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9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24387175" cy="13716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08"/>
    <p:restoredTop sz="94664"/>
  </p:normalViewPr>
  <p:slideViewPr>
    <p:cSldViewPr snapToGrid="0">
      <p:cViewPr varScale="1">
        <p:scale>
          <a:sx n="47" d="100"/>
          <a:sy n="47" d="100"/>
        </p:scale>
        <p:origin x="784" y="224"/>
      </p:cViewPr>
      <p:guideLst>
        <p:guide orient="horz" pos="4320"/>
        <p:guide pos="76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350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A98A4-1502-6E46-B96C-2A1F6F5DEE9A}" type="datetimeFigureOut">
              <a:rPr lang="en-US" smtClean="0"/>
              <a:t>2/23/21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BA58C-C557-784E-9DCA-FC473482D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09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0919" y="685800"/>
            <a:ext cx="6096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bf050b10e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bf050b10e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bed96e4f61_0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bed96e4f61_0_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bfa344f32e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bfa344f32e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bf050b10ee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0919" y="685800"/>
            <a:ext cx="6096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bf050b10ee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bed96e4f61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0919" y="685800"/>
            <a:ext cx="6096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bed96e4f61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bed96e4f61_0_2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0919" y="685800"/>
            <a:ext cx="6096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bed96e4f61_0_2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bed96e4f61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0919" y="685800"/>
            <a:ext cx="6096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bed96e4f61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bfa344f32e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0919" y="685800"/>
            <a:ext cx="6096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bfa344f32e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bed96e4f61_0_2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bed96e4f61_0_2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bed96e4f61_0_3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0919" y="685800"/>
            <a:ext cx="6096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Google Shape;437;gbed96e4f61_0_3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gbfa344f32e_0_1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7" name="Google Shape;457;gbfa344f32e_0_1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bf050b10ee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bf050b10ee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gbed96e4f61_0_3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1" name="Google Shape;481;gbed96e4f61_0_3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gbed96e4f61_0_4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4" name="Google Shape;494;gbed96e4f61_0_4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gc021c4b901_2_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4" name="Google Shape;514;gc021c4b901_2_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bed96e4f61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3" name="Google Shape;523;gbed96e4f61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gc021c4b901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0919" y="685800"/>
            <a:ext cx="6096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3" name="Google Shape;533;gc021c4b901_2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gc021c4b901_2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0919" y="685800"/>
            <a:ext cx="6096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2" name="Google Shape;552;gc021c4b901_2_1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gc021c4b901_2_1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0919" y="685800"/>
            <a:ext cx="6096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8" name="Google Shape;568;gc021c4b901_2_1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gc021c4b901_2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0919" y="685800"/>
            <a:ext cx="6096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3" name="Google Shape;593;gc021c4b901_2_1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Google Shape;608;gc021c4b901_5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9" name="Google Shape;609;gc021c4b901_5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gc021c4b901_5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7" name="Google Shape;617;gc021c4b901_5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bf050b10ee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bf050b10ee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gbfa344f32e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4" name="Google Shape;624;gbfa344f32e_0_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gbed96e4f61_0_5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5" name="Google Shape;635;gbed96e4f61_0_5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Google Shape;666;gbed96e4f61_0_5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7" name="Google Shape;667;gbed96e4f61_0_5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" name="Google Shape;700;gbed96e4f61_0_5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1" name="Google Shape;701;gbed96e4f61_0_5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" name="Google Shape;733;gbed96e4f61_0_5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4" name="Google Shape;734;gbed96e4f61_0_5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Google Shape;76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0919" y="685800"/>
            <a:ext cx="6096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8" name="Google Shape;76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bed96e4f61_0_3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bed96e4f61_0_3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bed96e4f61_0_4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bed96e4f61_0_4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bfa344f32e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bfa344f32e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bf050b10ee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bf050b10ee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bed96e4f61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bed96e4f61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bed96e4f61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bed96e4f61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preserve="1" userDrawn="1">
  <p:cSld name="1_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1965681" y="11478333"/>
            <a:ext cx="1932900" cy="18216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" name="Google Shape;11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571805" y="12091171"/>
            <a:ext cx="720650" cy="5959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8040300" cy="13716000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preserve="1" userDrawn="1">
  <p:cSld name="1_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22596047" y="12435245"/>
            <a:ext cx="1463400" cy="1049700"/>
          </a:xfrm>
          <a:prstGeom prst="rect">
            <a:avLst/>
          </a:prstGeom>
        </p:spPr>
        <p:txBody>
          <a:bodyPr spcFirstLastPara="1" wrap="square" lIns="243825" tIns="243825" rIns="243825" bIns="2438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"/>
              <a:t>‹#›</a:t>
            </a:fld>
            <a:endParaRPr/>
          </a:p>
        </p:txBody>
      </p:sp>
      <p:sp>
        <p:nvSpPr>
          <p:cNvPr id="66" name="Google Shape;66;p12"/>
          <p:cNvSpPr/>
          <p:nvPr/>
        </p:nvSpPr>
        <p:spPr>
          <a:xfrm>
            <a:off x="21965681" y="11478333"/>
            <a:ext cx="1932900" cy="18216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7" name="Google Shape;67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571805" y="12091171"/>
            <a:ext cx="720650" cy="5959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8" name="Google Shape;68;p12"/>
          <p:cNvGrpSpPr/>
          <p:nvPr/>
        </p:nvGrpSpPr>
        <p:grpSpPr>
          <a:xfrm>
            <a:off x="1037032" y="3370705"/>
            <a:ext cx="9665490" cy="7335831"/>
            <a:chOff x="3422350" y="731675"/>
            <a:chExt cx="4831537" cy="3674898"/>
          </a:xfrm>
        </p:grpSpPr>
        <p:sp>
          <p:nvSpPr>
            <p:cNvPr id="69" name="Google Shape;69;p12"/>
            <p:cNvSpPr/>
            <p:nvPr/>
          </p:nvSpPr>
          <p:spPr>
            <a:xfrm>
              <a:off x="5352325" y="4031650"/>
              <a:ext cx="958800" cy="255300"/>
            </a:xfrm>
            <a:prstGeom prst="rect">
              <a:avLst/>
            </a:prstGeom>
            <a:solidFill>
              <a:srgbClr val="A0A0A0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12"/>
            <p:cNvSpPr/>
            <p:nvPr/>
          </p:nvSpPr>
          <p:spPr>
            <a:xfrm flipH="1">
              <a:off x="6230475" y="3891500"/>
              <a:ext cx="399775" cy="489077"/>
            </a:xfrm>
            <a:custGeom>
              <a:avLst/>
              <a:gdLst/>
              <a:ahLst/>
              <a:cxnLst/>
              <a:rect l="l" t="t" r="r" b="b"/>
              <a:pathLst>
                <a:path w="15991" h="18395" extrusionOk="0">
                  <a:moveTo>
                    <a:pt x="1325" y="15800"/>
                  </a:moveTo>
                  <a:cubicBezTo>
                    <a:pt x="2082" y="15098"/>
                    <a:pt x="4341" y="13522"/>
                    <a:pt x="5354" y="12612"/>
                  </a:cubicBezTo>
                  <a:cubicBezTo>
                    <a:pt x="6368" y="11702"/>
                    <a:pt x="6856" y="11031"/>
                    <a:pt x="7406" y="10341"/>
                  </a:cubicBezTo>
                  <a:cubicBezTo>
                    <a:pt x="7956" y="9651"/>
                    <a:pt x="8176" y="9340"/>
                    <a:pt x="8652" y="8473"/>
                  </a:cubicBezTo>
                  <a:cubicBezTo>
                    <a:pt x="9128" y="7606"/>
                    <a:pt x="9849" y="6220"/>
                    <a:pt x="10264" y="5139"/>
                  </a:cubicBezTo>
                  <a:cubicBezTo>
                    <a:pt x="10679" y="4058"/>
                    <a:pt x="10948" y="2702"/>
                    <a:pt x="11143" y="1988"/>
                  </a:cubicBezTo>
                  <a:cubicBezTo>
                    <a:pt x="11338" y="1274"/>
                    <a:pt x="11241" y="1067"/>
                    <a:pt x="11436" y="853"/>
                  </a:cubicBezTo>
                  <a:cubicBezTo>
                    <a:pt x="11631" y="639"/>
                    <a:pt x="11558" y="-845"/>
                    <a:pt x="12315" y="706"/>
                  </a:cubicBezTo>
                  <a:cubicBezTo>
                    <a:pt x="13072" y="2257"/>
                    <a:pt x="16162" y="7838"/>
                    <a:pt x="15979" y="10158"/>
                  </a:cubicBezTo>
                  <a:cubicBezTo>
                    <a:pt x="15796" y="12478"/>
                    <a:pt x="13756" y="13577"/>
                    <a:pt x="11216" y="14627"/>
                  </a:cubicBezTo>
                  <a:cubicBezTo>
                    <a:pt x="8676" y="15677"/>
                    <a:pt x="2461" y="15836"/>
                    <a:pt x="739" y="16459"/>
                  </a:cubicBezTo>
                  <a:cubicBezTo>
                    <a:pt x="-983" y="17082"/>
                    <a:pt x="873" y="18303"/>
                    <a:pt x="885" y="18364"/>
                  </a:cubicBezTo>
                  <a:cubicBezTo>
                    <a:pt x="897" y="18425"/>
                    <a:pt x="739" y="17252"/>
                    <a:pt x="812" y="16825"/>
                  </a:cubicBezTo>
                  <a:cubicBezTo>
                    <a:pt x="885" y="16398"/>
                    <a:pt x="568" y="16502"/>
                    <a:pt x="1325" y="15800"/>
                  </a:cubicBezTo>
                  <a:close/>
                </a:path>
              </a:pathLst>
            </a:custGeom>
            <a:solidFill>
              <a:srgbClr val="A0A0A0"/>
            </a:solidFill>
            <a:ln>
              <a:noFill/>
            </a:ln>
          </p:spPr>
        </p:sp>
        <p:sp>
          <p:nvSpPr>
            <p:cNvPr id="71" name="Google Shape;71;p12"/>
            <p:cNvSpPr/>
            <p:nvPr/>
          </p:nvSpPr>
          <p:spPr>
            <a:xfrm>
              <a:off x="5043518" y="3915067"/>
              <a:ext cx="399775" cy="459875"/>
            </a:xfrm>
            <a:custGeom>
              <a:avLst/>
              <a:gdLst/>
              <a:ahLst/>
              <a:cxnLst/>
              <a:rect l="l" t="t" r="r" b="b"/>
              <a:pathLst>
                <a:path w="15991" h="18395" extrusionOk="0">
                  <a:moveTo>
                    <a:pt x="1325" y="15800"/>
                  </a:moveTo>
                  <a:cubicBezTo>
                    <a:pt x="2082" y="15098"/>
                    <a:pt x="4341" y="13522"/>
                    <a:pt x="5354" y="12612"/>
                  </a:cubicBezTo>
                  <a:cubicBezTo>
                    <a:pt x="6368" y="11702"/>
                    <a:pt x="6856" y="11031"/>
                    <a:pt x="7406" y="10341"/>
                  </a:cubicBezTo>
                  <a:cubicBezTo>
                    <a:pt x="7956" y="9651"/>
                    <a:pt x="8176" y="9340"/>
                    <a:pt x="8652" y="8473"/>
                  </a:cubicBezTo>
                  <a:cubicBezTo>
                    <a:pt x="9128" y="7606"/>
                    <a:pt x="9849" y="6220"/>
                    <a:pt x="10264" y="5139"/>
                  </a:cubicBezTo>
                  <a:cubicBezTo>
                    <a:pt x="10679" y="4058"/>
                    <a:pt x="10948" y="2702"/>
                    <a:pt x="11143" y="1988"/>
                  </a:cubicBezTo>
                  <a:cubicBezTo>
                    <a:pt x="11338" y="1274"/>
                    <a:pt x="11241" y="1067"/>
                    <a:pt x="11436" y="853"/>
                  </a:cubicBezTo>
                  <a:cubicBezTo>
                    <a:pt x="11631" y="639"/>
                    <a:pt x="11558" y="-845"/>
                    <a:pt x="12315" y="706"/>
                  </a:cubicBezTo>
                  <a:cubicBezTo>
                    <a:pt x="13072" y="2257"/>
                    <a:pt x="16162" y="7838"/>
                    <a:pt x="15979" y="10158"/>
                  </a:cubicBezTo>
                  <a:cubicBezTo>
                    <a:pt x="15796" y="12478"/>
                    <a:pt x="13756" y="13577"/>
                    <a:pt x="11216" y="14627"/>
                  </a:cubicBezTo>
                  <a:cubicBezTo>
                    <a:pt x="8676" y="15677"/>
                    <a:pt x="2461" y="15836"/>
                    <a:pt x="739" y="16459"/>
                  </a:cubicBezTo>
                  <a:cubicBezTo>
                    <a:pt x="-983" y="17082"/>
                    <a:pt x="873" y="18303"/>
                    <a:pt x="885" y="18364"/>
                  </a:cubicBezTo>
                  <a:cubicBezTo>
                    <a:pt x="897" y="18425"/>
                    <a:pt x="739" y="17252"/>
                    <a:pt x="812" y="16825"/>
                  </a:cubicBezTo>
                  <a:cubicBezTo>
                    <a:pt x="885" y="16398"/>
                    <a:pt x="568" y="16502"/>
                    <a:pt x="1325" y="15800"/>
                  </a:cubicBezTo>
                  <a:close/>
                </a:path>
              </a:pathLst>
            </a:custGeom>
            <a:solidFill>
              <a:srgbClr val="A0A0A0"/>
            </a:solidFill>
            <a:ln>
              <a:noFill/>
            </a:ln>
          </p:spPr>
        </p:sp>
        <p:sp>
          <p:nvSpPr>
            <p:cNvPr id="72" name="Google Shape;72;p12"/>
            <p:cNvSpPr/>
            <p:nvPr/>
          </p:nvSpPr>
          <p:spPr>
            <a:xfrm>
              <a:off x="5183975" y="3763900"/>
              <a:ext cx="87000" cy="25200"/>
            </a:xfrm>
            <a:prstGeom prst="rect">
              <a:avLst/>
            </a:prstGeom>
            <a:solidFill>
              <a:srgbClr val="A0A0A0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2"/>
            <p:cNvSpPr/>
            <p:nvPr/>
          </p:nvSpPr>
          <p:spPr>
            <a:xfrm>
              <a:off x="5348300" y="3810000"/>
              <a:ext cx="981000" cy="185400"/>
            </a:xfrm>
            <a:prstGeom prst="rect">
              <a:avLst/>
            </a:prstGeom>
            <a:solidFill>
              <a:srgbClr val="A0A0A0"/>
            </a:solidFill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2"/>
            <p:cNvSpPr/>
            <p:nvPr/>
          </p:nvSpPr>
          <p:spPr>
            <a:xfrm>
              <a:off x="5258919" y="4129800"/>
              <a:ext cx="29" cy="2369"/>
            </a:xfrm>
            <a:custGeom>
              <a:avLst/>
              <a:gdLst/>
              <a:ahLst/>
              <a:cxnLst/>
              <a:rect l="l" t="t" r="r" b="b"/>
              <a:pathLst>
                <a:path w="1" h="82" extrusionOk="0">
                  <a:moveTo>
                    <a:pt x="1" y="8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A5A6A7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2"/>
            <p:cNvSpPr/>
            <p:nvPr/>
          </p:nvSpPr>
          <p:spPr>
            <a:xfrm>
              <a:off x="5223962" y="4174089"/>
              <a:ext cx="2369" cy="7020"/>
            </a:xfrm>
            <a:custGeom>
              <a:avLst/>
              <a:gdLst/>
              <a:ahLst/>
              <a:cxnLst/>
              <a:rect l="l" t="t" r="r" b="b"/>
              <a:pathLst>
                <a:path w="82" h="243" extrusionOk="0">
                  <a:moveTo>
                    <a:pt x="1" y="243"/>
                  </a:moveTo>
                  <a:lnTo>
                    <a:pt x="81" y="1"/>
                  </a:lnTo>
                  <a:close/>
                </a:path>
              </a:pathLst>
            </a:custGeom>
            <a:solidFill>
              <a:srgbClr val="A5A6A7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2"/>
            <p:cNvSpPr/>
            <p:nvPr/>
          </p:nvSpPr>
          <p:spPr>
            <a:xfrm>
              <a:off x="6447569" y="4174089"/>
              <a:ext cx="4709" cy="4680"/>
            </a:xfrm>
            <a:custGeom>
              <a:avLst/>
              <a:gdLst/>
              <a:ahLst/>
              <a:cxnLst/>
              <a:rect l="l" t="t" r="r" b="b"/>
              <a:pathLst>
                <a:path w="163" h="162" extrusionOk="0">
                  <a:moveTo>
                    <a:pt x="1" y="1"/>
                  </a:moveTo>
                  <a:lnTo>
                    <a:pt x="162" y="162"/>
                  </a:lnTo>
                  <a:close/>
                </a:path>
              </a:pathLst>
            </a:custGeom>
            <a:solidFill>
              <a:srgbClr val="A5A6A7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2"/>
            <p:cNvSpPr/>
            <p:nvPr/>
          </p:nvSpPr>
          <p:spPr>
            <a:xfrm>
              <a:off x="6417292" y="4132140"/>
              <a:ext cx="29" cy="2369"/>
            </a:xfrm>
            <a:custGeom>
              <a:avLst/>
              <a:gdLst/>
              <a:ahLst/>
              <a:cxnLst/>
              <a:rect l="l" t="t" r="r" b="b"/>
              <a:pathLst>
                <a:path w="1" h="82" extrusionOk="0">
                  <a:moveTo>
                    <a:pt x="0" y="0"/>
                  </a:moveTo>
                  <a:lnTo>
                    <a:pt x="0" y="81"/>
                  </a:lnTo>
                  <a:close/>
                </a:path>
              </a:pathLst>
            </a:custGeom>
            <a:solidFill>
              <a:srgbClr val="A5A6A7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2"/>
            <p:cNvSpPr/>
            <p:nvPr/>
          </p:nvSpPr>
          <p:spPr>
            <a:xfrm>
              <a:off x="5028174" y="4248712"/>
              <a:ext cx="1619862" cy="97879"/>
            </a:xfrm>
            <a:custGeom>
              <a:avLst/>
              <a:gdLst/>
              <a:ahLst/>
              <a:cxnLst/>
              <a:rect l="l" t="t" r="r" b="b"/>
              <a:pathLst>
                <a:path w="56070" h="3388" extrusionOk="0">
                  <a:moveTo>
                    <a:pt x="4435" y="1"/>
                  </a:moveTo>
                  <a:lnTo>
                    <a:pt x="4196" y="160"/>
                  </a:lnTo>
                  <a:lnTo>
                    <a:pt x="4200" y="160"/>
                  </a:lnTo>
                  <a:cubicBezTo>
                    <a:pt x="4279" y="105"/>
                    <a:pt x="4357" y="53"/>
                    <a:pt x="4435" y="1"/>
                  </a:cubicBezTo>
                  <a:close/>
                  <a:moveTo>
                    <a:pt x="51636" y="1"/>
                  </a:moveTo>
                  <a:cubicBezTo>
                    <a:pt x="51714" y="53"/>
                    <a:pt x="51792" y="105"/>
                    <a:pt x="51868" y="160"/>
                  </a:cubicBezTo>
                  <a:lnTo>
                    <a:pt x="51875" y="160"/>
                  </a:lnTo>
                  <a:lnTo>
                    <a:pt x="51636" y="1"/>
                  </a:lnTo>
                  <a:close/>
                  <a:moveTo>
                    <a:pt x="4200" y="160"/>
                  </a:moveTo>
                  <a:cubicBezTo>
                    <a:pt x="4037" y="275"/>
                    <a:pt x="3875" y="401"/>
                    <a:pt x="3712" y="564"/>
                  </a:cubicBezTo>
                  <a:lnTo>
                    <a:pt x="82" y="3226"/>
                  </a:lnTo>
                  <a:cubicBezTo>
                    <a:pt x="82" y="3307"/>
                    <a:pt x="1" y="3307"/>
                    <a:pt x="1" y="3387"/>
                  </a:cubicBezTo>
                  <a:lnTo>
                    <a:pt x="56070" y="3387"/>
                  </a:lnTo>
                  <a:lnTo>
                    <a:pt x="55909" y="3226"/>
                  </a:lnTo>
                  <a:lnTo>
                    <a:pt x="52278" y="564"/>
                  </a:lnTo>
                  <a:cubicBezTo>
                    <a:pt x="52170" y="401"/>
                    <a:pt x="52025" y="275"/>
                    <a:pt x="51868" y="160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2"/>
            <p:cNvSpPr/>
            <p:nvPr/>
          </p:nvSpPr>
          <p:spPr>
            <a:xfrm>
              <a:off x="5282233" y="3789534"/>
              <a:ext cx="1109434" cy="300687"/>
            </a:xfrm>
            <a:custGeom>
              <a:avLst/>
              <a:gdLst/>
              <a:ahLst/>
              <a:cxnLst/>
              <a:rect l="l" t="t" r="r" b="b"/>
              <a:pathLst>
                <a:path w="38402" h="10408" extrusionOk="0">
                  <a:moveTo>
                    <a:pt x="2017" y="0"/>
                  </a:moveTo>
                  <a:lnTo>
                    <a:pt x="1291" y="6616"/>
                  </a:lnTo>
                  <a:cubicBezTo>
                    <a:pt x="1049" y="7906"/>
                    <a:pt x="565" y="9197"/>
                    <a:pt x="0" y="10407"/>
                  </a:cubicBezTo>
                  <a:lnTo>
                    <a:pt x="81" y="10246"/>
                  </a:lnTo>
                  <a:lnTo>
                    <a:pt x="38327" y="10246"/>
                  </a:lnTo>
                  <a:cubicBezTo>
                    <a:pt x="37794" y="9083"/>
                    <a:pt x="37342" y="7849"/>
                    <a:pt x="37111" y="6616"/>
                  </a:cubicBezTo>
                  <a:lnTo>
                    <a:pt x="36465" y="565"/>
                  </a:lnTo>
                  <a:cubicBezTo>
                    <a:pt x="32270" y="3066"/>
                    <a:pt x="27591" y="4679"/>
                    <a:pt x="22670" y="5244"/>
                  </a:cubicBezTo>
                  <a:cubicBezTo>
                    <a:pt x="21500" y="5345"/>
                    <a:pt x="20331" y="5395"/>
                    <a:pt x="19163" y="5395"/>
                  </a:cubicBezTo>
                  <a:cubicBezTo>
                    <a:pt x="15661" y="5395"/>
                    <a:pt x="12182" y="4942"/>
                    <a:pt x="8794" y="4034"/>
                  </a:cubicBezTo>
                  <a:cubicBezTo>
                    <a:pt x="6777" y="3631"/>
                    <a:pt x="4841" y="2905"/>
                    <a:pt x="2985" y="1936"/>
                  </a:cubicBezTo>
                  <a:cubicBezTo>
                    <a:pt x="2824" y="1856"/>
                    <a:pt x="2743" y="1694"/>
                    <a:pt x="2582" y="1533"/>
                  </a:cubicBezTo>
                  <a:cubicBezTo>
                    <a:pt x="2421" y="1372"/>
                    <a:pt x="2098" y="1049"/>
                    <a:pt x="1937" y="807"/>
                  </a:cubicBezTo>
                  <a:lnTo>
                    <a:pt x="2017" y="0"/>
                  </a:lnTo>
                  <a:close/>
                  <a:moveTo>
                    <a:pt x="38327" y="10246"/>
                  </a:moveTo>
                  <a:cubicBezTo>
                    <a:pt x="38352" y="10300"/>
                    <a:pt x="38377" y="10354"/>
                    <a:pt x="38402" y="10407"/>
                  </a:cubicBezTo>
                  <a:cubicBezTo>
                    <a:pt x="38402" y="10327"/>
                    <a:pt x="38402" y="10246"/>
                    <a:pt x="38402" y="10246"/>
                  </a:cubicBezTo>
                  <a:close/>
                </a:path>
              </a:pathLst>
            </a:custGeom>
            <a:solidFill>
              <a:srgbClr val="A0A0A0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2"/>
            <p:cNvSpPr/>
            <p:nvPr/>
          </p:nvSpPr>
          <p:spPr>
            <a:xfrm>
              <a:off x="6482526" y="4213697"/>
              <a:ext cx="9360" cy="9360"/>
            </a:xfrm>
            <a:custGeom>
              <a:avLst/>
              <a:gdLst/>
              <a:ahLst/>
              <a:cxnLst/>
              <a:rect l="l" t="t" r="r" b="b"/>
              <a:pathLst>
                <a:path w="324" h="324" extrusionOk="0">
                  <a:moveTo>
                    <a:pt x="324" y="324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A5A6A7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12"/>
            <p:cNvSpPr/>
            <p:nvPr/>
          </p:nvSpPr>
          <p:spPr>
            <a:xfrm>
              <a:off x="5184353" y="4213697"/>
              <a:ext cx="9331" cy="9360"/>
            </a:xfrm>
            <a:custGeom>
              <a:avLst/>
              <a:gdLst/>
              <a:ahLst/>
              <a:cxnLst/>
              <a:rect l="l" t="t" r="r" b="b"/>
              <a:pathLst>
                <a:path w="323" h="324" extrusionOk="0">
                  <a:moveTo>
                    <a:pt x="323" y="1"/>
                  </a:moveTo>
                  <a:lnTo>
                    <a:pt x="0" y="324"/>
                  </a:lnTo>
                  <a:close/>
                </a:path>
              </a:pathLst>
            </a:custGeom>
            <a:solidFill>
              <a:srgbClr val="A5A6A7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12"/>
            <p:cNvSpPr/>
            <p:nvPr/>
          </p:nvSpPr>
          <p:spPr>
            <a:xfrm>
              <a:off x="5151708" y="4085512"/>
              <a:ext cx="1377475" cy="167851"/>
            </a:xfrm>
            <a:custGeom>
              <a:avLst/>
              <a:gdLst/>
              <a:ahLst/>
              <a:cxnLst/>
              <a:rect l="l" t="t" r="r" b="b"/>
              <a:pathLst>
                <a:path w="47680" h="5810" extrusionOk="0">
                  <a:moveTo>
                    <a:pt x="4599" y="1"/>
                  </a:moveTo>
                  <a:lnTo>
                    <a:pt x="4518" y="162"/>
                  </a:lnTo>
                  <a:cubicBezTo>
                    <a:pt x="4276" y="646"/>
                    <a:pt x="3954" y="1130"/>
                    <a:pt x="3712" y="1614"/>
                  </a:cubicBezTo>
                  <a:cubicBezTo>
                    <a:pt x="3389" y="2179"/>
                    <a:pt x="2986" y="2663"/>
                    <a:pt x="2663" y="3067"/>
                  </a:cubicBezTo>
                  <a:lnTo>
                    <a:pt x="2502" y="3309"/>
                  </a:lnTo>
                  <a:cubicBezTo>
                    <a:pt x="2260" y="3631"/>
                    <a:pt x="1856" y="4035"/>
                    <a:pt x="1533" y="4438"/>
                  </a:cubicBezTo>
                  <a:lnTo>
                    <a:pt x="1211" y="4761"/>
                  </a:lnTo>
                  <a:cubicBezTo>
                    <a:pt x="888" y="5003"/>
                    <a:pt x="565" y="5325"/>
                    <a:pt x="162" y="5648"/>
                  </a:cubicBezTo>
                  <a:lnTo>
                    <a:pt x="1" y="5809"/>
                  </a:lnTo>
                  <a:lnTo>
                    <a:pt x="47679" y="5809"/>
                  </a:lnTo>
                  <a:lnTo>
                    <a:pt x="47437" y="5648"/>
                  </a:lnTo>
                  <a:cubicBezTo>
                    <a:pt x="47115" y="5325"/>
                    <a:pt x="46711" y="5003"/>
                    <a:pt x="46389" y="4761"/>
                  </a:cubicBezTo>
                  <a:lnTo>
                    <a:pt x="46066" y="4438"/>
                  </a:lnTo>
                  <a:cubicBezTo>
                    <a:pt x="45743" y="4035"/>
                    <a:pt x="45421" y="3631"/>
                    <a:pt x="45098" y="3228"/>
                  </a:cubicBezTo>
                  <a:lnTo>
                    <a:pt x="44937" y="3067"/>
                  </a:lnTo>
                  <a:cubicBezTo>
                    <a:pt x="44533" y="2663"/>
                    <a:pt x="44210" y="2098"/>
                    <a:pt x="43888" y="1614"/>
                  </a:cubicBezTo>
                  <a:cubicBezTo>
                    <a:pt x="43646" y="1130"/>
                    <a:pt x="43404" y="646"/>
                    <a:pt x="43081" y="162"/>
                  </a:cubicBezTo>
                  <a:cubicBezTo>
                    <a:pt x="43081" y="162"/>
                    <a:pt x="43081" y="82"/>
                    <a:pt x="43081" y="1"/>
                  </a:cubicBezTo>
                  <a:close/>
                </a:path>
              </a:pathLst>
            </a:custGeom>
            <a:solidFill>
              <a:srgbClr val="A0A0A0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12"/>
            <p:cNvSpPr/>
            <p:nvPr/>
          </p:nvSpPr>
          <p:spPr>
            <a:xfrm>
              <a:off x="5016531" y="4343477"/>
              <a:ext cx="1645401" cy="63096"/>
            </a:xfrm>
            <a:custGeom>
              <a:avLst/>
              <a:gdLst/>
              <a:ahLst/>
              <a:cxnLst/>
              <a:rect l="l" t="t" r="r" b="b"/>
              <a:pathLst>
                <a:path w="56954" h="2184" extrusionOk="0">
                  <a:moveTo>
                    <a:pt x="404" y="0"/>
                  </a:moveTo>
                  <a:cubicBezTo>
                    <a:pt x="162" y="161"/>
                    <a:pt x="81" y="323"/>
                    <a:pt x="1" y="565"/>
                  </a:cubicBezTo>
                  <a:cubicBezTo>
                    <a:pt x="1" y="645"/>
                    <a:pt x="1" y="726"/>
                    <a:pt x="1" y="887"/>
                  </a:cubicBezTo>
                  <a:cubicBezTo>
                    <a:pt x="81" y="1614"/>
                    <a:pt x="727" y="2178"/>
                    <a:pt x="1533" y="2178"/>
                  </a:cubicBezTo>
                  <a:lnTo>
                    <a:pt x="55424" y="2178"/>
                  </a:lnTo>
                  <a:cubicBezTo>
                    <a:pt x="55465" y="2182"/>
                    <a:pt x="55506" y="2184"/>
                    <a:pt x="55546" y="2184"/>
                  </a:cubicBezTo>
                  <a:cubicBezTo>
                    <a:pt x="56370" y="2184"/>
                    <a:pt x="56953" y="1411"/>
                    <a:pt x="56876" y="565"/>
                  </a:cubicBezTo>
                  <a:cubicBezTo>
                    <a:pt x="56796" y="323"/>
                    <a:pt x="56634" y="161"/>
                    <a:pt x="56473" y="0"/>
                  </a:cubicBezTo>
                  <a:close/>
                </a:path>
              </a:pathLst>
            </a:custGeom>
            <a:solidFill>
              <a:srgbClr val="818284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12"/>
            <p:cNvSpPr/>
            <p:nvPr/>
          </p:nvSpPr>
          <p:spPr>
            <a:xfrm>
              <a:off x="5230953" y="785292"/>
              <a:ext cx="3022934" cy="3160162"/>
            </a:xfrm>
            <a:custGeom>
              <a:avLst/>
              <a:gdLst/>
              <a:ahLst/>
              <a:cxnLst/>
              <a:rect l="l" t="t" r="r" b="b"/>
              <a:pathLst>
                <a:path w="104636" h="109386" extrusionOk="0">
                  <a:moveTo>
                    <a:pt x="103990" y="0"/>
                  </a:moveTo>
                  <a:lnTo>
                    <a:pt x="103264" y="726"/>
                  </a:lnTo>
                  <a:cubicBezTo>
                    <a:pt x="103506" y="1130"/>
                    <a:pt x="103668" y="1694"/>
                    <a:pt x="103668" y="2178"/>
                  </a:cubicBezTo>
                  <a:lnTo>
                    <a:pt x="103668" y="100036"/>
                  </a:lnTo>
                  <a:cubicBezTo>
                    <a:pt x="103668" y="101730"/>
                    <a:pt x="102296" y="103102"/>
                    <a:pt x="100602" y="103102"/>
                  </a:cubicBezTo>
                  <a:lnTo>
                    <a:pt x="969" y="103102"/>
                  </a:lnTo>
                  <a:lnTo>
                    <a:pt x="1" y="103989"/>
                  </a:lnTo>
                  <a:lnTo>
                    <a:pt x="3792" y="103989"/>
                  </a:lnTo>
                  <a:lnTo>
                    <a:pt x="3712" y="104796"/>
                  </a:lnTo>
                  <a:cubicBezTo>
                    <a:pt x="3873" y="105038"/>
                    <a:pt x="4115" y="105280"/>
                    <a:pt x="4357" y="105522"/>
                  </a:cubicBezTo>
                  <a:lnTo>
                    <a:pt x="4760" y="106006"/>
                  </a:lnTo>
                  <a:cubicBezTo>
                    <a:pt x="6616" y="106894"/>
                    <a:pt x="8552" y="107620"/>
                    <a:pt x="10569" y="108104"/>
                  </a:cubicBezTo>
                  <a:cubicBezTo>
                    <a:pt x="13943" y="108947"/>
                    <a:pt x="17407" y="109386"/>
                    <a:pt x="20893" y="109386"/>
                  </a:cubicBezTo>
                  <a:cubicBezTo>
                    <a:pt x="22076" y="109386"/>
                    <a:pt x="23260" y="109335"/>
                    <a:pt x="24445" y="109233"/>
                  </a:cubicBezTo>
                  <a:cubicBezTo>
                    <a:pt x="29366" y="108668"/>
                    <a:pt x="34045" y="107136"/>
                    <a:pt x="38321" y="104635"/>
                  </a:cubicBezTo>
                  <a:lnTo>
                    <a:pt x="38240" y="103989"/>
                  </a:lnTo>
                  <a:lnTo>
                    <a:pt x="100602" y="103989"/>
                  </a:lnTo>
                  <a:cubicBezTo>
                    <a:pt x="102780" y="103989"/>
                    <a:pt x="104636" y="102214"/>
                    <a:pt x="104636" y="99956"/>
                  </a:cubicBezTo>
                  <a:lnTo>
                    <a:pt x="104636" y="2178"/>
                  </a:lnTo>
                  <a:cubicBezTo>
                    <a:pt x="104636" y="1372"/>
                    <a:pt x="104394" y="646"/>
                    <a:pt x="103990" y="0"/>
                  </a:cubicBezTo>
                  <a:close/>
                </a:path>
              </a:pathLst>
            </a:custGeom>
            <a:gradFill>
              <a:gsLst>
                <a:gs pos="0">
                  <a:srgbClr val="A0A0A0"/>
                </a:gs>
                <a:gs pos="12000">
                  <a:srgbClr val="919192"/>
                </a:gs>
                <a:gs pos="100000">
                  <a:srgbClr val="818284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12"/>
            <p:cNvSpPr/>
            <p:nvPr/>
          </p:nvSpPr>
          <p:spPr>
            <a:xfrm>
              <a:off x="5258919" y="803926"/>
              <a:ext cx="2967003" cy="2959983"/>
            </a:xfrm>
            <a:custGeom>
              <a:avLst/>
              <a:gdLst/>
              <a:ahLst/>
              <a:cxnLst/>
              <a:rect l="l" t="t" r="r" b="b"/>
              <a:pathLst>
                <a:path w="102700" h="102457" extrusionOk="0">
                  <a:moveTo>
                    <a:pt x="102377" y="1"/>
                  </a:moveTo>
                  <a:lnTo>
                    <a:pt x="98101" y="4276"/>
                  </a:lnTo>
                  <a:lnTo>
                    <a:pt x="98101" y="97858"/>
                  </a:lnTo>
                  <a:lnTo>
                    <a:pt x="4519" y="97858"/>
                  </a:lnTo>
                  <a:lnTo>
                    <a:pt x="1" y="102457"/>
                  </a:lnTo>
                  <a:lnTo>
                    <a:pt x="99634" y="102457"/>
                  </a:lnTo>
                  <a:cubicBezTo>
                    <a:pt x="101328" y="102457"/>
                    <a:pt x="102700" y="101005"/>
                    <a:pt x="102700" y="99311"/>
                  </a:cubicBezTo>
                  <a:lnTo>
                    <a:pt x="102700" y="1533"/>
                  </a:lnTo>
                  <a:cubicBezTo>
                    <a:pt x="102700" y="969"/>
                    <a:pt x="102619" y="485"/>
                    <a:pt x="1023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12"/>
            <p:cNvSpPr/>
            <p:nvPr/>
          </p:nvSpPr>
          <p:spPr>
            <a:xfrm>
              <a:off x="3422350" y="731675"/>
              <a:ext cx="4812901" cy="3057819"/>
            </a:xfrm>
            <a:custGeom>
              <a:avLst/>
              <a:gdLst/>
              <a:ahLst/>
              <a:cxnLst/>
              <a:rect l="l" t="t" r="r" b="b"/>
              <a:pathLst>
                <a:path w="166594" h="105926" extrusionOk="0">
                  <a:moveTo>
                    <a:pt x="4034" y="1"/>
                  </a:moveTo>
                  <a:cubicBezTo>
                    <a:pt x="1775" y="1"/>
                    <a:pt x="0" y="1856"/>
                    <a:pt x="0" y="4034"/>
                  </a:cubicBezTo>
                  <a:lnTo>
                    <a:pt x="0" y="101892"/>
                  </a:lnTo>
                  <a:cubicBezTo>
                    <a:pt x="0" y="104070"/>
                    <a:pt x="1775" y="105926"/>
                    <a:pt x="4034" y="105926"/>
                  </a:cubicBezTo>
                  <a:lnTo>
                    <a:pt x="62604" y="105926"/>
                  </a:lnTo>
                  <a:lnTo>
                    <a:pt x="63491" y="105039"/>
                  </a:lnTo>
                  <a:lnTo>
                    <a:pt x="4034" y="104958"/>
                  </a:lnTo>
                  <a:cubicBezTo>
                    <a:pt x="2340" y="104958"/>
                    <a:pt x="968" y="103506"/>
                    <a:pt x="968" y="101812"/>
                  </a:cubicBezTo>
                  <a:lnTo>
                    <a:pt x="968" y="4034"/>
                  </a:lnTo>
                  <a:cubicBezTo>
                    <a:pt x="968" y="2340"/>
                    <a:pt x="2340" y="969"/>
                    <a:pt x="4034" y="969"/>
                  </a:cubicBezTo>
                  <a:lnTo>
                    <a:pt x="163205" y="969"/>
                  </a:lnTo>
                  <a:cubicBezTo>
                    <a:pt x="164334" y="969"/>
                    <a:pt x="165383" y="1534"/>
                    <a:pt x="165867" y="2582"/>
                  </a:cubicBezTo>
                  <a:lnTo>
                    <a:pt x="166593" y="1856"/>
                  </a:lnTo>
                  <a:cubicBezTo>
                    <a:pt x="165787" y="727"/>
                    <a:pt x="164577" y="1"/>
                    <a:pt x="163205" y="1"/>
                  </a:cubicBezTo>
                  <a:close/>
                </a:path>
              </a:pathLst>
            </a:custGeom>
            <a:solidFill>
              <a:srgbClr val="A5A6A7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12"/>
            <p:cNvSpPr/>
            <p:nvPr/>
          </p:nvSpPr>
          <p:spPr>
            <a:xfrm>
              <a:off x="8071400" y="760800"/>
              <a:ext cx="153000" cy="1530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600"/>
            </a:p>
          </p:txBody>
        </p:sp>
        <p:sp>
          <p:nvSpPr>
            <p:cNvPr id="88" name="Google Shape;88;p12"/>
            <p:cNvSpPr/>
            <p:nvPr/>
          </p:nvSpPr>
          <p:spPr>
            <a:xfrm>
              <a:off x="3447978" y="759551"/>
              <a:ext cx="4766301" cy="3004358"/>
            </a:xfrm>
            <a:custGeom>
              <a:avLst/>
              <a:gdLst/>
              <a:ahLst/>
              <a:cxnLst/>
              <a:rect l="l" t="t" r="r" b="b"/>
              <a:pathLst>
                <a:path w="164981" h="103993" extrusionOk="0">
                  <a:moveTo>
                    <a:pt x="82691" y="1273"/>
                  </a:moveTo>
                  <a:cubicBezTo>
                    <a:pt x="83178" y="1273"/>
                    <a:pt x="83660" y="1635"/>
                    <a:pt x="83660" y="2182"/>
                  </a:cubicBezTo>
                  <a:cubicBezTo>
                    <a:pt x="83660" y="2666"/>
                    <a:pt x="83257" y="3150"/>
                    <a:pt x="82692" y="3150"/>
                  </a:cubicBezTo>
                  <a:cubicBezTo>
                    <a:pt x="81885" y="3069"/>
                    <a:pt x="81482" y="2101"/>
                    <a:pt x="82047" y="1537"/>
                  </a:cubicBezTo>
                  <a:cubicBezTo>
                    <a:pt x="82228" y="1355"/>
                    <a:pt x="82460" y="1273"/>
                    <a:pt x="82691" y="1273"/>
                  </a:cubicBezTo>
                  <a:close/>
                  <a:moveTo>
                    <a:pt x="3012" y="1"/>
                  </a:moveTo>
                  <a:cubicBezTo>
                    <a:pt x="1376" y="1"/>
                    <a:pt x="0" y="1420"/>
                    <a:pt x="0" y="3069"/>
                  </a:cubicBezTo>
                  <a:lnTo>
                    <a:pt x="0" y="100927"/>
                  </a:lnTo>
                  <a:cubicBezTo>
                    <a:pt x="81" y="102621"/>
                    <a:pt x="1453" y="103993"/>
                    <a:pt x="3147" y="103993"/>
                  </a:cubicBezTo>
                  <a:lnTo>
                    <a:pt x="62685" y="103993"/>
                  </a:lnTo>
                  <a:lnTo>
                    <a:pt x="67203" y="99394"/>
                  </a:lnTo>
                  <a:lnTo>
                    <a:pt x="4599" y="99394"/>
                  </a:lnTo>
                  <a:lnTo>
                    <a:pt x="4599" y="4602"/>
                  </a:lnTo>
                  <a:lnTo>
                    <a:pt x="160785" y="4602"/>
                  </a:lnTo>
                  <a:lnTo>
                    <a:pt x="160785" y="5812"/>
                  </a:lnTo>
                  <a:lnTo>
                    <a:pt x="164980" y="1617"/>
                  </a:lnTo>
                  <a:cubicBezTo>
                    <a:pt x="164496" y="649"/>
                    <a:pt x="163447" y="4"/>
                    <a:pt x="162318" y="4"/>
                  </a:cubicBezTo>
                  <a:lnTo>
                    <a:pt x="3147" y="4"/>
                  </a:lnTo>
                  <a:cubicBezTo>
                    <a:pt x="3102" y="2"/>
                    <a:pt x="3057" y="1"/>
                    <a:pt x="3012" y="1"/>
                  </a:cubicBezTo>
                  <a:close/>
                </a:path>
              </a:pathLst>
            </a:custGeom>
            <a:solidFill>
              <a:srgbClr val="202020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2"/>
            <p:cNvSpPr/>
            <p:nvPr/>
          </p:nvSpPr>
          <p:spPr>
            <a:xfrm>
              <a:off x="5801964" y="796934"/>
              <a:ext cx="62980" cy="51915"/>
            </a:xfrm>
            <a:custGeom>
              <a:avLst/>
              <a:gdLst/>
              <a:ahLst/>
              <a:cxnLst/>
              <a:rect l="l" t="t" r="r" b="b"/>
              <a:pathLst>
                <a:path w="2180" h="1797" extrusionOk="0">
                  <a:moveTo>
                    <a:pt x="1256" y="171"/>
                  </a:moveTo>
                  <a:cubicBezTo>
                    <a:pt x="1614" y="171"/>
                    <a:pt x="1937" y="458"/>
                    <a:pt x="1937" y="888"/>
                  </a:cubicBezTo>
                  <a:cubicBezTo>
                    <a:pt x="1937" y="1291"/>
                    <a:pt x="1614" y="1614"/>
                    <a:pt x="1211" y="1614"/>
                  </a:cubicBezTo>
                  <a:cubicBezTo>
                    <a:pt x="566" y="1614"/>
                    <a:pt x="324" y="807"/>
                    <a:pt x="727" y="404"/>
                  </a:cubicBezTo>
                  <a:cubicBezTo>
                    <a:pt x="888" y="243"/>
                    <a:pt x="1077" y="171"/>
                    <a:pt x="1256" y="171"/>
                  </a:cubicBezTo>
                  <a:close/>
                  <a:moveTo>
                    <a:pt x="1211" y="1"/>
                  </a:moveTo>
                  <a:cubicBezTo>
                    <a:pt x="404" y="1"/>
                    <a:pt x="1" y="969"/>
                    <a:pt x="566" y="1533"/>
                  </a:cubicBezTo>
                  <a:cubicBezTo>
                    <a:pt x="747" y="1715"/>
                    <a:pt x="979" y="1797"/>
                    <a:pt x="1210" y="1797"/>
                  </a:cubicBezTo>
                  <a:cubicBezTo>
                    <a:pt x="1697" y="1797"/>
                    <a:pt x="2179" y="1435"/>
                    <a:pt x="2179" y="888"/>
                  </a:cubicBezTo>
                  <a:cubicBezTo>
                    <a:pt x="2179" y="404"/>
                    <a:pt x="1776" y="1"/>
                    <a:pt x="12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12"/>
            <p:cNvSpPr/>
            <p:nvPr/>
          </p:nvSpPr>
          <p:spPr>
            <a:xfrm>
              <a:off x="5818287" y="801615"/>
              <a:ext cx="39666" cy="41977"/>
            </a:xfrm>
            <a:custGeom>
              <a:avLst/>
              <a:gdLst/>
              <a:ahLst/>
              <a:cxnLst/>
              <a:rect l="l" t="t" r="r" b="b"/>
              <a:pathLst>
                <a:path w="1373" h="1453" extrusionOk="0">
                  <a:moveTo>
                    <a:pt x="646" y="0"/>
                  </a:moveTo>
                  <a:cubicBezTo>
                    <a:pt x="243" y="0"/>
                    <a:pt x="1" y="323"/>
                    <a:pt x="1" y="726"/>
                  </a:cubicBezTo>
                  <a:cubicBezTo>
                    <a:pt x="1" y="1129"/>
                    <a:pt x="243" y="1452"/>
                    <a:pt x="646" y="1452"/>
                  </a:cubicBezTo>
                  <a:cubicBezTo>
                    <a:pt x="1049" y="1452"/>
                    <a:pt x="1372" y="1129"/>
                    <a:pt x="1372" y="726"/>
                  </a:cubicBezTo>
                  <a:cubicBezTo>
                    <a:pt x="1372" y="323"/>
                    <a:pt x="1049" y="0"/>
                    <a:pt x="646" y="0"/>
                  </a:cubicBezTo>
                  <a:close/>
                </a:path>
              </a:pathLst>
            </a:custGeom>
            <a:solidFill>
              <a:srgbClr val="202020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12"/>
            <p:cNvSpPr/>
            <p:nvPr/>
          </p:nvSpPr>
          <p:spPr>
            <a:xfrm>
              <a:off x="5338300" y="3789525"/>
              <a:ext cx="1000500" cy="185400"/>
            </a:xfrm>
            <a:prstGeom prst="rect">
              <a:avLst/>
            </a:prstGeom>
            <a:gradFill>
              <a:gsLst>
                <a:gs pos="0">
                  <a:srgbClr val="A0A0A0"/>
                </a:gs>
                <a:gs pos="36000">
                  <a:srgbClr val="919192"/>
                </a:gs>
                <a:gs pos="100000">
                  <a:srgbClr val="818284"/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376770" y="3642387"/>
            <a:ext cx="9020430" cy="5548601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 preserve="1" userDrawn="1">
  <p:cSld name="1_Blank 1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3"/>
          <p:cNvSpPr/>
          <p:nvPr/>
        </p:nvSpPr>
        <p:spPr>
          <a:xfrm>
            <a:off x="21965681" y="11478333"/>
            <a:ext cx="1932900" cy="18216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5" name="Google Shape;95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571805" y="12091171"/>
            <a:ext cx="720650" cy="5959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6" name="Google Shape;96;p13"/>
          <p:cNvGrpSpPr/>
          <p:nvPr userDrawn="1"/>
        </p:nvGrpSpPr>
        <p:grpSpPr>
          <a:xfrm>
            <a:off x="14871198" y="2523878"/>
            <a:ext cx="4089847" cy="8120162"/>
            <a:chOff x="2487400" y="238125"/>
            <a:chExt cx="2621025" cy="5226675"/>
          </a:xfrm>
        </p:grpSpPr>
        <p:sp>
          <p:nvSpPr>
            <p:cNvPr id="97" name="Google Shape;97;p13"/>
            <p:cNvSpPr/>
            <p:nvPr/>
          </p:nvSpPr>
          <p:spPr>
            <a:xfrm>
              <a:off x="2487400" y="238125"/>
              <a:ext cx="2621025" cy="5226675"/>
            </a:xfrm>
            <a:custGeom>
              <a:avLst/>
              <a:gdLst/>
              <a:ahLst/>
              <a:cxnLst/>
              <a:rect l="l" t="t" r="r" b="b"/>
              <a:pathLst>
                <a:path w="104841" h="209067" extrusionOk="0">
                  <a:moveTo>
                    <a:pt x="88809" y="1142"/>
                  </a:moveTo>
                  <a:cubicBezTo>
                    <a:pt x="97330" y="1142"/>
                    <a:pt x="104270" y="8082"/>
                    <a:pt x="104270" y="16602"/>
                  </a:cubicBezTo>
                  <a:lnTo>
                    <a:pt x="104270" y="192025"/>
                  </a:lnTo>
                  <a:cubicBezTo>
                    <a:pt x="104270" y="200546"/>
                    <a:pt x="97330" y="207486"/>
                    <a:pt x="88809" y="207486"/>
                  </a:cubicBezTo>
                  <a:lnTo>
                    <a:pt x="16251" y="207486"/>
                  </a:lnTo>
                  <a:cubicBezTo>
                    <a:pt x="7730" y="207486"/>
                    <a:pt x="791" y="200546"/>
                    <a:pt x="791" y="192025"/>
                  </a:cubicBezTo>
                  <a:lnTo>
                    <a:pt x="791" y="16602"/>
                  </a:lnTo>
                  <a:cubicBezTo>
                    <a:pt x="791" y="8082"/>
                    <a:pt x="7730" y="1142"/>
                    <a:pt x="16251" y="1142"/>
                  </a:cubicBezTo>
                  <a:close/>
                  <a:moveTo>
                    <a:pt x="15460" y="0"/>
                  </a:moveTo>
                  <a:cubicBezTo>
                    <a:pt x="6940" y="0"/>
                    <a:pt x="0" y="6940"/>
                    <a:pt x="0" y="15460"/>
                  </a:cubicBezTo>
                  <a:lnTo>
                    <a:pt x="0" y="193606"/>
                  </a:lnTo>
                  <a:cubicBezTo>
                    <a:pt x="0" y="202127"/>
                    <a:pt x="6940" y="209067"/>
                    <a:pt x="15460" y="209067"/>
                  </a:cubicBezTo>
                  <a:lnTo>
                    <a:pt x="89380" y="209067"/>
                  </a:lnTo>
                  <a:cubicBezTo>
                    <a:pt x="97901" y="209067"/>
                    <a:pt x="104841" y="202127"/>
                    <a:pt x="104841" y="193606"/>
                  </a:cubicBezTo>
                  <a:lnTo>
                    <a:pt x="104841" y="15460"/>
                  </a:lnTo>
                  <a:cubicBezTo>
                    <a:pt x="104841" y="6940"/>
                    <a:pt x="97901" y="0"/>
                    <a:pt x="89380" y="0"/>
                  </a:cubicBezTo>
                  <a:close/>
                </a:path>
              </a:pathLst>
            </a:custGeom>
            <a:solidFill>
              <a:srgbClr val="818284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3766600" y="5195775"/>
              <a:ext cx="67000" cy="64800"/>
            </a:xfrm>
            <a:custGeom>
              <a:avLst/>
              <a:gdLst/>
              <a:ahLst/>
              <a:cxnLst/>
              <a:rect l="l" t="t" r="r" b="b"/>
              <a:pathLst>
                <a:path w="2680" h="2592" extrusionOk="0">
                  <a:moveTo>
                    <a:pt x="1" y="0"/>
                  </a:moveTo>
                  <a:lnTo>
                    <a:pt x="1" y="2591"/>
                  </a:lnTo>
                  <a:lnTo>
                    <a:pt x="2680" y="2591"/>
                  </a:lnTo>
                  <a:lnTo>
                    <a:pt x="2680" y="0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2507150" y="266650"/>
              <a:ext cx="2587000" cy="5158625"/>
            </a:xfrm>
            <a:custGeom>
              <a:avLst/>
              <a:gdLst/>
              <a:ahLst/>
              <a:cxnLst/>
              <a:rect l="l" t="t" r="r" b="b"/>
              <a:pathLst>
                <a:path w="103480" h="206345" extrusionOk="0">
                  <a:moveTo>
                    <a:pt x="61741" y="8558"/>
                  </a:moveTo>
                  <a:cubicBezTo>
                    <a:pt x="62649" y="8558"/>
                    <a:pt x="62637" y="9975"/>
                    <a:pt x="61704" y="9975"/>
                  </a:cubicBezTo>
                  <a:cubicBezTo>
                    <a:pt x="61677" y="9975"/>
                    <a:pt x="61650" y="9973"/>
                    <a:pt x="61623" y="9971"/>
                  </a:cubicBezTo>
                  <a:lnTo>
                    <a:pt x="40979" y="9971"/>
                  </a:lnTo>
                  <a:cubicBezTo>
                    <a:pt x="40952" y="9973"/>
                    <a:pt x="40925" y="9975"/>
                    <a:pt x="40898" y="9975"/>
                  </a:cubicBezTo>
                  <a:cubicBezTo>
                    <a:pt x="39965" y="9975"/>
                    <a:pt x="39952" y="8558"/>
                    <a:pt x="40861" y="8558"/>
                  </a:cubicBezTo>
                  <a:cubicBezTo>
                    <a:pt x="40899" y="8558"/>
                    <a:pt x="40938" y="8561"/>
                    <a:pt x="40979" y="8566"/>
                  </a:cubicBezTo>
                  <a:lnTo>
                    <a:pt x="61623" y="8566"/>
                  </a:lnTo>
                  <a:cubicBezTo>
                    <a:pt x="61664" y="8561"/>
                    <a:pt x="61703" y="8558"/>
                    <a:pt x="61741" y="8558"/>
                  </a:cubicBezTo>
                  <a:close/>
                  <a:moveTo>
                    <a:pt x="100713" y="16164"/>
                  </a:moveTo>
                  <a:lnTo>
                    <a:pt x="100713" y="189567"/>
                  </a:lnTo>
                  <a:lnTo>
                    <a:pt x="2987" y="189567"/>
                  </a:lnTo>
                  <a:lnTo>
                    <a:pt x="2987" y="16164"/>
                  </a:lnTo>
                  <a:close/>
                  <a:moveTo>
                    <a:pt x="22357" y="196638"/>
                  </a:moveTo>
                  <a:lnTo>
                    <a:pt x="22313" y="197165"/>
                  </a:lnTo>
                  <a:lnTo>
                    <a:pt x="18448" y="197165"/>
                  </a:lnTo>
                  <a:lnTo>
                    <a:pt x="18448" y="196638"/>
                  </a:lnTo>
                  <a:close/>
                  <a:moveTo>
                    <a:pt x="53277" y="196726"/>
                  </a:moveTo>
                  <a:cubicBezTo>
                    <a:pt x="53365" y="196726"/>
                    <a:pt x="53453" y="196814"/>
                    <a:pt x="53453" y="196945"/>
                  </a:cubicBezTo>
                  <a:lnTo>
                    <a:pt x="53453" y="199976"/>
                  </a:lnTo>
                  <a:cubicBezTo>
                    <a:pt x="53453" y="200064"/>
                    <a:pt x="53365" y="200152"/>
                    <a:pt x="53234" y="200152"/>
                  </a:cubicBezTo>
                  <a:lnTo>
                    <a:pt x="50203" y="200152"/>
                  </a:lnTo>
                  <a:cubicBezTo>
                    <a:pt x="50071" y="200152"/>
                    <a:pt x="49983" y="200064"/>
                    <a:pt x="49983" y="199976"/>
                  </a:cubicBezTo>
                  <a:lnTo>
                    <a:pt x="49983" y="196945"/>
                  </a:lnTo>
                  <a:cubicBezTo>
                    <a:pt x="49983" y="196814"/>
                    <a:pt x="50071" y="196726"/>
                    <a:pt x="50203" y="196726"/>
                  </a:cubicBezTo>
                  <a:close/>
                  <a:moveTo>
                    <a:pt x="80706" y="196517"/>
                  </a:moveTo>
                  <a:cubicBezTo>
                    <a:pt x="80761" y="196517"/>
                    <a:pt x="80816" y="196528"/>
                    <a:pt x="80860" y="196550"/>
                  </a:cubicBezTo>
                  <a:cubicBezTo>
                    <a:pt x="80948" y="196638"/>
                    <a:pt x="80948" y="196770"/>
                    <a:pt x="80860" y="196858"/>
                  </a:cubicBezTo>
                  <a:lnTo>
                    <a:pt x="79455" y="198263"/>
                  </a:lnTo>
                  <a:cubicBezTo>
                    <a:pt x="79367" y="198351"/>
                    <a:pt x="79323" y="198439"/>
                    <a:pt x="79323" y="198527"/>
                  </a:cubicBezTo>
                  <a:cubicBezTo>
                    <a:pt x="79323" y="198614"/>
                    <a:pt x="79367" y="198702"/>
                    <a:pt x="79455" y="198790"/>
                  </a:cubicBezTo>
                  <a:lnTo>
                    <a:pt x="80860" y="200196"/>
                  </a:lnTo>
                  <a:cubicBezTo>
                    <a:pt x="80948" y="200284"/>
                    <a:pt x="80948" y="200415"/>
                    <a:pt x="80860" y="200503"/>
                  </a:cubicBezTo>
                  <a:cubicBezTo>
                    <a:pt x="80816" y="200547"/>
                    <a:pt x="80761" y="200569"/>
                    <a:pt x="80706" y="200569"/>
                  </a:cubicBezTo>
                  <a:cubicBezTo>
                    <a:pt x="80652" y="200569"/>
                    <a:pt x="80597" y="200547"/>
                    <a:pt x="80553" y="200503"/>
                  </a:cubicBezTo>
                  <a:lnTo>
                    <a:pt x="79147" y="199098"/>
                  </a:lnTo>
                  <a:cubicBezTo>
                    <a:pt x="79015" y="198922"/>
                    <a:pt x="78928" y="198746"/>
                    <a:pt x="78928" y="198527"/>
                  </a:cubicBezTo>
                  <a:cubicBezTo>
                    <a:pt x="78928" y="198307"/>
                    <a:pt x="79015" y="198131"/>
                    <a:pt x="79147" y="198000"/>
                  </a:cubicBezTo>
                  <a:lnTo>
                    <a:pt x="80553" y="196550"/>
                  </a:lnTo>
                  <a:cubicBezTo>
                    <a:pt x="80597" y="196528"/>
                    <a:pt x="80652" y="196517"/>
                    <a:pt x="80706" y="196517"/>
                  </a:cubicBezTo>
                  <a:close/>
                  <a:moveTo>
                    <a:pt x="15461" y="1"/>
                  </a:moveTo>
                  <a:cubicBezTo>
                    <a:pt x="6940" y="1"/>
                    <a:pt x="1" y="6941"/>
                    <a:pt x="1" y="15461"/>
                  </a:cubicBezTo>
                  <a:lnTo>
                    <a:pt x="1" y="190884"/>
                  </a:lnTo>
                  <a:cubicBezTo>
                    <a:pt x="1" y="199405"/>
                    <a:pt x="6940" y="206345"/>
                    <a:pt x="15461" y="206345"/>
                  </a:cubicBezTo>
                  <a:lnTo>
                    <a:pt x="88019" y="206345"/>
                  </a:lnTo>
                  <a:cubicBezTo>
                    <a:pt x="96540" y="206345"/>
                    <a:pt x="103480" y="199405"/>
                    <a:pt x="103480" y="190884"/>
                  </a:cubicBezTo>
                  <a:lnTo>
                    <a:pt x="103480" y="15461"/>
                  </a:lnTo>
                  <a:cubicBezTo>
                    <a:pt x="103480" y="6941"/>
                    <a:pt x="96540" y="1"/>
                    <a:pt x="88019" y="1"/>
                  </a:cubicBez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3505950" y="480600"/>
              <a:ext cx="567450" cy="35425"/>
            </a:xfrm>
            <a:custGeom>
              <a:avLst/>
              <a:gdLst/>
              <a:ahLst/>
              <a:cxnLst/>
              <a:rect l="l" t="t" r="r" b="b"/>
              <a:pathLst>
                <a:path w="22698" h="1417" extrusionOk="0">
                  <a:moveTo>
                    <a:pt x="909" y="0"/>
                  </a:moveTo>
                  <a:cubicBezTo>
                    <a:pt x="0" y="0"/>
                    <a:pt x="13" y="1417"/>
                    <a:pt x="946" y="1417"/>
                  </a:cubicBezTo>
                  <a:cubicBezTo>
                    <a:pt x="973" y="1417"/>
                    <a:pt x="1000" y="1415"/>
                    <a:pt x="1027" y="1413"/>
                  </a:cubicBezTo>
                  <a:lnTo>
                    <a:pt x="21671" y="1413"/>
                  </a:lnTo>
                  <a:cubicBezTo>
                    <a:pt x="21698" y="1415"/>
                    <a:pt x="21725" y="1417"/>
                    <a:pt x="21752" y="1417"/>
                  </a:cubicBezTo>
                  <a:cubicBezTo>
                    <a:pt x="22685" y="1417"/>
                    <a:pt x="22697" y="0"/>
                    <a:pt x="21789" y="0"/>
                  </a:cubicBezTo>
                  <a:cubicBezTo>
                    <a:pt x="21751" y="0"/>
                    <a:pt x="21712" y="3"/>
                    <a:pt x="21671" y="8"/>
                  </a:cubicBezTo>
                  <a:lnTo>
                    <a:pt x="1027" y="8"/>
                  </a:lnTo>
                  <a:cubicBezTo>
                    <a:pt x="986" y="3"/>
                    <a:pt x="947" y="0"/>
                    <a:pt x="909" y="0"/>
                  </a:cubicBezTo>
                  <a:close/>
                </a:path>
              </a:pathLst>
            </a:custGeom>
            <a:solidFill>
              <a:srgbClr val="535353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2967225" y="5182600"/>
              <a:ext cx="97750" cy="13200"/>
            </a:xfrm>
            <a:custGeom>
              <a:avLst/>
              <a:gdLst/>
              <a:ahLst/>
              <a:cxnLst/>
              <a:rect l="l" t="t" r="r" b="b"/>
              <a:pathLst>
                <a:path w="3910" h="528" extrusionOk="0">
                  <a:moveTo>
                    <a:pt x="1" y="0"/>
                  </a:moveTo>
                  <a:lnTo>
                    <a:pt x="1" y="527"/>
                  </a:lnTo>
                  <a:lnTo>
                    <a:pt x="3910" y="527"/>
                  </a:lnTo>
                  <a:lnTo>
                    <a:pt x="39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3756725" y="5184775"/>
              <a:ext cx="86775" cy="85675"/>
            </a:xfrm>
            <a:custGeom>
              <a:avLst/>
              <a:gdLst/>
              <a:ahLst/>
              <a:cxnLst/>
              <a:rect l="l" t="t" r="r" b="b"/>
              <a:pathLst>
                <a:path w="3471" h="3427" extrusionOk="0">
                  <a:moveTo>
                    <a:pt x="3075" y="440"/>
                  </a:moveTo>
                  <a:lnTo>
                    <a:pt x="3075" y="3031"/>
                  </a:lnTo>
                  <a:lnTo>
                    <a:pt x="396" y="3031"/>
                  </a:lnTo>
                  <a:lnTo>
                    <a:pt x="396" y="440"/>
                  </a:lnTo>
                  <a:close/>
                  <a:moveTo>
                    <a:pt x="220" y="1"/>
                  </a:moveTo>
                  <a:cubicBezTo>
                    <a:pt x="88" y="1"/>
                    <a:pt x="0" y="89"/>
                    <a:pt x="0" y="220"/>
                  </a:cubicBezTo>
                  <a:lnTo>
                    <a:pt x="0" y="3251"/>
                  </a:lnTo>
                  <a:cubicBezTo>
                    <a:pt x="0" y="3339"/>
                    <a:pt x="88" y="3427"/>
                    <a:pt x="220" y="3427"/>
                  </a:cubicBezTo>
                  <a:lnTo>
                    <a:pt x="3294" y="3427"/>
                  </a:lnTo>
                  <a:cubicBezTo>
                    <a:pt x="3382" y="3427"/>
                    <a:pt x="3470" y="3339"/>
                    <a:pt x="3470" y="3251"/>
                  </a:cubicBezTo>
                  <a:lnTo>
                    <a:pt x="3470" y="220"/>
                  </a:lnTo>
                  <a:cubicBezTo>
                    <a:pt x="3470" y="89"/>
                    <a:pt x="3382" y="1"/>
                    <a:pt x="32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4480325" y="5179850"/>
              <a:ext cx="50525" cy="102125"/>
            </a:xfrm>
            <a:custGeom>
              <a:avLst/>
              <a:gdLst/>
              <a:ahLst/>
              <a:cxnLst/>
              <a:rect l="l" t="t" r="r" b="b"/>
              <a:pathLst>
                <a:path w="2021" h="4085" extrusionOk="0">
                  <a:moveTo>
                    <a:pt x="1818" y="0"/>
                  </a:moveTo>
                  <a:cubicBezTo>
                    <a:pt x="1768" y="0"/>
                    <a:pt x="1714" y="22"/>
                    <a:pt x="1670" y="66"/>
                  </a:cubicBezTo>
                  <a:lnTo>
                    <a:pt x="264" y="1516"/>
                  </a:lnTo>
                  <a:cubicBezTo>
                    <a:pt x="88" y="1647"/>
                    <a:pt x="1" y="1823"/>
                    <a:pt x="45" y="2043"/>
                  </a:cubicBezTo>
                  <a:cubicBezTo>
                    <a:pt x="1" y="2262"/>
                    <a:pt x="88" y="2438"/>
                    <a:pt x="264" y="2614"/>
                  </a:cubicBezTo>
                  <a:lnTo>
                    <a:pt x="1670" y="4019"/>
                  </a:lnTo>
                  <a:cubicBezTo>
                    <a:pt x="1714" y="4063"/>
                    <a:pt x="1768" y="4085"/>
                    <a:pt x="1823" y="4085"/>
                  </a:cubicBezTo>
                  <a:cubicBezTo>
                    <a:pt x="1878" y="4085"/>
                    <a:pt x="1933" y="4063"/>
                    <a:pt x="1977" y="4019"/>
                  </a:cubicBezTo>
                  <a:cubicBezTo>
                    <a:pt x="2021" y="3931"/>
                    <a:pt x="2021" y="3799"/>
                    <a:pt x="1977" y="3712"/>
                  </a:cubicBezTo>
                  <a:lnTo>
                    <a:pt x="528" y="2306"/>
                  </a:lnTo>
                  <a:cubicBezTo>
                    <a:pt x="484" y="2218"/>
                    <a:pt x="440" y="2130"/>
                    <a:pt x="440" y="2043"/>
                  </a:cubicBezTo>
                  <a:cubicBezTo>
                    <a:pt x="440" y="1955"/>
                    <a:pt x="484" y="1867"/>
                    <a:pt x="528" y="1823"/>
                  </a:cubicBezTo>
                  <a:lnTo>
                    <a:pt x="1933" y="374"/>
                  </a:lnTo>
                  <a:cubicBezTo>
                    <a:pt x="2021" y="286"/>
                    <a:pt x="2021" y="154"/>
                    <a:pt x="1933" y="66"/>
                  </a:cubicBezTo>
                  <a:cubicBezTo>
                    <a:pt x="1911" y="22"/>
                    <a:pt x="1867" y="0"/>
                    <a:pt x="18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41575" tIns="41575" rIns="41575" bIns="41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5001853" y="3154135"/>
            <a:ext cx="3835402" cy="6806671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 1" preserve="1" userDrawn="1">
  <p:cSld name="1_Blank 1 1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-7" y="3796949"/>
            <a:ext cx="24387181" cy="6691325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  <p:sp>
        <p:nvSpPr>
          <p:cNvPr id="105" name="Google Shape;105;p14"/>
          <p:cNvSpPr/>
          <p:nvPr/>
        </p:nvSpPr>
        <p:spPr>
          <a:xfrm>
            <a:off x="21965681" y="11478333"/>
            <a:ext cx="1932900" cy="18216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6" name="Google Shape;106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571805" y="12091171"/>
            <a:ext cx="720650" cy="59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 2" preserve="1" userDrawn="1">
  <p:cSld name="1_Blank 1 2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5"/>
          <p:cNvSpPr/>
          <p:nvPr/>
        </p:nvSpPr>
        <p:spPr>
          <a:xfrm>
            <a:off x="1104088" y="6094468"/>
            <a:ext cx="5102700" cy="5996700"/>
          </a:xfrm>
          <a:prstGeom prst="rect">
            <a:avLst/>
          </a:prstGeom>
          <a:solidFill>
            <a:srgbClr val="FFC400">
              <a:alpha val="34500"/>
            </a:srgbClr>
          </a:solidFill>
          <a:ln>
            <a:noFill/>
          </a:ln>
          <a:effectLst>
            <a:outerShdw blurRad="1066800" dist="635000" dir="5400000" rotWithShape="0">
              <a:srgbClr val="000000">
                <a:alpha val="15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13" name="Google Shape;113;p15"/>
          <p:cNvSpPr/>
          <p:nvPr/>
        </p:nvSpPr>
        <p:spPr>
          <a:xfrm>
            <a:off x="21965681" y="11478333"/>
            <a:ext cx="1932900" cy="18216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4" name="Google Shape;114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571805" y="12091171"/>
            <a:ext cx="720650" cy="5959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3217625" y="3972550"/>
            <a:ext cx="5102700" cy="6691325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 3" preserve="1" userDrawn="1">
  <p:cSld name="1_Blank 1 3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4536250" y="0"/>
            <a:ext cx="9850800" cy="13715992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 5" preserve="1" userDrawn="1">
  <p:cSld name="1_Blank 1 5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/>
          <p:nvPr/>
        </p:nvSpPr>
        <p:spPr>
          <a:xfrm>
            <a:off x="2507225" y="4765925"/>
            <a:ext cx="17439900" cy="6429000"/>
          </a:xfrm>
          <a:prstGeom prst="rect">
            <a:avLst/>
          </a:prstGeom>
          <a:solidFill>
            <a:srgbClr val="55627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8"/>
          <p:cNvSpPr/>
          <p:nvPr/>
        </p:nvSpPr>
        <p:spPr>
          <a:xfrm>
            <a:off x="21965681" y="11478333"/>
            <a:ext cx="1932900" cy="18216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571805" y="12091171"/>
            <a:ext cx="720650" cy="5959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5366525" y="602197"/>
            <a:ext cx="6250500" cy="8703300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 6" preserve="1" userDrawn="1">
  <p:cSld name="1_Blank 1 6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/>
          <p:nvPr/>
        </p:nvSpPr>
        <p:spPr>
          <a:xfrm>
            <a:off x="21965681" y="11478333"/>
            <a:ext cx="1932900" cy="18216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5" name="Google Shape;135;p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571805" y="12091171"/>
            <a:ext cx="720650" cy="595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2011700" cy="13716000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 userDrawn="1">
  <p:cSld name="CUSTOM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21965681" y="11478333"/>
            <a:ext cx="1932900" cy="18216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1" name="Google Shape;31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571805" y="12091171"/>
            <a:ext cx="720650" cy="595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7872775" y="0"/>
            <a:ext cx="8641500" cy="13716000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21965681" y="11478333"/>
            <a:ext cx="1932900" cy="18216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3" name="Google Shape;43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571805" y="12091171"/>
            <a:ext cx="720650" cy="59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3" userDrawn="1">
  <p:cSld name="CUSTOM_2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/>
          <p:nvPr/>
        </p:nvSpPr>
        <p:spPr>
          <a:xfrm>
            <a:off x="3655638" y="9746180"/>
            <a:ext cx="5440500" cy="15633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57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46" name="Google Shape;46;p10"/>
          <p:cNvSpPr/>
          <p:nvPr/>
        </p:nvSpPr>
        <p:spPr>
          <a:xfrm>
            <a:off x="11299510" y="9746180"/>
            <a:ext cx="5440500" cy="15633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57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47" name="Google Shape;47;p10"/>
          <p:cNvSpPr/>
          <p:nvPr/>
        </p:nvSpPr>
        <p:spPr>
          <a:xfrm>
            <a:off x="18943381" y="9746180"/>
            <a:ext cx="5440500" cy="15633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57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48" name="Google Shape;48;p10"/>
          <p:cNvSpPr/>
          <p:nvPr/>
        </p:nvSpPr>
        <p:spPr>
          <a:xfrm>
            <a:off x="2477169" y="5665814"/>
            <a:ext cx="1186200" cy="5639700"/>
          </a:xfrm>
          <a:prstGeom prst="rect">
            <a:avLst/>
          </a:prstGeom>
          <a:solidFill>
            <a:srgbClr val="FFC400"/>
          </a:solidFill>
          <a:ln>
            <a:noFill/>
          </a:ln>
          <a:effectLst>
            <a:outerShdw blurRad="1066800" dist="635000" dir="5400000" rotWithShape="0">
              <a:srgbClr val="000000">
                <a:alpha val="2157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49" name="Google Shape;49;p10"/>
          <p:cNvSpPr/>
          <p:nvPr/>
        </p:nvSpPr>
        <p:spPr>
          <a:xfrm>
            <a:off x="10121040" y="5665814"/>
            <a:ext cx="1186200" cy="5639700"/>
          </a:xfrm>
          <a:prstGeom prst="rect">
            <a:avLst/>
          </a:prstGeom>
          <a:solidFill>
            <a:srgbClr val="FFC400"/>
          </a:solidFill>
          <a:ln>
            <a:noFill/>
          </a:ln>
          <a:effectLst>
            <a:outerShdw blurRad="1066800" dist="635000" dir="5400000" rotWithShape="0">
              <a:srgbClr val="000000">
                <a:alpha val="2157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50" name="Google Shape;50;p10"/>
          <p:cNvSpPr/>
          <p:nvPr/>
        </p:nvSpPr>
        <p:spPr>
          <a:xfrm>
            <a:off x="17764913" y="5665814"/>
            <a:ext cx="1186200" cy="5639700"/>
          </a:xfrm>
          <a:prstGeom prst="rect">
            <a:avLst/>
          </a:prstGeom>
          <a:solidFill>
            <a:srgbClr val="FFC400"/>
          </a:solidFill>
          <a:ln>
            <a:noFill/>
          </a:ln>
          <a:effectLst>
            <a:outerShdw blurRad="1066800" dist="635000" dir="5400000" rotWithShape="0">
              <a:srgbClr val="000000">
                <a:alpha val="2157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51" name="Google Shape;51;p10"/>
          <p:cNvSpPr/>
          <p:nvPr/>
        </p:nvSpPr>
        <p:spPr>
          <a:xfrm rot="10800000">
            <a:off x="23298839" y="501089"/>
            <a:ext cx="634986" cy="52714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0"/>
          <p:cNvSpPr/>
          <p:nvPr/>
        </p:nvSpPr>
        <p:spPr>
          <a:xfrm>
            <a:off x="21965681" y="11478333"/>
            <a:ext cx="1932900" cy="18216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6" name="Google Shape;56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571805" y="12091171"/>
            <a:ext cx="720650" cy="595925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3663366" y="5665808"/>
            <a:ext cx="5420009" cy="4080366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1294601" y="5665808"/>
            <a:ext cx="5420009" cy="4080366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8917867" y="5665808"/>
            <a:ext cx="5420009" cy="4080366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preserve="1" userDrawn="1">
  <p:cSld name="1_Section 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sldNum" idx="12"/>
          </p:nvPr>
        </p:nvSpPr>
        <p:spPr>
          <a:xfrm>
            <a:off x="22596047" y="12435245"/>
            <a:ext cx="1463400" cy="1049700"/>
          </a:xfrm>
          <a:prstGeom prst="rect">
            <a:avLst/>
          </a:prstGeom>
        </p:spPr>
        <p:txBody>
          <a:bodyPr spcFirstLastPara="1" wrap="square" lIns="243825" tIns="243825" rIns="243825" bIns="2438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"/>
              <a:t>‹#›</a:t>
            </a:fld>
            <a:endParaRPr/>
          </a:p>
        </p:txBody>
      </p:sp>
      <p:sp>
        <p:nvSpPr>
          <p:cNvPr id="15" name="Google Shape;15;p3"/>
          <p:cNvSpPr/>
          <p:nvPr/>
        </p:nvSpPr>
        <p:spPr>
          <a:xfrm>
            <a:off x="21965681" y="11478333"/>
            <a:ext cx="1932900" cy="18216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6" name="Google Shape;16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571805" y="12091171"/>
            <a:ext cx="720650" cy="595925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14665076" y="1381639"/>
            <a:ext cx="8515201" cy="8515200"/>
          </a:xfrm>
          <a:custGeom>
            <a:avLst/>
            <a:gdLst>
              <a:gd name="connsiteX0" fmla="*/ 4257601 w 8515201"/>
              <a:gd name="connsiteY0" fmla="*/ 0 h 8515200"/>
              <a:gd name="connsiteX1" fmla="*/ 8515201 w 8515201"/>
              <a:gd name="connsiteY1" fmla="*/ 4257600 h 8515200"/>
              <a:gd name="connsiteX2" fmla="*/ 4257601 w 8515201"/>
              <a:gd name="connsiteY2" fmla="*/ 8515200 h 8515200"/>
              <a:gd name="connsiteX3" fmla="*/ 0 w 8515201"/>
              <a:gd name="connsiteY3" fmla="*/ 4257600 h 8515200"/>
              <a:gd name="connsiteX4" fmla="*/ 4257601 w 8515201"/>
              <a:gd name="connsiteY4" fmla="*/ 0 h 85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15201" h="8515200">
                <a:moveTo>
                  <a:pt x="4257601" y="0"/>
                </a:moveTo>
                <a:cubicBezTo>
                  <a:pt x="6609009" y="0"/>
                  <a:pt x="8515201" y="1906192"/>
                  <a:pt x="8515201" y="4257600"/>
                </a:cubicBezTo>
                <a:cubicBezTo>
                  <a:pt x="8515201" y="6609008"/>
                  <a:pt x="6609009" y="8515200"/>
                  <a:pt x="4257601" y="8515200"/>
                </a:cubicBezTo>
                <a:cubicBezTo>
                  <a:pt x="1906192" y="8515200"/>
                  <a:pt x="0" y="6609008"/>
                  <a:pt x="0" y="4257600"/>
                </a:cubicBezTo>
                <a:cubicBezTo>
                  <a:pt x="0" y="1906192"/>
                  <a:pt x="1906192" y="0"/>
                  <a:pt x="4257601" y="0"/>
                </a:cubicBezTo>
                <a:close/>
              </a:path>
            </a:pathLst>
          </a:custGeom>
          <a:solidFill>
            <a:schemeClr val="accent2">
              <a:lumMod val="25000"/>
              <a:lumOff val="75000"/>
            </a:schemeClr>
          </a:solidFill>
        </p:spPr>
        <p:txBody>
          <a:bodyPr wrap="square">
            <a:noAutofit/>
          </a:bodyPr>
          <a:lstStyle>
            <a:lvl1pPr>
              <a:defRPr sz="62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2" userDrawn="1">
  <p:cSld name="CUSTOM_1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/>
          <p:nvPr/>
        </p:nvSpPr>
        <p:spPr>
          <a:xfrm>
            <a:off x="21965681" y="11478333"/>
            <a:ext cx="1932900" cy="18216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5" name="Google Shape;65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571805" y="12091171"/>
            <a:ext cx="720650" cy="59592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0" y="-2059056"/>
            <a:ext cx="4918200" cy="6223000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0" y="4643002"/>
            <a:ext cx="4918200" cy="6028800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0" y="11065080"/>
            <a:ext cx="4918200" cy="6028800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5256025" y="9076771"/>
            <a:ext cx="4918200" cy="6028800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5256025" y="2640530"/>
            <a:ext cx="4918200" cy="6028800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5256025" y="-3802925"/>
            <a:ext cx="4918200" cy="6028800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 7">
  <p:cSld name="BLANK_1_7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preserve="1" userDrawn="1">
  <p:cSld name="1_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193025" y="1716925"/>
            <a:ext cx="7531200" cy="9761400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8056475" y="-1035748"/>
            <a:ext cx="7531200" cy="9761400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15040605" y="5009675"/>
            <a:ext cx="7531200" cy="9761400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preserve="1" userDrawn="1">
  <p:cSld name="1_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/>
          <p:nvPr/>
        </p:nvSpPr>
        <p:spPr>
          <a:xfrm>
            <a:off x="21965681" y="11478333"/>
            <a:ext cx="1932900" cy="18216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7" name="Google Shape;27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571805" y="12091171"/>
            <a:ext cx="720650" cy="5959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-31898" y="1617450"/>
            <a:ext cx="5384700" cy="4828500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5133900" y="6445950"/>
            <a:ext cx="5384700" cy="4828500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preserve="1" userDrawn="1">
  <p:cSld name="1_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-1" y="9168250"/>
            <a:ext cx="24387175" cy="4547750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 preserve="1" userDrawn="1">
  <p:cSld name="1_One column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-31899" y="0"/>
            <a:ext cx="24419073" cy="13716000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  <p:sp>
        <p:nvSpPr>
          <p:cNvPr id="34" name="Google Shape;34;p7"/>
          <p:cNvSpPr/>
          <p:nvPr/>
        </p:nvSpPr>
        <p:spPr>
          <a:xfrm>
            <a:off x="175" y="0"/>
            <a:ext cx="24387000" cy="13716000"/>
          </a:xfrm>
          <a:prstGeom prst="rect">
            <a:avLst/>
          </a:prstGeom>
          <a:solidFill>
            <a:srgbClr val="4D5156">
              <a:alpha val="4678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 preserve="1" userDrawn="1">
  <p:cSld name="1_Section title and descri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21965681" y="11478333"/>
            <a:ext cx="1932900" cy="18216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6" name="Google Shape;46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571805" y="12091171"/>
            <a:ext cx="720650" cy="59592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Picture Placeholder 19"/>
          <p:cNvSpPr>
            <a:spLocks noGrp="1"/>
          </p:cNvSpPr>
          <p:nvPr>
            <p:ph type="pic" sz="quarter" idx="14"/>
          </p:nvPr>
        </p:nvSpPr>
        <p:spPr>
          <a:xfrm>
            <a:off x="7147455" y="4551893"/>
            <a:ext cx="3699000" cy="3698999"/>
          </a:xfrm>
          <a:custGeom>
            <a:avLst/>
            <a:gdLst>
              <a:gd name="connsiteX0" fmla="*/ 4257601 w 8515201"/>
              <a:gd name="connsiteY0" fmla="*/ 0 h 8515200"/>
              <a:gd name="connsiteX1" fmla="*/ 8515201 w 8515201"/>
              <a:gd name="connsiteY1" fmla="*/ 4257600 h 8515200"/>
              <a:gd name="connsiteX2" fmla="*/ 4257601 w 8515201"/>
              <a:gd name="connsiteY2" fmla="*/ 8515200 h 8515200"/>
              <a:gd name="connsiteX3" fmla="*/ 0 w 8515201"/>
              <a:gd name="connsiteY3" fmla="*/ 4257600 h 8515200"/>
              <a:gd name="connsiteX4" fmla="*/ 4257601 w 8515201"/>
              <a:gd name="connsiteY4" fmla="*/ 0 h 85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15201" h="8515200">
                <a:moveTo>
                  <a:pt x="4257601" y="0"/>
                </a:moveTo>
                <a:cubicBezTo>
                  <a:pt x="6609009" y="0"/>
                  <a:pt x="8515201" y="1906192"/>
                  <a:pt x="8515201" y="4257600"/>
                </a:cubicBezTo>
                <a:cubicBezTo>
                  <a:pt x="8515201" y="6609008"/>
                  <a:pt x="6609009" y="8515200"/>
                  <a:pt x="4257601" y="8515200"/>
                </a:cubicBezTo>
                <a:cubicBezTo>
                  <a:pt x="1906192" y="8515200"/>
                  <a:pt x="0" y="6609008"/>
                  <a:pt x="0" y="4257600"/>
                </a:cubicBezTo>
                <a:cubicBezTo>
                  <a:pt x="0" y="1906192"/>
                  <a:pt x="1906192" y="0"/>
                  <a:pt x="4257601" y="0"/>
                </a:cubicBezTo>
                <a:close/>
              </a:path>
            </a:pathLst>
          </a:custGeom>
          <a:solidFill>
            <a:schemeClr val="accent2">
              <a:lumMod val="25000"/>
              <a:lumOff val="75000"/>
            </a:schemeClr>
          </a:solidFill>
        </p:spPr>
        <p:txBody>
          <a:bodyPr wrap="square">
            <a:noAutofit/>
          </a:bodyPr>
          <a:lstStyle>
            <a:lvl1pPr>
              <a:defRPr sz="6200"/>
            </a:lvl1pPr>
          </a:lstStyle>
          <a:p>
            <a:endParaRPr lang="en-US"/>
          </a:p>
        </p:txBody>
      </p:sp>
      <p:sp>
        <p:nvSpPr>
          <p:cNvPr id="12" name="Picture Placeholder 19"/>
          <p:cNvSpPr>
            <a:spLocks noGrp="1"/>
          </p:cNvSpPr>
          <p:nvPr>
            <p:ph type="pic" sz="quarter" idx="15"/>
          </p:nvPr>
        </p:nvSpPr>
        <p:spPr>
          <a:xfrm>
            <a:off x="13370455" y="4551893"/>
            <a:ext cx="3699000" cy="3698999"/>
          </a:xfrm>
          <a:custGeom>
            <a:avLst/>
            <a:gdLst>
              <a:gd name="connsiteX0" fmla="*/ 4257601 w 8515201"/>
              <a:gd name="connsiteY0" fmla="*/ 0 h 8515200"/>
              <a:gd name="connsiteX1" fmla="*/ 8515201 w 8515201"/>
              <a:gd name="connsiteY1" fmla="*/ 4257600 h 8515200"/>
              <a:gd name="connsiteX2" fmla="*/ 4257601 w 8515201"/>
              <a:gd name="connsiteY2" fmla="*/ 8515200 h 8515200"/>
              <a:gd name="connsiteX3" fmla="*/ 0 w 8515201"/>
              <a:gd name="connsiteY3" fmla="*/ 4257600 h 8515200"/>
              <a:gd name="connsiteX4" fmla="*/ 4257601 w 8515201"/>
              <a:gd name="connsiteY4" fmla="*/ 0 h 85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15201" h="8515200">
                <a:moveTo>
                  <a:pt x="4257601" y="0"/>
                </a:moveTo>
                <a:cubicBezTo>
                  <a:pt x="6609009" y="0"/>
                  <a:pt x="8515201" y="1906192"/>
                  <a:pt x="8515201" y="4257600"/>
                </a:cubicBezTo>
                <a:cubicBezTo>
                  <a:pt x="8515201" y="6609008"/>
                  <a:pt x="6609009" y="8515200"/>
                  <a:pt x="4257601" y="8515200"/>
                </a:cubicBezTo>
                <a:cubicBezTo>
                  <a:pt x="1906192" y="8515200"/>
                  <a:pt x="0" y="6609008"/>
                  <a:pt x="0" y="4257600"/>
                </a:cubicBezTo>
                <a:cubicBezTo>
                  <a:pt x="0" y="1906192"/>
                  <a:pt x="1906192" y="0"/>
                  <a:pt x="4257601" y="0"/>
                </a:cubicBezTo>
                <a:close/>
              </a:path>
            </a:pathLst>
          </a:custGeom>
          <a:solidFill>
            <a:schemeClr val="accent2">
              <a:lumMod val="25000"/>
              <a:lumOff val="75000"/>
            </a:schemeClr>
          </a:solidFill>
        </p:spPr>
        <p:txBody>
          <a:bodyPr wrap="square">
            <a:noAutofit/>
          </a:bodyPr>
          <a:lstStyle>
            <a:lvl1pPr>
              <a:defRPr sz="6200"/>
            </a:lvl1pPr>
          </a:lstStyle>
          <a:p>
            <a:endParaRPr lang="en-US"/>
          </a:p>
        </p:txBody>
      </p:sp>
      <p:sp>
        <p:nvSpPr>
          <p:cNvPr id="13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19593455" y="4551893"/>
            <a:ext cx="3699000" cy="3698999"/>
          </a:xfrm>
          <a:custGeom>
            <a:avLst/>
            <a:gdLst>
              <a:gd name="connsiteX0" fmla="*/ 4257601 w 8515201"/>
              <a:gd name="connsiteY0" fmla="*/ 0 h 8515200"/>
              <a:gd name="connsiteX1" fmla="*/ 8515201 w 8515201"/>
              <a:gd name="connsiteY1" fmla="*/ 4257600 h 8515200"/>
              <a:gd name="connsiteX2" fmla="*/ 4257601 w 8515201"/>
              <a:gd name="connsiteY2" fmla="*/ 8515200 h 8515200"/>
              <a:gd name="connsiteX3" fmla="*/ 0 w 8515201"/>
              <a:gd name="connsiteY3" fmla="*/ 4257600 h 8515200"/>
              <a:gd name="connsiteX4" fmla="*/ 4257601 w 8515201"/>
              <a:gd name="connsiteY4" fmla="*/ 0 h 85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15201" h="8515200">
                <a:moveTo>
                  <a:pt x="4257601" y="0"/>
                </a:moveTo>
                <a:cubicBezTo>
                  <a:pt x="6609009" y="0"/>
                  <a:pt x="8515201" y="1906192"/>
                  <a:pt x="8515201" y="4257600"/>
                </a:cubicBezTo>
                <a:cubicBezTo>
                  <a:pt x="8515201" y="6609008"/>
                  <a:pt x="6609009" y="8515200"/>
                  <a:pt x="4257601" y="8515200"/>
                </a:cubicBezTo>
                <a:cubicBezTo>
                  <a:pt x="1906192" y="8515200"/>
                  <a:pt x="0" y="6609008"/>
                  <a:pt x="0" y="4257600"/>
                </a:cubicBezTo>
                <a:cubicBezTo>
                  <a:pt x="0" y="1906192"/>
                  <a:pt x="1906192" y="0"/>
                  <a:pt x="4257601" y="0"/>
                </a:cubicBezTo>
                <a:close/>
              </a:path>
            </a:pathLst>
          </a:custGeom>
          <a:solidFill>
            <a:schemeClr val="accent2">
              <a:lumMod val="25000"/>
              <a:lumOff val="75000"/>
            </a:schemeClr>
          </a:solidFill>
        </p:spPr>
        <p:txBody>
          <a:bodyPr wrap="square">
            <a:noAutofit/>
          </a:bodyPr>
          <a:lstStyle>
            <a:lvl1pPr>
              <a:defRPr sz="6200"/>
            </a:lvl1pPr>
          </a:lstStyle>
          <a:p>
            <a:endParaRPr lang="en-US"/>
          </a:p>
        </p:txBody>
      </p:sp>
      <p:sp>
        <p:nvSpPr>
          <p:cNvPr id="14" name="Picture Placeholder 19"/>
          <p:cNvSpPr>
            <a:spLocks noGrp="1"/>
          </p:cNvSpPr>
          <p:nvPr>
            <p:ph type="pic" sz="quarter" idx="17"/>
          </p:nvPr>
        </p:nvSpPr>
        <p:spPr>
          <a:xfrm>
            <a:off x="924455" y="4551893"/>
            <a:ext cx="3699000" cy="3698999"/>
          </a:xfrm>
          <a:custGeom>
            <a:avLst/>
            <a:gdLst>
              <a:gd name="connsiteX0" fmla="*/ 4257601 w 8515201"/>
              <a:gd name="connsiteY0" fmla="*/ 0 h 8515200"/>
              <a:gd name="connsiteX1" fmla="*/ 8515201 w 8515201"/>
              <a:gd name="connsiteY1" fmla="*/ 4257600 h 8515200"/>
              <a:gd name="connsiteX2" fmla="*/ 4257601 w 8515201"/>
              <a:gd name="connsiteY2" fmla="*/ 8515200 h 8515200"/>
              <a:gd name="connsiteX3" fmla="*/ 0 w 8515201"/>
              <a:gd name="connsiteY3" fmla="*/ 4257600 h 8515200"/>
              <a:gd name="connsiteX4" fmla="*/ 4257601 w 8515201"/>
              <a:gd name="connsiteY4" fmla="*/ 0 h 85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15201" h="8515200">
                <a:moveTo>
                  <a:pt x="4257601" y="0"/>
                </a:moveTo>
                <a:cubicBezTo>
                  <a:pt x="6609009" y="0"/>
                  <a:pt x="8515201" y="1906192"/>
                  <a:pt x="8515201" y="4257600"/>
                </a:cubicBezTo>
                <a:cubicBezTo>
                  <a:pt x="8515201" y="6609008"/>
                  <a:pt x="6609009" y="8515200"/>
                  <a:pt x="4257601" y="8515200"/>
                </a:cubicBezTo>
                <a:cubicBezTo>
                  <a:pt x="1906192" y="8515200"/>
                  <a:pt x="0" y="6609008"/>
                  <a:pt x="0" y="4257600"/>
                </a:cubicBezTo>
                <a:cubicBezTo>
                  <a:pt x="0" y="1906192"/>
                  <a:pt x="1906192" y="0"/>
                  <a:pt x="4257601" y="0"/>
                </a:cubicBezTo>
                <a:close/>
              </a:path>
            </a:pathLst>
          </a:custGeom>
          <a:solidFill>
            <a:schemeClr val="accent2">
              <a:lumMod val="25000"/>
              <a:lumOff val="75000"/>
            </a:schemeClr>
          </a:solidFill>
        </p:spPr>
        <p:txBody>
          <a:bodyPr wrap="square">
            <a:noAutofit/>
          </a:bodyPr>
          <a:lstStyle>
            <a:lvl1pPr>
              <a:defRPr sz="6200"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 preserve="1" userDrawn="1">
  <p:cSld name="1_Caption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/>
          <p:nvPr/>
        </p:nvSpPr>
        <p:spPr>
          <a:xfrm>
            <a:off x="818175" y="4922433"/>
            <a:ext cx="10769400" cy="29121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128713" dist="590550" dir="3480000" algn="bl" rotWithShape="0">
              <a:schemeClr val="dk2">
                <a:alpha val="13000"/>
              </a:schemeClr>
            </a:outerShdw>
          </a:effectLst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/>
          </a:p>
        </p:txBody>
      </p:sp>
      <p:sp>
        <p:nvSpPr>
          <p:cNvPr id="49" name="Google Shape;49;p10"/>
          <p:cNvSpPr/>
          <p:nvPr/>
        </p:nvSpPr>
        <p:spPr>
          <a:xfrm>
            <a:off x="12649200" y="3230270"/>
            <a:ext cx="10769400" cy="29121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128713" dist="590550" dir="3480000" algn="bl" rotWithShape="0">
              <a:schemeClr val="dk2">
                <a:alpha val="13000"/>
              </a:schemeClr>
            </a:outerShdw>
          </a:effectLst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/>
          </a:p>
        </p:txBody>
      </p:sp>
      <p:sp>
        <p:nvSpPr>
          <p:cNvPr id="50" name="Google Shape;50;p10"/>
          <p:cNvSpPr/>
          <p:nvPr/>
        </p:nvSpPr>
        <p:spPr>
          <a:xfrm>
            <a:off x="7453425" y="9163420"/>
            <a:ext cx="10769400" cy="29121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128713" dist="590550" dir="3480000" algn="bl" rotWithShape="0">
              <a:schemeClr val="dk2">
                <a:alpha val="13000"/>
              </a:schemeClr>
            </a:outerShdw>
          </a:effectLst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/>
          </a:p>
        </p:txBody>
      </p:sp>
      <p:sp>
        <p:nvSpPr>
          <p:cNvPr id="52" name="Google Shape;52;p10"/>
          <p:cNvSpPr/>
          <p:nvPr/>
        </p:nvSpPr>
        <p:spPr>
          <a:xfrm>
            <a:off x="21965681" y="11478333"/>
            <a:ext cx="1932900" cy="18216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5" name="Google Shape;55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571805" y="12091171"/>
            <a:ext cx="720650" cy="595925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Picture Placeholder 19"/>
          <p:cNvSpPr>
            <a:spLocks noGrp="1"/>
          </p:cNvSpPr>
          <p:nvPr>
            <p:ph type="pic" sz="quarter" idx="17"/>
          </p:nvPr>
        </p:nvSpPr>
        <p:spPr>
          <a:xfrm>
            <a:off x="8344300" y="2954425"/>
            <a:ext cx="3699000" cy="3698999"/>
          </a:xfrm>
          <a:custGeom>
            <a:avLst/>
            <a:gdLst>
              <a:gd name="connsiteX0" fmla="*/ 4257601 w 8515201"/>
              <a:gd name="connsiteY0" fmla="*/ 0 h 8515200"/>
              <a:gd name="connsiteX1" fmla="*/ 8515201 w 8515201"/>
              <a:gd name="connsiteY1" fmla="*/ 4257600 h 8515200"/>
              <a:gd name="connsiteX2" fmla="*/ 4257601 w 8515201"/>
              <a:gd name="connsiteY2" fmla="*/ 8515200 h 8515200"/>
              <a:gd name="connsiteX3" fmla="*/ 0 w 8515201"/>
              <a:gd name="connsiteY3" fmla="*/ 4257600 h 8515200"/>
              <a:gd name="connsiteX4" fmla="*/ 4257601 w 8515201"/>
              <a:gd name="connsiteY4" fmla="*/ 0 h 85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15201" h="8515200">
                <a:moveTo>
                  <a:pt x="4257601" y="0"/>
                </a:moveTo>
                <a:cubicBezTo>
                  <a:pt x="6609009" y="0"/>
                  <a:pt x="8515201" y="1906192"/>
                  <a:pt x="8515201" y="4257600"/>
                </a:cubicBezTo>
                <a:cubicBezTo>
                  <a:pt x="8515201" y="6609008"/>
                  <a:pt x="6609009" y="8515200"/>
                  <a:pt x="4257601" y="8515200"/>
                </a:cubicBezTo>
                <a:cubicBezTo>
                  <a:pt x="1906192" y="8515200"/>
                  <a:pt x="0" y="6609008"/>
                  <a:pt x="0" y="4257600"/>
                </a:cubicBezTo>
                <a:cubicBezTo>
                  <a:pt x="0" y="1906192"/>
                  <a:pt x="1906192" y="0"/>
                  <a:pt x="4257601" y="0"/>
                </a:cubicBezTo>
                <a:close/>
              </a:path>
            </a:pathLst>
          </a:custGeom>
          <a:solidFill>
            <a:schemeClr val="accent2">
              <a:lumMod val="25000"/>
              <a:lumOff val="75000"/>
            </a:schemeClr>
          </a:solidFill>
        </p:spPr>
        <p:txBody>
          <a:bodyPr wrap="square">
            <a:noAutofit/>
          </a:bodyPr>
          <a:lstStyle>
            <a:lvl1pPr>
              <a:defRPr sz="6200"/>
            </a:lvl1pPr>
          </a:lstStyle>
          <a:p>
            <a:endParaRPr lang="en-US" dirty="0"/>
          </a:p>
        </p:txBody>
      </p:sp>
      <p:sp>
        <p:nvSpPr>
          <p:cNvPr id="25" name="Picture Placeholder 19"/>
          <p:cNvSpPr>
            <a:spLocks noGrp="1"/>
          </p:cNvSpPr>
          <p:nvPr>
            <p:ph type="pic" sz="quarter" idx="18"/>
          </p:nvPr>
        </p:nvSpPr>
        <p:spPr>
          <a:xfrm>
            <a:off x="20325500" y="1104925"/>
            <a:ext cx="3699000" cy="3698999"/>
          </a:xfrm>
          <a:custGeom>
            <a:avLst/>
            <a:gdLst>
              <a:gd name="connsiteX0" fmla="*/ 4257601 w 8515201"/>
              <a:gd name="connsiteY0" fmla="*/ 0 h 8515200"/>
              <a:gd name="connsiteX1" fmla="*/ 8515201 w 8515201"/>
              <a:gd name="connsiteY1" fmla="*/ 4257600 h 8515200"/>
              <a:gd name="connsiteX2" fmla="*/ 4257601 w 8515201"/>
              <a:gd name="connsiteY2" fmla="*/ 8515200 h 8515200"/>
              <a:gd name="connsiteX3" fmla="*/ 0 w 8515201"/>
              <a:gd name="connsiteY3" fmla="*/ 4257600 h 8515200"/>
              <a:gd name="connsiteX4" fmla="*/ 4257601 w 8515201"/>
              <a:gd name="connsiteY4" fmla="*/ 0 h 85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15201" h="8515200">
                <a:moveTo>
                  <a:pt x="4257601" y="0"/>
                </a:moveTo>
                <a:cubicBezTo>
                  <a:pt x="6609009" y="0"/>
                  <a:pt x="8515201" y="1906192"/>
                  <a:pt x="8515201" y="4257600"/>
                </a:cubicBezTo>
                <a:cubicBezTo>
                  <a:pt x="8515201" y="6609008"/>
                  <a:pt x="6609009" y="8515200"/>
                  <a:pt x="4257601" y="8515200"/>
                </a:cubicBezTo>
                <a:cubicBezTo>
                  <a:pt x="1906192" y="8515200"/>
                  <a:pt x="0" y="6609008"/>
                  <a:pt x="0" y="4257600"/>
                </a:cubicBezTo>
                <a:cubicBezTo>
                  <a:pt x="0" y="1906192"/>
                  <a:pt x="1906192" y="0"/>
                  <a:pt x="4257601" y="0"/>
                </a:cubicBezTo>
                <a:close/>
              </a:path>
            </a:pathLst>
          </a:custGeom>
          <a:solidFill>
            <a:schemeClr val="accent2">
              <a:lumMod val="25000"/>
              <a:lumOff val="75000"/>
            </a:schemeClr>
          </a:solidFill>
        </p:spPr>
        <p:txBody>
          <a:bodyPr wrap="square">
            <a:noAutofit/>
          </a:bodyPr>
          <a:lstStyle>
            <a:lvl1pPr>
              <a:defRPr sz="6200"/>
            </a:lvl1pPr>
          </a:lstStyle>
          <a:p>
            <a:endParaRPr lang="en-US" dirty="0"/>
          </a:p>
        </p:txBody>
      </p:sp>
      <p:sp>
        <p:nvSpPr>
          <p:cNvPr id="26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16184400" y="6960852"/>
            <a:ext cx="3699000" cy="3698999"/>
          </a:xfrm>
          <a:custGeom>
            <a:avLst/>
            <a:gdLst>
              <a:gd name="connsiteX0" fmla="*/ 4257601 w 8515201"/>
              <a:gd name="connsiteY0" fmla="*/ 0 h 8515200"/>
              <a:gd name="connsiteX1" fmla="*/ 8515201 w 8515201"/>
              <a:gd name="connsiteY1" fmla="*/ 4257600 h 8515200"/>
              <a:gd name="connsiteX2" fmla="*/ 4257601 w 8515201"/>
              <a:gd name="connsiteY2" fmla="*/ 8515200 h 8515200"/>
              <a:gd name="connsiteX3" fmla="*/ 0 w 8515201"/>
              <a:gd name="connsiteY3" fmla="*/ 4257600 h 8515200"/>
              <a:gd name="connsiteX4" fmla="*/ 4257601 w 8515201"/>
              <a:gd name="connsiteY4" fmla="*/ 0 h 85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15201" h="8515200">
                <a:moveTo>
                  <a:pt x="4257601" y="0"/>
                </a:moveTo>
                <a:cubicBezTo>
                  <a:pt x="6609009" y="0"/>
                  <a:pt x="8515201" y="1906192"/>
                  <a:pt x="8515201" y="4257600"/>
                </a:cubicBezTo>
                <a:cubicBezTo>
                  <a:pt x="8515201" y="6609008"/>
                  <a:pt x="6609009" y="8515200"/>
                  <a:pt x="4257601" y="8515200"/>
                </a:cubicBezTo>
                <a:cubicBezTo>
                  <a:pt x="1906192" y="8515200"/>
                  <a:pt x="0" y="6609008"/>
                  <a:pt x="0" y="4257600"/>
                </a:cubicBezTo>
                <a:cubicBezTo>
                  <a:pt x="0" y="1906192"/>
                  <a:pt x="1906192" y="0"/>
                  <a:pt x="4257601" y="0"/>
                </a:cubicBezTo>
                <a:close/>
              </a:path>
            </a:pathLst>
          </a:custGeom>
          <a:solidFill>
            <a:schemeClr val="accent2">
              <a:lumMod val="25000"/>
              <a:lumOff val="75000"/>
            </a:schemeClr>
          </a:solidFill>
        </p:spPr>
        <p:txBody>
          <a:bodyPr wrap="square">
            <a:noAutofit/>
          </a:bodyPr>
          <a:lstStyle>
            <a:lvl1pPr>
              <a:defRPr sz="6200"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 preserve="1" userDrawn="1">
  <p:cSld name="1_Big numb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/>
          <p:nvPr/>
        </p:nvSpPr>
        <p:spPr>
          <a:xfrm>
            <a:off x="21965681" y="11478333"/>
            <a:ext cx="1932900" cy="18216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2" name="Google Shape;62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571805" y="12091171"/>
            <a:ext cx="720650" cy="5959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1083504" y="857588"/>
            <a:ext cx="4422788" cy="3339900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7081841" y="857588"/>
            <a:ext cx="4422788" cy="3339900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1083504" y="7205013"/>
            <a:ext cx="4422788" cy="3339900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17077135" y="7205013"/>
            <a:ext cx="4422788" cy="3339900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/>
          <a:lstStyle>
            <a:lvl1pPr>
              <a:defRPr sz="62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22596047" y="12435245"/>
            <a:ext cx="1463400" cy="10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ctr" anchorCtr="0">
            <a:normAutofit/>
          </a:bodyPr>
          <a:lstStyle>
            <a:lvl1pPr lvl="0" algn="r">
              <a:buNone/>
              <a:defRPr sz="2700">
                <a:solidFill>
                  <a:schemeClr val="dk2"/>
                </a:solidFill>
              </a:defRPr>
            </a:lvl1pPr>
            <a:lvl2pPr lvl="1" algn="r">
              <a:buNone/>
              <a:defRPr sz="2700">
                <a:solidFill>
                  <a:schemeClr val="dk2"/>
                </a:solidFill>
              </a:defRPr>
            </a:lvl2pPr>
            <a:lvl3pPr lvl="2" algn="r">
              <a:buNone/>
              <a:defRPr sz="2700">
                <a:solidFill>
                  <a:schemeClr val="dk2"/>
                </a:solidFill>
              </a:defRPr>
            </a:lvl3pPr>
            <a:lvl4pPr lvl="3" algn="r">
              <a:buNone/>
              <a:defRPr sz="2700">
                <a:solidFill>
                  <a:schemeClr val="dk2"/>
                </a:solidFill>
              </a:defRPr>
            </a:lvl4pPr>
            <a:lvl5pPr lvl="4" algn="r">
              <a:buNone/>
              <a:defRPr sz="2700">
                <a:solidFill>
                  <a:schemeClr val="dk2"/>
                </a:solidFill>
              </a:defRPr>
            </a:lvl5pPr>
            <a:lvl6pPr lvl="5" algn="r">
              <a:buNone/>
              <a:defRPr sz="2700">
                <a:solidFill>
                  <a:schemeClr val="dk2"/>
                </a:solidFill>
              </a:defRPr>
            </a:lvl6pPr>
            <a:lvl7pPr lvl="6" algn="r">
              <a:buNone/>
              <a:defRPr sz="2700">
                <a:solidFill>
                  <a:schemeClr val="dk2"/>
                </a:solidFill>
              </a:defRPr>
            </a:lvl7pPr>
            <a:lvl8pPr lvl="7" algn="r">
              <a:buNone/>
              <a:defRPr sz="2700">
                <a:solidFill>
                  <a:schemeClr val="dk2"/>
                </a:solidFill>
              </a:defRPr>
            </a:lvl8pPr>
            <a:lvl9pPr lvl="8" algn="r">
              <a:buNone/>
              <a:defRPr sz="27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52" r:id="rId17"/>
    <p:sldLayoutId id="2147483655" r:id="rId18"/>
    <p:sldLayoutId id="2147483656" r:id="rId19"/>
    <p:sldLayoutId id="2147483657" r:id="rId20"/>
    <p:sldLayoutId id="2147483668" r:id="rId2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3"/>
          <p:cNvSpPr txBox="1"/>
          <p:nvPr/>
        </p:nvSpPr>
        <p:spPr>
          <a:xfrm>
            <a:off x="13175850" y="3585400"/>
            <a:ext cx="9159300" cy="25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1600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Havana</a:t>
            </a:r>
            <a:endParaRPr sz="160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64" name="Google Shape;164;p23"/>
          <p:cNvSpPr/>
          <p:nvPr/>
        </p:nvSpPr>
        <p:spPr>
          <a:xfrm>
            <a:off x="23352521" y="1985533"/>
            <a:ext cx="1164900" cy="11895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23"/>
          <p:cNvSpPr/>
          <p:nvPr/>
        </p:nvSpPr>
        <p:spPr>
          <a:xfrm>
            <a:off x="-1186088" y="10953083"/>
            <a:ext cx="3534000" cy="33951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66" name="Google Shape;166;p23"/>
          <p:cNvCxnSpPr/>
          <p:nvPr/>
        </p:nvCxnSpPr>
        <p:spPr>
          <a:xfrm>
            <a:off x="13734683" y="6183100"/>
            <a:ext cx="3871500" cy="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7" name="Google Shape;167;p23"/>
          <p:cNvSpPr txBox="1"/>
          <p:nvPr/>
        </p:nvSpPr>
        <p:spPr>
          <a:xfrm>
            <a:off x="13506800" y="7016300"/>
            <a:ext cx="8279100" cy="33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 into electronic typesetting, remaining essentially unchanged.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7"/>
          </p:nvPr>
        </p:nvSpPr>
        <p:spPr/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1" name="Google Shape;245;p32"/>
          <p:cNvSpPr/>
          <p:nvPr/>
        </p:nvSpPr>
        <p:spPr>
          <a:xfrm>
            <a:off x="-31899" y="0"/>
            <a:ext cx="24387000" cy="13716000"/>
          </a:xfrm>
          <a:prstGeom prst="rect">
            <a:avLst/>
          </a:prstGeom>
          <a:solidFill>
            <a:srgbClr val="4D5156">
              <a:alpha val="4678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/>
          </a:p>
        </p:txBody>
      </p:sp>
      <p:sp>
        <p:nvSpPr>
          <p:cNvPr id="22" name="Google Shape;246;p32"/>
          <p:cNvSpPr txBox="1">
            <a:spLocks/>
          </p:cNvSpPr>
          <p:nvPr/>
        </p:nvSpPr>
        <p:spPr>
          <a:xfrm>
            <a:off x="3417175" y="4225650"/>
            <a:ext cx="17552700" cy="509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7400" smtClean="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“This is a quote. Words full of wisdom that someone important said and can make the reader get inspired.”</a:t>
            </a:r>
            <a:endParaRPr lang="en-US" sz="74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cxnSp>
        <p:nvCxnSpPr>
          <p:cNvPr id="23" name="Google Shape;247;p32"/>
          <p:cNvCxnSpPr/>
          <p:nvPr/>
        </p:nvCxnSpPr>
        <p:spPr>
          <a:xfrm>
            <a:off x="3417175" y="9490600"/>
            <a:ext cx="6888600" cy="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4" name="Google Shape;248;p32"/>
          <p:cNvSpPr/>
          <p:nvPr/>
        </p:nvSpPr>
        <p:spPr>
          <a:xfrm>
            <a:off x="-1665113" y="-1188067"/>
            <a:ext cx="3534000" cy="33951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49;p32"/>
          <p:cNvSpPr/>
          <p:nvPr/>
        </p:nvSpPr>
        <p:spPr>
          <a:xfrm>
            <a:off x="22205212" y="5105458"/>
            <a:ext cx="3534000" cy="33951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50;p32"/>
          <p:cNvSpPr/>
          <p:nvPr/>
        </p:nvSpPr>
        <p:spPr>
          <a:xfrm>
            <a:off x="21965681" y="11478333"/>
            <a:ext cx="1932900" cy="18216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7" name="Google Shape;251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571805" y="12091171"/>
            <a:ext cx="720650" cy="59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10" name="Picture Placeholder 9"/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11" name="Picture Placeholder 10"/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12" name="Picture Placeholder 11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3" name="Picture Placeholder 12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9" name="Google Shape;256;p33"/>
          <p:cNvSpPr/>
          <p:nvPr/>
        </p:nvSpPr>
        <p:spPr>
          <a:xfrm rot="874067">
            <a:off x="21059977" y="-528769"/>
            <a:ext cx="3568629" cy="3568338"/>
          </a:xfrm>
          <a:prstGeom prst="mathPlus">
            <a:avLst>
              <a:gd name="adj1" fmla="val 23520"/>
            </a:avLst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/>
          </a:p>
        </p:txBody>
      </p:sp>
      <p:sp>
        <p:nvSpPr>
          <p:cNvPr id="20" name="Google Shape;257;p33"/>
          <p:cNvSpPr/>
          <p:nvPr/>
        </p:nvSpPr>
        <p:spPr>
          <a:xfrm>
            <a:off x="-2636596" y="7670800"/>
            <a:ext cx="5352600" cy="52776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58;p33"/>
          <p:cNvSpPr txBox="1">
            <a:spLocks/>
          </p:cNvSpPr>
          <p:nvPr/>
        </p:nvSpPr>
        <p:spPr>
          <a:xfrm>
            <a:off x="11901675" y="3072273"/>
            <a:ext cx="10074900" cy="16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6800" smtClean="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Page Break</a:t>
            </a:r>
            <a:endParaRPr lang="en-US"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22" name="Google Shape;259;p33"/>
          <p:cNvCxnSpPr/>
          <p:nvPr/>
        </p:nvCxnSpPr>
        <p:spPr>
          <a:xfrm>
            <a:off x="12148775" y="4994525"/>
            <a:ext cx="3871500" cy="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3" name="Google Shape;260;p33"/>
          <p:cNvSpPr txBox="1"/>
          <p:nvPr/>
        </p:nvSpPr>
        <p:spPr>
          <a:xfrm>
            <a:off x="12075818" y="5300148"/>
            <a:ext cx="5780100" cy="53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d" sz="23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d" sz="23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 into electronic typesetting, remaining essentially unchanged.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34"/>
          <p:cNvSpPr/>
          <p:nvPr/>
        </p:nvSpPr>
        <p:spPr>
          <a:xfrm>
            <a:off x="13000150" y="8625346"/>
            <a:ext cx="10484400" cy="3420300"/>
          </a:xfrm>
          <a:prstGeom prst="rect">
            <a:avLst/>
          </a:prstGeom>
          <a:solidFill>
            <a:srgbClr val="FFFFFF"/>
          </a:solidFill>
          <a:ln w="76200" cap="flat" cmpd="sng">
            <a:solidFill>
              <a:srgbClr val="FFC400"/>
            </a:solidFill>
            <a:prstDash val="solid"/>
            <a:round/>
            <a:headEnd type="none" w="sm" len="sm"/>
            <a:tailEnd type="none" w="sm" len="sm"/>
          </a:ln>
          <a:effectLst>
            <a:outerShdw blurRad="1128713" dist="590550" dir="3480000" algn="bl" rotWithShape="0">
              <a:schemeClr val="dk2">
                <a:alpha val="13000"/>
              </a:schemeClr>
            </a:outerShdw>
          </a:effectLst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/>
          </a:p>
        </p:txBody>
      </p:sp>
      <p:sp>
        <p:nvSpPr>
          <p:cNvPr id="266" name="Google Shape;266;p34"/>
          <p:cNvSpPr/>
          <p:nvPr/>
        </p:nvSpPr>
        <p:spPr>
          <a:xfrm>
            <a:off x="1304050" y="8597321"/>
            <a:ext cx="10484400" cy="3420300"/>
          </a:xfrm>
          <a:prstGeom prst="rect">
            <a:avLst/>
          </a:prstGeom>
          <a:solidFill>
            <a:srgbClr val="FFFFFF"/>
          </a:solidFill>
          <a:ln w="76200" cap="flat" cmpd="sng">
            <a:solidFill>
              <a:srgbClr val="FFC400"/>
            </a:solidFill>
            <a:prstDash val="solid"/>
            <a:round/>
            <a:headEnd type="none" w="sm" len="sm"/>
            <a:tailEnd type="none" w="sm" len="sm"/>
          </a:ln>
          <a:effectLst>
            <a:outerShdw blurRad="1128713" dist="590550" dir="3480000" algn="bl" rotWithShape="0">
              <a:schemeClr val="dk2">
                <a:alpha val="13000"/>
              </a:schemeClr>
            </a:outerShdw>
          </a:effectLst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/>
          </a:p>
        </p:txBody>
      </p:sp>
      <p:sp>
        <p:nvSpPr>
          <p:cNvPr id="267" name="Google Shape;267;p34"/>
          <p:cNvSpPr/>
          <p:nvPr/>
        </p:nvSpPr>
        <p:spPr>
          <a:xfrm>
            <a:off x="1304050" y="3491921"/>
            <a:ext cx="10484400" cy="3420300"/>
          </a:xfrm>
          <a:prstGeom prst="rect">
            <a:avLst/>
          </a:prstGeom>
          <a:solidFill>
            <a:srgbClr val="FFFFFF"/>
          </a:solidFill>
          <a:ln w="76200" cap="flat" cmpd="sng">
            <a:solidFill>
              <a:srgbClr val="FFC400"/>
            </a:solidFill>
            <a:prstDash val="solid"/>
            <a:round/>
            <a:headEnd type="none" w="sm" len="sm"/>
            <a:tailEnd type="none" w="sm" len="sm"/>
          </a:ln>
          <a:effectLst>
            <a:outerShdw blurRad="1128713" dist="590550" dir="3480000" algn="bl" rotWithShape="0">
              <a:schemeClr val="dk2">
                <a:alpha val="13000"/>
              </a:schemeClr>
            </a:outerShdw>
          </a:effectLst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/>
          </a:p>
        </p:txBody>
      </p:sp>
      <p:sp>
        <p:nvSpPr>
          <p:cNvPr id="268" name="Google Shape;268;p34"/>
          <p:cNvSpPr txBox="1">
            <a:spLocks noGrp="1"/>
          </p:cNvSpPr>
          <p:nvPr>
            <p:ph type="ctrTitle"/>
          </p:nvPr>
        </p:nvSpPr>
        <p:spPr>
          <a:xfrm>
            <a:off x="469375" y="690725"/>
            <a:ext cx="10002000" cy="12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Table Of Content</a:t>
            </a:r>
            <a:endParaRPr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69" name="Google Shape;269;p34"/>
          <p:cNvSpPr/>
          <p:nvPr/>
        </p:nvSpPr>
        <p:spPr>
          <a:xfrm>
            <a:off x="12955600" y="3371344"/>
            <a:ext cx="10484400" cy="3540900"/>
          </a:xfrm>
          <a:prstGeom prst="rect">
            <a:avLst/>
          </a:prstGeom>
          <a:solidFill>
            <a:srgbClr val="FFFFFF"/>
          </a:solidFill>
          <a:ln w="76200" cap="flat" cmpd="sng">
            <a:solidFill>
              <a:srgbClr val="FFC400"/>
            </a:solidFill>
            <a:prstDash val="solid"/>
            <a:round/>
            <a:headEnd type="none" w="sm" len="sm"/>
            <a:tailEnd type="none" w="sm" len="sm"/>
          </a:ln>
          <a:effectLst>
            <a:outerShdw blurRad="1128713" dist="590550" dir="3480000" algn="bl" rotWithShape="0">
              <a:schemeClr val="dk2">
                <a:alpha val="13000"/>
              </a:schemeClr>
            </a:outerShdw>
          </a:effectLst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/>
          </a:p>
        </p:txBody>
      </p:sp>
      <p:sp>
        <p:nvSpPr>
          <p:cNvPr id="270" name="Google Shape;270;p34"/>
          <p:cNvSpPr/>
          <p:nvPr/>
        </p:nvSpPr>
        <p:spPr>
          <a:xfrm>
            <a:off x="22824169" y="-325267"/>
            <a:ext cx="2145000" cy="21135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34"/>
          <p:cNvSpPr txBox="1">
            <a:spLocks noGrp="1"/>
          </p:cNvSpPr>
          <p:nvPr>
            <p:ph type="ctrTitle" idx="2"/>
          </p:nvPr>
        </p:nvSpPr>
        <p:spPr>
          <a:xfrm>
            <a:off x="1596066" y="3748086"/>
            <a:ext cx="8490000" cy="12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01. Mercury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72" name="Google Shape;272;p34"/>
          <p:cNvSpPr txBox="1">
            <a:spLocks noGrp="1"/>
          </p:cNvSpPr>
          <p:nvPr>
            <p:ph type="ctrTitle" idx="3"/>
          </p:nvPr>
        </p:nvSpPr>
        <p:spPr>
          <a:xfrm>
            <a:off x="13228759" y="3748086"/>
            <a:ext cx="6248700" cy="12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02. Jupiter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73" name="Google Shape;273;p34"/>
          <p:cNvSpPr txBox="1">
            <a:spLocks noGrp="1"/>
          </p:cNvSpPr>
          <p:nvPr>
            <p:ph type="ctrTitle" idx="4"/>
          </p:nvPr>
        </p:nvSpPr>
        <p:spPr>
          <a:xfrm>
            <a:off x="1526762" y="9023286"/>
            <a:ext cx="9690900" cy="12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03. Saturn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74" name="Google Shape;274;p34"/>
          <p:cNvSpPr/>
          <p:nvPr/>
        </p:nvSpPr>
        <p:spPr>
          <a:xfrm>
            <a:off x="-1125293" y="6489867"/>
            <a:ext cx="2145000" cy="21135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34"/>
          <p:cNvSpPr txBox="1">
            <a:spLocks noGrp="1"/>
          </p:cNvSpPr>
          <p:nvPr>
            <p:ph type="ctrTitle" idx="5"/>
          </p:nvPr>
        </p:nvSpPr>
        <p:spPr>
          <a:xfrm>
            <a:off x="13110611" y="8997886"/>
            <a:ext cx="8490000" cy="12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04. Mars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76" name="Google Shape;276;p34"/>
          <p:cNvSpPr txBox="1">
            <a:spLocks noGrp="1"/>
          </p:cNvSpPr>
          <p:nvPr>
            <p:ph type="subTitle" idx="1"/>
          </p:nvPr>
        </p:nvSpPr>
        <p:spPr>
          <a:xfrm>
            <a:off x="13495375" y="4461420"/>
            <a:ext cx="9328800" cy="23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77" name="Google Shape;277;p34"/>
          <p:cNvSpPr txBox="1">
            <a:spLocks noGrp="1"/>
          </p:cNvSpPr>
          <p:nvPr>
            <p:ph type="subTitle" idx="6"/>
          </p:nvPr>
        </p:nvSpPr>
        <p:spPr>
          <a:xfrm>
            <a:off x="1773849" y="9864895"/>
            <a:ext cx="9328800" cy="23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78" name="Google Shape;278;p34"/>
          <p:cNvSpPr txBox="1">
            <a:spLocks noGrp="1"/>
          </p:cNvSpPr>
          <p:nvPr>
            <p:ph type="subTitle" idx="7"/>
          </p:nvPr>
        </p:nvSpPr>
        <p:spPr>
          <a:xfrm>
            <a:off x="13495374" y="9895495"/>
            <a:ext cx="9328800" cy="23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79" name="Google Shape;279;p34"/>
          <p:cNvSpPr txBox="1">
            <a:spLocks noGrp="1"/>
          </p:cNvSpPr>
          <p:nvPr>
            <p:ph type="subTitle" idx="8"/>
          </p:nvPr>
        </p:nvSpPr>
        <p:spPr>
          <a:xfrm>
            <a:off x="1881850" y="4520370"/>
            <a:ext cx="9328800" cy="23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280" name="Google Shape;280;p34"/>
          <p:cNvCxnSpPr/>
          <p:nvPr/>
        </p:nvCxnSpPr>
        <p:spPr>
          <a:xfrm>
            <a:off x="674750" y="2398736"/>
            <a:ext cx="3871500" cy="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1" name="Google Shape;281;p34"/>
          <p:cNvSpPr/>
          <p:nvPr/>
        </p:nvSpPr>
        <p:spPr>
          <a:xfrm>
            <a:off x="21965681" y="11478333"/>
            <a:ext cx="1932900" cy="18216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82" name="Google Shape;282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571805" y="12091171"/>
            <a:ext cx="720650" cy="59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5"/>
          <p:cNvSpPr txBox="1">
            <a:spLocks noGrp="1"/>
          </p:cNvSpPr>
          <p:nvPr>
            <p:ph type="ctrTitle"/>
          </p:nvPr>
        </p:nvSpPr>
        <p:spPr>
          <a:xfrm>
            <a:off x="5533261" y="2933275"/>
            <a:ext cx="3001200" cy="12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01. Mercury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88" name="Google Shape;288;p35"/>
          <p:cNvSpPr txBox="1">
            <a:spLocks noGrp="1"/>
          </p:cNvSpPr>
          <p:nvPr>
            <p:ph type="subTitle" idx="1"/>
          </p:nvPr>
        </p:nvSpPr>
        <p:spPr>
          <a:xfrm>
            <a:off x="9257688" y="2933275"/>
            <a:ext cx="9596100" cy="22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9" name="Google Shape;289;p35"/>
          <p:cNvSpPr txBox="1">
            <a:spLocks noGrp="1"/>
          </p:cNvSpPr>
          <p:nvPr>
            <p:ph type="ctrTitle" idx="2"/>
          </p:nvPr>
        </p:nvSpPr>
        <p:spPr>
          <a:xfrm>
            <a:off x="5533261" y="5168473"/>
            <a:ext cx="3001200" cy="12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02. Jupiter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90" name="Google Shape;290;p35"/>
          <p:cNvSpPr txBox="1">
            <a:spLocks noGrp="1"/>
          </p:cNvSpPr>
          <p:nvPr>
            <p:ph type="ctrTitle" idx="3"/>
          </p:nvPr>
        </p:nvSpPr>
        <p:spPr>
          <a:xfrm>
            <a:off x="5533261" y="7461342"/>
            <a:ext cx="3424500" cy="12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03. Mars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91" name="Google Shape;291;p35"/>
          <p:cNvSpPr txBox="1">
            <a:spLocks noGrp="1"/>
          </p:cNvSpPr>
          <p:nvPr>
            <p:ph type="ctrTitle" idx="4"/>
          </p:nvPr>
        </p:nvSpPr>
        <p:spPr>
          <a:xfrm>
            <a:off x="5533257" y="9953983"/>
            <a:ext cx="3424500" cy="12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04. Saturn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92" name="Google Shape;292;p35"/>
          <p:cNvSpPr/>
          <p:nvPr/>
        </p:nvSpPr>
        <p:spPr>
          <a:xfrm>
            <a:off x="22102231" y="-799133"/>
            <a:ext cx="3248400" cy="30519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35"/>
          <p:cNvSpPr/>
          <p:nvPr/>
        </p:nvSpPr>
        <p:spPr>
          <a:xfrm>
            <a:off x="-1166279" y="9737467"/>
            <a:ext cx="2145000" cy="21135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5"/>
          <p:cNvSpPr txBox="1">
            <a:spLocks noGrp="1"/>
          </p:cNvSpPr>
          <p:nvPr>
            <p:ph type="ctrTitle" idx="5"/>
          </p:nvPr>
        </p:nvSpPr>
        <p:spPr>
          <a:xfrm>
            <a:off x="316975" y="538325"/>
            <a:ext cx="10002000" cy="12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Table Of Content</a:t>
            </a:r>
            <a:endParaRPr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295" name="Google Shape;295;p35"/>
          <p:cNvCxnSpPr/>
          <p:nvPr/>
        </p:nvCxnSpPr>
        <p:spPr>
          <a:xfrm>
            <a:off x="522350" y="2246336"/>
            <a:ext cx="3871500" cy="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96" name="Google Shape;296;p35"/>
          <p:cNvSpPr txBox="1">
            <a:spLocks noGrp="1"/>
          </p:cNvSpPr>
          <p:nvPr>
            <p:ph type="subTitle" idx="6"/>
          </p:nvPr>
        </p:nvSpPr>
        <p:spPr>
          <a:xfrm>
            <a:off x="9257688" y="5168473"/>
            <a:ext cx="9596100" cy="22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97" name="Google Shape;297;p35"/>
          <p:cNvSpPr txBox="1">
            <a:spLocks noGrp="1"/>
          </p:cNvSpPr>
          <p:nvPr>
            <p:ph type="subTitle" idx="7"/>
          </p:nvPr>
        </p:nvSpPr>
        <p:spPr>
          <a:xfrm>
            <a:off x="9257688" y="7461342"/>
            <a:ext cx="9596100" cy="22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98" name="Google Shape;298;p35"/>
          <p:cNvSpPr txBox="1">
            <a:spLocks noGrp="1"/>
          </p:cNvSpPr>
          <p:nvPr>
            <p:ph type="subTitle" idx="8"/>
          </p:nvPr>
        </p:nvSpPr>
        <p:spPr>
          <a:xfrm>
            <a:off x="9257688" y="9953983"/>
            <a:ext cx="9596100" cy="22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6"/>
          <p:cNvSpPr/>
          <p:nvPr/>
        </p:nvSpPr>
        <p:spPr>
          <a:xfrm>
            <a:off x="-3606000" y="-3831026"/>
            <a:ext cx="8308200" cy="79674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36"/>
          <p:cNvSpPr/>
          <p:nvPr/>
        </p:nvSpPr>
        <p:spPr>
          <a:xfrm>
            <a:off x="9764425" y="3557375"/>
            <a:ext cx="5971200" cy="7648200"/>
          </a:xfrm>
          <a:prstGeom prst="rect">
            <a:avLst/>
          </a:prstGeom>
          <a:solidFill>
            <a:srgbClr val="FFFFFF"/>
          </a:solidFill>
          <a:ln w="114300" cap="flat" cmpd="sng">
            <a:solidFill>
              <a:srgbClr val="FFC400"/>
            </a:solidFill>
            <a:prstDash val="solid"/>
            <a:round/>
            <a:headEnd type="none" w="sm" len="sm"/>
            <a:tailEnd type="none" w="sm" len="sm"/>
          </a:ln>
          <a:effectLst>
            <a:outerShdw blurRad="1066800" dist="635000" dir="5400000" rotWithShape="0">
              <a:srgbClr val="000000">
                <a:alpha val="2118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305" name="Google Shape;305;p36"/>
          <p:cNvSpPr/>
          <p:nvPr/>
        </p:nvSpPr>
        <p:spPr>
          <a:xfrm>
            <a:off x="17530988" y="3859643"/>
            <a:ext cx="5102700" cy="59967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15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306" name="Google Shape;306;p36"/>
          <p:cNvSpPr txBox="1"/>
          <p:nvPr/>
        </p:nvSpPr>
        <p:spPr>
          <a:xfrm>
            <a:off x="18102143" y="4460100"/>
            <a:ext cx="3647400" cy="9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Mars</a:t>
            </a:r>
            <a:endParaRPr sz="1400" b="1" i="0" u="none" strike="noStrike" cap="none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07" name="Google Shape;307;p36"/>
          <p:cNvSpPr txBox="1"/>
          <p:nvPr/>
        </p:nvSpPr>
        <p:spPr>
          <a:xfrm>
            <a:off x="18102150" y="5413070"/>
            <a:ext cx="3960300" cy="26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308" name="Google Shape;308;p36"/>
          <p:cNvGrpSpPr/>
          <p:nvPr/>
        </p:nvGrpSpPr>
        <p:grpSpPr>
          <a:xfrm>
            <a:off x="10790318" y="4136375"/>
            <a:ext cx="3960307" cy="3940369"/>
            <a:chOff x="571155" y="600457"/>
            <a:chExt cx="3960307" cy="3940369"/>
          </a:xfrm>
        </p:grpSpPr>
        <p:sp>
          <p:nvSpPr>
            <p:cNvPr id="309" name="Google Shape;309;p36"/>
            <p:cNvSpPr txBox="1"/>
            <p:nvPr/>
          </p:nvSpPr>
          <p:spPr>
            <a:xfrm>
              <a:off x="571155" y="600457"/>
              <a:ext cx="3647400" cy="92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100" tIns="30100" rIns="30100" bIns="3010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id" sz="2800" b="1">
                  <a:solidFill>
                    <a:srgbClr val="55627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Jupiter</a:t>
              </a:r>
              <a:endParaRPr sz="2100" b="1" i="0" u="none" strike="noStrike" cap="none">
                <a:solidFill>
                  <a:srgbClr val="556271"/>
                </a:solidFill>
              </a:endParaRPr>
            </a:p>
          </p:txBody>
        </p:sp>
        <p:sp>
          <p:nvSpPr>
            <p:cNvPr id="310" name="Google Shape;310;p36"/>
            <p:cNvSpPr txBox="1"/>
            <p:nvPr/>
          </p:nvSpPr>
          <p:spPr>
            <a:xfrm>
              <a:off x="571162" y="1553426"/>
              <a:ext cx="3960300" cy="298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100" tIns="30100" rIns="30100" bIns="30100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id" sz="2300">
                  <a:solidFill>
                    <a:schemeClr val="dk1"/>
                  </a:solidFill>
                  <a:highlight>
                    <a:srgbClr val="FFFFFF"/>
                  </a:highlight>
                  <a:latin typeface="Open Sans"/>
                  <a:ea typeface="Open Sans"/>
                  <a:cs typeface="Open Sans"/>
                  <a:sym typeface="Open Sans"/>
                </a:rPr>
                <a:t>Lorem Ipsum has been the industry's standard dummy text ever since the 1500s, when an unknown printer took a galley of type and scrambled it to make a type specimen book.</a:t>
              </a:r>
              <a:endParaRPr sz="23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3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sp>
        <p:nvSpPr>
          <p:cNvPr id="311" name="Google Shape;311;p36"/>
          <p:cNvSpPr txBox="1">
            <a:spLocks noGrp="1"/>
          </p:cNvSpPr>
          <p:nvPr>
            <p:ph type="ctrTitle"/>
          </p:nvPr>
        </p:nvSpPr>
        <p:spPr>
          <a:xfrm>
            <a:off x="316975" y="538325"/>
            <a:ext cx="10002000" cy="12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Table Of Content</a:t>
            </a:r>
            <a:endParaRPr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312" name="Google Shape;312;p36"/>
          <p:cNvCxnSpPr/>
          <p:nvPr/>
        </p:nvCxnSpPr>
        <p:spPr>
          <a:xfrm>
            <a:off x="522350" y="2246336"/>
            <a:ext cx="3871500" cy="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13" name="Google Shape;313;p36"/>
          <p:cNvSpPr/>
          <p:nvPr/>
        </p:nvSpPr>
        <p:spPr>
          <a:xfrm>
            <a:off x="2866338" y="3859643"/>
            <a:ext cx="5102700" cy="59967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15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314" name="Google Shape;314;p36"/>
          <p:cNvSpPr txBox="1"/>
          <p:nvPr/>
        </p:nvSpPr>
        <p:spPr>
          <a:xfrm>
            <a:off x="3437493" y="4460100"/>
            <a:ext cx="3647400" cy="9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Mars</a:t>
            </a:r>
            <a:endParaRPr sz="1400" b="1" i="0" u="none" strike="noStrike" cap="none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15" name="Google Shape;315;p36"/>
          <p:cNvSpPr txBox="1"/>
          <p:nvPr/>
        </p:nvSpPr>
        <p:spPr>
          <a:xfrm>
            <a:off x="3437500" y="5413076"/>
            <a:ext cx="3960300" cy="30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7"/>
          <p:cNvSpPr/>
          <p:nvPr/>
        </p:nvSpPr>
        <p:spPr>
          <a:xfrm>
            <a:off x="9803493" y="4188767"/>
            <a:ext cx="2149800" cy="21495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00075" dist="180975" dir="4680000" algn="bl" rotWithShape="0">
              <a:schemeClr val="dk2">
                <a:alpha val="46000"/>
              </a:schemeClr>
            </a:outerShdw>
          </a:effectLst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/>
          </a:p>
        </p:txBody>
      </p:sp>
      <p:sp>
        <p:nvSpPr>
          <p:cNvPr id="321" name="Google Shape;321;p37"/>
          <p:cNvSpPr/>
          <p:nvPr/>
        </p:nvSpPr>
        <p:spPr>
          <a:xfrm>
            <a:off x="-3606000" y="-3831026"/>
            <a:ext cx="8308200" cy="79674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7"/>
          <p:cNvSpPr txBox="1"/>
          <p:nvPr/>
        </p:nvSpPr>
        <p:spPr>
          <a:xfrm>
            <a:off x="2066294" y="4136367"/>
            <a:ext cx="7124100" cy="10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Mercury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23" name="Google Shape;323;p37"/>
          <p:cNvSpPr txBox="1"/>
          <p:nvPr/>
        </p:nvSpPr>
        <p:spPr>
          <a:xfrm>
            <a:off x="2066294" y="4985100"/>
            <a:ext cx="7124100" cy="16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t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4" name="Google Shape;324;p37"/>
          <p:cNvSpPr txBox="1"/>
          <p:nvPr/>
        </p:nvSpPr>
        <p:spPr>
          <a:xfrm>
            <a:off x="2066294" y="7694700"/>
            <a:ext cx="7124100" cy="10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Mars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25" name="Google Shape;325;p37"/>
          <p:cNvSpPr txBox="1"/>
          <p:nvPr/>
        </p:nvSpPr>
        <p:spPr>
          <a:xfrm>
            <a:off x="2066294" y="8543433"/>
            <a:ext cx="7124100" cy="16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t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6" name="Google Shape;326;p37"/>
          <p:cNvSpPr txBox="1"/>
          <p:nvPr/>
        </p:nvSpPr>
        <p:spPr>
          <a:xfrm>
            <a:off x="15524103" y="4136367"/>
            <a:ext cx="7124100" cy="10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Jupiter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27" name="Google Shape;327;p37"/>
          <p:cNvSpPr txBox="1"/>
          <p:nvPr/>
        </p:nvSpPr>
        <p:spPr>
          <a:xfrm>
            <a:off x="15524103" y="4985100"/>
            <a:ext cx="7124100" cy="16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8" name="Google Shape;328;p37"/>
          <p:cNvSpPr txBox="1"/>
          <p:nvPr/>
        </p:nvSpPr>
        <p:spPr>
          <a:xfrm>
            <a:off x="15524103" y="7694700"/>
            <a:ext cx="7124100" cy="10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Saturn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29" name="Google Shape;329;p37"/>
          <p:cNvSpPr/>
          <p:nvPr/>
        </p:nvSpPr>
        <p:spPr>
          <a:xfrm>
            <a:off x="12797931" y="7770167"/>
            <a:ext cx="2149800" cy="21495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00075" dist="180975" dir="4680000" algn="bl" rotWithShape="0">
              <a:schemeClr val="dk2">
                <a:alpha val="46000"/>
              </a:schemeClr>
            </a:outerShdw>
          </a:effectLst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/>
          </a:p>
        </p:txBody>
      </p:sp>
      <p:sp>
        <p:nvSpPr>
          <p:cNvPr id="330" name="Google Shape;330;p37"/>
          <p:cNvSpPr/>
          <p:nvPr/>
        </p:nvSpPr>
        <p:spPr>
          <a:xfrm>
            <a:off x="12797931" y="4188767"/>
            <a:ext cx="2149800" cy="21495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00075" dist="180975" dir="4680000" algn="bl" rotWithShape="0">
              <a:schemeClr val="dk2">
                <a:alpha val="46000"/>
              </a:schemeClr>
            </a:outerShdw>
          </a:effectLst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/>
          </a:p>
        </p:txBody>
      </p:sp>
      <p:sp>
        <p:nvSpPr>
          <p:cNvPr id="331" name="Google Shape;331;p37"/>
          <p:cNvSpPr txBox="1"/>
          <p:nvPr/>
        </p:nvSpPr>
        <p:spPr>
          <a:xfrm>
            <a:off x="15524103" y="8543433"/>
            <a:ext cx="7124100" cy="16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332" name="Google Shape;332;p37"/>
          <p:cNvGrpSpPr/>
          <p:nvPr/>
        </p:nvGrpSpPr>
        <p:grpSpPr>
          <a:xfrm>
            <a:off x="10265393" y="4693468"/>
            <a:ext cx="1235730" cy="1035300"/>
            <a:chOff x="1748382" y="3384797"/>
            <a:chExt cx="364673" cy="340067"/>
          </a:xfrm>
        </p:grpSpPr>
        <p:sp>
          <p:nvSpPr>
            <p:cNvPr id="333" name="Google Shape;333;p37"/>
            <p:cNvSpPr/>
            <p:nvPr/>
          </p:nvSpPr>
          <p:spPr>
            <a:xfrm>
              <a:off x="1805182" y="3628332"/>
              <a:ext cx="45509" cy="45509"/>
            </a:xfrm>
            <a:custGeom>
              <a:avLst/>
              <a:gdLst/>
              <a:ahLst/>
              <a:cxnLst/>
              <a:rect l="l" t="t" r="r" b="b"/>
              <a:pathLst>
                <a:path w="1733" h="1733" extrusionOk="0">
                  <a:moveTo>
                    <a:pt x="220" y="0"/>
                  </a:moveTo>
                  <a:cubicBezTo>
                    <a:pt x="106" y="0"/>
                    <a:pt x="10" y="96"/>
                    <a:pt x="10" y="221"/>
                  </a:cubicBezTo>
                  <a:lnTo>
                    <a:pt x="10" y="1513"/>
                  </a:lnTo>
                  <a:cubicBezTo>
                    <a:pt x="0" y="1627"/>
                    <a:pt x="96" y="1733"/>
                    <a:pt x="220" y="1733"/>
                  </a:cubicBezTo>
                  <a:lnTo>
                    <a:pt x="1512" y="1733"/>
                  </a:lnTo>
                  <a:cubicBezTo>
                    <a:pt x="1637" y="1733"/>
                    <a:pt x="1733" y="1637"/>
                    <a:pt x="1733" y="1522"/>
                  </a:cubicBezTo>
                  <a:lnTo>
                    <a:pt x="1733" y="221"/>
                  </a:lnTo>
                  <a:cubicBezTo>
                    <a:pt x="1733" y="96"/>
                    <a:pt x="1627" y="0"/>
                    <a:pt x="1512" y="0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37"/>
            <p:cNvSpPr/>
            <p:nvPr/>
          </p:nvSpPr>
          <p:spPr>
            <a:xfrm>
              <a:off x="1954208" y="3509453"/>
              <a:ext cx="105828" cy="90728"/>
            </a:xfrm>
            <a:custGeom>
              <a:avLst/>
              <a:gdLst/>
              <a:ahLst/>
              <a:cxnLst/>
              <a:rect l="l" t="t" r="r" b="b"/>
              <a:pathLst>
                <a:path w="4030" h="3455" extrusionOk="0">
                  <a:moveTo>
                    <a:pt x="2307" y="1"/>
                  </a:moveTo>
                  <a:cubicBezTo>
                    <a:pt x="766" y="1"/>
                    <a:pt x="0" y="1857"/>
                    <a:pt x="1082" y="2948"/>
                  </a:cubicBezTo>
                  <a:cubicBezTo>
                    <a:pt x="1434" y="3298"/>
                    <a:pt x="1867" y="3454"/>
                    <a:pt x="2290" y="3454"/>
                  </a:cubicBezTo>
                  <a:cubicBezTo>
                    <a:pt x="3179" y="3454"/>
                    <a:pt x="4030" y="2766"/>
                    <a:pt x="4030" y="1723"/>
                  </a:cubicBezTo>
                  <a:cubicBezTo>
                    <a:pt x="4030" y="766"/>
                    <a:pt x="3264" y="1"/>
                    <a:pt x="2307" y="1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37"/>
            <p:cNvSpPr/>
            <p:nvPr/>
          </p:nvSpPr>
          <p:spPr>
            <a:xfrm>
              <a:off x="1964764" y="3546165"/>
              <a:ext cx="100051" cy="54043"/>
            </a:xfrm>
            <a:custGeom>
              <a:avLst/>
              <a:gdLst/>
              <a:ahLst/>
              <a:cxnLst/>
              <a:rect l="l" t="t" r="r" b="b"/>
              <a:pathLst>
                <a:path w="3810" h="2058" extrusionOk="0">
                  <a:moveTo>
                    <a:pt x="211" y="0"/>
                  </a:moveTo>
                  <a:lnTo>
                    <a:pt x="211" y="0"/>
                  </a:lnTo>
                  <a:cubicBezTo>
                    <a:pt x="0" y="1062"/>
                    <a:pt x="823" y="2058"/>
                    <a:pt x="1905" y="2058"/>
                  </a:cubicBezTo>
                  <a:cubicBezTo>
                    <a:pt x="2986" y="2058"/>
                    <a:pt x="3809" y="1062"/>
                    <a:pt x="3599" y="0"/>
                  </a:cubicBezTo>
                  <a:lnTo>
                    <a:pt x="3599" y="0"/>
                  </a:lnTo>
                  <a:cubicBezTo>
                    <a:pt x="3446" y="813"/>
                    <a:pt x="2738" y="1407"/>
                    <a:pt x="1905" y="1407"/>
                  </a:cubicBezTo>
                  <a:cubicBezTo>
                    <a:pt x="1072" y="1407"/>
                    <a:pt x="364" y="813"/>
                    <a:pt x="211" y="0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37"/>
            <p:cNvSpPr/>
            <p:nvPr/>
          </p:nvSpPr>
          <p:spPr>
            <a:xfrm>
              <a:off x="1833569" y="3407433"/>
              <a:ext cx="153096" cy="294585"/>
            </a:xfrm>
            <a:custGeom>
              <a:avLst/>
              <a:gdLst/>
              <a:ahLst/>
              <a:cxnLst/>
              <a:rect l="l" t="t" r="r" b="b"/>
              <a:pathLst>
                <a:path w="5830" h="11218" extrusionOk="0">
                  <a:moveTo>
                    <a:pt x="5603" y="0"/>
                  </a:moveTo>
                  <a:cubicBezTo>
                    <a:pt x="5531" y="0"/>
                    <a:pt x="5464" y="38"/>
                    <a:pt x="5427" y="105"/>
                  </a:cubicBezTo>
                  <a:cubicBezTo>
                    <a:pt x="5016" y="756"/>
                    <a:pt x="4527" y="1359"/>
                    <a:pt x="3972" y="1895"/>
                  </a:cubicBezTo>
                  <a:cubicBezTo>
                    <a:pt x="3140" y="2709"/>
                    <a:pt x="1819" y="3666"/>
                    <a:pt x="221" y="3666"/>
                  </a:cubicBezTo>
                  <a:cubicBezTo>
                    <a:pt x="96" y="3666"/>
                    <a:pt x="1" y="3761"/>
                    <a:pt x="1" y="3876"/>
                  </a:cubicBezTo>
                  <a:lnTo>
                    <a:pt x="1" y="7331"/>
                  </a:lnTo>
                  <a:cubicBezTo>
                    <a:pt x="1" y="7455"/>
                    <a:pt x="96" y="7551"/>
                    <a:pt x="221" y="7551"/>
                  </a:cubicBezTo>
                  <a:cubicBezTo>
                    <a:pt x="1810" y="7551"/>
                    <a:pt x="3140" y="8508"/>
                    <a:pt x="3972" y="9312"/>
                  </a:cubicBezTo>
                  <a:cubicBezTo>
                    <a:pt x="4527" y="9848"/>
                    <a:pt x="5016" y="10451"/>
                    <a:pt x="5427" y="11111"/>
                  </a:cubicBezTo>
                  <a:cubicBezTo>
                    <a:pt x="5467" y="11185"/>
                    <a:pt x="5536" y="11217"/>
                    <a:pt x="5605" y="11217"/>
                  </a:cubicBezTo>
                  <a:cubicBezTo>
                    <a:pt x="5716" y="11217"/>
                    <a:pt x="5829" y="11132"/>
                    <a:pt x="5829" y="10996"/>
                  </a:cubicBezTo>
                  <a:lnTo>
                    <a:pt x="5829" y="220"/>
                  </a:lnTo>
                  <a:cubicBezTo>
                    <a:pt x="5829" y="115"/>
                    <a:pt x="5762" y="29"/>
                    <a:pt x="5666" y="10"/>
                  </a:cubicBezTo>
                  <a:cubicBezTo>
                    <a:pt x="5645" y="3"/>
                    <a:pt x="5624" y="0"/>
                    <a:pt x="5603" y="0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37"/>
            <p:cNvSpPr/>
            <p:nvPr/>
          </p:nvSpPr>
          <p:spPr>
            <a:xfrm>
              <a:off x="1833569" y="3583086"/>
              <a:ext cx="152991" cy="118932"/>
            </a:xfrm>
            <a:custGeom>
              <a:avLst/>
              <a:gdLst/>
              <a:ahLst/>
              <a:cxnLst/>
              <a:rect l="l" t="t" r="r" b="b"/>
              <a:pathLst>
                <a:path w="5826" h="4529" extrusionOk="0">
                  <a:moveTo>
                    <a:pt x="1" y="1"/>
                  </a:moveTo>
                  <a:lnTo>
                    <a:pt x="1" y="642"/>
                  </a:lnTo>
                  <a:cubicBezTo>
                    <a:pt x="1" y="766"/>
                    <a:pt x="96" y="862"/>
                    <a:pt x="211" y="862"/>
                  </a:cubicBezTo>
                  <a:cubicBezTo>
                    <a:pt x="1810" y="862"/>
                    <a:pt x="3130" y="1819"/>
                    <a:pt x="3963" y="2623"/>
                  </a:cubicBezTo>
                  <a:cubicBezTo>
                    <a:pt x="4518" y="3159"/>
                    <a:pt x="5006" y="3762"/>
                    <a:pt x="5418" y="4422"/>
                  </a:cubicBezTo>
                  <a:cubicBezTo>
                    <a:pt x="5461" y="4496"/>
                    <a:pt x="5532" y="4528"/>
                    <a:pt x="5602" y="4528"/>
                  </a:cubicBezTo>
                  <a:cubicBezTo>
                    <a:pt x="5715" y="4528"/>
                    <a:pt x="5825" y="4443"/>
                    <a:pt x="5819" y="4307"/>
                  </a:cubicBezTo>
                  <a:lnTo>
                    <a:pt x="5819" y="3236"/>
                  </a:lnTo>
                  <a:cubicBezTo>
                    <a:pt x="5819" y="3322"/>
                    <a:pt x="5762" y="3408"/>
                    <a:pt x="5676" y="3437"/>
                  </a:cubicBezTo>
                  <a:cubicBezTo>
                    <a:pt x="5653" y="3446"/>
                    <a:pt x="5630" y="3450"/>
                    <a:pt x="5607" y="3450"/>
                  </a:cubicBezTo>
                  <a:cubicBezTo>
                    <a:pt x="5533" y="3450"/>
                    <a:pt x="5461" y="3406"/>
                    <a:pt x="5418" y="3341"/>
                  </a:cubicBezTo>
                  <a:cubicBezTo>
                    <a:pt x="5418" y="3331"/>
                    <a:pt x="4882" y="2862"/>
                    <a:pt x="3963" y="1982"/>
                  </a:cubicBezTo>
                  <a:cubicBezTo>
                    <a:pt x="3130" y="1178"/>
                    <a:pt x="1810" y="211"/>
                    <a:pt x="211" y="211"/>
                  </a:cubicBezTo>
                  <a:cubicBezTo>
                    <a:pt x="96" y="211"/>
                    <a:pt x="1" y="116"/>
                    <a:pt x="1" y="1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37"/>
            <p:cNvSpPr/>
            <p:nvPr/>
          </p:nvSpPr>
          <p:spPr>
            <a:xfrm>
              <a:off x="1975058" y="3384797"/>
              <a:ext cx="45535" cy="340067"/>
            </a:xfrm>
            <a:custGeom>
              <a:avLst/>
              <a:gdLst/>
              <a:ahLst/>
              <a:cxnLst/>
              <a:rect l="l" t="t" r="r" b="b"/>
              <a:pathLst>
                <a:path w="1734" h="12950" extrusionOk="0">
                  <a:moveTo>
                    <a:pt x="221" y="1"/>
                  </a:moveTo>
                  <a:cubicBezTo>
                    <a:pt x="97" y="1"/>
                    <a:pt x="1" y="97"/>
                    <a:pt x="1" y="211"/>
                  </a:cubicBezTo>
                  <a:lnTo>
                    <a:pt x="1" y="12729"/>
                  </a:lnTo>
                  <a:cubicBezTo>
                    <a:pt x="1" y="12844"/>
                    <a:pt x="97" y="12949"/>
                    <a:pt x="221" y="12949"/>
                  </a:cubicBezTo>
                  <a:lnTo>
                    <a:pt x="1513" y="12949"/>
                  </a:lnTo>
                  <a:cubicBezTo>
                    <a:pt x="1628" y="12949"/>
                    <a:pt x="1733" y="12844"/>
                    <a:pt x="1733" y="12729"/>
                  </a:cubicBezTo>
                  <a:lnTo>
                    <a:pt x="1733" y="211"/>
                  </a:lnTo>
                  <a:cubicBezTo>
                    <a:pt x="1723" y="97"/>
                    <a:pt x="1628" y="1"/>
                    <a:pt x="1513" y="1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37"/>
            <p:cNvSpPr/>
            <p:nvPr/>
          </p:nvSpPr>
          <p:spPr>
            <a:xfrm>
              <a:off x="1975058" y="3696451"/>
              <a:ext cx="45535" cy="28413"/>
            </a:xfrm>
            <a:custGeom>
              <a:avLst/>
              <a:gdLst/>
              <a:ahLst/>
              <a:cxnLst/>
              <a:rect l="l" t="t" r="r" b="b"/>
              <a:pathLst>
                <a:path w="1734" h="1082" extrusionOk="0">
                  <a:moveTo>
                    <a:pt x="1" y="0"/>
                  </a:moveTo>
                  <a:lnTo>
                    <a:pt x="1" y="861"/>
                  </a:lnTo>
                  <a:cubicBezTo>
                    <a:pt x="1" y="986"/>
                    <a:pt x="97" y="1081"/>
                    <a:pt x="221" y="1081"/>
                  </a:cubicBezTo>
                  <a:lnTo>
                    <a:pt x="1513" y="1081"/>
                  </a:lnTo>
                  <a:cubicBezTo>
                    <a:pt x="1628" y="1081"/>
                    <a:pt x="1733" y="986"/>
                    <a:pt x="1733" y="861"/>
                  </a:cubicBezTo>
                  <a:lnTo>
                    <a:pt x="1733" y="0"/>
                  </a:lnTo>
                  <a:cubicBezTo>
                    <a:pt x="1733" y="115"/>
                    <a:pt x="1628" y="220"/>
                    <a:pt x="1513" y="220"/>
                  </a:cubicBezTo>
                  <a:lnTo>
                    <a:pt x="221" y="220"/>
                  </a:lnTo>
                  <a:cubicBezTo>
                    <a:pt x="97" y="220"/>
                    <a:pt x="1" y="115"/>
                    <a:pt x="1" y="0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37"/>
            <p:cNvSpPr/>
            <p:nvPr/>
          </p:nvSpPr>
          <p:spPr>
            <a:xfrm>
              <a:off x="1748618" y="3503676"/>
              <a:ext cx="45272" cy="102073"/>
            </a:xfrm>
            <a:custGeom>
              <a:avLst/>
              <a:gdLst/>
              <a:ahLst/>
              <a:cxnLst/>
              <a:rect l="l" t="t" r="r" b="b"/>
              <a:pathLst>
                <a:path w="1724" h="3887" extrusionOk="0">
                  <a:moveTo>
                    <a:pt x="1073" y="1"/>
                  </a:moveTo>
                  <a:cubicBezTo>
                    <a:pt x="479" y="1"/>
                    <a:pt x="1" y="479"/>
                    <a:pt x="1" y="1082"/>
                  </a:cubicBezTo>
                  <a:lnTo>
                    <a:pt x="1" y="2805"/>
                  </a:lnTo>
                  <a:cubicBezTo>
                    <a:pt x="1" y="3398"/>
                    <a:pt x="479" y="3886"/>
                    <a:pt x="1073" y="3886"/>
                  </a:cubicBezTo>
                  <a:lnTo>
                    <a:pt x="1503" y="3886"/>
                  </a:lnTo>
                  <a:cubicBezTo>
                    <a:pt x="1628" y="3886"/>
                    <a:pt x="1724" y="3781"/>
                    <a:pt x="1724" y="3666"/>
                  </a:cubicBezTo>
                  <a:lnTo>
                    <a:pt x="1724" y="221"/>
                  </a:lnTo>
                  <a:cubicBezTo>
                    <a:pt x="1724" y="96"/>
                    <a:pt x="1628" y="1"/>
                    <a:pt x="1503" y="1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37"/>
            <p:cNvSpPr/>
            <p:nvPr/>
          </p:nvSpPr>
          <p:spPr>
            <a:xfrm>
              <a:off x="1748382" y="3508954"/>
              <a:ext cx="45509" cy="96794"/>
            </a:xfrm>
            <a:custGeom>
              <a:avLst/>
              <a:gdLst/>
              <a:ahLst/>
              <a:cxnLst/>
              <a:rect l="l" t="t" r="r" b="b"/>
              <a:pathLst>
                <a:path w="1733" h="3686" extrusionOk="0">
                  <a:moveTo>
                    <a:pt x="460" y="1"/>
                  </a:moveTo>
                  <a:lnTo>
                    <a:pt x="460" y="1"/>
                  </a:lnTo>
                  <a:cubicBezTo>
                    <a:pt x="173" y="202"/>
                    <a:pt x="0" y="527"/>
                    <a:pt x="0" y="881"/>
                  </a:cubicBezTo>
                  <a:lnTo>
                    <a:pt x="0" y="2604"/>
                  </a:lnTo>
                  <a:cubicBezTo>
                    <a:pt x="0" y="3197"/>
                    <a:pt x="488" y="3685"/>
                    <a:pt x="1082" y="3685"/>
                  </a:cubicBezTo>
                  <a:lnTo>
                    <a:pt x="1512" y="3685"/>
                  </a:lnTo>
                  <a:cubicBezTo>
                    <a:pt x="1637" y="3685"/>
                    <a:pt x="1733" y="3580"/>
                    <a:pt x="1733" y="3465"/>
                  </a:cubicBezTo>
                  <a:lnTo>
                    <a:pt x="1733" y="3034"/>
                  </a:lnTo>
                  <a:lnTo>
                    <a:pt x="1082" y="3034"/>
                  </a:lnTo>
                  <a:cubicBezTo>
                    <a:pt x="728" y="3034"/>
                    <a:pt x="441" y="2747"/>
                    <a:pt x="441" y="2393"/>
                  </a:cubicBezTo>
                  <a:lnTo>
                    <a:pt x="441" y="240"/>
                  </a:lnTo>
                  <a:cubicBezTo>
                    <a:pt x="441" y="154"/>
                    <a:pt x="441" y="77"/>
                    <a:pt x="460" y="1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7"/>
            <p:cNvSpPr/>
            <p:nvPr/>
          </p:nvSpPr>
          <p:spPr>
            <a:xfrm>
              <a:off x="1788087" y="3503676"/>
              <a:ext cx="56827" cy="102073"/>
            </a:xfrm>
            <a:custGeom>
              <a:avLst/>
              <a:gdLst/>
              <a:ahLst/>
              <a:cxnLst/>
              <a:rect l="l" t="t" r="r" b="b"/>
              <a:pathLst>
                <a:path w="2164" h="3887" extrusionOk="0">
                  <a:moveTo>
                    <a:pt x="0" y="1"/>
                  </a:moveTo>
                  <a:lnTo>
                    <a:pt x="0" y="3886"/>
                  </a:lnTo>
                  <a:lnTo>
                    <a:pt x="2163" y="3886"/>
                  </a:lnTo>
                  <a:lnTo>
                    <a:pt x="2163" y="1"/>
                  </a:ln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37"/>
            <p:cNvSpPr/>
            <p:nvPr/>
          </p:nvSpPr>
          <p:spPr>
            <a:xfrm>
              <a:off x="1788087" y="3588627"/>
              <a:ext cx="56827" cy="17122"/>
            </a:xfrm>
            <a:custGeom>
              <a:avLst/>
              <a:gdLst/>
              <a:ahLst/>
              <a:cxnLst/>
              <a:rect l="l" t="t" r="r" b="b"/>
              <a:pathLst>
                <a:path w="2164" h="652" extrusionOk="0">
                  <a:moveTo>
                    <a:pt x="0" y="0"/>
                  </a:moveTo>
                  <a:lnTo>
                    <a:pt x="0" y="651"/>
                  </a:lnTo>
                  <a:lnTo>
                    <a:pt x="2163" y="651"/>
                  </a:lnTo>
                  <a:lnTo>
                    <a:pt x="2163" y="0"/>
                  </a:ln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37"/>
            <p:cNvSpPr/>
            <p:nvPr/>
          </p:nvSpPr>
          <p:spPr>
            <a:xfrm>
              <a:off x="1788087" y="3605722"/>
              <a:ext cx="56827" cy="90755"/>
            </a:xfrm>
            <a:custGeom>
              <a:avLst/>
              <a:gdLst/>
              <a:ahLst/>
              <a:cxnLst/>
              <a:rect l="l" t="t" r="r" b="b"/>
              <a:pathLst>
                <a:path w="2164" h="3456" extrusionOk="0">
                  <a:moveTo>
                    <a:pt x="10" y="0"/>
                  </a:moveTo>
                  <a:lnTo>
                    <a:pt x="0" y="3235"/>
                  </a:lnTo>
                  <a:cubicBezTo>
                    <a:pt x="0" y="3350"/>
                    <a:pt x="96" y="3455"/>
                    <a:pt x="221" y="3455"/>
                  </a:cubicBezTo>
                  <a:lnTo>
                    <a:pt x="1082" y="3455"/>
                  </a:lnTo>
                  <a:cubicBezTo>
                    <a:pt x="1178" y="3445"/>
                    <a:pt x="1264" y="3388"/>
                    <a:pt x="1292" y="3292"/>
                  </a:cubicBezTo>
                  <a:lnTo>
                    <a:pt x="2163" y="0"/>
                  </a:ln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7"/>
            <p:cNvSpPr/>
            <p:nvPr/>
          </p:nvSpPr>
          <p:spPr>
            <a:xfrm>
              <a:off x="2080860" y="3548922"/>
              <a:ext cx="32195" cy="11581"/>
            </a:xfrm>
            <a:custGeom>
              <a:avLst/>
              <a:gdLst/>
              <a:ahLst/>
              <a:cxnLst/>
              <a:rect l="l" t="t" r="r" b="b"/>
              <a:pathLst>
                <a:path w="1226" h="441" extrusionOk="0">
                  <a:moveTo>
                    <a:pt x="288" y="0"/>
                  </a:moveTo>
                  <a:cubicBezTo>
                    <a:pt x="1" y="0"/>
                    <a:pt x="1" y="441"/>
                    <a:pt x="288" y="441"/>
                  </a:cubicBezTo>
                  <a:lnTo>
                    <a:pt x="939" y="441"/>
                  </a:lnTo>
                  <a:cubicBezTo>
                    <a:pt x="1226" y="441"/>
                    <a:pt x="1226" y="0"/>
                    <a:pt x="939" y="0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7"/>
            <p:cNvSpPr/>
            <p:nvPr/>
          </p:nvSpPr>
          <p:spPr>
            <a:xfrm>
              <a:off x="2059510" y="3484874"/>
              <a:ext cx="27468" cy="23345"/>
            </a:xfrm>
            <a:custGeom>
              <a:avLst/>
              <a:gdLst/>
              <a:ahLst/>
              <a:cxnLst/>
              <a:rect l="l" t="t" r="r" b="b"/>
              <a:pathLst>
                <a:path w="1046" h="889" extrusionOk="0">
                  <a:moveTo>
                    <a:pt x="732" y="0"/>
                  </a:moveTo>
                  <a:cubicBezTo>
                    <a:pt x="682" y="0"/>
                    <a:pt x="630" y="20"/>
                    <a:pt x="584" y="66"/>
                  </a:cubicBezTo>
                  <a:lnTo>
                    <a:pt x="125" y="525"/>
                  </a:lnTo>
                  <a:cubicBezTo>
                    <a:pt x="0" y="659"/>
                    <a:pt x="87" y="889"/>
                    <a:pt x="278" y="889"/>
                  </a:cubicBezTo>
                  <a:cubicBezTo>
                    <a:pt x="335" y="889"/>
                    <a:pt x="393" y="870"/>
                    <a:pt x="431" y="831"/>
                  </a:cubicBezTo>
                  <a:lnTo>
                    <a:pt x="890" y="372"/>
                  </a:lnTo>
                  <a:cubicBezTo>
                    <a:pt x="1045" y="217"/>
                    <a:pt x="899" y="0"/>
                    <a:pt x="732" y="0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7"/>
            <p:cNvSpPr/>
            <p:nvPr/>
          </p:nvSpPr>
          <p:spPr>
            <a:xfrm>
              <a:off x="2058723" y="3600969"/>
              <a:ext cx="27704" cy="23608"/>
            </a:xfrm>
            <a:custGeom>
              <a:avLst/>
              <a:gdLst/>
              <a:ahLst/>
              <a:cxnLst/>
              <a:rect l="l" t="t" r="r" b="b"/>
              <a:pathLst>
                <a:path w="1055" h="899" extrusionOk="0">
                  <a:moveTo>
                    <a:pt x="313" y="1"/>
                  </a:moveTo>
                  <a:cubicBezTo>
                    <a:pt x="146" y="1"/>
                    <a:pt x="0" y="218"/>
                    <a:pt x="155" y="373"/>
                  </a:cubicBezTo>
                  <a:lnTo>
                    <a:pt x="614" y="832"/>
                  </a:lnTo>
                  <a:cubicBezTo>
                    <a:pt x="652" y="870"/>
                    <a:pt x="710" y="899"/>
                    <a:pt x="767" y="899"/>
                  </a:cubicBezTo>
                  <a:cubicBezTo>
                    <a:pt x="959" y="889"/>
                    <a:pt x="1054" y="660"/>
                    <a:pt x="920" y="526"/>
                  </a:cubicBezTo>
                  <a:lnTo>
                    <a:pt x="461" y="66"/>
                  </a:lnTo>
                  <a:cubicBezTo>
                    <a:pt x="415" y="20"/>
                    <a:pt x="363" y="1"/>
                    <a:pt x="313" y="1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8" name="Google Shape;348;p37"/>
          <p:cNvGrpSpPr/>
          <p:nvPr/>
        </p:nvGrpSpPr>
        <p:grpSpPr>
          <a:xfrm>
            <a:off x="13142345" y="4617513"/>
            <a:ext cx="1421545" cy="1210416"/>
            <a:chOff x="2186425" y="1976158"/>
            <a:chExt cx="396106" cy="353985"/>
          </a:xfrm>
        </p:grpSpPr>
        <p:sp>
          <p:nvSpPr>
            <p:cNvPr id="349" name="Google Shape;349;p37"/>
            <p:cNvSpPr/>
            <p:nvPr/>
          </p:nvSpPr>
          <p:spPr>
            <a:xfrm>
              <a:off x="2256277" y="2024949"/>
              <a:ext cx="255379" cy="255352"/>
            </a:xfrm>
            <a:custGeom>
              <a:avLst/>
              <a:gdLst/>
              <a:ahLst/>
              <a:cxnLst/>
              <a:rect l="l" t="t" r="r" b="b"/>
              <a:pathLst>
                <a:path w="9725" h="9724" extrusionOk="0">
                  <a:moveTo>
                    <a:pt x="4863" y="0"/>
                  </a:moveTo>
                  <a:cubicBezTo>
                    <a:pt x="2183" y="0"/>
                    <a:pt x="1" y="2182"/>
                    <a:pt x="1" y="4862"/>
                  </a:cubicBezTo>
                  <a:cubicBezTo>
                    <a:pt x="1" y="7551"/>
                    <a:pt x="2183" y="9724"/>
                    <a:pt x="4863" y="9724"/>
                  </a:cubicBezTo>
                  <a:cubicBezTo>
                    <a:pt x="7552" y="9724"/>
                    <a:pt x="9724" y="7551"/>
                    <a:pt x="9724" y="4862"/>
                  </a:cubicBezTo>
                  <a:cubicBezTo>
                    <a:pt x="9724" y="2182"/>
                    <a:pt x="7552" y="0"/>
                    <a:pt x="4863" y="0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7"/>
            <p:cNvSpPr/>
            <p:nvPr/>
          </p:nvSpPr>
          <p:spPr>
            <a:xfrm>
              <a:off x="2230909" y="2027706"/>
              <a:ext cx="243036" cy="252700"/>
            </a:xfrm>
            <a:custGeom>
              <a:avLst/>
              <a:gdLst/>
              <a:ahLst/>
              <a:cxnLst/>
              <a:rect l="l" t="t" r="r" b="b"/>
              <a:pathLst>
                <a:path w="9255" h="9623" extrusionOk="0">
                  <a:moveTo>
                    <a:pt x="4843" y="1"/>
                  </a:moveTo>
                  <a:lnTo>
                    <a:pt x="4843" y="1"/>
                  </a:lnTo>
                  <a:cubicBezTo>
                    <a:pt x="1656" y="661"/>
                    <a:pt x="0" y="4202"/>
                    <a:pt x="1541" y="7063"/>
                  </a:cubicBezTo>
                  <a:cubicBezTo>
                    <a:pt x="2439" y="8731"/>
                    <a:pt x="4128" y="9622"/>
                    <a:pt x="5836" y="9622"/>
                  </a:cubicBezTo>
                  <a:cubicBezTo>
                    <a:pt x="7059" y="9622"/>
                    <a:pt x="8293" y="9166"/>
                    <a:pt x="9255" y="8212"/>
                  </a:cubicBezTo>
                  <a:lnTo>
                    <a:pt x="9255" y="8212"/>
                  </a:lnTo>
                  <a:cubicBezTo>
                    <a:pt x="8929" y="8279"/>
                    <a:pt x="8594" y="8308"/>
                    <a:pt x="8260" y="8308"/>
                  </a:cubicBezTo>
                  <a:cubicBezTo>
                    <a:pt x="6288" y="8308"/>
                    <a:pt x="4518" y="7121"/>
                    <a:pt x="3771" y="5302"/>
                  </a:cubicBezTo>
                  <a:cubicBezTo>
                    <a:pt x="3015" y="3484"/>
                    <a:pt x="3436" y="1388"/>
                    <a:pt x="4843" y="1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37"/>
            <p:cNvSpPr/>
            <p:nvPr/>
          </p:nvSpPr>
          <p:spPr>
            <a:xfrm>
              <a:off x="2309322" y="2026210"/>
              <a:ext cx="202570" cy="252332"/>
            </a:xfrm>
            <a:custGeom>
              <a:avLst/>
              <a:gdLst/>
              <a:ahLst/>
              <a:cxnLst/>
              <a:rect l="l" t="t" r="r" b="b"/>
              <a:pathLst>
                <a:path w="7714" h="9609" extrusionOk="0">
                  <a:moveTo>
                    <a:pt x="3551" y="0"/>
                  </a:moveTo>
                  <a:lnTo>
                    <a:pt x="3886" y="402"/>
                  </a:lnTo>
                  <a:cubicBezTo>
                    <a:pt x="3924" y="450"/>
                    <a:pt x="3934" y="517"/>
                    <a:pt x="3905" y="574"/>
                  </a:cubicBezTo>
                  <a:lnTo>
                    <a:pt x="3685" y="1101"/>
                  </a:lnTo>
                  <a:cubicBezTo>
                    <a:pt x="3669" y="1133"/>
                    <a:pt x="3640" y="1150"/>
                    <a:pt x="3611" y="1150"/>
                  </a:cubicBezTo>
                  <a:cubicBezTo>
                    <a:pt x="3589" y="1150"/>
                    <a:pt x="3567" y="1141"/>
                    <a:pt x="3551" y="1120"/>
                  </a:cubicBezTo>
                  <a:lnTo>
                    <a:pt x="3340" y="823"/>
                  </a:lnTo>
                  <a:cubicBezTo>
                    <a:pt x="3315" y="781"/>
                    <a:pt x="3269" y="754"/>
                    <a:pt x="3219" y="754"/>
                  </a:cubicBezTo>
                  <a:cubicBezTo>
                    <a:pt x="3212" y="754"/>
                    <a:pt x="3204" y="755"/>
                    <a:pt x="3197" y="756"/>
                  </a:cubicBezTo>
                  <a:lnTo>
                    <a:pt x="2967" y="766"/>
                  </a:lnTo>
                  <a:cubicBezTo>
                    <a:pt x="2891" y="766"/>
                    <a:pt x="2814" y="814"/>
                    <a:pt x="2766" y="881"/>
                  </a:cubicBezTo>
                  <a:lnTo>
                    <a:pt x="2144" y="1818"/>
                  </a:lnTo>
                  <a:cubicBezTo>
                    <a:pt x="2087" y="1905"/>
                    <a:pt x="2134" y="2019"/>
                    <a:pt x="2240" y="2039"/>
                  </a:cubicBezTo>
                  <a:lnTo>
                    <a:pt x="2527" y="2096"/>
                  </a:lnTo>
                  <a:cubicBezTo>
                    <a:pt x="2539" y="2098"/>
                    <a:pt x="2552" y="2100"/>
                    <a:pt x="2564" y="2100"/>
                  </a:cubicBezTo>
                  <a:cubicBezTo>
                    <a:pt x="2647" y="2100"/>
                    <a:pt x="2723" y="2046"/>
                    <a:pt x="2757" y="1972"/>
                  </a:cubicBezTo>
                  <a:lnTo>
                    <a:pt x="2900" y="1589"/>
                  </a:lnTo>
                  <a:cubicBezTo>
                    <a:pt x="2922" y="1528"/>
                    <a:pt x="2977" y="1492"/>
                    <a:pt x="3034" y="1492"/>
                  </a:cubicBezTo>
                  <a:cubicBezTo>
                    <a:pt x="3075" y="1492"/>
                    <a:pt x="3117" y="1510"/>
                    <a:pt x="3149" y="1550"/>
                  </a:cubicBezTo>
                  <a:lnTo>
                    <a:pt x="3273" y="1713"/>
                  </a:lnTo>
                  <a:lnTo>
                    <a:pt x="3206" y="2220"/>
                  </a:lnTo>
                  <a:cubicBezTo>
                    <a:pt x="3197" y="2259"/>
                    <a:pt x="3168" y="2278"/>
                    <a:pt x="3139" y="2287"/>
                  </a:cubicBezTo>
                  <a:lnTo>
                    <a:pt x="2489" y="2383"/>
                  </a:lnTo>
                  <a:cubicBezTo>
                    <a:pt x="2460" y="2383"/>
                    <a:pt x="2431" y="2402"/>
                    <a:pt x="2412" y="2412"/>
                  </a:cubicBezTo>
                  <a:lnTo>
                    <a:pt x="1761" y="2890"/>
                  </a:lnTo>
                  <a:cubicBezTo>
                    <a:pt x="1694" y="2938"/>
                    <a:pt x="1646" y="3015"/>
                    <a:pt x="1627" y="3091"/>
                  </a:cubicBezTo>
                  <a:lnTo>
                    <a:pt x="1570" y="3350"/>
                  </a:lnTo>
                  <a:cubicBezTo>
                    <a:pt x="1552" y="3430"/>
                    <a:pt x="1485" y="3485"/>
                    <a:pt x="1407" y="3485"/>
                  </a:cubicBezTo>
                  <a:cubicBezTo>
                    <a:pt x="1401" y="3485"/>
                    <a:pt x="1394" y="3484"/>
                    <a:pt x="1388" y="3484"/>
                  </a:cubicBezTo>
                  <a:lnTo>
                    <a:pt x="1091" y="3445"/>
                  </a:lnTo>
                  <a:cubicBezTo>
                    <a:pt x="1085" y="3445"/>
                    <a:pt x="1078" y="3444"/>
                    <a:pt x="1072" y="3444"/>
                  </a:cubicBezTo>
                  <a:cubicBezTo>
                    <a:pt x="1002" y="3444"/>
                    <a:pt x="937" y="3489"/>
                    <a:pt x="919" y="3551"/>
                  </a:cubicBezTo>
                  <a:lnTo>
                    <a:pt x="756" y="3991"/>
                  </a:lnTo>
                  <a:cubicBezTo>
                    <a:pt x="718" y="4087"/>
                    <a:pt x="766" y="4182"/>
                    <a:pt x="862" y="4211"/>
                  </a:cubicBezTo>
                  <a:lnTo>
                    <a:pt x="1235" y="4316"/>
                  </a:lnTo>
                  <a:cubicBezTo>
                    <a:pt x="1252" y="4322"/>
                    <a:pt x="1270" y="4325"/>
                    <a:pt x="1287" y="4325"/>
                  </a:cubicBezTo>
                  <a:cubicBezTo>
                    <a:pt x="1360" y="4325"/>
                    <a:pt x="1434" y="4280"/>
                    <a:pt x="1465" y="4211"/>
                  </a:cubicBezTo>
                  <a:lnTo>
                    <a:pt x="1704" y="3685"/>
                  </a:lnTo>
                  <a:cubicBezTo>
                    <a:pt x="1742" y="3599"/>
                    <a:pt x="1819" y="3532"/>
                    <a:pt x="1905" y="3503"/>
                  </a:cubicBezTo>
                  <a:lnTo>
                    <a:pt x="2307" y="3378"/>
                  </a:lnTo>
                  <a:lnTo>
                    <a:pt x="2833" y="4010"/>
                  </a:lnTo>
                  <a:lnTo>
                    <a:pt x="2785" y="4154"/>
                  </a:lnTo>
                  <a:cubicBezTo>
                    <a:pt x="2747" y="4249"/>
                    <a:pt x="2795" y="4345"/>
                    <a:pt x="2891" y="4374"/>
                  </a:cubicBezTo>
                  <a:cubicBezTo>
                    <a:pt x="2910" y="4383"/>
                    <a:pt x="2929" y="4383"/>
                    <a:pt x="2948" y="4383"/>
                  </a:cubicBezTo>
                  <a:cubicBezTo>
                    <a:pt x="3015" y="4383"/>
                    <a:pt x="3082" y="4335"/>
                    <a:pt x="3111" y="4268"/>
                  </a:cubicBezTo>
                  <a:lnTo>
                    <a:pt x="3159" y="4115"/>
                  </a:lnTo>
                  <a:cubicBezTo>
                    <a:pt x="3197" y="4000"/>
                    <a:pt x="3178" y="3886"/>
                    <a:pt x="3101" y="3790"/>
                  </a:cubicBezTo>
                  <a:lnTo>
                    <a:pt x="2661" y="3244"/>
                  </a:lnTo>
                  <a:lnTo>
                    <a:pt x="2776" y="3216"/>
                  </a:lnTo>
                  <a:lnTo>
                    <a:pt x="3159" y="3455"/>
                  </a:lnTo>
                  <a:cubicBezTo>
                    <a:pt x="3235" y="3503"/>
                    <a:pt x="3292" y="3579"/>
                    <a:pt x="3312" y="3675"/>
                  </a:cubicBezTo>
                  <a:lnTo>
                    <a:pt x="3398" y="4087"/>
                  </a:lnTo>
                  <a:cubicBezTo>
                    <a:pt x="3407" y="4163"/>
                    <a:pt x="3484" y="4221"/>
                    <a:pt x="3570" y="4221"/>
                  </a:cubicBezTo>
                  <a:lnTo>
                    <a:pt x="3599" y="4221"/>
                  </a:lnTo>
                  <a:cubicBezTo>
                    <a:pt x="3694" y="4201"/>
                    <a:pt x="3752" y="4106"/>
                    <a:pt x="3733" y="4020"/>
                  </a:cubicBezTo>
                  <a:lnTo>
                    <a:pt x="3694" y="3780"/>
                  </a:lnTo>
                  <a:cubicBezTo>
                    <a:pt x="3675" y="3704"/>
                    <a:pt x="3733" y="3627"/>
                    <a:pt x="3809" y="3618"/>
                  </a:cubicBezTo>
                  <a:cubicBezTo>
                    <a:pt x="3876" y="3599"/>
                    <a:pt x="3924" y="3551"/>
                    <a:pt x="3934" y="3493"/>
                  </a:cubicBezTo>
                  <a:lnTo>
                    <a:pt x="4010" y="3082"/>
                  </a:lnTo>
                  <a:cubicBezTo>
                    <a:pt x="4037" y="3012"/>
                    <a:pt x="4095" y="2966"/>
                    <a:pt x="4163" y="2966"/>
                  </a:cubicBezTo>
                  <a:cubicBezTo>
                    <a:pt x="4170" y="2966"/>
                    <a:pt x="4176" y="2966"/>
                    <a:pt x="4183" y="2967"/>
                  </a:cubicBezTo>
                  <a:lnTo>
                    <a:pt x="4269" y="2967"/>
                  </a:lnTo>
                  <a:cubicBezTo>
                    <a:pt x="4277" y="2969"/>
                    <a:pt x="4286" y="2969"/>
                    <a:pt x="4294" y="2969"/>
                  </a:cubicBezTo>
                  <a:cubicBezTo>
                    <a:pt x="4333" y="2969"/>
                    <a:pt x="4371" y="2952"/>
                    <a:pt x="4403" y="2929"/>
                  </a:cubicBezTo>
                  <a:cubicBezTo>
                    <a:pt x="4431" y="2890"/>
                    <a:pt x="4470" y="2871"/>
                    <a:pt x="4517" y="2871"/>
                  </a:cubicBezTo>
                  <a:lnTo>
                    <a:pt x="4785" y="2900"/>
                  </a:lnTo>
                  <a:cubicBezTo>
                    <a:pt x="4833" y="2919"/>
                    <a:pt x="4881" y="2957"/>
                    <a:pt x="4891" y="3015"/>
                  </a:cubicBezTo>
                  <a:lnTo>
                    <a:pt x="4919" y="3130"/>
                  </a:lnTo>
                  <a:cubicBezTo>
                    <a:pt x="4939" y="3216"/>
                    <a:pt x="4881" y="3302"/>
                    <a:pt x="4795" y="3321"/>
                  </a:cubicBezTo>
                  <a:lnTo>
                    <a:pt x="4039" y="3551"/>
                  </a:lnTo>
                  <a:cubicBezTo>
                    <a:pt x="3953" y="3570"/>
                    <a:pt x="3924" y="3675"/>
                    <a:pt x="3982" y="3742"/>
                  </a:cubicBezTo>
                  <a:lnTo>
                    <a:pt x="4049" y="3828"/>
                  </a:lnTo>
                  <a:cubicBezTo>
                    <a:pt x="4087" y="3857"/>
                    <a:pt x="4125" y="3876"/>
                    <a:pt x="4173" y="3876"/>
                  </a:cubicBezTo>
                  <a:lnTo>
                    <a:pt x="4613" y="3838"/>
                  </a:lnTo>
                  <a:cubicBezTo>
                    <a:pt x="4619" y="3837"/>
                    <a:pt x="4626" y="3837"/>
                    <a:pt x="4632" y="3837"/>
                  </a:cubicBezTo>
                  <a:cubicBezTo>
                    <a:pt x="4710" y="3837"/>
                    <a:pt x="4777" y="3892"/>
                    <a:pt x="4795" y="3972"/>
                  </a:cubicBezTo>
                  <a:lnTo>
                    <a:pt x="4814" y="4087"/>
                  </a:lnTo>
                  <a:cubicBezTo>
                    <a:pt x="4852" y="4278"/>
                    <a:pt x="4709" y="4469"/>
                    <a:pt x="4508" y="4479"/>
                  </a:cubicBezTo>
                  <a:lnTo>
                    <a:pt x="3666" y="4546"/>
                  </a:lnTo>
                  <a:cubicBezTo>
                    <a:pt x="3570" y="4556"/>
                    <a:pt x="3503" y="4651"/>
                    <a:pt x="3532" y="4747"/>
                  </a:cubicBezTo>
                  <a:cubicBezTo>
                    <a:pt x="3565" y="4845"/>
                    <a:pt x="3485" y="4937"/>
                    <a:pt x="3389" y="4937"/>
                  </a:cubicBezTo>
                  <a:cubicBezTo>
                    <a:pt x="3373" y="4937"/>
                    <a:pt x="3357" y="4934"/>
                    <a:pt x="3340" y="4929"/>
                  </a:cubicBezTo>
                  <a:lnTo>
                    <a:pt x="2718" y="4728"/>
                  </a:lnTo>
                  <a:cubicBezTo>
                    <a:pt x="2632" y="4699"/>
                    <a:pt x="2575" y="4623"/>
                    <a:pt x="2556" y="4536"/>
                  </a:cubicBezTo>
                  <a:cubicBezTo>
                    <a:pt x="2536" y="4422"/>
                    <a:pt x="2441" y="4335"/>
                    <a:pt x="2316" y="4335"/>
                  </a:cubicBezTo>
                  <a:lnTo>
                    <a:pt x="1723" y="4345"/>
                  </a:lnTo>
                  <a:cubicBezTo>
                    <a:pt x="1503" y="4355"/>
                    <a:pt x="1292" y="4402"/>
                    <a:pt x="1101" y="4489"/>
                  </a:cubicBezTo>
                  <a:lnTo>
                    <a:pt x="890" y="4584"/>
                  </a:lnTo>
                  <a:cubicBezTo>
                    <a:pt x="775" y="4632"/>
                    <a:pt x="689" y="4747"/>
                    <a:pt x="689" y="4871"/>
                  </a:cubicBezTo>
                  <a:lnTo>
                    <a:pt x="680" y="5044"/>
                  </a:lnTo>
                  <a:lnTo>
                    <a:pt x="86" y="5733"/>
                  </a:lnTo>
                  <a:cubicBezTo>
                    <a:pt x="29" y="5790"/>
                    <a:pt x="0" y="5867"/>
                    <a:pt x="0" y="5953"/>
                  </a:cubicBezTo>
                  <a:lnTo>
                    <a:pt x="0" y="6690"/>
                  </a:lnTo>
                  <a:cubicBezTo>
                    <a:pt x="0" y="6824"/>
                    <a:pt x="58" y="6948"/>
                    <a:pt x="153" y="7044"/>
                  </a:cubicBezTo>
                  <a:lnTo>
                    <a:pt x="689" y="7561"/>
                  </a:lnTo>
                  <a:cubicBezTo>
                    <a:pt x="766" y="7637"/>
                    <a:pt x="871" y="7685"/>
                    <a:pt x="996" y="7695"/>
                  </a:cubicBezTo>
                  <a:lnTo>
                    <a:pt x="2565" y="7838"/>
                  </a:lnTo>
                  <a:cubicBezTo>
                    <a:pt x="2670" y="7838"/>
                    <a:pt x="2737" y="7934"/>
                    <a:pt x="2728" y="8030"/>
                  </a:cubicBezTo>
                  <a:lnTo>
                    <a:pt x="2718" y="8106"/>
                  </a:lnTo>
                  <a:cubicBezTo>
                    <a:pt x="2699" y="8221"/>
                    <a:pt x="2757" y="8345"/>
                    <a:pt x="2852" y="8412"/>
                  </a:cubicBezTo>
                  <a:lnTo>
                    <a:pt x="3235" y="8699"/>
                  </a:lnTo>
                  <a:lnTo>
                    <a:pt x="3178" y="8891"/>
                  </a:lnTo>
                  <a:cubicBezTo>
                    <a:pt x="3139" y="9025"/>
                    <a:pt x="3178" y="9168"/>
                    <a:pt x="3283" y="9255"/>
                  </a:cubicBezTo>
                  <a:lnTo>
                    <a:pt x="3694" y="9609"/>
                  </a:lnTo>
                  <a:cubicBezTo>
                    <a:pt x="4096" y="9542"/>
                    <a:pt x="4489" y="9417"/>
                    <a:pt x="4862" y="9255"/>
                  </a:cubicBezTo>
                  <a:lnTo>
                    <a:pt x="5503" y="8479"/>
                  </a:lnTo>
                  <a:cubicBezTo>
                    <a:pt x="5599" y="8355"/>
                    <a:pt x="5685" y="8221"/>
                    <a:pt x="5752" y="8077"/>
                  </a:cubicBezTo>
                  <a:lnTo>
                    <a:pt x="6470" y="6422"/>
                  </a:lnTo>
                  <a:cubicBezTo>
                    <a:pt x="6546" y="6249"/>
                    <a:pt x="6422" y="6049"/>
                    <a:pt x="6231" y="6039"/>
                  </a:cubicBezTo>
                  <a:cubicBezTo>
                    <a:pt x="6020" y="6039"/>
                    <a:pt x="5829" y="5953"/>
                    <a:pt x="5695" y="5790"/>
                  </a:cubicBezTo>
                  <a:lnTo>
                    <a:pt x="4977" y="4938"/>
                  </a:lnTo>
                  <a:cubicBezTo>
                    <a:pt x="4864" y="4805"/>
                    <a:pt x="4979" y="4650"/>
                    <a:pt x="5109" y="4650"/>
                  </a:cubicBezTo>
                  <a:cubicBezTo>
                    <a:pt x="5156" y="4650"/>
                    <a:pt x="5204" y="4670"/>
                    <a:pt x="5245" y="4718"/>
                  </a:cubicBezTo>
                  <a:lnTo>
                    <a:pt x="5963" y="5570"/>
                  </a:lnTo>
                  <a:cubicBezTo>
                    <a:pt x="6020" y="5637"/>
                    <a:pt x="6116" y="5685"/>
                    <a:pt x="6211" y="5685"/>
                  </a:cubicBezTo>
                  <a:cubicBezTo>
                    <a:pt x="6317" y="5685"/>
                    <a:pt x="6422" y="5618"/>
                    <a:pt x="6470" y="5522"/>
                  </a:cubicBezTo>
                  <a:lnTo>
                    <a:pt x="6881" y="4709"/>
                  </a:lnTo>
                  <a:cubicBezTo>
                    <a:pt x="6920" y="4632"/>
                    <a:pt x="6900" y="4536"/>
                    <a:pt x="6833" y="4489"/>
                  </a:cubicBezTo>
                  <a:lnTo>
                    <a:pt x="6709" y="4412"/>
                  </a:lnTo>
                  <a:cubicBezTo>
                    <a:pt x="6671" y="4374"/>
                    <a:pt x="6652" y="4316"/>
                    <a:pt x="6680" y="4268"/>
                  </a:cubicBezTo>
                  <a:lnTo>
                    <a:pt x="6747" y="4182"/>
                  </a:lnTo>
                  <a:cubicBezTo>
                    <a:pt x="6808" y="4078"/>
                    <a:pt x="6918" y="4024"/>
                    <a:pt x="7031" y="4024"/>
                  </a:cubicBezTo>
                  <a:cubicBezTo>
                    <a:pt x="7114" y="4024"/>
                    <a:pt x="7199" y="4054"/>
                    <a:pt x="7264" y="4115"/>
                  </a:cubicBezTo>
                  <a:lnTo>
                    <a:pt x="7714" y="4565"/>
                  </a:lnTo>
                  <a:cubicBezTo>
                    <a:pt x="7695" y="4364"/>
                    <a:pt x="7676" y="4163"/>
                    <a:pt x="7637" y="3972"/>
                  </a:cubicBezTo>
                  <a:cubicBezTo>
                    <a:pt x="7274" y="1905"/>
                    <a:pt x="5628" y="306"/>
                    <a:pt x="3551" y="0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7"/>
            <p:cNvSpPr/>
            <p:nvPr/>
          </p:nvSpPr>
          <p:spPr>
            <a:xfrm>
              <a:off x="2339468" y="2073189"/>
              <a:ext cx="16360" cy="26181"/>
            </a:xfrm>
            <a:custGeom>
              <a:avLst/>
              <a:gdLst/>
              <a:ahLst/>
              <a:cxnLst/>
              <a:rect l="l" t="t" r="r" b="b"/>
              <a:pathLst>
                <a:path w="623" h="997" extrusionOk="0">
                  <a:moveTo>
                    <a:pt x="441" y="1"/>
                  </a:moveTo>
                  <a:cubicBezTo>
                    <a:pt x="345" y="1"/>
                    <a:pt x="269" y="77"/>
                    <a:pt x="269" y="173"/>
                  </a:cubicBezTo>
                  <a:lnTo>
                    <a:pt x="269" y="546"/>
                  </a:lnTo>
                  <a:lnTo>
                    <a:pt x="116" y="699"/>
                  </a:lnTo>
                  <a:cubicBezTo>
                    <a:pt x="1" y="805"/>
                    <a:pt x="77" y="996"/>
                    <a:pt x="230" y="996"/>
                  </a:cubicBezTo>
                  <a:cubicBezTo>
                    <a:pt x="278" y="996"/>
                    <a:pt x="326" y="977"/>
                    <a:pt x="355" y="948"/>
                  </a:cubicBezTo>
                  <a:lnTo>
                    <a:pt x="565" y="747"/>
                  </a:lnTo>
                  <a:cubicBezTo>
                    <a:pt x="604" y="719"/>
                    <a:pt x="623" y="671"/>
                    <a:pt x="623" y="623"/>
                  </a:cubicBezTo>
                  <a:lnTo>
                    <a:pt x="613" y="173"/>
                  </a:lnTo>
                  <a:cubicBezTo>
                    <a:pt x="613" y="77"/>
                    <a:pt x="537" y="1"/>
                    <a:pt x="441" y="1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37"/>
            <p:cNvSpPr/>
            <p:nvPr/>
          </p:nvSpPr>
          <p:spPr>
            <a:xfrm>
              <a:off x="2309322" y="2158901"/>
              <a:ext cx="146531" cy="119641"/>
            </a:xfrm>
            <a:custGeom>
              <a:avLst/>
              <a:gdLst/>
              <a:ahLst/>
              <a:cxnLst/>
              <a:rect l="l" t="t" r="r" b="b"/>
              <a:pathLst>
                <a:path w="5580" h="4556" extrusionOk="0">
                  <a:moveTo>
                    <a:pt x="670" y="0"/>
                  </a:moveTo>
                  <a:lnTo>
                    <a:pt x="77" y="670"/>
                  </a:lnTo>
                  <a:cubicBezTo>
                    <a:pt x="29" y="737"/>
                    <a:pt x="0" y="814"/>
                    <a:pt x="0" y="890"/>
                  </a:cubicBezTo>
                  <a:lnTo>
                    <a:pt x="0" y="1627"/>
                  </a:lnTo>
                  <a:cubicBezTo>
                    <a:pt x="0" y="1761"/>
                    <a:pt x="58" y="1895"/>
                    <a:pt x="153" y="1991"/>
                  </a:cubicBezTo>
                  <a:lnTo>
                    <a:pt x="680" y="2498"/>
                  </a:lnTo>
                  <a:cubicBezTo>
                    <a:pt x="766" y="2575"/>
                    <a:pt x="871" y="2622"/>
                    <a:pt x="986" y="2642"/>
                  </a:cubicBezTo>
                  <a:lnTo>
                    <a:pt x="2565" y="2785"/>
                  </a:lnTo>
                  <a:cubicBezTo>
                    <a:pt x="2670" y="2785"/>
                    <a:pt x="2737" y="2881"/>
                    <a:pt x="2728" y="2977"/>
                  </a:cubicBezTo>
                  <a:lnTo>
                    <a:pt x="2718" y="3053"/>
                  </a:lnTo>
                  <a:cubicBezTo>
                    <a:pt x="2699" y="3168"/>
                    <a:pt x="2757" y="3292"/>
                    <a:pt x="2852" y="3359"/>
                  </a:cubicBezTo>
                  <a:lnTo>
                    <a:pt x="3235" y="3646"/>
                  </a:lnTo>
                  <a:lnTo>
                    <a:pt x="3178" y="3838"/>
                  </a:lnTo>
                  <a:cubicBezTo>
                    <a:pt x="3139" y="3972"/>
                    <a:pt x="3178" y="4115"/>
                    <a:pt x="3283" y="4202"/>
                  </a:cubicBezTo>
                  <a:lnTo>
                    <a:pt x="3694" y="4556"/>
                  </a:lnTo>
                  <a:lnTo>
                    <a:pt x="3704" y="4556"/>
                  </a:lnTo>
                  <a:cubicBezTo>
                    <a:pt x="3991" y="4508"/>
                    <a:pt x="4278" y="4422"/>
                    <a:pt x="4556" y="4316"/>
                  </a:cubicBezTo>
                  <a:lnTo>
                    <a:pt x="4623" y="4297"/>
                  </a:lnTo>
                  <a:cubicBezTo>
                    <a:pt x="4690" y="4269"/>
                    <a:pt x="4747" y="4249"/>
                    <a:pt x="4805" y="4221"/>
                  </a:cubicBezTo>
                  <a:lnTo>
                    <a:pt x="4862" y="4192"/>
                  </a:lnTo>
                  <a:lnTo>
                    <a:pt x="5503" y="3426"/>
                  </a:lnTo>
                  <a:cubicBezTo>
                    <a:pt x="5532" y="3388"/>
                    <a:pt x="5561" y="3350"/>
                    <a:pt x="5580" y="3312"/>
                  </a:cubicBezTo>
                  <a:lnTo>
                    <a:pt x="5274" y="3312"/>
                  </a:lnTo>
                  <a:cubicBezTo>
                    <a:pt x="3187" y="3312"/>
                    <a:pt x="1331" y="1981"/>
                    <a:pt x="670" y="0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7"/>
            <p:cNvSpPr/>
            <p:nvPr/>
          </p:nvSpPr>
          <p:spPr>
            <a:xfrm>
              <a:off x="2236765" y="2073740"/>
              <a:ext cx="345765" cy="256403"/>
            </a:xfrm>
            <a:custGeom>
              <a:avLst/>
              <a:gdLst/>
              <a:ahLst/>
              <a:cxnLst/>
              <a:rect l="l" t="t" r="r" b="b"/>
              <a:pathLst>
                <a:path w="13167" h="9764" extrusionOk="0">
                  <a:moveTo>
                    <a:pt x="11542" y="0"/>
                  </a:moveTo>
                  <a:cubicBezTo>
                    <a:pt x="11407" y="0"/>
                    <a:pt x="11274" y="126"/>
                    <a:pt x="11338" y="286"/>
                  </a:cubicBezTo>
                  <a:cubicBezTo>
                    <a:pt x="12697" y="3148"/>
                    <a:pt x="11740" y="6574"/>
                    <a:pt x="9089" y="8306"/>
                  </a:cubicBezTo>
                  <a:cubicBezTo>
                    <a:pt x="8022" y="9007"/>
                    <a:pt x="6813" y="9347"/>
                    <a:pt x="5613" y="9347"/>
                  </a:cubicBezTo>
                  <a:cubicBezTo>
                    <a:pt x="3834" y="9347"/>
                    <a:pt x="2076" y="8600"/>
                    <a:pt x="830" y="7177"/>
                  </a:cubicBezTo>
                  <a:lnTo>
                    <a:pt x="830" y="7177"/>
                  </a:lnTo>
                  <a:lnTo>
                    <a:pt x="1567" y="7416"/>
                  </a:lnTo>
                  <a:cubicBezTo>
                    <a:pt x="1599" y="7429"/>
                    <a:pt x="1629" y="7435"/>
                    <a:pt x="1656" y="7435"/>
                  </a:cubicBezTo>
                  <a:cubicBezTo>
                    <a:pt x="1872" y="7435"/>
                    <a:pt x="1955" y="7082"/>
                    <a:pt x="1701" y="7014"/>
                  </a:cubicBezTo>
                  <a:lnTo>
                    <a:pt x="294" y="6545"/>
                  </a:lnTo>
                  <a:cubicBezTo>
                    <a:pt x="272" y="6538"/>
                    <a:pt x="249" y="6535"/>
                    <a:pt x="228" y="6535"/>
                  </a:cubicBezTo>
                  <a:cubicBezTo>
                    <a:pt x="102" y="6535"/>
                    <a:pt x="0" y="6645"/>
                    <a:pt x="17" y="6784"/>
                  </a:cubicBezTo>
                  <a:lnTo>
                    <a:pt x="256" y="8421"/>
                  </a:lnTo>
                  <a:cubicBezTo>
                    <a:pt x="275" y="8526"/>
                    <a:pt x="361" y="8603"/>
                    <a:pt x="466" y="8603"/>
                  </a:cubicBezTo>
                  <a:lnTo>
                    <a:pt x="495" y="8603"/>
                  </a:lnTo>
                  <a:cubicBezTo>
                    <a:pt x="610" y="8583"/>
                    <a:pt x="696" y="8478"/>
                    <a:pt x="677" y="8363"/>
                  </a:cubicBezTo>
                  <a:lnTo>
                    <a:pt x="553" y="7492"/>
                  </a:lnTo>
                  <a:lnTo>
                    <a:pt x="553" y="7492"/>
                  </a:lnTo>
                  <a:cubicBezTo>
                    <a:pt x="1880" y="8985"/>
                    <a:pt x="3736" y="9764"/>
                    <a:pt x="5614" y="9764"/>
                  </a:cubicBezTo>
                  <a:cubicBezTo>
                    <a:pt x="6903" y="9764"/>
                    <a:pt x="8202" y="9397"/>
                    <a:pt x="9348" y="8641"/>
                  </a:cubicBezTo>
                  <a:cubicBezTo>
                    <a:pt x="12152" y="6794"/>
                    <a:pt x="13166" y="3157"/>
                    <a:pt x="11731" y="114"/>
                  </a:cubicBezTo>
                  <a:lnTo>
                    <a:pt x="11721" y="104"/>
                  </a:lnTo>
                  <a:cubicBezTo>
                    <a:pt x="11677" y="31"/>
                    <a:pt x="11609" y="0"/>
                    <a:pt x="11542" y="0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7"/>
            <p:cNvSpPr/>
            <p:nvPr/>
          </p:nvSpPr>
          <p:spPr>
            <a:xfrm>
              <a:off x="2186425" y="1976158"/>
              <a:ext cx="344820" cy="255510"/>
            </a:xfrm>
            <a:custGeom>
              <a:avLst/>
              <a:gdLst/>
              <a:ahLst/>
              <a:cxnLst/>
              <a:rect l="l" t="t" r="r" b="b"/>
              <a:pathLst>
                <a:path w="13131" h="9730" extrusionOk="0">
                  <a:moveTo>
                    <a:pt x="7544" y="0"/>
                  </a:moveTo>
                  <a:cubicBezTo>
                    <a:pt x="6257" y="0"/>
                    <a:pt x="4960" y="367"/>
                    <a:pt x="3819" y="1121"/>
                  </a:cubicBezTo>
                  <a:cubicBezTo>
                    <a:pt x="1024" y="2968"/>
                    <a:pt x="0" y="6586"/>
                    <a:pt x="1417" y="9620"/>
                  </a:cubicBezTo>
                  <a:cubicBezTo>
                    <a:pt x="1459" y="9697"/>
                    <a:pt x="1526" y="9730"/>
                    <a:pt x="1593" y="9730"/>
                  </a:cubicBezTo>
                  <a:cubicBezTo>
                    <a:pt x="1725" y="9730"/>
                    <a:pt x="1857" y="9603"/>
                    <a:pt x="1800" y="9438"/>
                  </a:cubicBezTo>
                  <a:cubicBezTo>
                    <a:pt x="1388" y="8586"/>
                    <a:pt x="1178" y="7658"/>
                    <a:pt x="1187" y="6720"/>
                  </a:cubicBezTo>
                  <a:cubicBezTo>
                    <a:pt x="1187" y="4079"/>
                    <a:pt x="2824" y="1715"/>
                    <a:pt x="5302" y="786"/>
                  </a:cubicBezTo>
                  <a:cubicBezTo>
                    <a:pt x="6026" y="514"/>
                    <a:pt x="6777" y="383"/>
                    <a:pt x="7521" y="383"/>
                  </a:cubicBezTo>
                  <a:cubicBezTo>
                    <a:pt x="9317" y="383"/>
                    <a:pt x="11073" y="1149"/>
                    <a:pt x="12298" y="2557"/>
                  </a:cubicBezTo>
                  <a:lnTo>
                    <a:pt x="11571" y="2318"/>
                  </a:lnTo>
                  <a:cubicBezTo>
                    <a:pt x="11549" y="2312"/>
                    <a:pt x="11529" y="2309"/>
                    <a:pt x="11509" y="2309"/>
                  </a:cubicBezTo>
                  <a:cubicBezTo>
                    <a:pt x="11294" y="2309"/>
                    <a:pt x="11209" y="2623"/>
                    <a:pt x="11437" y="2720"/>
                  </a:cubicBezTo>
                  <a:lnTo>
                    <a:pt x="12844" y="3179"/>
                  </a:lnTo>
                  <a:cubicBezTo>
                    <a:pt x="12863" y="3189"/>
                    <a:pt x="12882" y="3198"/>
                    <a:pt x="12911" y="3198"/>
                  </a:cubicBezTo>
                  <a:cubicBezTo>
                    <a:pt x="13035" y="3189"/>
                    <a:pt x="13131" y="3083"/>
                    <a:pt x="13121" y="2959"/>
                  </a:cubicBezTo>
                  <a:lnTo>
                    <a:pt x="12882" y="1313"/>
                  </a:lnTo>
                  <a:cubicBezTo>
                    <a:pt x="12869" y="1181"/>
                    <a:pt x="12773" y="1121"/>
                    <a:pt x="12676" y="1121"/>
                  </a:cubicBezTo>
                  <a:cubicBezTo>
                    <a:pt x="12554" y="1121"/>
                    <a:pt x="12429" y="1215"/>
                    <a:pt x="12461" y="1380"/>
                  </a:cubicBezTo>
                  <a:lnTo>
                    <a:pt x="12576" y="2241"/>
                  </a:lnTo>
                  <a:cubicBezTo>
                    <a:pt x="11251" y="769"/>
                    <a:pt x="9407" y="0"/>
                    <a:pt x="7544" y="0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6" name="Google Shape;356;p37"/>
          <p:cNvGrpSpPr/>
          <p:nvPr/>
        </p:nvGrpSpPr>
        <p:grpSpPr>
          <a:xfrm>
            <a:off x="13266190" y="8327266"/>
            <a:ext cx="1145301" cy="1035302"/>
            <a:chOff x="1752137" y="4266608"/>
            <a:chExt cx="378512" cy="374756"/>
          </a:xfrm>
        </p:grpSpPr>
        <p:sp>
          <p:nvSpPr>
            <p:cNvPr id="357" name="Google Shape;357;p37"/>
            <p:cNvSpPr/>
            <p:nvPr/>
          </p:nvSpPr>
          <p:spPr>
            <a:xfrm>
              <a:off x="1752400" y="4382020"/>
              <a:ext cx="171163" cy="82220"/>
            </a:xfrm>
            <a:custGeom>
              <a:avLst/>
              <a:gdLst/>
              <a:ahLst/>
              <a:cxnLst/>
              <a:rect l="l" t="t" r="r" b="b"/>
              <a:pathLst>
                <a:path w="6518" h="3131" extrusionOk="0">
                  <a:moveTo>
                    <a:pt x="6518" y="1"/>
                  </a:moveTo>
                  <a:lnTo>
                    <a:pt x="5092" y="125"/>
                  </a:lnTo>
                  <a:cubicBezTo>
                    <a:pt x="3226" y="278"/>
                    <a:pt x="1474" y="1082"/>
                    <a:pt x="154" y="2412"/>
                  </a:cubicBezTo>
                  <a:cubicBezTo>
                    <a:pt x="1" y="2565"/>
                    <a:pt x="96" y="2833"/>
                    <a:pt x="316" y="2853"/>
                  </a:cubicBezTo>
                  <a:lnTo>
                    <a:pt x="3398" y="3130"/>
                  </a:lnTo>
                  <a:lnTo>
                    <a:pt x="6518" y="1"/>
                  </a:ln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7"/>
            <p:cNvSpPr/>
            <p:nvPr/>
          </p:nvSpPr>
          <p:spPr>
            <a:xfrm>
              <a:off x="1931834" y="4472250"/>
              <a:ext cx="81957" cy="169114"/>
            </a:xfrm>
            <a:custGeom>
              <a:avLst/>
              <a:gdLst/>
              <a:ahLst/>
              <a:cxnLst/>
              <a:rect l="l" t="t" r="r" b="b"/>
              <a:pathLst>
                <a:path w="3121" h="6440" extrusionOk="0">
                  <a:moveTo>
                    <a:pt x="3121" y="0"/>
                  </a:moveTo>
                  <a:lnTo>
                    <a:pt x="1" y="3120"/>
                  </a:lnTo>
                  <a:lnTo>
                    <a:pt x="269" y="6202"/>
                  </a:lnTo>
                  <a:cubicBezTo>
                    <a:pt x="281" y="6348"/>
                    <a:pt x="404" y="6439"/>
                    <a:pt x="530" y="6439"/>
                  </a:cubicBezTo>
                  <a:cubicBezTo>
                    <a:pt x="593" y="6439"/>
                    <a:pt x="657" y="6416"/>
                    <a:pt x="709" y="6365"/>
                  </a:cubicBezTo>
                  <a:cubicBezTo>
                    <a:pt x="2039" y="5044"/>
                    <a:pt x="2843" y="3293"/>
                    <a:pt x="3006" y="1426"/>
                  </a:cubicBezTo>
                  <a:lnTo>
                    <a:pt x="3121" y="0"/>
                  </a:ln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7"/>
            <p:cNvSpPr/>
            <p:nvPr/>
          </p:nvSpPr>
          <p:spPr>
            <a:xfrm>
              <a:off x="1752137" y="4386537"/>
              <a:ext cx="123685" cy="71664"/>
            </a:xfrm>
            <a:custGeom>
              <a:avLst/>
              <a:gdLst/>
              <a:ahLst/>
              <a:cxnLst/>
              <a:rect l="l" t="t" r="r" b="b"/>
              <a:pathLst>
                <a:path w="4710" h="2729" extrusionOk="0">
                  <a:moveTo>
                    <a:pt x="4710" y="1"/>
                  </a:moveTo>
                  <a:lnTo>
                    <a:pt x="4710" y="1"/>
                  </a:lnTo>
                  <a:cubicBezTo>
                    <a:pt x="2987" y="221"/>
                    <a:pt x="1389" y="1015"/>
                    <a:pt x="164" y="2240"/>
                  </a:cubicBezTo>
                  <a:cubicBezTo>
                    <a:pt x="1" y="2393"/>
                    <a:pt x="106" y="2661"/>
                    <a:pt x="317" y="2681"/>
                  </a:cubicBezTo>
                  <a:lnTo>
                    <a:pt x="776" y="2728"/>
                  </a:lnTo>
                  <a:cubicBezTo>
                    <a:pt x="633" y="2614"/>
                    <a:pt x="613" y="2403"/>
                    <a:pt x="747" y="2269"/>
                  </a:cubicBezTo>
                  <a:cubicBezTo>
                    <a:pt x="1838" y="1178"/>
                    <a:pt x="3207" y="393"/>
                    <a:pt x="4710" y="1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7"/>
            <p:cNvSpPr/>
            <p:nvPr/>
          </p:nvSpPr>
          <p:spPr>
            <a:xfrm>
              <a:off x="1931834" y="4539108"/>
              <a:ext cx="23897" cy="102256"/>
            </a:xfrm>
            <a:custGeom>
              <a:avLst/>
              <a:gdLst/>
              <a:ahLst/>
              <a:cxnLst/>
              <a:rect l="l" t="t" r="r" b="b"/>
              <a:pathLst>
                <a:path w="910" h="3894" extrusionOk="0">
                  <a:moveTo>
                    <a:pt x="575" y="0"/>
                  </a:moveTo>
                  <a:lnTo>
                    <a:pt x="1" y="574"/>
                  </a:lnTo>
                  <a:lnTo>
                    <a:pt x="269" y="3656"/>
                  </a:lnTo>
                  <a:cubicBezTo>
                    <a:pt x="281" y="3802"/>
                    <a:pt x="404" y="3893"/>
                    <a:pt x="530" y="3893"/>
                  </a:cubicBezTo>
                  <a:cubicBezTo>
                    <a:pt x="593" y="3893"/>
                    <a:pt x="657" y="3870"/>
                    <a:pt x="709" y="3819"/>
                  </a:cubicBezTo>
                  <a:cubicBezTo>
                    <a:pt x="776" y="3752"/>
                    <a:pt x="843" y="3685"/>
                    <a:pt x="910" y="3618"/>
                  </a:cubicBezTo>
                  <a:cubicBezTo>
                    <a:pt x="891" y="3579"/>
                    <a:pt x="891" y="3551"/>
                    <a:pt x="881" y="3512"/>
                  </a:cubicBezTo>
                  <a:lnTo>
                    <a:pt x="575" y="0"/>
                  </a:ln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7"/>
            <p:cNvSpPr/>
            <p:nvPr/>
          </p:nvSpPr>
          <p:spPr>
            <a:xfrm>
              <a:off x="1823512" y="4266608"/>
              <a:ext cx="307137" cy="305115"/>
            </a:xfrm>
            <a:custGeom>
              <a:avLst/>
              <a:gdLst/>
              <a:ahLst/>
              <a:cxnLst/>
              <a:rect l="l" t="t" r="r" b="b"/>
              <a:pathLst>
                <a:path w="11696" h="11619" extrusionOk="0">
                  <a:moveTo>
                    <a:pt x="11451" y="0"/>
                  </a:moveTo>
                  <a:cubicBezTo>
                    <a:pt x="11428" y="0"/>
                    <a:pt x="11404" y="4"/>
                    <a:pt x="11380" y="12"/>
                  </a:cubicBezTo>
                  <a:lnTo>
                    <a:pt x="8920" y="730"/>
                  </a:lnTo>
                  <a:lnTo>
                    <a:pt x="7102" y="1257"/>
                  </a:lnTo>
                  <a:cubicBezTo>
                    <a:pt x="6949" y="1304"/>
                    <a:pt x="6815" y="1381"/>
                    <a:pt x="6710" y="1496"/>
                  </a:cubicBezTo>
                  <a:lnTo>
                    <a:pt x="87" y="8119"/>
                  </a:lnTo>
                  <a:cubicBezTo>
                    <a:pt x="1" y="8205"/>
                    <a:pt x="1" y="8339"/>
                    <a:pt x="87" y="8425"/>
                  </a:cubicBezTo>
                  <a:lnTo>
                    <a:pt x="1408" y="9745"/>
                  </a:lnTo>
                  <a:lnTo>
                    <a:pt x="1896" y="10234"/>
                  </a:lnTo>
                  <a:lnTo>
                    <a:pt x="3217" y="11554"/>
                  </a:lnTo>
                  <a:cubicBezTo>
                    <a:pt x="3260" y="11597"/>
                    <a:pt x="3319" y="11619"/>
                    <a:pt x="3379" y="11619"/>
                  </a:cubicBezTo>
                  <a:cubicBezTo>
                    <a:pt x="3439" y="11619"/>
                    <a:pt x="3499" y="11597"/>
                    <a:pt x="3542" y="11554"/>
                  </a:cubicBezTo>
                  <a:lnTo>
                    <a:pt x="7246" y="7841"/>
                  </a:lnTo>
                  <a:lnTo>
                    <a:pt x="10136" y="4970"/>
                  </a:lnTo>
                  <a:cubicBezTo>
                    <a:pt x="10260" y="4845"/>
                    <a:pt x="10346" y="4692"/>
                    <a:pt x="10394" y="4530"/>
                  </a:cubicBezTo>
                  <a:lnTo>
                    <a:pt x="11638" y="271"/>
                  </a:lnTo>
                  <a:cubicBezTo>
                    <a:pt x="11696" y="132"/>
                    <a:pt x="11585" y="0"/>
                    <a:pt x="11451" y="0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7"/>
            <p:cNvSpPr/>
            <p:nvPr/>
          </p:nvSpPr>
          <p:spPr>
            <a:xfrm>
              <a:off x="1823512" y="4266686"/>
              <a:ext cx="306507" cy="227963"/>
            </a:xfrm>
            <a:custGeom>
              <a:avLst/>
              <a:gdLst/>
              <a:ahLst/>
              <a:cxnLst/>
              <a:rect l="l" t="t" r="r" b="b"/>
              <a:pathLst>
                <a:path w="11672" h="8681" extrusionOk="0">
                  <a:moveTo>
                    <a:pt x="11449" y="0"/>
                  </a:moveTo>
                  <a:cubicBezTo>
                    <a:pt x="11430" y="0"/>
                    <a:pt x="11410" y="3"/>
                    <a:pt x="11390" y="9"/>
                  </a:cubicBezTo>
                  <a:lnTo>
                    <a:pt x="7083" y="1263"/>
                  </a:lnTo>
                  <a:cubicBezTo>
                    <a:pt x="6949" y="1301"/>
                    <a:pt x="6825" y="1378"/>
                    <a:pt x="6729" y="1474"/>
                  </a:cubicBezTo>
                  <a:lnTo>
                    <a:pt x="87" y="8116"/>
                  </a:lnTo>
                  <a:cubicBezTo>
                    <a:pt x="1" y="8192"/>
                    <a:pt x="1" y="8326"/>
                    <a:pt x="87" y="8412"/>
                  </a:cubicBezTo>
                  <a:lnTo>
                    <a:pt x="355" y="8680"/>
                  </a:lnTo>
                  <a:lnTo>
                    <a:pt x="1101" y="7934"/>
                  </a:lnTo>
                  <a:lnTo>
                    <a:pt x="7064" y="1971"/>
                  </a:lnTo>
                  <a:cubicBezTo>
                    <a:pt x="7150" y="1885"/>
                    <a:pt x="7265" y="1818"/>
                    <a:pt x="7389" y="1780"/>
                  </a:cubicBezTo>
                  <a:lnTo>
                    <a:pt x="11552" y="565"/>
                  </a:lnTo>
                  <a:lnTo>
                    <a:pt x="11638" y="258"/>
                  </a:lnTo>
                  <a:cubicBezTo>
                    <a:pt x="11672" y="126"/>
                    <a:pt x="11575" y="0"/>
                    <a:pt x="11449" y="0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7"/>
            <p:cNvSpPr/>
            <p:nvPr/>
          </p:nvSpPr>
          <p:spPr>
            <a:xfrm>
              <a:off x="1978078" y="4353633"/>
              <a:ext cx="64127" cy="64101"/>
            </a:xfrm>
            <a:custGeom>
              <a:avLst/>
              <a:gdLst/>
              <a:ahLst/>
              <a:cxnLst/>
              <a:rect l="l" t="t" r="r" b="b"/>
              <a:pathLst>
                <a:path w="2442" h="2441" extrusionOk="0">
                  <a:moveTo>
                    <a:pt x="1226" y="0"/>
                  </a:moveTo>
                  <a:cubicBezTo>
                    <a:pt x="546" y="0"/>
                    <a:pt x="1" y="546"/>
                    <a:pt x="1" y="1216"/>
                  </a:cubicBezTo>
                  <a:cubicBezTo>
                    <a:pt x="1" y="1895"/>
                    <a:pt x="546" y="2441"/>
                    <a:pt x="1226" y="2441"/>
                  </a:cubicBezTo>
                  <a:cubicBezTo>
                    <a:pt x="1896" y="2441"/>
                    <a:pt x="2441" y="1895"/>
                    <a:pt x="2441" y="1216"/>
                  </a:cubicBezTo>
                  <a:cubicBezTo>
                    <a:pt x="2441" y="546"/>
                    <a:pt x="1896" y="0"/>
                    <a:pt x="1226" y="0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7"/>
            <p:cNvSpPr/>
            <p:nvPr/>
          </p:nvSpPr>
          <p:spPr>
            <a:xfrm>
              <a:off x="1978078" y="4353660"/>
              <a:ext cx="39731" cy="64206"/>
            </a:xfrm>
            <a:custGeom>
              <a:avLst/>
              <a:gdLst/>
              <a:ahLst/>
              <a:cxnLst/>
              <a:rect l="l" t="t" r="r" b="b"/>
              <a:pathLst>
                <a:path w="1513" h="2445" extrusionOk="0">
                  <a:moveTo>
                    <a:pt x="1215" y="1"/>
                  </a:moveTo>
                  <a:cubicBezTo>
                    <a:pt x="559" y="1"/>
                    <a:pt x="1" y="533"/>
                    <a:pt x="1" y="1224"/>
                  </a:cubicBezTo>
                  <a:cubicBezTo>
                    <a:pt x="1" y="1911"/>
                    <a:pt x="566" y="2444"/>
                    <a:pt x="1226" y="2444"/>
                  </a:cubicBezTo>
                  <a:cubicBezTo>
                    <a:pt x="1320" y="2444"/>
                    <a:pt x="1416" y="2434"/>
                    <a:pt x="1513" y="2411"/>
                  </a:cubicBezTo>
                  <a:cubicBezTo>
                    <a:pt x="584" y="2181"/>
                    <a:pt x="259" y="1033"/>
                    <a:pt x="939" y="353"/>
                  </a:cubicBezTo>
                  <a:cubicBezTo>
                    <a:pt x="1092" y="200"/>
                    <a:pt x="1293" y="85"/>
                    <a:pt x="1513" y="38"/>
                  </a:cubicBezTo>
                  <a:cubicBezTo>
                    <a:pt x="1412" y="13"/>
                    <a:pt x="1313" y="1"/>
                    <a:pt x="1215" y="1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7"/>
            <p:cNvSpPr/>
            <p:nvPr/>
          </p:nvSpPr>
          <p:spPr>
            <a:xfrm>
              <a:off x="1815476" y="4497381"/>
              <a:ext cx="82955" cy="82404"/>
            </a:xfrm>
            <a:custGeom>
              <a:avLst/>
              <a:gdLst/>
              <a:ahLst/>
              <a:cxnLst/>
              <a:rect l="l" t="t" r="r" b="b"/>
              <a:pathLst>
                <a:path w="3159" h="3138" extrusionOk="0">
                  <a:moveTo>
                    <a:pt x="814" y="0"/>
                  </a:moveTo>
                  <a:lnTo>
                    <a:pt x="125" y="699"/>
                  </a:lnTo>
                  <a:cubicBezTo>
                    <a:pt x="1" y="823"/>
                    <a:pt x="1" y="1024"/>
                    <a:pt x="125" y="1158"/>
                  </a:cubicBezTo>
                  <a:lnTo>
                    <a:pt x="1063" y="2096"/>
                  </a:lnTo>
                  <a:lnTo>
                    <a:pt x="2010" y="3044"/>
                  </a:lnTo>
                  <a:cubicBezTo>
                    <a:pt x="2073" y="3106"/>
                    <a:pt x="2154" y="3137"/>
                    <a:pt x="2235" y="3137"/>
                  </a:cubicBezTo>
                  <a:cubicBezTo>
                    <a:pt x="2317" y="3137"/>
                    <a:pt x="2398" y="3106"/>
                    <a:pt x="2460" y="3044"/>
                  </a:cubicBezTo>
                  <a:lnTo>
                    <a:pt x="3159" y="2345"/>
                  </a:lnTo>
                  <a:lnTo>
                    <a:pt x="2231" y="1417"/>
                  </a:lnTo>
                  <a:lnTo>
                    <a:pt x="1742" y="929"/>
                  </a:lnTo>
                  <a:lnTo>
                    <a:pt x="814" y="0"/>
                  </a:ln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37"/>
            <p:cNvSpPr/>
            <p:nvPr/>
          </p:nvSpPr>
          <p:spPr>
            <a:xfrm>
              <a:off x="1815476" y="4497381"/>
              <a:ext cx="32195" cy="35950"/>
            </a:xfrm>
            <a:custGeom>
              <a:avLst/>
              <a:gdLst/>
              <a:ahLst/>
              <a:cxnLst/>
              <a:rect l="l" t="t" r="r" b="b"/>
              <a:pathLst>
                <a:path w="1226" h="1369" extrusionOk="0">
                  <a:moveTo>
                    <a:pt x="814" y="0"/>
                  </a:moveTo>
                  <a:lnTo>
                    <a:pt x="125" y="699"/>
                  </a:lnTo>
                  <a:cubicBezTo>
                    <a:pt x="1" y="823"/>
                    <a:pt x="1" y="1024"/>
                    <a:pt x="125" y="1158"/>
                  </a:cubicBezTo>
                  <a:lnTo>
                    <a:pt x="345" y="1369"/>
                  </a:lnTo>
                  <a:cubicBezTo>
                    <a:pt x="355" y="1302"/>
                    <a:pt x="393" y="1245"/>
                    <a:pt x="441" y="1197"/>
                  </a:cubicBezTo>
                  <a:lnTo>
                    <a:pt x="1226" y="412"/>
                  </a:lnTo>
                  <a:lnTo>
                    <a:pt x="814" y="0"/>
                  </a:ln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7"/>
            <p:cNvSpPr/>
            <p:nvPr/>
          </p:nvSpPr>
          <p:spPr>
            <a:xfrm>
              <a:off x="1823512" y="4463952"/>
              <a:ext cx="108349" cy="107719"/>
            </a:xfrm>
            <a:custGeom>
              <a:avLst/>
              <a:gdLst/>
              <a:ahLst/>
              <a:cxnLst/>
              <a:rect l="l" t="t" r="r" b="b"/>
              <a:pathLst>
                <a:path w="4126" h="4102" extrusionOk="0">
                  <a:moveTo>
                    <a:pt x="680" y="1"/>
                  </a:moveTo>
                  <a:lnTo>
                    <a:pt x="87" y="604"/>
                  </a:lnTo>
                  <a:cubicBezTo>
                    <a:pt x="1" y="680"/>
                    <a:pt x="1" y="824"/>
                    <a:pt x="87" y="900"/>
                  </a:cubicBezTo>
                  <a:lnTo>
                    <a:pt x="1408" y="2230"/>
                  </a:lnTo>
                  <a:lnTo>
                    <a:pt x="1896" y="2719"/>
                  </a:lnTo>
                  <a:lnTo>
                    <a:pt x="3217" y="4030"/>
                  </a:lnTo>
                  <a:cubicBezTo>
                    <a:pt x="3260" y="4078"/>
                    <a:pt x="3319" y="4101"/>
                    <a:pt x="3379" y="4101"/>
                  </a:cubicBezTo>
                  <a:cubicBezTo>
                    <a:pt x="3439" y="4101"/>
                    <a:pt x="3499" y="4078"/>
                    <a:pt x="3542" y="4030"/>
                  </a:cubicBezTo>
                  <a:lnTo>
                    <a:pt x="4126" y="3446"/>
                  </a:lnTo>
                  <a:lnTo>
                    <a:pt x="2652" y="1962"/>
                  </a:lnTo>
                  <a:lnTo>
                    <a:pt x="2164" y="1484"/>
                  </a:lnTo>
                  <a:lnTo>
                    <a:pt x="680" y="1"/>
                  </a:ln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7"/>
            <p:cNvSpPr/>
            <p:nvPr/>
          </p:nvSpPr>
          <p:spPr>
            <a:xfrm>
              <a:off x="1823512" y="4463952"/>
              <a:ext cx="28939" cy="30698"/>
            </a:xfrm>
            <a:custGeom>
              <a:avLst/>
              <a:gdLst/>
              <a:ahLst/>
              <a:cxnLst/>
              <a:rect l="l" t="t" r="r" b="b"/>
              <a:pathLst>
                <a:path w="1102" h="1169" extrusionOk="0">
                  <a:moveTo>
                    <a:pt x="680" y="1"/>
                  </a:moveTo>
                  <a:lnTo>
                    <a:pt x="87" y="604"/>
                  </a:lnTo>
                  <a:cubicBezTo>
                    <a:pt x="1" y="680"/>
                    <a:pt x="1" y="814"/>
                    <a:pt x="87" y="900"/>
                  </a:cubicBezTo>
                  <a:lnTo>
                    <a:pt x="345" y="1168"/>
                  </a:lnTo>
                  <a:lnTo>
                    <a:pt x="1101" y="412"/>
                  </a:lnTo>
                  <a:lnTo>
                    <a:pt x="680" y="1"/>
                  </a:ln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7"/>
            <p:cNvSpPr/>
            <p:nvPr/>
          </p:nvSpPr>
          <p:spPr>
            <a:xfrm>
              <a:off x="1776034" y="4536981"/>
              <a:ext cx="33692" cy="30724"/>
            </a:xfrm>
            <a:custGeom>
              <a:avLst/>
              <a:gdLst/>
              <a:ahLst/>
              <a:cxnLst/>
              <a:rect l="l" t="t" r="r" b="b"/>
              <a:pathLst>
                <a:path w="1283" h="1170" extrusionOk="0">
                  <a:moveTo>
                    <a:pt x="976" y="1"/>
                  </a:moveTo>
                  <a:cubicBezTo>
                    <a:pt x="924" y="1"/>
                    <a:pt x="871" y="22"/>
                    <a:pt x="823" y="72"/>
                  </a:cubicBezTo>
                  <a:lnTo>
                    <a:pt x="86" y="799"/>
                  </a:lnTo>
                  <a:cubicBezTo>
                    <a:pt x="0" y="885"/>
                    <a:pt x="0" y="1019"/>
                    <a:pt x="86" y="1105"/>
                  </a:cubicBezTo>
                  <a:cubicBezTo>
                    <a:pt x="129" y="1148"/>
                    <a:pt x="184" y="1170"/>
                    <a:pt x="239" y="1170"/>
                  </a:cubicBezTo>
                  <a:cubicBezTo>
                    <a:pt x="294" y="1170"/>
                    <a:pt x="349" y="1148"/>
                    <a:pt x="393" y="1105"/>
                  </a:cubicBezTo>
                  <a:lnTo>
                    <a:pt x="1129" y="378"/>
                  </a:lnTo>
                  <a:cubicBezTo>
                    <a:pt x="1283" y="217"/>
                    <a:pt x="1141" y="1"/>
                    <a:pt x="976" y="1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37"/>
            <p:cNvSpPr/>
            <p:nvPr/>
          </p:nvSpPr>
          <p:spPr>
            <a:xfrm>
              <a:off x="1794862" y="4555730"/>
              <a:ext cx="33508" cy="30567"/>
            </a:xfrm>
            <a:custGeom>
              <a:avLst/>
              <a:gdLst/>
              <a:ahLst/>
              <a:cxnLst/>
              <a:rect l="l" t="t" r="r" b="b"/>
              <a:pathLst>
                <a:path w="1276" h="1164" extrusionOk="0">
                  <a:moveTo>
                    <a:pt x="962" y="0"/>
                  </a:moveTo>
                  <a:cubicBezTo>
                    <a:pt x="912" y="0"/>
                    <a:pt x="861" y="19"/>
                    <a:pt x="814" y="66"/>
                  </a:cubicBezTo>
                  <a:lnTo>
                    <a:pt x="87" y="793"/>
                  </a:lnTo>
                  <a:cubicBezTo>
                    <a:pt x="1" y="879"/>
                    <a:pt x="1" y="1013"/>
                    <a:pt x="87" y="1099"/>
                  </a:cubicBezTo>
                  <a:cubicBezTo>
                    <a:pt x="125" y="1142"/>
                    <a:pt x="180" y="1164"/>
                    <a:pt x="235" y="1164"/>
                  </a:cubicBezTo>
                  <a:cubicBezTo>
                    <a:pt x="290" y="1164"/>
                    <a:pt x="345" y="1142"/>
                    <a:pt x="384" y="1099"/>
                  </a:cubicBezTo>
                  <a:lnTo>
                    <a:pt x="1121" y="372"/>
                  </a:lnTo>
                  <a:cubicBezTo>
                    <a:pt x="1275" y="217"/>
                    <a:pt x="1129" y="0"/>
                    <a:pt x="962" y="0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37"/>
            <p:cNvSpPr/>
            <p:nvPr/>
          </p:nvSpPr>
          <p:spPr>
            <a:xfrm>
              <a:off x="1832309" y="4593125"/>
              <a:ext cx="33481" cy="30619"/>
            </a:xfrm>
            <a:custGeom>
              <a:avLst/>
              <a:gdLst/>
              <a:ahLst/>
              <a:cxnLst/>
              <a:rect l="l" t="t" r="r" b="b"/>
              <a:pathLst>
                <a:path w="1275" h="1166" extrusionOk="0">
                  <a:moveTo>
                    <a:pt x="965" y="1"/>
                  </a:moveTo>
                  <a:cubicBezTo>
                    <a:pt x="914" y="1"/>
                    <a:pt x="861" y="21"/>
                    <a:pt x="814" y="68"/>
                  </a:cubicBezTo>
                  <a:lnTo>
                    <a:pt x="87" y="795"/>
                  </a:lnTo>
                  <a:cubicBezTo>
                    <a:pt x="1" y="881"/>
                    <a:pt x="1" y="1015"/>
                    <a:pt x="87" y="1101"/>
                  </a:cubicBezTo>
                  <a:cubicBezTo>
                    <a:pt x="125" y="1144"/>
                    <a:pt x="178" y="1166"/>
                    <a:pt x="232" y="1166"/>
                  </a:cubicBezTo>
                  <a:cubicBezTo>
                    <a:pt x="286" y="1166"/>
                    <a:pt x="341" y="1144"/>
                    <a:pt x="384" y="1101"/>
                  </a:cubicBezTo>
                  <a:lnTo>
                    <a:pt x="1121" y="374"/>
                  </a:lnTo>
                  <a:cubicBezTo>
                    <a:pt x="1275" y="213"/>
                    <a:pt x="1131" y="1"/>
                    <a:pt x="965" y="1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37"/>
            <p:cNvSpPr/>
            <p:nvPr/>
          </p:nvSpPr>
          <p:spPr>
            <a:xfrm>
              <a:off x="1813480" y="4574322"/>
              <a:ext cx="33665" cy="30645"/>
            </a:xfrm>
            <a:custGeom>
              <a:avLst/>
              <a:gdLst/>
              <a:ahLst/>
              <a:cxnLst/>
              <a:rect l="l" t="t" r="r" b="b"/>
              <a:pathLst>
                <a:path w="1282" h="1167" extrusionOk="0">
                  <a:moveTo>
                    <a:pt x="971" y="0"/>
                  </a:moveTo>
                  <a:cubicBezTo>
                    <a:pt x="921" y="0"/>
                    <a:pt x="869" y="20"/>
                    <a:pt x="823" y="66"/>
                  </a:cubicBezTo>
                  <a:lnTo>
                    <a:pt x="86" y="803"/>
                  </a:lnTo>
                  <a:cubicBezTo>
                    <a:pt x="0" y="889"/>
                    <a:pt x="0" y="1023"/>
                    <a:pt x="86" y="1109"/>
                  </a:cubicBezTo>
                  <a:cubicBezTo>
                    <a:pt x="129" y="1147"/>
                    <a:pt x="184" y="1166"/>
                    <a:pt x="239" y="1166"/>
                  </a:cubicBezTo>
                  <a:cubicBezTo>
                    <a:pt x="294" y="1166"/>
                    <a:pt x="349" y="1147"/>
                    <a:pt x="392" y="1109"/>
                  </a:cubicBezTo>
                  <a:lnTo>
                    <a:pt x="1120" y="372"/>
                  </a:lnTo>
                  <a:cubicBezTo>
                    <a:pt x="1282" y="217"/>
                    <a:pt x="1138" y="0"/>
                    <a:pt x="971" y="0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7"/>
            <p:cNvSpPr/>
            <p:nvPr/>
          </p:nvSpPr>
          <p:spPr>
            <a:xfrm>
              <a:off x="2057751" y="4266686"/>
              <a:ext cx="72241" cy="71375"/>
            </a:xfrm>
            <a:custGeom>
              <a:avLst/>
              <a:gdLst/>
              <a:ahLst/>
              <a:cxnLst/>
              <a:rect l="l" t="t" r="r" b="b"/>
              <a:pathLst>
                <a:path w="2751" h="2718" extrusionOk="0">
                  <a:moveTo>
                    <a:pt x="2520" y="0"/>
                  </a:moveTo>
                  <a:cubicBezTo>
                    <a:pt x="2501" y="0"/>
                    <a:pt x="2480" y="3"/>
                    <a:pt x="2460" y="9"/>
                  </a:cubicBezTo>
                  <a:lnTo>
                    <a:pt x="0" y="727"/>
                  </a:lnTo>
                  <a:lnTo>
                    <a:pt x="1991" y="2718"/>
                  </a:lnTo>
                  <a:lnTo>
                    <a:pt x="2709" y="258"/>
                  </a:lnTo>
                  <a:cubicBezTo>
                    <a:pt x="2750" y="126"/>
                    <a:pt x="2648" y="0"/>
                    <a:pt x="2520" y="0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37"/>
            <p:cNvSpPr/>
            <p:nvPr/>
          </p:nvSpPr>
          <p:spPr>
            <a:xfrm>
              <a:off x="2057751" y="4266686"/>
              <a:ext cx="72241" cy="31171"/>
            </a:xfrm>
            <a:custGeom>
              <a:avLst/>
              <a:gdLst/>
              <a:ahLst/>
              <a:cxnLst/>
              <a:rect l="l" t="t" r="r" b="b"/>
              <a:pathLst>
                <a:path w="2751" h="1187" extrusionOk="0">
                  <a:moveTo>
                    <a:pt x="2520" y="0"/>
                  </a:moveTo>
                  <a:cubicBezTo>
                    <a:pt x="2501" y="0"/>
                    <a:pt x="2480" y="3"/>
                    <a:pt x="2460" y="9"/>
                  </a:cubicBezTo>
                  <a:lnTo>
                    <a:pt x="1656" y="249"/>
                  </a:lnTo>
                  <a:lnTo>
                    <a:pt x="0" y="727"/>
                  </a:lnTo>
                  <a:lnTo>
                    <a:pt x="469" y="1187"/>
                  </a:lnTo>
                  <a:lnTo>
                    <a:pt x="2623" y="565"/>
                  </a:lnTo>
                  <a:lnTo>
                    <a:pt x="2709" y="258"/>
                  </a:lnTo>
                  <a:cubicBezTo>
                    <a:pt x="2750" y="126"/>
                    <a:pt x="2648" y="0"/>
                    <a:pt x="2520" y="0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37"/>
            <p:cNvSpPr/>
            <p:nvPr/>
          </p:nvSpPr>
          <p:spPr>
            <a:xfrm>
              <a:off x="1839347" y="4424299"/>
              <a:ext cx="132981" cy="131353"/>
            </a:xfrm>
            <a:custGeom>
              <a:avLst/>
              <a:gdLst/>
              <a:ahLst/>
              <a:cxnLst/>
              <a:rect l="l" t="t" r="r" b="b"/>
              <a:pathLst>
                <a:path w="5064" h="5002" extrusionOk="0">
                  <a:moveTo>
                    <a:pt x="4686" y="1"/>
                  </a:moveTo>
                  <a:cubicBezTo>
                    <a:pt x="4604" y="1"/>
                    <a:pt x="4523" y="32"/>
                    <a:pt x="4461" y="94"/>
                  </a:cubicBezTo>
                  <a:lnTo>
                    <a:pt x="125" y="4420"/>
                  </a:lnTo>
                  <a:cubicBezTo>
                    <a:pt x="1" y="4544"/>
                    <a:pt x="1" y="4745"/>
                    <a:pt x="125" y="4870"/>
                  </a:cubicBezTo>
                  <a:lnTo>
                    <a:pt x="164" y="4908"/>
                  </a:lnTo>
                  <a:cubicBezTo>
                    <a:pt x="226" y="4970"/>
                    <a:pt x="307" y="5001"/>
                    <a:pt x="388" y="5001"/>
                  </a:cubicBezTo>
                  <a:cubicBezTo>
                    <a:pt x="470" y="5001"/>
                    <a:pt x="551" y="4970"/>
                    <a:pt x="613" y="4908"/>
                  </a:cubicBezTo>
                  <a:lnTo>
                    <a:pt x="4939" y="582"/>
                  </a:lnTo>
                  <a:cubicBezTo>
                    <a:pt x="5064" y="458"/>
                    <a:pt x="5064" y="247"/>
                    <a:pt x="4939" y="123"/>
                  </a:cubicBezTo>
                  <a:lnTo>
                    <a:pt x="4910" y="94"/>
                  </a:lnTo>
                  <a:cubicBezTo>
                    <a:pt x="4848" y="32"/>
                    <a:pt x="4767" y="1"/>
                    <a:pt x="4686" y="1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37"/>
            <p:cNvSpPr/>
            <p:nvPr/>
          </p:nvSpPr>
          <p:spPr>
            <a:xfrm>
              <a:off x="1839347" y="4424299"/>
              <a:ext cx="132981" cy="131353"/>
            </a:xfrm>
            <a:custGeom>
              <a:avLst/>
              <a:gdLst/>
              <a:ahLst/>
              <a:cxnLst/>
              <a:rect l="l" t="t" r="r" b="b"/>
              <a:pathLst>
                <a:path w="5064" h="5002" extrusionOk="0">
                  <a:moveTo>
                    <a:pt x="4686" y="1"/>
                  </a:moveTo>
                  <a:cubicBezTo>
                    <a:pt x="4604" y="1"/>
                    <a:pt x="4523" y="32"/>
                    <a:pt x="4461" y="94"/>
                  </a:cubicBezTo>
                  <a:lnTo>
                    <a:pt x="125" y="4420"/>
                  </a:lnTo>
                  <a:cubicBezTo>
                    <a:pt x="1" y="4544"/>
                    <a:pt x="1" y="4745"/>
                    <a:pt x="125" y="4870"/>
                  </a:cubicBezTo>
                  <a:lnTo>
                    <a:pt x="164" y="4908"/>
                  </a:lnTo>
                  <a:cubicBezTo>
                    <a:pt x="226" y="4970"/>
                    <a:pt x="307" y="5001"/>
                    <a:pt x="388" y="5001"/>
                  </a:cubicBezTo>
                  <a:cubicBezTo>
                    <a:pt x="470" y="5001"/>
                    <a:pt x="551" y="4970"/>
                    <a:pt x="613" y="4908"/>
                  </a:cubicBezTo>
                  <a:lnTo>
                    <a:pt x="4939" y="582"/>
                  </a:lnTo>
                  <a:cubicBezTo>
                    <a:pt x="5064" y="458"/>
                    <a:pt x="5064" y="247"/>
                    <a:pt x="4939" y="123"/>
                  </a:cubicBezTo>
                  <a:lnTo>
                    <a:pt x="4910" y="94"/>
                  </a:lnTo>
                  <a:cubicBezTo>
                    <a:pt x="4848" y="32"/>
                    <a:pt x="4767" y="1"/>
                    <a:pt x="4686" y="1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37"/>
            <p:cNvSpPr/>
            <p:nvPr/>
          </p:nvSpPr>
          <p:spPr>
            <a:xfrm>
              <a:off x="1839609" y="4424378"/>
              <a:ext cx="130696" cy="131090"/>
            </a:xfrm>
            <a:custGeom>
              <a:avLst/>
              <a:gdLst/>
              <a:ahLst/>
              <a:cxnLst/>
              <a:rect l="l" t="t" r="r" b="b"/>
              <a:pathLst>
                <a:path w="4977" h="4992" extrusionOk="0">
                  <a:moveTo>
                    <a:pt x="4672" y="0"/>
                  </a:moveTo>
                  <a:cubicBezTo>
                    <a:pt x="4587" y="0"/>
                    <a:pt x="4503" y="34"/>
                    <a:pt x="4441" y="101"/>
                  </a:cubicBezTo>
                  <a:lnTo>
                    <a:pt x="125" y="4407"/>
                  </a:lnTo>
                  <a:cubicBezTo>
                    <a:pt x="0" y="4541"/>
                    <a:pt x="0" y="4752"/>
                    <a:pt x="125" y="4876"/>
                  </a:cubicBezTo>
                  <a:lnTo>
                    <a:pt x="144" y="4895"/>
                  </a:lnTo>
                  <a:cubicBezTo>
                    <a:pt x="211" y="4962"/>
                    <a:pt x="288" y="4991"/>
                    <a:pt x="374" y="4991"/>
                  </a:cubicBezTo>
                  <a:cubicBezTo>
                    <a:pt x="288" y="4867"/>
                    <a:pt x="307" y="4694"/>
                    <a:pt x="422" y="4589"/>
                  </a:cubicBezTo>
                  <a:lnTo>
                    <a:pt x="4738" y="273"/>
                  </a:lnTo>
                  <a:cubicBezTo>
                    <a:pt x="4795" y="206"/>
                    <a:pt x="4881" y="177"/>
                    <a:pt x="4977" y="177"/>
                  </a:cubicBezTo>
                  <a:cubicBezTo>
                    <a:pt x="4958" y="158"/>
                    <a:pt x="4948" y="139"/>
                    <a:pt x="4929" y="120"/>
                  </a:cubicBezTo>
                  <a:lnTo>
                    <a:pt x="4910" y="101"/>
                  </a:lnTo>
                  <a:cubicBezTo>
                    <a:pt x="4843" y="34"/>
                    <a:pt x="4757" y="0"/>
                    <a:pt x="4672" y="0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8" name="Google Shape;378;p37"/>
          <p:cNvSpPr/>
          <p:nvPr/>
        </p:nvSpPr>
        <p:spPr>
          <a:xfrm>
            <a:off x="9651093" y="7770167"/>
            <a:ext cx="2149800" cy="21495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00075" dist="180975" dir="4680000" algn="bl" rotWithShape="0">
              <a:schemeClr val="dk2">
                <a:alpha val="46000"/>
              </a:schemeClr>
            </a:outerShdw>
          </a:effectLst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/>
          </a:p>
        </p:txBody>
      </p:sp>
      <p:grpSp>
        <p:nvGrpSpPr>
          <p:cNvPr id="379" name="Google Shape;379;p37"/>
          <p:cNvGrpSpPr/>
          <p:nvPr/>
        </p:nvGrpSpPr>
        <p:grpSpPr>
          <a:xfrm>
            <a:off x="10153347" y="8327268"/>
            <a:ext cx="1145309" cy="1035297"/>
            <a:chOff x="7385600" y="4177035"/>
            <a:chExt cx="388728" cy="358383"/>
          </a:xfrm>
        </p:grpSpPr>
        <p:sp>
          <p:nvSpPr>
            <p:cNvPr id="380" name="Google Shape;380;p37"/>
            <p:cNvSpPr/>
            <p:nvPr/>
          </p:nvSpPr>
          <p:spPr>
            <a:xfrm>
              <a:off x="7385600" y="4314808"/>
              <a:ext cx="230541" cy="220610"/>
            </a:xfrm>
            <a:custGeom>
              <a:avLst/>
              <a:gdLst/>
              <a:ahLst/>
              <a:cxnLst/>
              <a:rect l="l" t="t" r="r" b="b"/>
              <a:pathLst>
                <a:path w="8775" h="8397" extrusionOk="0">
                  <a:moveTo>
                    <a:pt x="6790" y="0"/>
                  </a:moveTo>
                  <a:cubicBezTo>
                    <a:pt x="6786" y="0"/>
                    <a:pt x="6781" y="0"/>
                    <a:pt x="6777" y="0"/>
                  </a:cubicBezTo>
                  <a:lnTo>
                    <a:pt x="1942" y="35"/>
                  </a:lnTo>
                  <a:cubicBezTo>
                    <a:pt x="867" y="49"/>
                    <a:pt x="0" y="923"/>
                    <a:pt x="7" y="1998"/>
                  </a:cubicBezTo>
                  <a:lnTo>
                    <a:pt x="35" y="4939"/>
                  </a:lnTo>
                  <a:cubicBezTo>
                    <a:pt x="42" y="6017"/>
                    <a:pt x="916" y="6874"/>
                    <a:pt x="1985" y="6874"/>
                  </a:cubicBezTo>
                  <a:cubicBezTo>
                    <a:pt x="1989" y="6874"/>
                    <a:pt x="1994" y="6874"/>
                    <a:pt x="1998" y="6874"/>
                  </a:cubicBezTo>
                  <a:lnTo>
                    <a:pt x="4474" y="6860"/>
                  </a:lnTo>
                  <a:cubicBezTo>
                    <a:pt x="4478" y="6860"/>
                    <a:pt x="4481" y="6859"/>
                    <a:pt x="4485" y="6859"/>
                  </a:cubicBezTo>
                  <a:cubicBezTo>
                    <a:pt x="4522" y="6859"/>
                    <a:pt x="4551" y="6892"/>
                    <a:pt x="4557" y="6930"/>
                  </a:cubicBezTo>
                  <a:cubicBezTo>
                    <a:pt x="4613" y="7172"/>
                    <a:pt x="4738" y="8005"/>
                    <a:pt x="3982" y="8248"/>
                  </a:cubicBezTo>
                  <a:cubicBezTo>
                    <a:pt x="3919" y="8261"/>
                    <a:pt x="3919" y="8352"/>
                    <a:pt x="3989" y="8359"/>
                  </a:cubicBezTo>
                  <a:cubicBezTo>
                    <a:pt x="4102" y="8379"/>
                    <a:pt x="4244" y="8397"/>
                    <a:pt x="4399" y="8397"/>
                  </a:cubicBezTo>
                  <a:cubicBezTo>
                    <a:pt x="4974" y="8397"/>
                    <a:pt x="5715" y="8155"/>
                    <a:pt x="5737" y="6937"/>
                  </a:cubicBezTo>
                  <a:cubicBezTo>
                    <a:pt x="5737" y="6888"/>
                    <a:pt x="5771" y="6846"/>
                    <a:pt x="5820" y="6846"/>
                  </a:cubicBezTo>
                  <a:lnTo>
                    <a:pt x="6832" y="6839"/>
                  </a:lnTo>
                  <a:cubicBezTo>
                    <a:pt x="7908" y="6826"/>
                    <a:pt x="8775" y="5952"/>
                    <a:pt x="8768" y="4877"/>
                  </a:cubicBezTo>
                  <a:lnTo>
                    <a:pt x="8747" y="1936"/>
                  </a:lnTo>
                  <a:cubicBezTo>
                    <a:pt x="8733" y="858"/>
                    <a:pt x="7859" y="0"/>
                    <a:pt x="6790" y="0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37"/>
            <p:cNvSpPr/>
            <p:nvPr/>
          </p:nvSpPr>
          <p:spPr>
            <a:xfrm>
              <a:off x="7541212" y="4315176"/>
              <a:ext cx="74561" cy="179704"/>
            </a:xfrm>
            <a:custGeom>
              <a:avLst/>
              <a:gdLst/>
              <a:ahLst/>
              <a:cxnLst/>
              <a:rect l="l" t="t" r="r" b="b"/>
              <a:pathLst>
                <a:path w="2838" h="6840" extrusionOk="0">
                  <a:moveTo>
                    <a:pt x="1" y="0"/>
                  </a:moveTo>
                  <a:cubicBezTo>
                    <a:pt x="1076" y="7"/>
                    <a:pt x="1943" y="881"/>
                    <a:pt x="1950" y="1956"/>
                  </a:cubicBezTo>
                  <a:lnTo>
                    <a:pt x="1950" y="4890"/>
                  </a:lnTo>
                  <a:cubicBezTo>
                    <a:pt x="1943" y="5965"/>
                    <a:pt x="1076" y="6839"/>
                    <a:pt x="1" y="6839"/>
                  </a:cubicBezTo>
                  <a:lnTo>
                    <a:pt x="889" y="6839"/>
                  </a:lnTo>
                  <a:cubicBezTo>
                    <a:pt x="1964" y="6839"/>
                    <a:pt x="2838" y="5965"/>
                    <a:pt x="2838" y="4890"/>
                  </a:cubicBezTo>
                  <a:lnTo>
                    <a:pt x="2838" y="1956"/>
                  </a:lnTo>
                  <a:cubicBezTo>
                    <a:pt x="2838" y="881"/>
                    <a:pt x="1964" y="7"/>
                    <a:pt x="889" y="0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37"/>
            <p:cNvSpPr/>
            <p:nvPr/>
          </p:nvSpPr>
          <p:spPr>
            <a:xfrm>
              <a:off x="7435334" y="4177035"/>
              <a:ext cx="338994" cy="281011"/>
            </a:xfrm>
            <a:custGeom>
              <a:avLst/>
              <a:gdLst/>
              <a:ahLst/>
              <a:cxnLst/>
              <a:rect l="l" t="t" r="r" b="b"/>
              <a:pathLst>
                <a:path w="12903" h="10696" extrusionOk="0">
                  <a:moveTo>
                    <a:pt x="1908" y="1"/>
                  </a:moveTo>
                  <a:cubicBezTo>
                    <a:pt x="854" y="1"/>
                    <a:pt x="1" y="854"/>
                    <a:pt x="1" y="1908"/>
                  </a:cubicBezTo>
                  <a:lnTo>
                    <a:pt x="1" y="6285"/>
                  </a:lnTo>
                  <a:cubicBezTo>
                    <a:pt x="1" y="7339"/>
                    <a:pt x="854" y="8192"/>
                    <a:pt x="1908" y="8192"/>
                  </a:cubicBezTo>
                  <a:lnTo>
                    <a:pt x="7797" y="8192"/>
                  </a:lnTo>
                  <a:cubicBezTo>
                    <a:pt x="7922" y="8192"/>
                    <a:pt x="8019" y="8303"/>
                    <a:pt x="8005" y="8428"/>
                  </a:cubicBezTo>
                  <a:cubicBezTo>
                    <a:pt x="7926" y="9062"/>
                    <a:pt x="7891" y="10695"/>
                    <a:pt x="9647" y="10695"/>
                  </a:cubicBezTo>
                  <a:cubicBezTo>
                    <a:pt x="9735" y="10695"/>
                    <a:pt x="9829" y="10691"/>
                    <a:pt x="9927" y="10682"/>
                  </a:cubicBezTo>
                  <a:cubicBezTo>
                    <a:pt x="9996" y="10675"/>
                    <a:pt x="10017" y="10585"/>
                    <a:pt x="9961" y="10551"/>
                  </a:cubicBezTo>
                  <a:cubicBezTo>
                    <a:pt x="9559" y="10322"/>
                    <a:pt x="8796" y="9684"/>
                    <a:pt x="9344" y="8331"/>
                  </a:cubicBezTo>
                  <a:cubicBezTo>
                    <a:pt x="9379" y="8255"/>
                    <a:pt x="9455" y="8206"/>
                    <a:pt x="9538" y="8206"/>
                  </a:cubicBezTo>
                  <a:lnTo>
                    <a:pt x="10995" y="8206"/>
                  </a:lnTo>
                  <a:cubicBezTo>
                    <a:pt x="12049" y="8206"/>
                    <a:pt x="12902" y="7353"/>
                    <a:pt x="12902" y="6299"/>
                  </a:cubicBezTo>
                  <a:lnTo>
                    <a:pt x="12902" y="1908"/>
                  </a:lnTo>
                  <a:cubicBezTo>
                    <a:pt x="12902" y="854"/>
                    <a:pt x="12049" y="1"/>
                    <a:pt x="10995" y="1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37"/>
            <p:cNvSpPr/>
            <p:nvPr/>
          </p:nvSpPr>
          <p:spPr>
            <a:xfrm>
              <a:off x="7700843" y="4177035"/>
              <a:ext cx="73484" cy="215618"/>
            </a:xfrm>
            <a:custGeom>
              <a:avLst/>
              <a:gdLst/>
              <a:ahLst/>
              <a:cxnLst/>
              <a:rect l="l" t="t" r="r" b="b"/>
              <a:pathLst>
                <a:path w="2797" h="8207" extrusionOk="0">
                  <a:moveTo>
                    <a:pt x="889" y="1"/>
                  </a:moveTo>
                  <a:lnTo>
                    <a:pt x="889" y="8"/>
                  </a:lnTo>
                  <a:lnTo>
                    <a:pt x="1" y="8"/>
                  </a:lnTo>
                  <a:cubicBezTo>
                    <a:pt x="1048" y="8"/>
                    <a:pt x="1908" y="861"/>
                    <a:pt x="1908" y="1915"/>
                  </a:cubicBezTo>
                  <a:lnTo>
                    <a:pt x="1908" y="6299"/>
                  </a:lnTo>
                  <a:cubicBezTo>
                    <a:pt x="1908" y="7353"/>
                    <a:pt x="1048" y="8206"/>
                    <a:pt x="1" y="8206"/>
                  </a:cubicBezTo>
                  <a:lnTo>
                    <a:pt x="889" y="8206"/>
                  </a:lnTo>
                  <a:cubicBezTo>
                    <a:pt x="1943" y="8206"/>
                    <a:pt x="2796" y="7353"/>
                    <a:pt x="2796" y="6299"/>
                  </a:cubicBezTo>
                  <a:lnTo>
                    <a:pt x="2796" y="1908"/>
                  </a:lnTo>
                  <a:cubicBezTo>
                    <a:pt x="2796" y="854"/>
                    <a:pt x="1943" y="1"/>
                    <a:pt x="889" y="1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37"/>
            <p:cNvSpPr/>
            <p:nvPr/>
          </p:nvSpPr>
          <p:spPr>
            <a:xfrm>
              <a:off x="7516069" y="4261764"/>
              <a:ext cx="28085" cy="28112"/>
            </a:xfrm>
            <a:custGeom>
              <a:avLst/>
              <a:gdLst/>
              <a:ahLst/>
              <a:cxnLst/>
              <a:rect l="l" t="t" r="r" b="b"/>
              <a:pathLst>
                <a:path w="1069" h="1070" extrusionOk="0">
                  <a:moveTo>
                    <a:pt x="535" y="1"/>
                  </a:moveTo>
                  <a:cubicBezTo>
                    <a:pt x="236" y="1"/>
                    <a:pt x="1" y="244"/>
                    <a:pt x="1" y="535"/>
                  </a:cubicBezTo>
                  <a:cubicBezTo>
                    <a:pt x="1" y="833"/>
                    <a:pt x="236" y="1069"/>
                    <a:pt x="535" y="1069"/>
                  </a:cubicBezTo>
                  <a:cubicBezTo>
                    <a:pt x="826" y="1069"/>
                    <a:pt x="1069" y="833"/>
                    <a:pt x="1069" y="535"/>
                  </a:cubicBezTo>
                  <a:cubicBezTo>
                    <a:pt x="1069" y="244"/>
                    <a:pt x="826" y="1"/>
                    <a:pt x="535" y="1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37"/>
            <p:cNvSpPr/>
            <p:nvPr/>
          </p:nvSpPr>
          <p:spPr>
            <a:xfrm>
              <a:off x="7586059" y="4261764"/>
              <a:ext cx="28085" cy="28112"/>
            </a:xfrm>
            <a:custGeom>
              <a:avLst/>
              <a:gdLst/>
              <a:ahLst/>
              <a:cxnLst/>
              <a:rect l="l" t="t" r="r" b="b"/>
              <a:pathLst>
                <a:path w="1069" h="1070" extrusionOk="0">
                  <a:moveTo>
                    <a:pt x="534" y="1"/>
                  </a:moveTo>
                  <a:cubicBezTo>
                    <a:pt x="236" y="1"/>
                    <a:pt x="0" y="244"/>
                    <a:pt x="0" y="535"/>
                  </a:cubicBezTo>
                  <a:cubicBezTo>
                    <a:pt x="0" y="833"/>
                    <a:pt x="236" y="1069"/>
                    <a:pt x="534" y="1069"/>
                  </a:cubicBezTo>
                  <a:cubicBezTo>
                    <a:pt x="826" y="1069"/>
                    <a:pt x="1068" y="833"/>
                    <a:pt x="1068" y="535"/>
                  </a:cubicBezTo>
                  <a:cubicBezTo>
                    <a:pt x="1068" y="244"/>
                    <a:pt x="826" y="1"/>
                    <a:pt x="534" y="1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37"/>
            <p:cNvSpPr/>
            <p:nvPr/>
          </p:nvSpPr>
          <p:spPr>
            <a:xfrm>
              <a:off x="7655839" y="4261764"/>
              <a:ext cx="28269" cy="28112"/>
            </a:xfrm>
            <a:custGeom>
              <a:avLst/>
              <a:gdLst/>
              <a:ahLst/>
              <a:cxnLst/>
              <a:rect l="l" t="t" r="r" b="b"/>
              <a:pathLst>
                <a:path w="1076" h="1070" extrusionOk="0">
                  <a:moveTo>
                    <a:pt x="535" y="1"/>
                  </a:moveTo>
                  <a:cubicBezTo>
                    <a:pt x="243" y="1"/>
                    <a:pt x="1" y="244"/>
                    <a:pt x="1" y="535"/>
                  </a:cubicBezTo>
                  <a:cubicBezTo>
                    <a:pt x="1" y="833"/>
                    <a:pt x="243" y="1069"/>
                    <a:pt x="535" y="1069"/>
                  </a:cubicBezTo>
                  <a:cubicBezTo>
                    <a:pt x="833" y="1069"/>
                    <a:pt x="1076" y="833"/>
                    <a:pt x="1076" y="535"/>
                  </a:cubicBezTo>
                  <a:cubicBezTo>
                    <a:pt x="1076" y="244"/>
                    <a:pt x="833" y="1"/>
                    <a:pt x="535" y="1"/>
                  </a:cubicBezTo>
                  <a:close/>
                </a:path>
              </a:pathLst>
            </a:custGeom>
            <a:solidFill>
              <a:srgbClr val="4D5156">
                <a:alpha val="46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7" name="Google Shape;387;p37"/>
          <p:cNvSpPr txBox="1">
            <a:spLocks noGrp="1"/>
          </p:cNvSpPr>
          <p:nvPr>
            <p:ph type="ctrTitle"/>
          </p:nvPr>
        </p:nvSpPr>
        <p:spPr>
          <a:xfrm>
            <a:off x="316975" y="538325"/>
            <a:ext cx="10002000" cy="12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Table Of Content</a:t>
            </a:r>
            <a:endParaRPr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388" name="Google Shape;388;p37"/>
          <p:cNvCxnSpPr/>
          <p:nvPr/>
        </p:nvCxnSpPr>
        <p:spPr>
          <a:xfrm>
            <a:off x="522350" y="2246336"/>
            <a:ext cx="3871500" cy="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3" name="Google Shape;393;p38"/>
          <p:cNvGrpSpPr/>
          <p:nvPr/>
        </p:nvGrpSpPr>
        <p:grpSpPr>
          <a:xfrm>
            <a:off x="14348978" y="3412960"/>
            <a:ext cx="1536600" cy="1524000"/>
            <a:chOff x="0" y="0"/>
            <a:chExt cx="1536600" cy="1524000"/>
          </a:xfrm>
        </p:grpSpPr>
        <p:sp>
          <p:nvSpPr>
            <p:cNvPr id="394" name="Google Shape;394;p38"/>
            <p:cNvSpPr/>
            <p:nvPr/>
          </p:nvSpPr>
          <p:spPr>
            <a:xfrm>
              <a:off x="0" y="0"/>
              <a:ext cx="1536600" cy="1524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1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95" name="Google Shape;395;p38"/>
            <p:cNvSpPr/>
            <p:nvPr/>
          </p:nvSpPr>
          <p:spPr>
            <a:xfrm>
              <a:off x="522662" y="520322"/>
              <a:ext cx="491400" cy="483354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1093" y="2752"/>
                  </a:moveTo>
                  <a:cubicBezTo>
                    <a:pt x="20687" y="2284"/>
                    <a:pt x="18406" y="467"/>
                    <a:pt x="17949" y="467"/>
                  </a:cubicBezTo>
                  <a:cubicBezTo>
                    <a:pt x="17949" y="0"/>
                    <a:pt x="17087" y="0"/>
                    <a:pt x="16631" y="0"/>
                  </a:cubicBezTo>
                  <a:cubicBezTo>
                    <a:pt x="4513" y="0"/>
                    <a:pt x="4513" y="0"/>
                    <a:pt x="4513" y="0"/>
                  </a:cubicBezTo>
                  <a:cubicBezTo>
                    <a:pt x="4513" y="0"/>
                    <a:pt x="3651" y="0"/>
                    <a:pt x="3144" y="467"/>
                  </a:cubicBezTo>
                  <a:cubicBezTo>
                    <a:pt x="3144" y="467"/>
                    <a:pt x="913" y="2284"/>
                    <a:pt x="456" y="2752"/>
                  </a:cubicBezTo>
                  <a:cubicBezTo>
                    <a:pt x="0" y="2752"/>
                    <a:pt x="0" y="3219"/>
                    <a:pt x="0" y="4154"/>
                  </a:cubicBezTo>
                  <a:cubicBezTo>
                    <a:pt x="0" y="4569"/>
                    <a:pt x="2231" y="20717"/>
                    <a:pt x="2231" y="20717"/>
                  </a:cubicBezTo>
                  <a:cubicBezTo>
                    <a:pt x="2687" y="21133"/>
                    <a:pt x="3144" y="21600"/>
                    <a:pt x="3651" y="21600"/>
                  </a:cubicBezTo>
                  <a:cubicBezTo>
                    <a:pt x="17949" y="21600"/>
                    <a:pt x="17949" y="21600"/>
                    <a:pt x="17949" y="21600"/>
                  </a:cubicBezTo>
                  <a:cubicBezTo>
                    <a:pt x="18406" y="21600"/>
                    <a:pt x="18862" y="21133"/>
                    <a:pt x="19318" y="20717"/>
                  </a:cubicBezTo>
                  <a:cubicBezTo>
                    <a:pt x="19318" y="20717"/>
                    <a:pt x="21600" y="4569"/>
                    <a:pt x="21600" y="4154"/>
                  </a:cubicBezTo>
                  <a:cubicBezTo>
                    <a:pt x="21600" y="3219"/>
                    <a:pt x="21093" y="2752"/>
                    <a:pt x="21093" y="2752"/>
                  </a:cubicBezTo>
                  <a:close/>
                  <a:moveTo>
                    <a:pt x="10800" y="13811"/>
                  </a:moveTo>
                  <a:cubicBezTo>
                    <a:pt x="6744" y="13811"/>
                    <a:pt x="5882" y="7788"/>
                    <a:pt x="5425" y="6438"/>
                  </a:cubicBezTo>
                  <a:cubicBezTo>
                    <a:pt x="8113" y="6438"/>
                    <a:pt x="8113" y="6438"/>
                    <a:pt x="8113" y="6438"/>
                  </a:cubicBezTo>
                  <a:cubicBezTo>
                    <a:pt x="8113" y="8256"/>
                    <a:pt x="9025" y="11527"/>
                    <a:pt x="10800" y="11527"/>
                  </a:cubicBezTo>
                  <a:cubicBezTo>
                    <a:pt x="12575" y="11527"/>
                    <a:pt x="13031" y="8256"/>
                    <a:pt x="13487" y="6438"/>
                  </a:cubicBezTo>
                  <a:cubicBezTo>
                    <a:pt x="15718" y="6438"/>
                    <a:pt x="15718" y="6438"/>
                    <a:pt x="15718" y="6438"/>
                  </a:cubicBezTo>
                  <a:cubicBezTo>
                    <a:pt x="15718" y="7788"/>
                    <a:pt x="14856" y="13811"/>
                    <a:pt x="10800" y="13811"/>
                  </a:cubicBezTo>
                  <a:close/>
                  <a:moveTo>
                    <a:pt x="1825" y="4154"/>
                  </a:moveTo>
                  <a:cubicBezTo>
                    <a:pt x="4513" y="1402"/>
                    <a:pt x="4513" y="1402"/>
                    <a:pt x="4513" y="1402"/>
                  </a:cubicBezTo>
                  <a:cubicBezTo>
                    <a:pt x="16631" y="1402"/>
                    <a:pt x="16631" y="1402"/>
                    <a:pt x="16631" y="1402"/>
                  </a:cubicBezTo>
                  <a:cubicBezTo>
                    <a:pt x="19825" y="4154"/>
                    <a:pt x="19825" y="4154"/>
                    <a:pt x="19825" y="4154"/>
                  </a:cubicBezTo>
                  <a:lnTo>
                    <a:pt x="1825" y="4154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333"/>
                </a:buClr>
                <a:buSzPts val="6200"/>
                <a:buFont typeface="Montserrat Black"/>
                <a:buNone/>
              </a:pPr>
              <a:endParaRPr sz="6200" b="0" i="0" u="none" strike="noStrike" cap="none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endParaRPr>
            </a:p>
          </p:txBody>
        </p:sp>
      </p:grpSp>
      <p:sp>
        <p:nvSpPr>
          <p:cNvPr id="396" name="Google Shape;396;p38"/>
          <p:cNvSpPr txBox="1"/>
          <p:nvPr/>
        </p:nvSpPr>
        <p:spPr>
          <a:xfrm>
            <a:off x="16553592" y="4146066"/>
            <a:ext cx="6336600" cy="9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 into electronic typesetting, remaining essentially unchanged.</a:t>
            </a:r>
            <a:endParaRPr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Lato"/>
              <a:buNone/>
            </a:pPr>
            <a:endParaRPr sz="21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7" name="Google Shape;397;p38"/>
          <p:cNvSpPr txBox="1"/>
          <p:nvPr/>
        </p:nvSpPr>
        <p:spPr>
          <a:xfrm>
            <a:off x="16553592" y="3376481"/>
            <a:ext cx="3591900" cy="4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id" sz="2800" b="0" i="0" u="none" strike="noStrike" cap="none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Lorem ipsum.</a:t>
            </a:r>
            <a:endParaRPr/>
          </a:p>
        </p:txBody>
      </p:sp>
      <p:sp>
        <p:nvSpPr>
          <p:cNvPr id="398" name="Google Shape;398;p38"/>
          <p:cNvSpPr/>
          <p:nvPr/>
        </p:nvSpPr>
        <p:spPr>
          <a:xfrm>
            <a:off x="14350327" y="6408666"/>
            <a:ext cx="1535400" cy="1529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99" name="Google Shape;399;p38"/>
          <p:cNvSpPr/>
          <p:nvPr/>
        </p:nvSpPr>
        <p:spPr>
          <a:xfrm>
            <a:off x="14841179" y="6954879"/>
            <a:ext cx="553644" cy="436856"/>
          </a:xfrm>
          <a:custGeom>
            <a:avLst/>
            <a:gdLst/>
            <a:ahLst/>
            <a:cxnLst/>
            <a:rect l="l" t="t" r="r" b="b"/>
            <a:pathLst>
              <a:path w="20149" h="19002" extrusionOk="0">
                <a:moveTo>
                  <a:pt x="5060" y="2115"/>
                </a:moveTo>
                <a:cubicBezTo>
                  <a:pt x="844" y="4860"/>
                  <a:pt x="1235" y="9418"/>
                  <a:pt x="1235" y="11283"/>
                </a:cubicBezTo>
                <a:cubicBezTo>
                  <a:pt x="6581" y="3461"/>
                  <a:pt x="14708" y="3928"/>
                  <a:pt x="14708" y="3928"/>
                </a:cubicBezTo>
                <a:cubicBezTo>
                  <a:pt x="14708" y="3928"/>
                  <a:pt x="3148" y="8486"/>
                  <a:pt x="62" y="17706"/>
                </a:cubicBezTo>
                <a:cubicBezTo>
                  <a:pt x="-329" y="18638"/>
                  <a:pt x="1235" y="19519"/>
                  <a:pt x="1583" y="18638"/>
                </a:cubicBezTo>
                <a:cubicBezTo>
                  <a:pt x="2365" y="16307"/>
                  <a:pt x="3887" y="14028"/>
                  <a:pt x="3887" y="14028"/>
                </a:cubicBezTo>
                <a:cubicBezTo>
                  <a:pt x="6233" y="14961"/>
                  <a:pt x="9667" y="16307"/>
                  <a:pt x="12405" y="14028"/>
                </a:cubicBezTo>
                <a:cubicBezTo>
                  <a:pt x="15447" y="11283"/>
                  <a:pt x="15447" y="4860"/>
                  <a:pt x="20054" y="1648"/>
                </a:cubicBezTo>
                <a:cubicBezTo>
                  <a:pt x="21271" y="1182"/>
                  <a:pt x="10493" y="-2081"/>
                  <a:pt x="5060" y="2115"/>
                </a:cubicBezTo>
              </a:path>
            </a:pathLst>
          </a:custGeom>
          <a:solidFill>
            <a:srgbClr val="333333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400" name="Google Shape;400;p38"/>
          <p:cNvSpPr txBox="1"/>
          <p:nvPr/>
        </p:nvSpPr>
        <p:spPr>
          <a:xfrm>
            <a:off x="16553592" y="7141772"/>
            <a:ext cx="6336600" cy="9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 into electronic typesetting, remaining essentially unchanged.</a:t>
            </a:r>
            <a:endParaRPr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Lato"/>
              <a:buNone/>
            </a:pPr>
            <a:endParaRPr sz="21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01" name="Google Shape;401;p38"/>
          <p:cNvSpPr txBox="1"/>
          <p:nvPr/>
        </p:nvSpPr>
        <p:spPr>
          <a:xfrm>
            <a:off x="16553592" y="6408666"/>
            <a:ext cx="3591900" cy="4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id" sz="2800" b="0" i="0" u="none" strike="noStrike" cap="none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Lorem ipsum.</a:t>
            </a:r>
            <a:endParaRPr/>
          </a:p>
        </p:txBody>
      </p:sp>
      <p:grpSp>
        <p:nvGrpSpPr>
          <p:cNvPr id="402" name="Google Shape;402;p38"/>
          <p:cNvGrpSpPr/>
          <p:nvPr/>
        </p:nvGrpSpPr>
        <p:grpSpPr>
          <a:xfrm>
            <a:off x="14348978" y="9404100"/>
            <a:ext cx="1536600" cy="1524000"/>
            <a:chOff x="0" y="0"/>
            <a:chExt cx="1536600" cy="1524000"/>
          </a:xfrm>
        </p:grpSpPr>
        <p:sp>
          <p:nvSpPr>
            <p:cNvPr id="403" name="Google Shape;403;p38"/>
            <p:cNvSpPr/>
            <p:nvPr/>
          </p:nvSpPr>
          <p:spPr>
            <a:xfrm>
              <a:off x="0" y="0"/>
              <a:ext cx="1536600" cy="1524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1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404" name="Google Shape;404;p38"/>
            <p:cNvSpPr/>
            <p:nvPr/>
          </p:nvSpPr>
          <p:spPr>
            <a:xfrm>
              <a:off x="522662" y="520322"/>
              <a:ext cx="491400" cy="483354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1093" y="2752"/>
                  </a:moveTo>
                  <a:cubicBezTo>
                    <a:pt x="20687" y="2284"/>
                    <a:pt x="18406" y="467"/>
                    <a:pt x="17949" y="467"/>
                  </a:cubicBezTo>
                  <a:cubicBezTo>
                    <a:pt x="17949" y="0"/>
                    <a:pt x="17087" y="0"/>
                    <a:pt x="16631" y="0"/>
                  </a:cubicBezTo>
                  <a:cubicBezTo>
                    <a:pt x="4513" y="0"/>
                    <a:pt x="4513" y="0"/>
                    <a:pt x="4513" y="0"/>
                  </a:cubicBezTo>
                  <a:cubicBezTo>
                    <a:pt x="4513" y="0"/>
                    <a:pt x="3651" y="0"/>
                    <a:pt x="3144" y="467"/>
                  </a:cubicBezTo>
                  <a:cubicBezTo>
                    <a:pt x="3144" y="467"/>
                    <a:pt x="913" y="2284"/>
                    <a:pt x="456" y="2752"/>
                  </a:cubicBezTo>
                  <a:cubicBezTo>
                    <a:pt x="0" y="2752"/>
                    <a:pt x="0" y="3219"/>
                    <a:pt x="0" y="4154"/>
                  </a:cubicBezTo>
                  <a:cubicBezTo>
                    <a:pt x="0" y="4569"/>
                    <a:pt x="2231" y="20717"/>
                    <a:pt x="2231" y="20717"/>
                  </a:cubicBezTo>
                  <a:cubicBezTo>
                    <a:pt x="2687" y="21133"/>
                    <a:pt x="3144" y="21600"/>
                    <a:pt x="3651" y="21600"/>
                  </a:cubicBezTo>
                  <a:cubicBezTo>
                    <a:pt x="17949" y="21600"/>
                    <a:pt x="17949" y="21600"/>
                    <a:pt x="17949" y="21600"/>
                  </a:cubicBezTo>
                  <a:cubicBezTo>
                    <a:pt x="18406" y="21600"/>
                    <a:pt x="18862" y="21133"/>
                    <a:pt x="19318" y="20717"/>
                  </a:cubicBezTo>
                  <a:cubicBezTo>
                    <a:pt x="19318" y="20717"/>
                    <a:pt x="21600" y="4569"/>
                    <a:pt x="21600" y="4154"/>
                  </a:cubicBezTo>
                  <a:cubicBezTo>
                    <a:pt x="21600" y="3219"/>
                    <a:pt x="21093" y="2752"/>
                    <a:pt x="21093" y="2752"/>
                  </a:cubicBezTo>
                  <a:close/>
                  <a:moveTo>
                    <a:pt x="10800" y="13811"/>
                  </a:moveTo>
                  <a:cubicBezTo>
                    <a:pt x="6744" y="13811"/>
                    <a:pt x="5882" y="7788"/>
                    <a:pt x="5425" y="6438"/>
                  </a:cubicBezTo>
                  <a:cubicBezTo>
                    <a:pt x="8113" y="6438"/>
                    <a:pt x="8113" y="6438"/>
                    <a:pt x="8113" y="6438"/>
                  </a:cubicBezTo>
                  <a:cubicBezTo>
                    <a:pt x="8113" y="8256"/>
                    <a:pt x="9025" y="11527"/>
                    <a:pt x="10800" y="11527"/>
                  </a:cubicBezTo>
                  <a:cubicBezTo>
                    <a:pt x="12575" y="11527"/>
                    <a:pt x="13031" y="8256"/>
                    <a:pt x="13487" y="6438"/>
                  </a:cubicBezTo>
                  <a:cubicBezTo>
                    <a:pt x="15718" y="6438"/>
                    <a:pt x="15718" y="6438"/>
                    <a:pt x="15718" y="6438"/>
                  </a:cubicBezTo>
                  <a:cubicBezTo>
                    <a:pt x="15718" y="7788"/>
                    <a:pt x="14856" y="13811"/>
                    <a:pt x="10800" y="13811"/>
                  </a:cubicBezTo>
                  <a:close/>
                  <a:moveTo>
                    <a:pt x="1825" y="4154"/>
                  </a:moveTo>
                  <a:cubicBezTo>
                    <a:pt x="4513" y="1402"/>
                    <a:pt x="4513" y="1402"/>
                    <a:pt x="4513" y="1402"/>
                  </a:cubicBezTo>
                  <a:cubicBezTo>
                    <a:pt x="16631" y="1402"/>
                    <a:pt x="16631" y="1402"/>
                    <a:pt x="16631" y="1402"/>
                  </a:cubicBezTo>
                  <a:cubicBezTo>
                    <a:pt x="19825" y="4154"/>
                    <a:pt x="19825" y="4154"/>
                    <a:pt x="19825" y="4154"/>
                  </a:cubicBezTo>
                  <a:lnTo>
                    <a:pt x="1825" y="4154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333"/>
                </a:buClr>
                <a:buSzPts val="6200"/>
                <a:buFont typeface="Montserrat Black"/>
                <a:buNone/>
              </a:pPr>
              <a:endParaRPr sz="6200" b="0" i="0" u="none" strike="noStrike" cap="none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endParaRPr>
            </a:p>
          </p:txBody>
        </p:sp>
      </p:grpSp>
      <p:sp>
        <p:nvSpPr>
          <p:cNvPr id="405" name="Google Shape;405;p38"/>
          <p:cNvSpPr txBox="1"/>
          <p:nvPr/>
        </p:nvSpPr>
        <p:spPr>
          <a:xfrm>
            <a:off x="16553592" y="10137206"/>
            <a:ext cx="6336600" cy="9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 into electronic typesetting, remaining essentially unchanged.</a:t>
            </a:r>
            <a:endParaRPr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Lato"/>
              <a:buNone/>
            </a:pPr>
            <a:endParaRPr sz="21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06" name="Google Shape;406;p38"/>
          <p:cNvSpPr txBox="1"/>
          <p:nvPr/>
        </p:nvSpPr>
        <p:spPr>
          <a:xfrm>
            <a:off x="16553592" y="9404100"/>
            <a:ext cx="3591900" cy="4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id" sz="2800" b="0" i="0" u="none" strike="noStrike" cap="none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Lorem ipsum.</a:t>
            </a:r>
            <a:endParaRPr/>
          </a:p>
        </p:txBody>
      </p:sp>
      <p:sp>
        <p:nvSpPr>
          <p:cNvPr id="407" name="Google Shape;407;p38"/>
          <p:cNvSpPr/>
          <p:nvPr/>
        </p:nvSpPr>
        <p:spPr>
          <a:xfrm>
            <a:off x="14348978" y="9404100"/>
            <a:ext cx="1536600" cy="1524000"/>
          </a:xfrm>
          <a:prstGeom prst="rect">
            <a:avLst/>
          </a:prstGeom>
          <a:solidFill>
            <a:srgbClr val="FF7733"/>
          </a:solidFill>
          <a:ln>
            <a:noFill/>
          </a:ln>
          <a:effectLst>
            <a:outerShdw blurRad="1066800" dist="635000" dir="5400000" rotWithShape="0">
              <a:srgbClr val="000000">
                <a:alpha val="2157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408" name="Google Shape;408;p38"/>
          <p:cNvSpPr/>
          <p:nvPr/>
        </p:nvSpPr>
        <p:spPr>
          <a:xfrm>
            <a:off x="14871636" y="9894696"/>
            <a:ext cx="491379" cy="542813"/>
          </a:xfrm>
          <a:custGeom>
            <a:avLst/>
            <a:gdLst/>
            <a:ahLst/>
            <a:cxnLst/>
            <a:rect l="l" t="t" r="r" b="b"/>
            <a:pathLst>
              <a:path w="20044" h="20443" extrusionOk="0">
                <a:moveTo>
                  <a:pt x="15837" y="8388"/>
                </a:moveTo>
                <a:cubicBezTo>
                  <a:pt x="13144" y="2625"/>
                  <a:pt x="11314" y="516"/>
                  <a:pt x="6841" y="516"/>
                </a:cubicBezTo>
                <a:cubicBezTo>
                  <a:pt x="5012" y="516"/>
                  <a:pt x="5469" y="-327"/>
                  <a:pt x="4148" y="141"/>
                </a:cubicBezTo>
                <a:cubicBezTo>
                  <a:pt x="2776" y="516"/>
                  <a:pt x="4148" y="938"/>
                  <a:pt x="2776" y="2203"/>
                </a:cubicBezTo>
                <a:cubicBezTo>
                  <a:pt x="-782" y="4686"/>
                  <a:pt x="-376" y="7591"/>
                  <a:pt x="997" y="13401"/>
                </a:cubicBezTo>
                <a:cubicBezTo>
                  <a:pt x="1912" y="15885"/>
                  <a:pt x="-376" y="16260"/>
                  <a:pt x="539" y="18790"/>
                </a:cubicBezTo>
                <a:cubicBezTo>
                  <a:pt x="997" y="20476"/>
                  <a:pt x="6384" y="21273"/>
                  <a:pt x="11822" y="19211"/>
                </a:cubicBezTo>
                <a:cubicBezTo>
                  <a:pt x="17210" y="17571"/>
                  <a:pt x="20818" y="13776"/>
                  <a:pt x="19903" y="12136"/>
                </a:cubicBezTo>
                <a:cubicBezTo>
                  <a:pt x="18988" y="9653"/>
                  <a:pt x="17210" y="10871"/>
                  <a:pt x="15837" y="8388"/>
                </a:cubicBezTo>
                <a:close/>
                <a:moveTo>
                  <a:pt x="11314" y="17993"/>
                </a:moveTo>
                <a:cubicBezTo>
                  <a:pt x="6384" y="19633"/>
                  <a:pt x="2318" y="18368"/>
                  <a:pt x="1912" y="17993"/>
                </a:cubicBezTo>
                <a:cubicBezTo>
                  <a:pt x="1912" y="17571"/>
                  <a:pt x="3690" y="14620"/>
                  <a:pt x="9078" y="12980"/>
                </a:cubicBezTo>
                <a:cubicBezTo>
                  <a:pt x="14973" y="10871"/>
                  <a:pt x="18124" y="11715"/>
                  <a:pt x="18124" y="12558"/>
                </a:cubicBezTo>
                <a:cubicBezTo>
                  <a:pt x="18531" y="12980"/>
                  <a:pt x="16295" y="16260"/>
                  <a:pt x="11314" y="17993"/>
                </a:cubicBezTo>
                <a:close/>
                <a:moveTo>
                  <a:pt x="9535" y="13776"/>
                </a:moveTo>
                <a:cubicBezTo>
                  <a:pt x="6841" y="14620"/>
                  <a:pt x="5469" y="15463"/>
                  <a:pt x="4148" y="16681"/>
                </a:cubicBezTo>
                <a:cubicBezTo>
                  <a:pt x="5012" y="17150"/>
                  <a:pt x="6384" y="17571"/>
                  <a:pt x="7706" y="16681"/>
                </a:cubicBezTo>
                <a:cubicBezTo>
                  <a:pt x="9993" y="16260"/>
                  <a:pt x="10907" y="14620"/>
                  <a:pt x="10450" y="13401"/>
                </a:cubicBezTo>
                <a:cubicBezTo>
                  <a:pt x="10450" y="13401"/>
                  <a:pt x="9993" y="13776"/>
                  <a:pt x="9535" y="1377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09" name="Google Shape;409;p38"/>
          <p:cNvSpPr txBox="1">
            <a:spLocks noGrp="1"/>
          </p:cNvSpPr>
          <p:nvPr>
            <p:ph type="ctrTitle"/>
          </p:nvPr>
        </p:nvSpPr>
        <p:spPr>
          <a:xfrm>
            <a:off x="316975" y="538325"/>
            <a:ext cx="10002000" cy="12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Table Of Content</a:t>
            </a:r>
            <a:endParaRPr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410" name="Google Shape;410;p38"/>
          <p:cNvCxnSpPr/>
          <p:nvPr/>
        </p:nvCxnSpPr>
        <p:spPr>
          <a:xfrm>
            <a:off x="522350" y="2246336"/>
            <a:ext cx="3871500" cy="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1" name="Google Shape;411;p38"/>
          <p:cNvSpPr/>
          <p:nvPr/>
        </p:nvSpPr>
        <p:spPr>
          <a:xfrm>
            <a:off x="-3606000" y="-3831026"/>
            <a:ext cx="8308200" cy="79674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38"/>
          <p:cNvSpPr/>
          <p:nvPr/>
        </p:nvSpPr>
        <p:spPr>
          <a:xfrm>
            <a:off x="2411461" y="5533793"/>
            <a:ext cx="9742200" cy="21213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57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413" name="Google Shape;413;p38"/>
          <p:cNvSpPr/>
          <p:nvPr/>
        </p:nvSpPr>
        <p:spPr>
          <a:xfrm>
            <a:off x="2411461" y="5533793"/>
            <a:ext cx="126900" cy="2121300"/>
          </a:xfrm>
          <a:prstGeom prst="rect">
            <a:avLst/>
          </a:prstGeom>
          <a:solidFill>
            <a:srgbClr val="FFC4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14" name="Google Shape;414;p38"/>
          <p:cNvSpPr txBox="1"/>
          <p:nvPr/>
        </p:nvSpPr>
        <p:spPr>
          <a:xfrm>
            <a:off x="3169297" y="6118164"/>
            <a:ext cx="8226600" cy="9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 into electronic typesetting, remaining essentially unchanged.</a:t>
            </a:r>
            <a:endParaRPr/>
          </a:p>
        </p:txBody>
      </p:sp>
      <p:sp>
        <p:nvSpPr>
          <p:cNvPr id="415" name="Google Shape;415;p38"/>
          <p:cNvSpPr txBox="1"/>
          <p:nvPr/>
        </p:nvSpPr>
        <p:spPr>
          <a:xfrm>
            <a:off x="2427925" y="3384077"/>
            <a:ext cx="9742200" cy="16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d" sz="23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16" name="Google Shape;416;p38"/>
          <p:cNvSpPr txBox="1"/>
          <p:nvPr/>
        </p:nvSpPr>
        <p:spPr>
          <a:xfrm>
            <a:off x="2427925" y="8242227"/>
            <a:ext cx="9742200" cy="302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d" sz="23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d" sz="23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 into electronic typesetting, remaining essentially unchanged.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20" name="Google Shape;421;p39"/>
          <p:cNvSpPr/>
          <p:nvPr/>
        </p:nvSpPr>
        <p:spPr>
          <a:xfrm>
            <a:off x="8439931" y="3865685"/>
            <a:ext cx="1932900" cy="1821600"/>
          </a:xfrm>
          <a:prstGeom prst="rect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/>
          </a:p>
        </p:txBody>
      </p:sp>
      <p:sp>
        <p:nvSpPr>
          <p:cNvPr id="21" name="Google Shape;422;p39"/>
          <p:cNvSpPr txBox="1"/>
          <p:nvPr/>
        </p:nvSpPr>
        <p:spPr>
          <a:xfrm>
            <a:off x="1008425" y="865175"/>
            <a:ext cx="10074900" cy="16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Our Team</a:t>
            </a:r>
            <a:endParaRPr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2" name="Google Shape;423;p39"/>
          <p:cNvSpPr/>
          <p:nvPr/>
        </p:nvSpPr>
        <p:spPr>
          <a:xfrm rot="-1482915">
            <a:off x="20895" y="6176528"/>
            <a:ext cx="2485477" cy="2327493"/>
          </a:xfrm>
          <a:prstGeom prst="mathMultiply">
            <a:avLst>
              <a:gd name="adj1" fmla="val 23520"/>
            </a:avLst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424;p39"/>
          <p:cNvSpPr/>
          <p:nvPr/>
        </p:nvSpPr>
        <p:spPr>
          <a:xfrm>
            <a:off x="14436575" y="3910051"/>
            <a:ext cx="2487000" cy="2355300"/>
          </a:xfrm>
          <a:prstGeom prst="blockArc">
            <a:avLst>
              <a:gd name="adj1" fmla="val 10800000"/>
              <a:gd name="adj2" fmla="val 0"/>
              <a:gd name="adj3" fmla="val 25000"/>
            </a:avLst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425;p39"/>
          <p:cNvSpPr/>
          <p:nvPr/>
        </p:nvSpPr>
        <p:spPr>
          <a:xfrm>
            <a:off x="18852075" y="5293926"/>
            <a:ext cx="2487000" cy="2788800"/>
          </a:xfrm>
          <a:prstGeom prst="rtTriangl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426;p39"/>
          <p:cNvSpPr txBox="1"/>
          <p:nvPr/>
        </p:nvSpPr>
        <p:spPr>
          <a:xfrm>
            <a:off x="519678" y="8917076"/>
            <a:ext cx="5453400" cy="10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Mercury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6" name="Google Shape;427;p39"/>
          <p:cNvSpPr txBox="1"/>
          <p:nvPr/>
        </p:nvSpPr>
        <p:spPr>
          <a:xfrm>
            <a:off x="519678" y="9765807"/>
            <a:ext cx="5453400" cy="16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7" name="Google Shape;428;p39"/>
          <p:cNvSpPr txBox="1"/>
          <p:nvPr/>
        </p:nvSpPr>
        <p:spPr>
          <a:xfrm>
            <a:off x="6180603" y="8993276"/>
            <a:ext cx="5453400" cy="10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Mercury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8" name="Google Shape;429;p39"/>
          <p:cNvSpPr txBox="1"/>
          <p:nvPr/>
        </p:nvSpPr>
        <p:spPr>
          <a:xfrm>
            <a:off x="6180603" y="9842007"/>
            <a:ext cx="5453400" cy="16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9" name="Google Shape;430;p39"/>
          <p:cNvSpPr txBox="1"/>
          <p:nvPr/>
        </p:nvSpPr>
        <p:spPr>
          <a:xfrm>
            <a:off x="12041128" y="9069476"/>
            <a:ext cx="5453400" cy="10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Mercury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0" name="Google Shape;431;p39"/>
          <p:cNvSpPr txBox="1"/>
          <p:nvPr/>
        </p:nvSpPr>
        <p:spPr>
          <a:xfrm>
            <a:off x="12041128" y="9918207"/>
            <a:ext cx="5453400" cy="16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1" name="Google Shape;432;p39"/>
          <p:cNvSpPr txBox="1"/>
          <p:nvPr/>
        </p:nvSpPr>
        <p:spPr>
          <a:xfrm>
            <a:off x="18166603" y="9069476"/>
            <a:ext cx="5453400" cy="10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Mercury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2" name="Google Shape;433;p39"/>
          <p:cNvSpPr txBox="1"/>
          <p:nvPr/>
        </p:nvSpPr>
        <p:spPr>
          <a:xfrm>
            <a:off x="18166603" y="9918207"/>
            <a:ext cx="5453400" cy="16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33" name="Google Shape;434;p39"/>
          <p:cNvCxnSpPr/>
          <p:nvPr/>
        </p:nvCxnSpPr>
        <p:spPr>
          <a:xfrm rot="10800000" flipH="1">
            <a:off x="1252400" y="2648975"/>
            <a:ext cx="3186300" cy="2730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40"/>
          <p:cNvSpPr/>
          <p:nvPr/>
        </p:nvSpPr>
        <p:spPr>
          <a:xfrm>
            <a:off x="1142025" y="1061650"/>
            <a:ext cx="10769400" cy="31872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128713" dist="590550" dir="3480000" algn="bl" rotWithShape="0">
              <a:schemeClr val="dk2">
                <a:alpha val="13000"/>
              </a:schemeClr>
            </a:outerShdw>
          </a:effectLst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/>
          </a:p>
        </p:txBody>
      </p:sp>
      <p:sp>
        <p:nvSpPr>
          <p:cNvPr id="440" name="Google Shape;440;p40"/>
          <p:cNvSpPr/>
          <p:nvPr/>
        </p:nvSpPr>
        <p:spPr>
          <a:xfrm>
            <a:off x="1142025" y="5264400"/>
            <a:ext cx="10769400" cy="31872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128713" dist="590550" dir="3480000" algn="bl" rotWithShape="0">
              <a:schemeClr val="dk2">
                <a:alpha val="13000"/>
              </a:schemeClr>
            </a:outerShdw>
          </a:effectLst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/>
          </a:p>
        </p:txBody>
      </p:sp>
      <p:sp>
        <p:nvSpPr>
          <p:cNvPr id="441" name="Google Shape;441;p40"/>
          <p:cNvSpPr/>
          <p:nvPr/>
        </p:nvSpPr>
        <p:spPr>
          <a:xfrm>
            <a:off x="1142025" y="9467150"/>
            <a:ext cx="10769400" cy="31872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128713" dist="590550" dir="3480000" algn="bl" rotWithShape="0">
              <a:schemeClr val="dk2">
                <a:alpha val="13000"/>
              </a:schemeClr>
            </a:outerShdw>
          </a:effectLst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/>
          </a:p>
        </p:txBody>
      </p:sp>
      <p:sp>
        <p:nvSpPr>
          <p:cNvPr id="442" name="Google Shape;442;p40"/>
          <p:cNvSpPr/>
          <p:nvPr/>
        </p:nvSpPr>
        <p:spPr>
          <a:xfrm>
            <a:off x="1279125" y="1200450"/>
            <a:ext cx="368100" cy="3048300"/>
          </a:xfrm>
          <a:prstGeom prst="rect">
            <a:avLst/>
          </a:prstGeom>
          <a:solidFill>
            <a:srgbClr val="FFC4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" name="Google Shape;443;p40"/>
          <p:cNvSpPr/>
          <p:nvPr/>
        </p:nvSpPr>
        <p:spPr>
          <a:xfrm>
            <a:off x="1279125" y="5315250"/>
            <a:ext cx="368100" cy="3048300"/>
          </a:xfrm>
          <a:prstGeom prst="rect">
            <a:avLst/>
          </a:prstGeom>
          <a:solidFill>
            <a:srgbClr val="FFC4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4" name="Google Shape;444;p40"/>
          <p:cNvSpPr/>
          <p:nvPr/>
        </p:nvSpPr>
        <p:spPr>
          <a:xfrm>
            <a:off x="1279125" y="9582450"/>
            <a:ext cx="368100" cy="3048300"/>
          </a:xfrm>
          <a:prstGeom prst="rect">
            <a:avLst/>
          </a:prstGeom>
          <a:solidFill>
            <a:srgbClr val="FFC4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5" name="Google Shape;445;p40"/>
          <p:cNvSpPr txBox="1"/>
          <p:nvPr/>
        </p:nvSpPr>
        <p:spPr>
          <a:xfrm>
            <a:off x="1711386" y="5434567"/>
            <a:ext cx="7124100" cy="10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Mercury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46" name="Google Shape;446;p40"/>
          <p:cNvSpPr txBox="1"/>
          <p:nvPr/>
        </p:nvSpPr>
        <p:spPr>
          <a:xfrm>
            <a:off x="1711386" y="6283300"/>
            <a:ext cx="7124100" cy="16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47" name="Google Shape;447;p40"/>
          <p:cNvSpPr txBox="1"/>
          <p:nvPr/>
        </p:nvSpPr>
        <p:spPr>
          <a:xfrm>
            <a:off x="1863786" y="1243567"/>
            <a:ext cx="7124100" cy="10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Mercury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48" name="Google Shape;448;p40"/>
          <p:cNvSpPr txBox="1"/>
          <p:nvPr/>
        </p:nvSpPr>
        <p:spPr>
          <a:xfrm>
            <a:off x="1863786" y="2092300"/>
            <a:ext cx="7124100" cy="16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49" name="Google Shape;449;p40"/>
          <p:cNvSpPr txBox="1"/>
          <p:nvPr/>
        </p:nvSpPr>
        <p:spPr>
          <a:xfrm>
            <a:off x="1787586" y="9625567"/>
            <a:ext cx="7124100" cy="10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Mercury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50" name="Google Shape;450;p40"/>
          <p:cNvSpPr txBox="1"/>
          <p:nvPr/>
        </p:nvSpPr>
        <p:spPr>
          <a:xfrm>
            <a:off x="1787586" y="10474300"/>
            <a:ext cx="7124100" cy="16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51" name="Google Shape;451;p40"/>
          <p:cNvSpPr/>
          <p:nvPr/>
        </p:nvSpPr>
        <p:spPr>
          <a:xfrm>
            <a:off x="19702950" y="-4631301"/>
            <a:ext cx="8308200" cy="79674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2" name="Google Shape;452;p40"/>
          <p:cNvSpPr txBox="1">
            <a:spLocks noGrp="1"/>
          </p:cNvSpPr>
          <p:nvPr>
            <p:ph type="ctrTitle"/>
          </p:nvPr>
        </p:nvSpPr>
        <p:spPr>
          <a:xfrm>
            <a:off x="13487425" y="3887838"/>
            <a:ext cx="10074900" cy="16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Our Team</a:t>
            </a:r>
            <a:endParaRPr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453" name="Google Shape;453;p40"/>
          <p:cNvCxnSpPr/>
          <p:nvPr/>
        </p:nvCxnSpPr>
        <p:spPr>
          <a:xfrm rot="10800000" flipH="1">
            <a:off x="13731400" y="5671638"/>
            <a:ext cx="3186300" cy="2730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54" name="Google Shape;454;p40"/>
          <p:cNvSpPr txBox="1">
            <a:spLocks noGrp="1"/>
          </p:cNvSpPr>
          <p:nvPr>
            <p:ph type="subTitle" idx="1"/>
          </p:nvPr>
        </p:nvSpPr>
        <p:spPr>
          <a:xfrm>
            <a:off x="13513108" y="6640969"/>
            <a:ext cx="8279100" cy="31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 into electronic typesetting, remaining essentially unchanged.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25" name="Google Shape;459;p41"/>
          <p:cNvSpPr/>
          <p:nvPr/>
        </p:nvSpPr>
        <p:spPr>
          <a:xfrm>
            <a:off x="2937124" y="9482216"/>
            <a:ext cx="266328" cy="506095"/>
          </a:xfrm>
          <a:custGeom>
            <a:avLst/>
            <a:gdLst/>
            <a:ahLst/>
            <a:cxnLst/>
            <a:rect l="l" t="t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6" name="Google Shape;460;p41"/>
          <p:cNvSpPr/>
          <p:nvPr/>
        </p:nvSpPr>
        <p:spPr>
          <a:xfrm>
            <a:off x="2873291" y="8076699"/>
            <a:ext cx="393984" cy="37648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7" name="Google Shape;461;p41"/>
          <p:cNvSpPr/>
          <p:nvPr/>
        </p:nvSpPr>
        <p:spPr>
          <a:xfrm>
            <a:off x="2838550" y="6671181"/>
            <a:ext cx="463482" cy="37648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8" name="Google Shape;462;p41"/>
          <p:cNvSpPr txBox="1"/>
          <p:nvPr/>
        </p:nvSpPr>
        <p:spPr>
          <a:xfrm>
            <a:off x="4165836" y="10082996"/>
            <a:ext cx="28986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id" sz="2800" b="0" i="0" u="none" strike="noStrike" cap="none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Shaun Murphy</a:t>
            </a:r>
            <a:endParaRPr/>
          </a:p>
        </p:txBody>
      </p:sp>
      <p:sp>
        <p:nvSpPr>
          <p:cNvPr id="29" name="Google Shape;463;p41"/>
          <p:cNvSpPr txBox="1"/>
          <p:nvPr/>
        </p:nvSpPr>
        <p:spPr>
          <a:xfrm>
            <a:off x="4165821" y="10595050"/>
            <a:ext cx="2898600" cy="3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0096"/>
              </a:buClr>
              <a:buSzPts val="2100"/>
              <a:buFont typeface="Lato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UI/UX DEsigner</a:t>
            </a:r>
            <a:endParaRPr sz="2100">
              <a:solidFill>
                <a:srgbClr val="A60096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0" name="Google Shape;464;p41"/>
          <p:cNvSpPr/>
          <p:nvPr/>
        </p:nvSpPr>
        <p:spPr>
          <a:xfrm>
            <a:off x="10580996" y="9482216"/>
            <a:ext cx="266328" cy="506095"/>
          </a:xfrm>
          <a:custGeom>
            <a:avLst/>
            <a:gdLst/>
            <a:ahLst/>
            <a:cxnLst/>
            <a:rect l="l" t="t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1" name="Google Shape;465;p41"/>
          <p:cNvSpPr/>
          <p:nvPr/>
        </p:nvSpPr>
        <p:spPr>
          <a:xfrm>
            <a:off x="10517162" y="8076699"/>
            <a:ext cx="393984" cy="37648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2" name="Google Shape;466;p41"/>
          <p:cNvSpPr/>
          <p:nvPr/>
        </p:nvSpPr>
        <p:spPr>
          <a:xfrm>
            <a:off x="10482422" y="6671181"/>
            <a:ext cx="463482" cy="37648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3" name="Google Shape;467;p41"/>
          <p:cNvSpPr txBox="1"/>
          <p:nvPr/>
        </p:nvSpPr>
        <p:spPr>
          <a:xfrm>
            <a:off x="11809707" y="10082996"/>
            <a:ext cx="28986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id" sz="2800" b="0" i="0" u="none" strike="noStrike" cap="none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Shaun Murphy</a:t>
            </a:r>
            <a:endParaRPr/>
          </a:p>
        </p:txBody>
      </p:sp>
      <p:sp>
        <p:nvSpPr>
          <p:cNvPr id="34" name="Google Shape;468;p41"/>
          <p:cNvSpPr txBox="1"/>
          <p:nvPr/>
        </p:nvSpPr>
        <p:spPr>
          <a:xfrm>
            <a:off x="11809698" y="10595050"/>
            <a:ext cx="2639400" cy="3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3" indent="0" algn="l" rtl="0">
              <a:spcBef>
                <a:spcPts val="0"/>
              </a:spcBef>
              <a:spcAft>
                <a:spcPts val="0"/>
              </a:spcAft>
              <a:buClr>
                <a:srgbClr val="A60096"/>
              </a:buClr>
              <a:buSzPts val="2100"/>
              <a:buFont typeface="Lato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UI/UX DEsigner</a:t>
            </a:r>
            <a:endParaRPr sz="2100">
              <a:solidFill>
                <a:srgbClr val="A60096"/>
              </a:solidFill>
              <a:latin typeface="Lato"/>
              <a:ea typeface="Lato"/>
              <a:cs typeface="Lato"/>
              <a:sym typeface="Lato"/>
            </a:endParaRPr>
          </a:p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0096"/>
              </a:buClr>
              <a:buSzPts val="2100"/>
              <a:buFont typeface="Lato"/>
              <a:buNone/>
            </a:pPr>
            <a:endParaRPr sz="2100">
              <a:solidFill>
                <a:srgbClr val="A60096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5" name="Google Shape;469;p41"/>
          <p:cNvSpPr/>
          <p:nvPr/>
        </p:nvSpPr>
        <p:spPr>
          <a:xfrm>
            <a:off x="18224867" y="9482216"/>
            <a:ext cx="266328" cy="506095"/>
          </a:xfrm>
          <a:custGeom>
            <a:avLst/>
            <a:gdLst/>
            <a:ahLst/>
            <a:cxnLst/>
            <a:rect l="l" t="t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6" name="Google Shape;470;p41"/>
          <p:cNvSpPr/>
          <p:nvPr/>
        </p:nvSpPr>
        <p:spPr>
          <a:xfrm>
            <a:off x="18161034" y="8076699"/>
            <a:ext cx="393984" cy="37648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7" name="Google Shape;471;p41"/>
          <p:cNvSpPr/>
          <p:nvPr/>
        </p:nvSpPr>
        <p:spPr>
          <a:xfrm>
            <a:off x="18126294" y="6671181"/>
            <a:ext cx="463482" cy="37648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8" name="Google Shape;472;p41"/>
          <p:cNvSpPr txBox="1"/>
          <p:nvPr/>
        </p:nvSpPr>
        <p:spPr>
          <a:xfrm>
            <a:off x="19453578" y="10082996"/>
            <a:ext cx="28986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id" sz="2800" b="0" i="0" u="none" strike="noStrike" cap="none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Shaun Murphy</a:t>
            </a:r>
            <a:endParaRPr/>
          </a:p>
        </p:txBody>
      </p:sp>
      <p:sp>
        <p:nvSpPr>
          <p:cNvPr id="39" name="Google Shape;473;p41"/>
          <p:cNvSpPr txBox="1"/>
          <p:nvPr/>
        </p:nvSpPr>
        <p:spPr>
          <a:xfrm>
            <a:off x="19453575" y="10595050"/>
            <a:ext cx="2251200" cy="3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3" indent="0" algn="l" rtl="0">
              <a:spcBef>
                <a:spcPts val="0"/>
              </a:spcBef>
              <a:spcAft>
                <a:spcPts val="0"/>
              </a:spcAft>
              <a:buClr>
                <a:srgbClr val="A60096"/>
              </a:buClr>
              <a:buSzPts val="2100"/>
              <a:buFont typeface="Lato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UI/UX DEsigner</a:t>
            </a:r>
            <a:endParaRPr sz="2100">
              <a:solidFill>
                <a:srgbClr val="A60096"/>
              </a:solidFill>
              <a:latin typeface="Lato"/>
              <a:ea typeface="Lato"/>
              <a:cs typeface="Lato"/>
              <a:sym typeface="Lato"/>
            </a:endParaRPr>
          </a:p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0096"/>
              </a:buClr>
              <a:buSzPts val="2100"/>
              <a:buFont typeface="Lato"/>
              <a:buNone/>
            </a:pPr>
            <a:endParaRPr sz="2100">
              <a:solidFill>
                <a:srgbClr val="A60096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0" name="Google Shape;474;p41"/>
          <p:cNvSpPr txBox="1"/>
          <p:nvPr/>
        </p:nvSpPr>
        <p:spPr>
          <a:xfrm>
            <a:off x="8635617" y="2189394"/>
            <a:ext cx="58134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 dirty="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dirty="0"/>
          </a:p>
        </p:txBody>
      </p:sp>
      <p:sp>
        <p:nvSpPr>
          <p:cNvPr id="41" name="Google Shape;475;p41"/>
          <p:cNvSpPr txBox="1">
            <a:spLocks/>
          </p:cNvSpPr>
          <p:nvPr/>
        </p:nvSpPr>
        <p:spPr>
          <a:xfrm>
            <a:off x="2483412" y="2189382"/>
            <a:ext cx="10074900" cy="16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6800" smtClean="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Our Team</a:t>
            </a:r>
            <a:endParaRPr lang="en-US"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42" name="Google Shape;476;p41"/>
          <p:cNvCxnSpPr/>
          <p:nvPr/>
        </p:nvCxnSpPr>
        <p:spPr>
          <a:xfrm rot="10800000" flipH="1">
            <a:off x="2727387" y="3973182"/>
            <a:ext cx="3186300" cy="2730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3" name="Google Shape;477;p41"/>
          <p:cNvSpPr/>
          <p:nvPr/>
        </p:nvSpPr>
        <p:spPr>
          <a:xfrm>
            <a:off x="-334590" y="12091183"/>
            <a:ext cx="1932900" cy="1821600"/>
          </a:xfrm>
          <a:prstGeom prst="rect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/>
          </a:p>
        </p:txBody>
      </p:sp>
      <p:sp>
        <p:nvSpPr>
          <p:cNvPr id="44" name="Google Shape;478;p41"/>
          <p:cNvSpPr/>
          <p:nvPr/>
        </p:nvSpPr>
        <p:spPr>
          <a:xfrm>
            <a:off x="21527375" y="-904526"/>
            <a:ext cx="3557100" cy="34284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9" name="Google Shape;172;p24"/>
          <p:cNvSpPr txBox="1">
            <a:spLocks/>
          </p:cNvSpPr>
          <p:nvPr/>
        </p:nvSpPr>
        <p:spPr>
          <a:xfrm>
            <a:off x="11029298" y="2256650"/>
            <a:ext cx="10074900" cy="21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6800" smtClean="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About Us</a:t>
            </a:r>
            <a:endParaRPr lang="en-US"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0" name="Google Shape;173;p24"/>
          <p:cNvSpPr txBox="1">
            <a:spLocks/>
          </p:cNvSpPr>
          <p:nvPr/>
        </p:nvSpPr>
        <p:spPr>
          <a:xfrm>
            <a:off x="11124375" y="5183050"/>
            <a:ext cx="8279100" cy="55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2300" smtClean="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endParaRPr lang="en-US" sz="2300" smtClean="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</a:pPr>
            <a:r>
              <a:rPr lang="en-US" sz="2300" smtClean="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 into electronic typesetting, remaining essentially unchanged.</a:t>
            </a:r>
          </a:p>
          <a:p>
            <a:pPr>
              <a:lnSpc>
                <a:spcPct val="115000"/>
              </a:lnSpc>
            </a:pPr>
            <a:endParaRPr lang="en-US" sz="2300" smtClean="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</a:pPr>
            <a:r>
              <a:rPr lang="en-US" sz="2300" smtClean="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lang="en-US"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" name="Google Shape;174;p24"/>
          <p:cNvSpPr/>
          <p:nvPr/>
        </p:nvSpPr>
        <p:spPr>
          <a:xfrm>
            <a:off x="7645230" y="5909867"/>
            <a:ext cx="1164900" cy="11895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75;p24"/>
          <p:cNvSpPr/>
          <p:nvPr/>
        </p:nvSpPr>
        <p:spPr>
          <a:xfrm>
            <a:off x="-1075488" y="-993092"/>
            <a:ext cx="3534000" cy="33951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3" name="Google Shape;176;p24"/>
          <p:cNvCxnSpPr/>
          <p:nvPr/>
        </p:nvCxnSpPr>
        <p:spPr>
          <a:xfrm>
            <a:off x="11269900" y="4358175"/>
            <a:ext cx="3871500" cy="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14" name="Google Shape;483;p42"/>
          <p:cNvSpPr/>
          <p:nvPr/>
        </p:nvSpPr>
        <p:spPr>
          <a:xfrm>
            <a:off x="-535750" y="7783374"/>
            <a:ext cx="8308200" cy="79674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484;p42"/>
          <p:cNvSpPr txBox="1"/>
          <p:nvPr/>
        </p:nvSpPr>
        <p:spPr>
          <a:xfrm>
            <a:off x="1539936" y="4951967"/>
            <a:ext cx="7124100" cy="10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Mercury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" name="Google Shape;485;p42"/>
          <p:cNvSpPr txBox="1"/>
          <p:nvPr/>
        </p:nvSpPr>
        <p:spPr>
          <a:xfrm>
            <a:off x="1539936" y="5800700"/>
            <a:ext cx="7124100" cy="16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7" name="Google Shape;486;p42"/>
          <p:cNvSpPr txBox="1"/>
          <p:nvPr/>
        </p:nvSpPr>
        <p:spPr>
          <a:xfrm>
            <a:off x="13370961" y="3259804"/>
            <a:ext cx="7124100" cy="10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Mercury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" name="Google Shape;487;p42"/>
          <p:cNvSpPr txBox="1"/>
          <p:nvPr/>
        </p:nvSpPr>
        <p:spPr>
          <a:xfrm>
            <a:off x="13370961" y="4108538"/>
            <a:ext cx="7124100" cy="16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" name="Google Shape;488;p42"/>
          <p:cNvSpPr txBox="1"/>
          <p:nvPr/>
        </p:nvSpPr>
        <p:spPr>
          <a:xfrm>
            <a:off x="8175186" y="9192954"/>
            <a:ext cx="7124100" cy="10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Mercury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" name="Google Shape;489;p42"/>
          <p:cNvSpPr txBox="1"/>
          <p:nvPr/>
        </p:nvSpPr>
        <p:spPr>
          <a:xfrm>
            <a:off x="8175186" y="10041688"/>
            <a:ext cx="7124100" cy="16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" name="Google Shape;490;p42"/>
          <p:cNvSpPr txBox="1"/>
          <p:nvPr/>
        </p:nvSpPr>
        <p:spPr>
          <a:xfrm>
            <a:off x="1165425" y="724838"/>
            <a:ext cx="10074900" cy="16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Our Team</a:t>
            </a:r>
            <a:endParaRPr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22" name="Google Shape;491;p42"/>
          <p:cNvCxnSpPr/>
          <p:nvPr/>
        </p:nvCxnSpPr>
        <p:spPr>
          <a:xfrm rot="10800000" flipH="1">
            <a:off x="1409400" y="2508638"/>
            <a:ext cx="3186300" cy="2730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22" name="Google Shape;496;p43"/>
          <p:cNvSpPr/>
          <p:nvPr/>
        </p:nvSpPr>
        <p:spPr>
          <a:xfrm>
            <a:off x="-2632150" y="8710224"/>
            <a:ext cx="8308200" cy="79674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497;p43"/>
          <p:cNvSpPr txBox="1"/>
          <p:nvPr/>
        </p:nvSpPr>
        <p:spPr>
          <a:xfrm>
            <a:off x="11235907" y="4457613"/>
            <a:ext cx="5453400" cy="10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Mercury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" name="Google Shape;498;p43"/>
          <p:cNvSpPr txBox="1"/>
          <p:nvPr/>
        </p:nvSpPr>
        <p:spPr>
          <a:xfrm>
            <a:off x="11235907" y="5306343"/>
            <a:ext cx="5453400" cy="16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" name="Google Shape;499;p43"/>
          <p:cNvSpPr txBox="1"/>
          <p:nvPr/>
        </p:nvSpPr>
        <p:spPr>
          <a:xfrm>
            <a:off x="17224832" y="4457613"/>
            <a:ext cx="5453400" cy="10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Mercury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6" name="Google Shape;500;p43"/>
          <p:cNvSpPr txBox="1"/>
          <p:nvPr/>
        </p:nvSpPr>
        <p:spPr>
          <a:xfrm>
            <a:off x="17224832" y="5306343"/>
            <a:ext cx="5453400" cy="16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7" name="Google Shape;501;p43"/>
          <p:cNvSpPr txBox="1"/>
          <p:nvPr/>
        </p:nvSpPr>
        <p:spPr>
          <a:xfrm>
            <a:off x="11226494" y="10805038"/>
            <a:ext cx="5453400" cy="10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Mercury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8" name="Google Shape;502;p43"/>
          <p:cNvSpPr txBox="1"/>
          <p:nvPr/>
        </p:nvSpPr>
        <p:spPr>
          <a:xfrm>
            <a:off x="11226494" y="11653768"/>
            <a:ext cx="5453400" cy="16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9" name="Google Shape;503;p43"/>
          <p:cNvSpPr txBox="1"/>
          <p:nvPr/>
        </p:nvSpPr>
        <p:spPr>
          <a:xfrm>
            <a:off x="17215419" y="10805038"/>
            <a:ext cx="5453400" cy="10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28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Mercury</a:t>
            </a:r>
            <a:endParaRPr sz="28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0" name="Google Shape;504;p43"/>
          <p:cNvSpPr txBox="1"/>
          <p:nvPr/>
        </p:nvSpPr>
        <p:spPr>
          <a:xfrm>
            <a:off x="17215419" y="11653768"/>
            <a:ext cx="5453400" cy="16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1" name="Google Shape;505;p43"/>
          <p:cNvSpPr/>
          <p:nvPr/>
        </p:nvSpPr>
        <p:spPr>
          <a:xfrm>
            <a:off x="10158635" y="1836033"/>
            <a:ext cx="1932900" cy="1821600"/>
          </a:xfrm>
          <a:prstGeom prst="rect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/>
          </a:p>
        </p:txBody>
      </p:sp>
      <p:sp>
        <p:nvSpPr>
          <p:cNvPr id="32" name="Google Shape;506;p43"/>
          <p:cNvSpPr/>
          <p:nvPr/>
        </p:nvSpPr>
        <p:spPr>
          <a:xfrm>
            <a:off x="20802179" y="7893688"/>
            <a:ext cx="2487000" cy="2355300"/>
          </a:xfrm>
          <a:prstGeom prst="blockArc">
            <a:avLst>
              <a:gd name="adj1" fmla="val 10800000"/>
              <a:gd name="adj2" fmla="val 0"/>
              <a:gd name="adj3" fmla="val 25000"/>
            </a:avLst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507;p43"/>
          <p:cNvSpPr/>
          <p:nvPr/>
        </p:nvSpPr>
        <p:spPr>
          <a:xfrm rot="-1482915">
            <a:off x="20431099" y="312289"/>
            <a:ext cx="2485477" cy="2327493"/>
          </a:xfrm>
          <a:prstGeom prst="mathMultiply">
            <a:avLst>
              <a:gd name="adj1" fmla="val 23520"/>
            </a:avLst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508;p43"/>
          <p:cNvSpPr/>
          <p:nvPr/>
        </p:nvSpPr>
        <p:spPr>
          <a:xfrm>
            <a:off x="10052586" y="8014579"/>
            <a:ext cx="2145000" cy="21135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509;p43"/>
          <p:cNvSpPr txBox="1">
            <a:spLocks/>
          </p:cNvSpPr>
          <p:nvPr/>
        </p:nvSpPr>
        <p:spPr>
          <a:xfrm>
            <a:off x="1870500" y="3657625"/>
            <a:ext cx="5841600" cy="16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6800" smtClean="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Our Team</a:t>
            </a:r>
            <a:endParaRPr lang="en-US"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36" name="Google Shape;510;p43"/>
          <p:cNvCxnSpPr/>
          <p:nvPr/>
        </p:nvCxnSpPr>
        <p:spPr>
          <a:xfrm rot="10800000" flipH="1">
            <a:off x="2114475" y="5441413"/>
            <a:ext cx="3186300" cy="2730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7" name="Google Shape;511;p43"/>
          <p:cNvSpPr txBox="1">
            <a:spLocks/>
          </p:cNvSpPr>
          <p:nvPr/>
        </p:nvSpPr>
        <p:spPr>
          <a:xfrm>
            <a:off x="1870501" y="5963475"/>
            <a:ext cx="7166100" cy="31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2300" smtClean="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endParaRPr lang="en-US" sz="2300" smtClean="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</a:pPr>
            <a:r>
              <a:rPr lang="en-US" sz="2300" smtClean="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 into electronic typesetting, remaining essentially unchanged.</a:t>
            </a:r>
            <a:endParaRPr lang="en-US"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8" name="Google Shape;516;p44"/>
          <p:cNvSpPr/>
          <p:nvPr/>
        </p:nvSpPr>
        <p:spPr>
          <a:xfrm>
            <a:off x="9370560" y="2943908"/>
            <a:ext cx="1932900" cy="1821600"/>
          </a:xfrm>
          <a:prstGeom prst="rect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/>
          </a:p>
        </p:txBody>
      </p:sp>
      <p:sp>
        <p:nvSpPr>
          <p:cNvPr id="9" name="Google Shape;517;p44"/>
          <p:cNvSpPr txBox="1"/>
          <p:nvPr/>
        </p:nvSpPr>
        <p:spPr>
          <a:xfrm>
            <a:off x="1008425" y="865175"/>
            <a:ext cx="10074900" cy="16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Desktop</a:t>
            </a:r>
            <a:endParaRPr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10" name="Google Shape;518;p44"/>
          <p:cNvCxnSpPr/>
          <p:nvPr/>
        </p:nvCxnSpPr>
        <p:spPr>
          <a:xfrm rot="10800000" flipH="1">
            <a:off x="1252400" y="2321550"/>
            <a:ext cx="3186300" cy="2730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" name="Google Shape;519;p44"/>
          <p:cNvSpPr/>
          <p:nvPr/>
        </p:nvSpPr>
        <p:spPr>
          <a:xfrm rot="-1482915">
            <a:off x="372599" y="7965989"/>
            <a:ext cx="2485477" cy="2327493"/>
          </a:xfrm>
          <a:prstGeom prst="mathMultiply">
            <a:avLst>
              <a:gd name="adj1" fmla="val 23520"/>
            </a:avLst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520;p44"/>
          <p:cNvSpPr txBox="1"/>
          <p:nvPr/>
        </p:nvSpPr>
        <p:spPr>
          <a:xfrm>
            <a:off x="12797247" y="3370700"/>
            <a:ext cx="8279100" cy="62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 into electronic typesetting, remaining essentially unchanged.</a:t>
            </a: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9" name="Google Shape;525;p45"/>
          <p:cNvSpPr/>
          <p:nvPr/>
        </p:nvSpPr>
        <p:spPr>
          <a:xfrm>
            <a:off x="13173829" y="8109338"/>
            <a:ext cx="2487000" cy="2355300"/>
          </a:xfrm>
          <a:prstGeom prst="blockArc">
            <a:avLst>
              <a:gd name="adj1" fmla="val 10800000"/>
              <a:gd name="adj2" fmla="val 0"/>
              <a:gd name="adj3" fmla="val 25000"/>
            </a:avLst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526;p45"/>
          <p:cNvSpPr/>
          <p:nvPr/>
        </p:nvSpPr>
        <p:spPr>
          <a:xfrm>
            <a:off x="20520850" y="-3914301"/>
            <a:ext cx="8308200" cy="79674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527;p45"/>
          <p:cNvSpPr txBox="1"/>
          <p:nvPr/>
        </p:nvSpPr>
        <p:spPr>
          <a:xfrm>
            <a:off x="1008425" y="865175"/>
            <a:ext cx="10074900" cy="16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Mobile</a:t>
            </a:r>
            <a:endParaRPr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12" name="Google Shape;528;p45"/>
          <p:cNvCxnSpPr/>
          <p:nvPr/>
        </p:nvCxnSpPr>
        <p:spPr>
          <a:xfrm rot="10800000" flipH="1">
            <a:off x="1252400" y="2648975"/>
            <a:ext cx="3186300" cy="2730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" name="Google Shape;529;p45"/>
          <p:cNvSpPr txBox="1"/>
          <p:nvPr/>
        </p:nvSpPr>
        <p:spPr>
          <a:xfrm>
            <a:off x="1252397" y="3719838"/>
            <a:ext cx="8279100" cy="62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 into electronic typesetting, remaining essentially unchanged.</a:t>
            </a: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" name="Google Shape;530;p45"/>
          <p:cNvSpPr/>
          <p:nvPr/>
        </p:nvSpPr>
        <p:spPr>
          <a:xfrm>
            <a:off x="18558361" y="3719854"/>
            <a:ext cx="2145000" cy="21135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p46"/>
          <p:cNvSpPr/>
          <p:nvPr/>
        </p:nvSpPr>
        <p:spPr>
          <a:xfrm>
            <a:off x="-334590" y="12091183"/>
            <a:ext cx="1932900" cy="1821600"/>
          </a:xfrm>
          <a:prstGeom prst="rect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/>
          </a:p>
        </p:txBody>
      </p:sp>
      <p:sp>
        <p:nvSpPr>
          <p:cNvPr id="536" name="Google Shape;536;p46"/>
          <p:cNvSpPr/>
          <p:nvPr/>
        </p:nvSpPr>
        <p:spPr>
          <a:xfrm>
            <a:off x="21527375" y="-904526"/>
            <a:ext cx="3557100" cy="34284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" name="Google Shape;537;p46"/>
          <p:cNvSpPr txBox="1">
            <a:spLocks noGrp="1"/>
          </p:cNvSpPr>
          <p:nvPr>
            <p:ph type="ctrTitle"/>
          </p:nvPr>
        </p:nvSpPr>
        <p:spPr>
          <a:xfrm>
            <a:off x="1008425" y="865175"/>
            <a:ext cx="10074900" cy="16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Diagram</a:t>
            </a:r>
            <a:endParaRPr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538" name="Google Shape;538;p46"/>
          <p:cNvCxnSpPr/>
          <p:nvPr/>
        </p:nvCxnSpPr>
        <p:spPr>
          <a:xfrm rot="10800000" flipH="1">
            <a:off x="1252400" y="2648975"/>
            <a:ext cx="3186300" cy="2730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39" name="Google Shape;539;p46" title="Points score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975" y="3638462"/>
            <a:ext cx="11867574" cy="7338126"/>
          </a:xfrm>
          <a:prstGeom prst="rect">
            <a:avLst/>
          </a:prstGeom>
          <a:noFill/>
          <a:ln>
            <a:noFill/>
          </a:ln>
        </p:spPr>
      </p:pic>
      <p:sp>
        <p:nvSpPr>
          <p:cNvPr id="540" name="Google Shape;540;p46"/>
          <p:cNvSpPr/>
          <p:nvPr/>
        </p:nvSpPr>
        <p:spPr>
          <a:xfrm>
            <a:off x="12875993" y="4309182"/>
            <a:ext cx="5102700" cy="5996700"/>
          </a:xfrm>
          <a:prstGeom prst="rect">
            <a:avLst/>
          </a:prstGeom>
          <a:solidFill>
            <a:srgbClr val="FF7733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541" name="Google Shape;541;p46"/>
          <p:cNvSpPr txBox="1"/>
          <p:nvPr/>
        </p:nvSpPr>
        <p:spPr>
          <a:xfrm>
            <a:off x="13447166" y="4909640"/>
            <a:ext cx="27744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id" sz="28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Graphic data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42" name="Google Shape;542;p46"/>
          <p:cNvSpPr txBox="1"/>
          <p:nvPr/>
        </p:nvSpPr>
        <p:spPr>
          <a:xfrm>
            <a:off x="13447175" y="5761974"/>
            <a:ext cx="3960300" cy="16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</a:t>
            </a:r>
            <a:endParaRPr sz="23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43" name="Google Shape;543;p46"/>
          <p:cNvSpPr txBox="1"/>
          <p:nvPr/>
        </p:nvSpPr>
        <p:spPr>
          <a:xfrm>
            <a:off x="13447166" y="8388961"/>
            <a:ext cx="2180100" cy="7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 Black"/>
              <a:buNone/>
            </a:pPr>
            <a:r>
              <a:rPr lang="id" sz="4800" b="0" i="0" u="none" strike="noStrike" cap="none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489+</a:t>
            </a:r>
            <a:endParaRPr/>
          </a:p>
        </p:txBody>
      </p:sp>
      <p:sp>
        <p:nvSpPr>
          <p:cNvPr id="544" name="Google Shape;544;p46"/>
          <p:cNvSpPr txBox="1"/>
          <p:nvPr/>
        </p:nvSpPr>
        <p:spPr>
          <a:xfrm>
            <a:off x="13447166" y="9327563"/>
            <a:ext cx="3960300" cy="3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id" sz="230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Growth number</a:t>
            </a:r>
            <a:endParaRPr sz="23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45" name="Google Shape;545;p46"/>
          <p:cNvSpPr/>
          <p:nvPr/>
        </p:nvSpPr>
        <p:spPr>
          <a:xfrm>
            <a:off x="18696427" y="4309182"/>
            <a:ext cx="5102700" cy="5996700"/>
          </a:xfrm>
          <a:prstGeom prst="rect">
            <a:avLst/>
          </a:prstGeom>
          <a:solidFill>
            <a:srgbClr val="FFC4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546" name="Google Shape;546;p46"/>
          <p:cNvSpPr txBox="1"/>
          <p:nvPr/>
        </p:nvSpPr>
        <p:spPr>
          <a:xfrm>
            <a:off x="19267600" y="4909640"/>
            <a:ext cx="27744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id" sz="2800" b="1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Graphic data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47" name="Google Shape;547;p46"/>
          <p:cNvSpPr txBox="1"/>
          <p:nvPr/>
        </p:nvSpPr>
        <p:spPr>
          <a:xfrm>
            <a:off x="19267600" y="5761974"/>
            <a:ext cx="3960300" cy="16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</a:t>
            </a:r>
            <a:endParaRPr sz="23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320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48" name="Google Shape;548;p46"/>
          <p:cNvSpPr txBox="1"/>
          <p:nvPr/>
        </p:nvSpPr>
        <p:spPr>
          <a:xfrm>
            <a:off x="19267600" y="8388961"/>
            <a:ext cx="2180100" cy="7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 Black"/>
              <a:buNone/>
            </a:pPr>
            <a:r>
              <a:rPr lang="id" sz="4800" b="0" i="0" u="none" strike="noStrike" cap="none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2522+</a:t>
            </a:r>
            <a:endParaRPr/>
          </a:p>
        </p:txBody>
      </p:sp>
      <p:sp>
        <p:nvSpPr>
          <p:cNvPr id="549" name="Google Shape;549;p46"/>
          <p:cNvSpPr txBox="1"/>
          <p:nvPr/>
        </p:nvSpPr>
        <p:spPr>
          <a:xfrm>
            <a:off x="19267600" y="9327563"/>
            <a:ext cx="3960300" cy="3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id" sz="230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Growth number</a:t>
            </a:r>
            <a:endParaRPr sz="23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47"/>
          <p:cNvSpPr/>
          <p:nvPr/>
        </p:nvSpPr>
        <p:spPr>
          <a:xfrm>
            <a:off x="-6270450" y="2915936"/>
            <a:ext cx="8308200" cy="79674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" name="Google Shape;555;p47"/>
          <p:cNvSpPr/>
          <p:nvPr/>
        </p:nvSpPr>
        <p:spPr>
          <a:xfrm rot="406103">
            <a:off x="21505836" y="2401948"/>
            <a:ext cx="2486932" cy="2355241"/>
          </a:xfrm>
          <a:prstGeom prst="blockArc">
            <a:avLst>
              <a:gd name="adj1" fmla="val 10800000"/>
              <a:gd name="adj2" fmla="val 0"/>
              <a:gd name="adj3" fmla="val 25000"/>
            </a:avLst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6" name="Google Shape;556;p47"/>
          <p:cNvSpPr/>
          <p:nvPr/>
        </p:nvSpPr>
        <p:spPr>
          <a:xfrm rot="-1482915">
            <a:off x="6680670" y="9655628"/>
            <a:ext cx="2485477" cy="2327493"/>
          </a:xfrm>
          <a:prstGeom prst="mathMultiply">
            <a:avLst>
              <a:gd name="adj1" fmla="val 23520"/>
            </a:avLst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7" name="Google Shape;557;p47"/>
          <p:cNvSpPr txBox="1">
            <a:spLocks noGrp="1"/>
          </p:cNvSpPr>
          <p:nvPr>
            <p:ph type="ctrTitle"/>
          </p:nvPr>
        </p:nvSpPr>
        <p:spPr>
          <a:xfrm>
            <a:off x="1008425" y="865175"/>
            <a:ext cx="10074900" cy="16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Diagram</a:t>
            </a:r>
            <a:endParaRPr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558" name="Google Shape;558;p47"/>
          <p:cNvCxnSpPr/>
          <p:nvPr/>
        </p:nvCxnSpPr>
        <p:spPr>
          <a:xfrm rot="10800000" flipH="1">
            <a:off x="1252400" y="2648975"/>
            <a:ext cx="3186300" cy="2730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59" name="Google Shape;559;p47" title="Points score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49944" y="3092470"/>
            <a:ext cx="12642501" cy="7817256"/>
          </a:xfrm>
          <a:prstGeom prst="rect">
            <a:avLst/>
          </a:prstGeom>
          <a:noFill/>
          <a:ln>
            <a:noFill/>
          </a:ln>
        </p:spPr>
      </p:pic>
      <p:sp>
        <p:nvSpPr>
          <p:cNvPr id="560" name="Google Shape;560;p47"/>
          <p:cNvSpPr txBox="1"/>
          <p:nvPr/>
        </p:nvSpPr>
        <p:spPr>
          <a:xfrm>
            <a:off x="2675821" y="4968463"/>
            <a:ext cx="5813400" cy="9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 into electronic typesetting, remaining essentially unchanged.</a:t>
            </a:r>
            <a:endParaRPr/>
          </a:p>
        </p:txBody>
      </p:sp>
      <p:sp>
        <p:nvSpPr>
          <p:cNvPr id="561" name="Google Shape;561;p47"/>
          <p:cNvSpPr/>
          <p:nvPr/>
        </p:nvSpPr>
        <p:spPr>
          <a:xfrm>
            <a:off x="1583142" y="4968463"/>
            <a:ext cx="635100" cy="635100"/>
          </a:xfrm>
          <a:prstGeom prst="rect">
            <a:avLst/>
          </a:prstGeom>
          <a:solidFill>
            <a:srgbClr val="FFC4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562" name="Google Shape;562;p47"/>
          <p:cNvSpPr txBox="1"/>
          <p:nvPr/>
        </p:nvSpPr>
        <p:spPr>
          <a:xfrm>
            <a:off x="2675821" y="6604799"/>
            <a:ext cx="5813400" cy="9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 into electronic typesetting, remaining essentially unchanged.</a:t>
            </a:r>
            <a:endParaRPr/>
          </a:p>
        </p:txBody>
      </p:sp>
      <p:sp>
        <p:nvSpPr>
          <p:cNvPr id="563" name="Google Shape;563;p47"/>
          <p:cNvSpPr/>
          <p:nvPr/>
        </p:nvSpPr>
        <p:spPr>
          <a:xfrm>
            <a:off x="1583142" y="6604799"/>
            <a:ext cx="635100" cy="635100"/>
          </a:xfrm>
          <a:prstGeom prst="rect">
            <a:avLst/>
          </a:prstGeom>
          <a:solidFill>
            <a:srgbClr val="FF9A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564" name="Google Shape;564;p47"/>
          <p:cNvSpPr txBox="1"/>
          <p:nvPr/>
        </p:nvSpPr>
        <p:spPr>
          <a:xfrm>
            <a:off x="2687802" y="8241135"/>
            <a:ext cx="5813400" cy="9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 into electronic typesetting, remaining essentially unchanged.</a:t>
            </a:r>
            <a:endParaRPr/>
          </a:p>
        </p:txBody>
      </p:sp>
      <p:sp>
        <p:nvSpPr>
          <p:cNvPr id="565" name="Google Shape;565;p47"/>
          <p:cNvSpPr/>
          <p:nvPr/>
        </p:nvSpPr>
        <p:spPr>
          <a:xfrm>
            <a:off x="1595123" y="8241135"/>
            <a:ext cx="635100" cy="635100"/>
          </a:xfrm>
          <a:prstGeom prst="rect">
            <a:avLst/>
          </a:prstGeom>
          <a:solidFill>
            <a:srgbClr val="C50A0B">
              <a:alpha val="69410"/>
            </a:srgbClr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p48"/>
          <p:cNvSpPr/>
          <p:nvPr/>
        </p:nvSpPr>
        <p:spPr>
          <a:xfrm>
            <a:off x="-1603025" y="11412574"/>
            <a:ext cx="3557100" cy="34284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Google Shape;571;p48"/>
          <p:cNvSpPr/>
          <p:nvPr/>
        </p:nvSpPr>
        <p:spPr>
          <a:xfrm>
            <a:off x="3360850" y="4117250"/>
            <a:ext cx="1881000" cy="7152900"/>
          </a:xfrm>
          <a:prstGeom prst="can">
            <a:avLst>
              <a:gd name="adj" fmla="val 25000"/>
            </a:avLst>
          </a:prstGeom>
          <a:solidFill>
            <a:srgbClr val="FFC4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2" name="Google Shape;572;p48"/>
          <p:cNvSpPr/>
          <p:nvPr/>
        </p:nvSpPr>
        <p:spPr>
          <a:xfrm>
            <a:off x="5914775" y="6858000"/>
            <a:ext cx="1881000" cy="4391700"/>
          </a:xfrm>
          <a:prstGeom prst="can">
            <a:avLst>
              <a:gd name="adj" fmla="val 25000"/>
            </a:avLst>
          </a:prstGeom>
          <a:solidFill>
            <a:srgbClr val="FFAB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3" name="Google Shape;573;p48"/>
          <p:cNvSpPr/>
          <p:nvPr/>
        </p:nvSpPr>
        <p:spPr>
          <a:xfrm>
            <a:off x="8468700" y="8873625"/>
            <a:ext cx="1881000" cy="2376000"/>
          </a:xfrm>
          <a:prstGeom prst="can">
            <a:avLst>
              <a:gd name="adj" fmla="val 25000"/>
            </a:avLst>
          </a:prstGeom>
          <a:solidFill>
            <a:srgbClr val="FF773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4" name="Google Shape;574;p48"/>
          <p:cNvSpPr txBox="1"/>
          <p:nvPr/>
        </p:nvSpPr>
        <p:spPr>
          <a:xfrm>
            <a:off x="3495550" y="11478325"/>
            <a:ext cx="1670100" cy="10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35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90%</a:t>
            </a:r>
            <a:endParaRPr sz="35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75" name="Google Shape;575;p48"/>
          <p:cNvSpPr txBox="1"/>
          <p:nvPr/>
        </p:nvSpPr>
        <p:spPr>
          <a:xfrm>
            <a:off x="6162550" y="11554525"/>
            <a:ext cx="1670100" cy="10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35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70%</a:t>
            </a:r>
            <a:endParaRPr sz="35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76" name="Google Shape;576;p48"/>
          <p:cNvSpPr txBox="1"/>
          <p:nvPr/>
        </p:nvSpPr>
        <p:spPr>
          <a:xfrm>
            <a:off x="8753350" y="11630725"/>
            <a:ext cx="1670100" cy="10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25" tIns="243825" rIns="243825" bIns="2438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35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30%</a:t>
            </a:r>
            <a:endParaRPr sz="35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77" name="Google Shape;577;p48"/>
          <p:cNvSpPr/>
          <p:nvPr/>
        </p:nvSpPr>
        <p:spPr>
          <a:xfrm>
            <a:off x="12041125" y="431400"/>
            <a:ext cx="10956000" cy="38982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15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578" name="Google Shape;578;p48"/>
          <p:cNvSpPr txBox="1"/>
          <p:nvPr/>
        </p:nvSpPr>
        <p:spPr>
          <a:xfrm>
            <a:off x="13315475" y="2641994"/>
            <a:ext cx="8503200" cy="9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 into electronic typesetting, remaining essentially unchanged.</a:t>
            </a:r>
            <a:endParaRPr sz="2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79" name="Google Shape;579;p48"/>
          <p:cNvSpPr/>
          <p:nvPr/>
        </p:nvSpPr>
        <p:spPr>
          <a:xfrm>
            <a:off x="21965675" y="-302025"/>
            <a:ext cx="2487000" cy="2355300"/>
          </a:xfrm>
          <a:prstGeom prst="blockArc">
            <a:avLst>
              <a:gd name="adj1" fmla="val 10800000"/>
              <a:gd name="adj2" fmla="val 0"/>
              <a:gd name="adj3" fmla="val 25000"/>
            </a:avLst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p48"/>
          <p:cNvSpPr txBox="1"/>
          <p:nvPr/>
        </p:nvSpPr>
        <p:spPr>
          <a:xfrm>
            <a:off x="13219566" y="1195025"/>
            <a:ext cx="7831200" cy="9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id" sz="6800">
                <a:solidFill>
                  <a:srgbClr val="FFC4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500+</a:t>
            </a:r>
            <a:endParaRPr sz="6800" b="0" i="0" u="none" strike="noStrike" cap="none">
              <a:solidFill>
                <a:srgbClr val="FFC4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1" name="Google Shape;581;p48"/>
          <p:cNvSpPr txBox="1">
            <a:spLocks noGrp="1"/>
          </p:cNvSpPr>
          <p:nvPr>
            <p:ph type="ctrTitle"/>
          </p:nvPr>
        </p:nvSpPr>
        <p:spPr>
          <a:xfrm>
            <a:off x="1008425" y="865175"/>
            <a:ext cx="10074900" cy="16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Diagram</a:t>
            </a:r>
            <a:endParaRPr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582" name="Google Shape;582;p48"/>
          <p:cNvCxnSpPr/>
          <p:nvPr/>
        </p:nvCxnSpPr>
        <p:spPr>
          <a:xfrm rot="10800000" flipH="1">
            <a:off x="1252400" y="2648975"/>
            <a:ext cx="3186300" cy="2730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83" name="Google Shape;583;p48"/>
          <p:cNvSpPr/>
          <p:nvPr/>
        </p:nvSpPr>
        <p:spPr>
          <a:xfrm>
            <a:off x="12041125" y="4816688"/>
            <a:ext cx="10956000" cy="38982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15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584" name="Google Shape;584;p48"/>
          <p:cNvSpPr txBox="1"/>
          <p:nvPr/>
        </p:nvSpPr>
        <p:spPr>
          <a:xfrm>
            <a:off x="13315475" y="7027282"/>
            <a:ext cx="8503200" cy="9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 into electronic typesetting, remaining essentially unchanged.</a:t>
            </a:r>
            <a:endParaRPr sz="2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85" name="Google Shape;585;p48"/>
          <p:cNvSpPr txBox="1"/>
          <p:nvPr/>
        </p:nvSpPr>
        <p:spPr>
          <a:xfrm>
            <a:off x="13219566" y="5580312"/>
            <a:ext cx="7831200" cy="9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id" sz="6800">
                <a:solidFill>
                  <a:srgbClr val="FF9A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500+</a:t>
            </a:r>
            <a:endParaRPr sz="6800" b="0" i="0" u="none" strike="noStrike" cap="none">
              <a:solidFill>
                <a:srgbClr val="FF9A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6" name="Google Shape;586;p48"/>
          <p:cNvSpPr/>
          <p:nvPr/>
        </p:nvSpPr>
        <p:spPr>
          <a:xfrm>
            <a:off x="12041125" y="9201975"/>
            <a:ext cx="10956000" cy="38982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15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587" name="Google Shape;587;p48"/>
          <p:cNvSpPr/>
          <p:nvPr/>
        </p:nvSpPr>
        <p:spPr>
          <a:xfrm>
            <a:off x="21965681" y="11478333"/>
            <a:ext cx="1932900" cy="18216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88" name="Google Shape;588;p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571805" y="12091171"/>
            <a:ext cx="720650" cy="595925"/>
          </a:xfrm>
          <a:prstGeom prst="rect">
            <a:avLst/>
          </a:prstGeom>
          <a:noFill/>
          <a:ln>
            <a:noFill/>
          </a:ln>
        </p:spPr>
      </p:pic>
      <p:sp>
        <p:nvSpPr>
          <p:cNvPr id="589" name="Google Shape;589;p48"/>
          <p:cNvSpPr txBox="1"/>
          <p:nvPr/>
        </p:nvSpPr>
        <p:spPr>
          <a:xfrm>
            <a:off x="13315475" y="11412569"/>
            <a:ext cx="8503200" cy="9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 into electronic typesetting, remaining essentially unchanged.</a:t>
            </a:r>
            <a:endParaRPr sz="2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90" name="Google Shape;590;p48"/>
          <p:cNvSpPr txBox="1"/>
          <p:nvPr/>
        </p:nvSpPr>
        <p:spPr>
          <a:xfrm>
            <a:off x="13219566" y="9965600"/>
            <a:ext cx="7831200" cy="9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id" sz="6800">
                <a:solidFill>
                  <a:srgbClr val="C50A0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500+</a:t>
            </a:r>
            <a:endParaRPr sz="6800" b="0" i="0" u="none" strike="noStrike" cap="none">
              <a:solidFill>
                <a:srgbClr val="C50A0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p49"/>
          <p:cNvSpPr/>
          <p:nvPr/>
        </p:nvSpPr>
        <p:spPr>
          <a:xfrm>
            <a:off x="18736671" y="1947867"/>
            <a:ext cx="2145000" cy="21135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6" name="Google Shape;596;p49"/>
          <p:cNvSpPr/>
          <p:nvPr/>
        </p:nvSpPr>
        <p:spPr>
          <a:xfrm>
            <a:off x="1503506" y="5841985"/>
            <a:ext cx="1932900" cy="1821600"/>
          </a:xfrm>
          <a:prstGeom prst="rect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/>
          </a:p>
        </p:txBody>
      </p:sp>
      <p:sp>
        <p:nvSpPr>
          <p:cNvPr id="597" name="Google Shape;597;p49"/>
          <p:cNvSpPr/>
          <p:nvPr/>
        </p:nvSpPr>
        <p:spPr>
          <a:xfrm>
            <a:off x="21965681" y="11478333"/>
            <a:ext cx="1932900" cy="18216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98" name="Google Shape;598;p49"/>
          <p:cNvGrpSpPr/>
          <p:nvPr/>
        </p:nvGrpSpPr>
        <p:grpSpPr>
          <a:xfrm>
            <a:off x="2403039" y="6575825"/>
            <a:ext cx="10956007" cy="5996700"/>
            <a:chOff x="0" y="0"/>
            <a:chExt cx="5102700" cy="5996700"/>
          </a:xfrm>
        </p:grpSpPr>
        <p:sp>
          <p:nvSpPr>
            <p:cNvPr id="599" name="Google Shape;599;p49"/>
            <p:cNvSpPr/>
            <p:nvPr/>
          </p:nvSpPr>
          <p:spPr>
            <a:xfrm>
              <a:off x="0" y="0"/>
              <a:ext cx="5102700" cy="5996700"/>
            </a:xfrm>
            <a:prstGeom prst="rect">
              <a:avLst/>
            </a:prstGeom>
            <a:solidFill>
              <a:srgbClr val="556271"/>
            </a:solidFill>
            <a:ln>
              <a:noFill/>
            </a:ln>
            <a:effectLst>
              <a:outerShdw blurRad="1066800" dist="635000" dir="5400000" rotWithShape="0">
                <a:srgbClr val="000000">
                  <a:alpha val="15000"/>
                </a:srgbClr>
              </a:outerShdw>
            </a:effectLst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333"/>
                </a:buClr>
                <a:buSzPts val="6200"/>
                <a:buFont typeface="Montserrat Black"/>
                <a:buNone/>
              </a:pPr>
              <a:endParaRPr sz="6200" i="0" u="none" strike="noStrike" cap="none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endParaRPr>
            </a:p>
          </p:txBody>
        </p:sp>
        <p:sp>
          <p:nvSpPr>
            <p:cNvPr id="600" name="Google Shape;600;p49"/>
            <p:cNvSpPr txBox="1"/>
            <p:nvPr/>
          </p:nvSpPr>
          <p:spPr>
            <a:xfrm>
              <a:off x="393706" y="3496057"/>
              <a:ext cx="3647400" cy="924000"/>
            </a:xfrm>
            <a:prstGeom prst="rect">
              <a:avLst/>
            </a:prstGeom>
            <a:noFill/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30100" tIns="30100" rIns="30100" bIns="30100" anchor="t" anchorCtr="0">
              <a:noAutofit/>
            </a:bodyPr>
            <a:lstStyle/>
            <a:p>
              <a:pPr marL="0" marR="0" lvl="3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333"/>
                </a:buClr>
                <a:buSzPts val="2800"/>
                <a:buFont typeface="Montserrat Black"/>
                <a:buNone/>
              </a:pPr>
              <a:r>
                <a:rPr lang="id" sz="2800">
                  <a:solidFill>
                    <a:schemeClr val="lt1"/>
                  </a:solidFill>
                  <a:latin typeface="Montserrat Black"/>
                  <a:ea typeface="Montserrat Black"/>
                  <a:cs typeface="Montserrat Black"/>
                  <a:sym typeface="Montserrat Black"/>
                </a:rPr>
                <a:t>Diagram Line</a:t>
              </a: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49"/>
            <p:cNvSpPr txBox="1"/>
            <p:nvPr/>
          </p:nvSpPr>
          <p:spPr>
            <a:xfrm>
              <a:off x="393723" y="4449037"/>
              <a:ext cx="3960300" cy="1330200"/>
            </a:xfrm>
            <a:prstGeom prst="rect">
              <a:avLst/>
            </a:prstGeom>
            <a:noFill/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30100" tIns="30100" rIns="30100" bIns="30100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id" sz="2300">
                  <a:solidFill>
                    <a:srgbClr val="FFFFFF"/>
                  </a:solidFill>
                  <a:latin typeface="Open Sans"/>
                  <a:ea typeface="Open Sans"/>
                  <a:cs typeface="Open Sans"/>
                  <a:sym typeface="Open Sans"/>
                </a:rPr>
                <a:t>Lorem Ipsum has been the industry's standard dummy text ever since the 1500s, </a:t>
              </a:r>
              <a:endParaRPr sz="23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3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pic>
        <p:nvPicPr>
          <p:cNvPr id="602" name="Google Shape;602;p49" title="Points score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92150" y="2785000"/>
            <a:ext cx="11361426" cy="7025150"/>
          </a:xfrm>
          <a:prstGeom prst="rect">
            <a:avLst/>
          </a:prstGeom>
          <a:noFill/>
          <a:ln>
            <a:noFill/>
          </a:ln>
        </p:spPr>
      </p:pic>
      <p:sp>
        <p:nvSpPr>
          <p:cNvPr id="603" name="Google Shape;603;p49"/>
          <p:cNvSpPr txBox="1"/>
          <p:nvPr/>
        </p:nvSpPr>
        <p:spPr>
          <a:xfrm>
            <a:off x="3125441" y="7148057"/>
            <a:ext cx="7831200" cy="9240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id" sz="680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500+</a:t>
            </a:r>
            <a:endParaRPr sz="6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04" name="Google Shape;604;p4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571805" y="12091171"/>
            <a:ext cx="720650" cy="595925"/>
          </a:xfrm>
          <a:prstGeom prst="rect">
            <a:avLst/>
          </a:prstGeom>
          <a:noFill/>
          <a:ln>
            <a:noFill/>
          </a:ln>
        </p:spPr>
      </p:pic>
      <p:sp>
        <p:nvSpPr>
          <p:cNvPr id="605" name="Google Shape;605;p49"/>
          <p:cNvSpPr txBox="1">
            <a:spLocks noGrp="1"/>
          </p:cNvSpPr>
          <p:nvPr>
            <p:ph type="ctrTitle"/>
          </p:nvPr>
        </p:nvSpPr>
        <p:spPr>
          <a:xfrm>
            <a:off x="1008425" y="865175"/>
            <a:ext cx="10074900" cy="16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Diagram</a:t>
            </a:r>
            <a:endParaRPr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606" name="Google Shape;606;p49"/>
          <p:cNvCxnSpPr/>
          <p:nvPr/>
        </p:nvCxnSpPr>
        <p:spPr>
          <a:xfrm rot="10800000" flipH="1">
            <a:off x="1252400" y="2648975"/>
            <a:ext cx="3186300" cy="2730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7" name="Google Shape;611;p50"/>
          <p:cNvSpPr/>
          <p:nvPr/>
        </p:nvSpPr>
        <p:spPr>
          <a:xfrm>
            <a:off x="20874450" y="-3998326"/>
            <a:ext cx="8308200" cy="79674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612;p50"/>
          <p:cNvSpPr txBox="1"/>
          <p:nvPr/>
        </p:nvSpPr>
        <p:spPr>
          <a:xfrm>
            <a:off x="11510814" y="4113144"/>
            <a:ext cx="9663000" cy="548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 into electronic typesetting, remaining essentially unchanged.</a:t>
            </a: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" name="Google Shape;613;p50"/>
          <p:cNvSpPr txBox="1"/>
          <p:nvPr/>
        </p:nvSpPr>
        <p:spPr>
          <a:xfrm>
            <a:off x="1008425" y="865175"/>
            <a:ext cx="10074900" cy="16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Video</a:t>
            </a:r>
            <a:endParaRPr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10" name="Google Shape;614;p50"/>
          <p:cNvCxnSpPr/>
          <p:nvPr/>
        </p:nvCxnSpPr>
        <p:spPr>
          <a:xfrm rot="10800000" flipH="1">
            <a:off x="1252400" y="2648975"/>
            <a:ext cx="3186300" cy="2730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1" name="Google Shape;626;p52"/>
          <p:cNvGrpSpPr/>
          <p:nvPr/>
        </p:nvGrpSpPr>
        <p:grpSpPr>
          <a:xfrm>
            <a:off x="4949304" y="6484538"/>
            <a:ext cx="1639341" cy="1667348"/>
            <a:chOff x="2389708" y="2922863"/>
            <a:chExt cx="300378" cy="300385"/>
          </a:xfrm>
        </p:grpSpPr>
        <p:sp>
          <p:nvSpPr>
            <p:cNvPr id="12" name="Google Shape;627;p52"/>
            <p:cNvSpPr/>
            <p:nvPr/>
          </p:nvSpPr>
          <p:spPr>
            <a:xfrm>
              <a:off x="2389708" y="2922863"/>
              <a:ext cx="300378" cy="300385"/>
            </a:xfrm>
            <a:custGeom>
              <a:avLst/>
              <a:gdLst/>
              <a:ahLst/>
              <a:cxnLst/>
              <a:rect l="l" t="t" r="r" b="b"/>
              <a:pathLst>
                <a:path w="39680" h="39681" extrusionOk="0">
                  <a:moveTo>
                    <a:pt x="19840" y="1"/>
                  </a:moveTo>
                  <a:cubicBezTo>
                    <a:pt x="8884" y="1"/>
                    <a:pt x="1" y="8884"/>
                    <a:pt x="1" y="19840"/>
                  </a:cubicBezTo>
                  <a:cubicBezTo>
                    <a:pt x="1" y="30797"/>
                    <a:pt x="8884" y="39680"/>
                    <a:pt x="19840" y="39680"/>
                  </a:cubicBezTo>
                  <a:cubicBezTo>
                    <a:pt x="30797" y="39680"/>
                    <a:pt x="39680" y="30797"/>
                    <a:pt x="39680" y="19840"/>
                  </a:cubicBezTo>
                  <a:cubicBezTo>
                    <a:pt x="39680" y="8884"/>
                    <a:pt x="30797" y="1"/>
                    <a:pt x="19840" y="1"/>
                  </a:cubicBezTo>
                  <a:close/>
                </a:path>
              </a:pathLst>
            </a:custGeom>
            <a:solidFill>
              <a:srgbClr val="B9BFFD">
                <a:alpha val="348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628;p52"/>
            <p:cNvSpPr/>
            <p:nvPr/>
          </p:nvSpPr>
          <p:spPr>
            <a:xfrm>
              <a:off x="2488850" y="3005373"/>
              <a:ext cx="135374" cy="135374"/>
            </a:xfrm>
            <a:custGeom>
              <a:avLst/>
              <a:gdLst/>
              <a:ahLst/>
              <a:cxnLst/>
              <a:rect l="l" t="t" r="r" b="b"/>
              <a:pathLst>
                <a:path w="17883" h="17883" extrusionOk="0">
                  <a:moveTo>
                    <a:pt x="0" y="1"/>
                  </a:moveTo>
                  <a:lnTo>
                    <a:pt x="0" y="17882"/>
                  </a:lnTo>
                  <a:lnTo>
                    <a:pt x="17883" y="894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6" name="Google Shape;619;p51"/>
          <p:cNvSpPr/>
          <p:nvPr/>
        </p:nvSpPr>
        <p:spPr>
          <a:xfrm>
            <a:off x="21965675" y="-4380651"/>
            <a:ext cx="8308200" cy="79674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620;p51"/>
          <p:cNvSpPr txBox="1"/>
          <p:nvPr/>
        </p:nvSpPr>
        <p:spPr>
          <a:xfrm>
            <a:off x="1008425" y="865175"/>
            <a:ext cx="10074900" cy="16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Video</a:t>
            </a:r>
            <a:endParaRPr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8" name="Google Shape;621;p51"/>
          <p:cNvCxnSpPr/>
          <p:nvPr/>
        </p:nvCxnSpPr>
        <p:spPr>
          <a:xfrm rot="10800000" flipH="1">
            <a:off x="1252400" y="2648975"/>
            <a:ext cx="3186300" cy="2730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9" name="Google Shape;626;p52"/>
          <p:cNvGrpSpPr/>
          <p:nvPr/>
        </p:nvGrpSpPr>
        <p:grpSpPr>
          <a:xfrm>
            <a:off x="11373917" y="6308937"/>
            <a:ext cx="1639341" cy="1667348"/>
            <a:chOff x="2389708" y="2922863"/>
            <a:chExt cx="300378" cy="300385"/>
          </a:xfrm>
        </p:grpSpPr>
        <p:sp>
          <p:nvSpPr>
            <p:cNvPr id="10" name="Google Shape;627;p52"/>
            <p:cNvSpPr/>
            <p:nvPr/>
          </p:nvSpPr>
          <p:spPr>
            <a:xfrm>
              <a:off x="2389708" y="2922863"/>
              <a:ext cx="300378" cy="300385"/>
            </a:xfrm>
            <a:custGeom>
              <a:avLst/>
              <a:gdLst/>
              <a:ahLst/>
              <a:cxnLst/>
              <a:rect l="l" t="t" r="r" b="b"/>
              <a:pathLst>
                <a:path w="39680" h="39681" extrusionOk="0">
                  <a:moveTo>
                    <a:pt x="19840" y="1"/>
                  </a:moveTo>
                  <a:cubicBezTo>
                    <a:pt x="8884" y="1"/>
                    <a:pt x="1" y="8884"/>
                    <a:pt x="1" y="19840"/>
                  </a:cubicBezTo>
                  <a:cubicBezTo>
                    <a:pt x="1" y="30797"/>
                    <a:pt x="8884" y="39680"/>
                    <a:pt x="19840" y="39680"/>
                  </a:cubicBezTo>
                  <a:cubicBezTo>
                    <a:pt x="30797" y="39680"/>
                    <a:pt x="39680" y="30797"/>
                    <a:pt x="39680" y="19840"/>
                  </a:cubicBezTo>
                  <a:cubicBezTo>
                    <a:pt x="39680" y="8884"/>
                    <a:pt x="30797" y="1"/>
                    <a:pt x="19840" y="1"/>
                  </a:cubicBezTo>
                  <a:close/>
                </a:path>
              </a:pathLst>
            </a:custGeom>
            <a:solidFill>
              <a:srgbClr val="B9BFFD">
                <a:alpha val="348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628;p52"/>
            <p:cNvSpPr/>
            <p:nvPr/>
          </p:nvSpPr>
          <p:spPr>
            <a:xfrm>
              <a:off x="2488850" y="3005373"/>
              <a:ext cx="135374" cy="135374"/>
            </a:xfrm>
            <a:custGeom>
              <a:avLst/>
              <a:gdLst/>
              <a:ahLst/>
              <a:cxnLst/>
              <a:rect l="l" t="t" r="r" b="b"/>
              <a:pathLst>
                <a:path w="17883" h="17883" extrusionOk="0">
                  <a:moveTo>
                    <a:pt x="0" y="1"/>
                  </a:moveTo>
                  <a:lnTo>
                    <a:pt x="0" y="17882"/>
                  </a:lnTo>
                  <a:lnTo>
                    <a:pt x="17883" y="894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9" name="Google Shape;181;p25"/>
          <p:cNvSpPr txBox="1">
            <a:spLocks/>
          </p:cNvSpPr>
          <p:nvPr/>
        </p:nvSpPr>
        <p:spPr>
          <a:xfrm>
            <a:off x="2533561" y="2491903"/>
            <a:ext cx="5535600" cy="224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6800" smtClean="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About Us</a:t>
            </a:r>
            <a:endParaRPr lang="en-US"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0" name="Google Shape;182;p25"/>
          <p:cNvSpPr txBox="1">
            <a:spLocks/>
          </p:cNvSpPr>
          <p:nvPr/>
        </p:nvSpPr>
        <p:spPr>
          <a:xfrm>
            <a:off x="2488600" y="5059076"/>
            <a:ext cx="9663000" cy="49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  <a:buSzPts val="1100"/>
            </a:pPr>
            <a:r>
              <a:rPr lang="en-US" sz="2300" smtClean="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</a:p>
          <a:p>
            <a:pPr>
              <a:lnSpc>
                <a:spcPct val="115000"/>
              </a:lnSpc>
              <a:buSzPts val="1100"/>
            </a:pPr>
            <a:endParaRPr lang="en-US" sz="2300" smtClean="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  <a:buSzPts val="1100"/>
            </a:pPr>
            <a:r>
              <a:rPr lang="en-US" sz="2300" smtClean="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 into electronic typesetting, remaining essentially unchanged.</a:t>
            </a:r>
          </a:p>
          <a:p>
            <a:pPr>
              <a:lnSpc>
                <a:spcPct val="115000"/>
              </a:lnSpc>
              <a:buSzPts val="1100"/>
            </a:pPr>
            <a:endParaRPr lang="en-US" sz="2300" smtClean="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  <a:buSzPts val="1100"/>
            </a:pPr>
            <a:r>
              <a:rPr lang="en-US" sz="2300" smtClean="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lang="en-US"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" name="Google Shape;183;p25"/>
          <p:cNvSpPr/>
          <p:nvPr/>
        </p:nvSpPr>
        <p:spPr>
          <a:xfrm>
            <a:off x="21093305" y="1650400"/>
            <a:ext cx="2485800" cy="2327100"/>
          </a:xfrm>
          <a:prstGeom prst="mathMultiply">
            <a:avLst>
              <a:gd name="adj1" fmla="val 23520"/>
            </a:avLst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84;p25"/>
          <p:cNvSpPr/>
          <p:nvPr/>
        </p:nvSpPr>
        <p:spPr>
          <a:xfrm rot="874067">
            <a:off x="13997894" y="7287898"/>
            <a:ext cx="3568629" cy="3568338"/>
          </a:xfrm>
          <a:prstGeom prst="mathPlus">
            <a:avLst>
              <a:gd name="adj1" fmla="val 23520"/>
            </a:avLst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85;p25"/>
          <p:cNvSpPr/>
          <p:nvPr/>
        </p:nvSpPr>
        <p:spPr>
          <a:xfrm>
            <a:off x="-1370438" y="9515133"/>
            <a:ext cx="3534000" cy="33951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4" name="Google Shape;186;p25"/>
          <p:cNvCxnSpPr/>
          <p:nvPr/>
        </p:nvCxnSpPr>
        <p:spPr>
          <a:xfrm>
            <a:off x="2533563" y="4594290"/>
            <a:ext cx="3871500" cy="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Google Shape;629;p52"/>
          <p:cNvSpPr txBox="1"/>
          <p:nvPr/>
        </p:nvSpPr>
        <p:spPr>
          <a:xfrm>
            <a:off x="10565850" y="3163325"/>
            <a:ext cx="10074900" cy="16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Video</a:t>
            </a:r>
            <a:endParaRPr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630" name="Google Shape;630;p52"/>
          <p:cNvCxnSpPr/>
          <p:nvPr/>
        </p:nvCxnSpPr>
        <p:spPr>
          <a:xfrm rot="10800000" flipH="1">
            <a:off x="10809825" y="4947125"/>
            <a:ext cx="3186300" cy="2730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31" name="Google Shape;631;p52"/>
          <p:cNvSpPr txBox="1"/>
          <p:nvPr/>
        </p:nvSpPr>
        <p:spPr>
          <a:xfrm>
            <a:off x="10771789" y="6024319"/>
            <a:ext cx="9663000" cy="548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 into electronic typesetting, remaining essentially unchanged.</a:t>
            </a: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32" name="Google Shape;632;p52"/>
          <p:cNvSpPr/>
          <p:nvPr/>
        </p:nvSpPr>
        <p:spPr>
          <a:xfrm>
            <a:off x="20874450" y="-3998326"/>
            <a:ext cx="8308200" cy="79674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grpSp>
        <p:nvGrpSpPr>
          <p:cNvPr id="10" name="Google Shape;626;p52"/>
          <p:cNvGrpSpPr/>
          <p:nvPr/>
        </p:nvGrpSpPr>
        <p:grpSpPr>
          <a:xfrm>
            <a:off x="3124276" y="6024331"/>
            <a:ext cx="1639341" cy="1667348"/>
            <a:chOff x="2389708" y="2922863"/>
            <a:chExt cx="300378" cy="300385"/>
          </a:xfrm>
        </p:grpSpPr>
        <p:sp>
          <p:nvSpPr>
            <p:cNvPr id="11" name="Google Shape;627;p52"/>
            <p:cNvSpPr/>
            <p:nvPr/>
          </p:nvSpPr>
          <p:spPr>
            <a:xfrm>
              <a:off x="2389708" y="2922863"/>
              <a:ext cx="300378" cy="300385"/>
            </a:xfrm>
            <a:custGeom>
              <a:avLst/>
              <a:gdLst/>
              <a:ahLst/>
              <a:cxnLst/>
              <a:rect l="l" t="t" r="r" b="b"/>
              <a:pathLst>
                <a:path w="39680" h="39681" extrusionOk="0">
                  <a:moveTo>
                    <a:pt x="19840" y="1"/>
                  </a:moveTo>
                  <a:cubicBezTo>
                    <a:pt x="8884" y="1"/>
                    <a:pt x="1" y="8884"/>
                    <a:pt x="1" y="19840"/>
                  </a:cubicBezTo>
                  <a:cubicBezTo>
                    <a:pt x="1" y="30797"/>
                    <a:pt x="8884" y="39680"/>
                    <a:pt x="19840" y="39680"/>
                  </a:cubicBezTo>
                  <a:cubicBezTo>
                    <a:pt x="30797" y="39680"/>
                    <a:pt x="39680" y="30797"/>
                    <a:pt x="39680" y="19840"/>
                  </a:cubicBezTo>
                  <a:cubicBezTo>
                    <a:pt x="39680" y="8884"/>
                    <a:pt x="30797" y="1"/>
                    <a:pt x="19840" y="1"/>
                  </a:cubicBezTo>
                  <a:close/>
                </a:path>
              </a:pathLst>
            </a:custGeom>
            <a:solidFill>
              <a:srgbClr val="B9BFFD">
                <a:alpha val="348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628;p52"/>
            <p:cNvSpPr/>
            <p:nvPr/>
          </p:nvSpPr>
          <p:spPr>
            <a:xfrm>
              <a:off x="2488850" y="3005373"/>
              <a:ext cx="135374" cy="135374"/>
            </a:xfrm>
            <a:custGeom>
              <a:avLst/>
              <a:gdLst/>
              <a:ahLst/>
              <a:cxnLst/>
              <a:rect l="l" t="t" r="r" b="b"/>
              <a:pathLst>
                <a:path w="17883" h="17883" extrusionOk="0">
                  <a:moveTo>
                    <a:pt x="0" y="1"/>
                  </a:moveTo>
                  <a:lnTo>
                    <a:pt x="0" y="17882"/>
                  </a:lnTo>
                  <a:lnTo>
                    <a:pt x="17883" y="894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31" name="Google Shape;637;p53"/>
          <p:cNvSpPr txBox="1"/>
          <p:nvPr/>
        </p:nvSpPr>
        <p:spPr>
          <a:xfrm>
            <a:off x="1488375" y="1701060"/>
            <a:ext cx="10074900" cy="16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Keep In Touch</a:t>
            </a:r>
            <a:endParaRPr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32" name="Google Shape;638;p53"/>
          <p:cNvCxnSpPr/>
          <p:nvPr/>
        </p:nvCxnSpPr>
        <p:spPr>
          <a:xfrm>
            <a:off x="1735475" y="3600796"/>
            <a:ext cx="3871500" cy="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3" name="Google Shape;639;p53"/>
          <p:cNvSpPr txBox="1"/>
          <p:nvPr/>
        </p:nvSpPr>
        <p:spPr>
          <a:xfrm>
            <a:off x="1816235" y="5295509"/>
            <a:ext cx="4110600" cy="10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4" name="Google Shape;640;p53"/>
          <p:cNvSpPr txBox="1"/>
          <p:nvPr/>
        </p:nvSpPr>
        <p:spPr>
          <a:xfrm>
            <a:off x="1816235" y="4502763"/>
            <a:ext cx="25911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id" sz="2800" b="0" i="0" u="none" strike="noStrike" cap="none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Address</a:t>
            </a:r>
            <a:endParaRPr sz="1400" b="0" i="0" u="none" strike="noStrike" cap="none">
              <a:solidFill>
                <a:srgbClr val="55627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641;p53"/>
          <p:cNvSpPr txBox="1"/>
          <p:nvPr/>
        </p:nvSpPr>
        <p:spPr>
          <a:xfrm>
            <a:off x="7124835" y="5295509"/>
            <a:ext cx="4110600" cy="10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6" name="Google Shape;642;p53"/>
          <p:cNvSpPr txBox="1"/>
          <p:nvPr/>
        </p:nvSpPr>
        <p:spPr>
          <a:xfrm>
            <a:off x="7124835" y="4502763"/>
            <a:ext cx="25911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id" sz="2800" b="0" i="0" u="none" strike="noStrike" cap="none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Phone</a:t>
            </a:r>
            <a:endParaRPr sz="1400" b="0" i="0" u="none" strike="noStrike" cap="none">
              <a:solidFill>
                <a:srgbClr val="55627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643;p53"/>
          <p:cNvSpPr txBox="1"/>
          <p:nvPr/>
        </p:nvSpPr>
        <p:spPr>
          <a:xfrm>
            <a:off x="1816235" y="7784709"/>
            <a:ext cx="4110600" cy="10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8" name="Google Shape;644;p53"/>
          <p:cNvSpPr txBox="1"/>
          <p:nvPr/>
        </p:nvSpPr>
        <p:spPr>
          <a:xfrm>
            <a:off x="1816235" y="6991963"/>
            <a:ext cx="25911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id" sz="2800" b="0" i="0" u="none" strike="noStrike" cap="none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Email</a:t>
            </a:r>
            <a:endParaRPr sz="1400" b="0" i="0" u="none" strike="noStrike" cap="none">
              <a:solidFill>
                <a:srgbClr val="55627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645;p53"/>
          <p:cNvSpPr txBox="1"/>
          <p:nvPr/>
        </p:nvSpPr>
        <p:spPr>
          <a:xfrm>
            <a:off x="7124835" y="7784709"/>
            <a:ext cx="4110600" cy="10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0" name="Google Shape;646;p53"/>
          <p:cNvSpPr txBox="1"/>
          <p:nvPr/>
        </p:nvSpPr>
        <p:spPr>
          <a:xfrm>
            <a:off x="7124835" y="6991963"/>
            <a:ext cx="25911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id" sz="2800" b="0" i="0" u="none" strike="noStrike" cap="none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Website</a:t>
            </a:r>
            <a:endParaRPr sz="1400" b="0" i="0" u="none" strike="noStrike" cap="none">
              <a:solidFill>
                <a:srgbClr val="55627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647;p53"/>
          <p:cNvSpPr/>
          <p:nvPr/>
        </p:nvSpPr>
        <p:spPr>
          <a:xfrm>
            <a:off x="5473820" y="10273910"/>
            <a:ext cx="1269900" cy="12699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18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42" name="Google Shape;648;p53"/>
          <p:cNvSpPr/>
          <p:nvPr/>
        </p:nvSpPr>
        <p:spPr>
          <a:xfrm>
            <a:off x="3645020" y="10273910"/>
            <a:ext cx="1269900" cy="12699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18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43" name="Google Shape;649;p53"/>
          <p:cNvSpPr/>
          <p:nvPr/>
        </p:nvSpPr>
        <p:spPr>
          <a:xfrm>
            <a:off x="1816220" y="10273910"/>
            <a:ext cx="1269900" cy="12699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18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44" name="Google Shape;650;p53"/>
          <p:cNvSpPr/>
          <p:nvPr/>
        </p:nvSpPr>
        <p:spPr>
          <a:xfrm>
            <a:off x="7302620" y="10273910"/>
            <a:ext cx="1269900" cy="12699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18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grpSp>
        <p:nvGrpSpPr>
          <p:cNvPr id="45" name="Google Shape;651;p53"/>
          <p:cNvGrpSpPr/>
          <p:nvPr/>
        </p:nvGrpSpPr>
        <p:grpSpPr>
          <a:xfrm>
            <a:off x="7437651" y="10402471"/>
            <a:ext cx="964492" cy="1012790"/>
            <a:chOff x="3752358" y="3817349"/>
            <a:chExt cx="346056" cy="345674"/>
          </a:xfrm>
        </p:grpSpPr>
        <p:sp>
          <p:nvSpPr>
            <p:cNvPr id="46" name="Google Shape;652;p53"/>
            <p:cNvSpPr/>
            <p:nvPr/>
          </p:nvSpPr>
          <p:spPr>
            <a:xfrm>
              <a:off x="3752358" y="3817349"/>
              <a:ext cx="346056" cy="345674"/>
            </a:xfrm>
            <a:custGeom>
              <a:avLst/>
              <a:gdLst/>
              <a:ahLst/>
              <a:cxnLst/>
              <a:rect l="l" t="t" r="r" b="b"/>
              <a:pathLst>
                <a:path w="10872" h="10860" extrusionOk="0">
                  <a:moveTo>
                    <a:pt x="5430" y="334"/>
                  </a:moveTo>
                  <a:cubicBezTo>
                    <a:pt x="8252" y="334"/>
                    <a:pt x="10526" y="2608"/>
                    <a:pt x="10526" y="5430"/>
                  </a:cubicBezTo>
                  <a:cubicBezTo>
                    <a:pt x="10526" y="8240"/>
                    <a:pt x="8228" y="10514"/>
                    <a:pt x="5430" y="10514"/>
                  </a:cubicBezTo>
                  <a:cubicBezTo>
                    <a:pt x="2620" y="10514"/>
                    <a:pt x="346" y="8240"/>
                    <a:pt x="346" y="5430"/>
                  </a:cubicBezTo>
                  <a:cubicBezTo>
                    <a:pt x="346" y="2608"/>
                    <a:pt x="2620" y="334"/>
                    <a:pt x="5430" y="334"/>
                  </a:cubicBezTo>
                  <a:close/>
                  <a:moveTo>
                    <a:pt x="5430" y="1"/>
                  </a:moveTo>
                  <a:cubicBezTo>
                    <a:pt x="3989" y="1"/>
                    <a:pt x="2620" y="560"/>
                    <a:pt x="1596" y="1584"/>
                  </a:cubicBezTo>
                  <a:cubicBezTo>
                    <a:pt x="572" y="2620"/>
                    <a:pt x="1" y="3989"/>
                    <a:pt x="1" y="5430"/>
                  </a:cubicBezTo>
                  <a:cubicBezTo>
                    <a:pt x="1" y="6871"/>
                    <a:pt x="572" y="8240"/>
                    <a:pt x="1596" y="9264"/>
                  </a:cubicBezTo>
                  <a:cubicBezTo>
                    <a:pt x="2620" y="10300"/>
                    <a:pt x="3989" y="10859"/>
                    <a:pt x="5430" y="10859"/>
                  </a:cubicBezTo>
                  <a:cubicBezTo>
                    <a:pt x="6882" y="10859"/>
                    <a:pt x="8252" y="10300"/>
                    <a:pt x="9276" y="9264"/>
                  </a:cubicBezTo>
                  <a:cubicBezTo>
                    <a:pt x="10300" y="8240"/>
                    <a:pt x="10871" y="6871"/>
                    <a:pt x="10871" y="5430"/>
                  </a:cubicBezTo>
                  <a:cubicBezTo>
                    <a:pt x="10871" y="3989"/>
                    <a:pt x="10300" y="2620"/>
                    <a:pt x="9276" y="1584"/>
                  </a:cubicBezTo>
                  <a:cubicBezTo>
                    <a:pt x="8252" y="560"/>
                    <a:pt x="6882" y="1"/>
                    <a:pt x="5430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653;p53"/>
            <p:cNvSpPr/>
            <p:nvPr/>
          </p:nvSpPr>
          <p:spPr>
            <a:xfrm>
              <a:off x="3831933" y="3955682"/>
              <a:ext cx="47809" cy="120540"/>
            </a:xfrm>
            <a:custGeom>
              <a:avLst/>
              <a:gdLst/>
              <a:ahLst/>
              <a:cxnLst/>
              <a:rect l="l" t="t" r="r" b="b"/>
              <a:pathLst>
                <a:path w="1502" h="3787" extrusionOk="0">
                  <a:moveTo>
                    <a:pt x="1168" y="346"/>
                  </a:moveTo>
                  <a:lnTo>
                    <a:pt x="1168" y="3430"/>
                  </a:lnTo>
                  <a:lnTo>
                    <a:pt x="358" y="3430"/>
                  </a:lnTo>
                  <a:lnTo>
                    <a:pt x="358" y="346"/>
                  </a:lnTo>
                  <a:close/>
                  <a:moveTo>
                    <a:pt x="180" y="1"/>
                  </a:moveTo>
                  <a:cubicBezTo>
                    <a:pt x="96" y="1"/>
                    <a:pt x="1" y="72"/>
                    <a:pt x="1" y="179"/>
                  </a:cubicBezTo>
                  <a:lnTo>
                    <a:pt x="1" y="3608"/>
                  </a:lnTo>
                  <a:cubicBezTo>
                    <a:pt x="1" y="3703"/>
                    <a:pt x="72" y="3787"/>
                    <a:pt x="180" y="3787"/>
                  </a:cubicBezTo>
                  <a:lnTo>
                    <a:pt x="1323" y="3787"/>
                  </a:lnTo>
                  <a:cubicBezTo>
                    <a:pt x="1418" y="3787"/>
                    <a:pt x="1501" y="3715"/>
                    <a:pt x="1501" y="3608"/>
                  </a:cubicBezTo>
                  <a:lnTo>
                    <a:pt x="1501" y="179"/>
                  </a:lnTo>
                  <a:cubicBezTo>
                    <a:pt x="1501" y="72"/>
                    <a:pt x="1430" y="1"/>
                    <a:pt x="1323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654;p53"/>
            <p:cNvSpPr/>
            <p:nvPr/>
          </p:nvSpPr>
          <p:spPr>
            <a:xfrm>
              <a:off x="3824739" y="3890112"/>
              <a:ext cx="55002" cy="55002"/>
            </a:xfrm>
            <a:custGeom>
              <a:avLst/>
              <a:gdLst/>
              <a:ahLst/>
              <a:cxnLst/>
              <a:rect l="l" t="t" r="r" b="b"/>
              <a:pathLst>
                <a:path w="1728" h="1728" extrusionOk="0">
                  <a:moveTo>
                    <a:pt x="870" y="334"/>
                  </a:moveTo>
                  <a:cubicBezTo>
                    <a:pt x="1156" y="334"/>
                    <a:pt x="1394" y="572"/>
                    <a:pt x="1394" y="846"/>
                  </a:cubicBezTo>
                  <a:cubicBezTo>
                    <a:pt x="1394" y="1132"/>
                    <a:pt x="1156" y="1370"/>
                    <a:pt x="870" y="1370"/>
                  </a:cubicBezTo>
                  <a:cubicBezTo>
                    <a:pt x="584" y="1370"/>
                    <a:pt x="346" y="1132"/>
                    <a:pt x="346" y="846"/>
                  </a:cubicBezTo>
                  <a:cubicBezTo>
                    <a:pt x="346" y="572"/>
                    <a:pt x="584" y="334"/>
                    <a:pt x="870" y="334"/>
                  </a:cubicBezTo>
                  <a:close/>
                  <a:moveTo>
                    <a:pt x="870" y="1"/>
                  </a:moveTo>
                  <a:cubicBezTo>
                    <a:pt x="394" y="1"/>
                    <a:pt x="1" y="394"/>
                    <a:pt x="1" y="870"/>
                  </a:cubicBezTo>
                  <a:cubicBezTo>
                    <a:pt x="1" y="1346"/>
                    <a:pt x="394" y="1727"/>
                    <a:pt x="870" y="1727"/>
                  </a:cubicBezTo>
                  <a:cubicBezTo>
                    <a:pt x="1346" y="1727"/>
                    <a:pt x="1727" y="1334"/>
                    <a:pt x="1727" y="870"/>
                  </a:cubicBezTo>
                  <a:cubicBezTo>
                    <a:pt x="1727" y="394"/>
                    <a:pt x="1346" y="1"/>
                    <a:pt x="870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655;p53"/>
            <p:cNvSpPr/>
            <p:nvPr/>
          </p:nvSpPr>
          <p:spPr>
            <a:xfrm>
              <a:off x="3904696" y="3955682"/>
              <a:ext cx="128148" cy="120540"/>
            </a:xfrm>
            <a:custGeom>
              <a:avLst/>
              <a:gdLst/>
              <a:ahLst/>
              <a:cxnLst/>
              <a:rect l="l" t="t" r="r" b="b"/>
              <a:pathLst>
                <a:path w="4026" h="3787" extrusionOk="0">
                  <a:moveTo>
                    <a:pt x="191" y="1"/>
                  </a:moveTo>
                  <a:cubicBezTo>
                    <a:pt x="96" y="1"/>
                    <a:pt x="1" y="72"/>
                    <a:pt x="1" y="179"/>
                  </a:cubicBezTo>
                  <a:lnTo>
                    <a:pt x="1" y="3608"/>
                  </a:lnTo>
                  <a:cubicBezTo>
                    <a:pt x="1" y="3703"/>
                    <a:pt x="84" y="3787"/>
                    <a:pt x="191" y="3787"/>
                  </a:cubicBezTo>
                  <a:lnTo>
                    <a:pt x="1334" y="3787"/>
                  </a:lnTo>
                  <a:cubicBezTo>
                    <a:pt x="1418" y="3787"/>
                    <a:pt x="1513" y="3715"/>
                    <a:pt x="1513" y="3608"/>
                  </a:cubicBezTo>
                  <a:lnTo>
                    <a:pt x="1513" y="2382"/>
                  </a:lnTo>
                  <a:cubicBezTo>
                    <a:pt x="1513" y="1977"/>
                    <a:pt x="1596" y="1501"/>
                    <a:pt x="2037" y="1501"/>
                  </a:cubicBezTo>
                  <a:cubicBezTo>
                    <a:pt x="2347" y="1501"/>
                    <a:pt x="2477" y="1763"/>
                    <a:pt x="2525" y="2060"/>
                  </a:cubicBezTo>
                  <a:cubicBezTo>
                    <a:pt x="2537" y="2156"/>
                    <a:pt x="2608" y="2215"/>
                    <a:pt x="2692" y="2215"/>
                  </a:cubicBezTo>
                  <a:cubicBezTo>
                    <a:pt x="2787" y="2215"/>
                    <a:pt x="2870" y="2120"/>
                    <a:pt x="2847" y="2025"/>
                  </a:cubicBezTo>
                  <a:cubicBezTo>
                    <a:pt x="2763" y="1465"/>
                    <a:pt x="2477" y="1155"/>
                    <a:pt x="2013" y="1155"/>
                  </a:cubicBezTo>
                  <a:cubicBezTo>
                    <a:pt x="1465" y="1155"/>
                    <a:pt x="1156" y="1608"/>
                    <a:pt x="1156" y="2382"/>
                  </a:cubicBezTo>
                  <a:lnTo>
                    <a:pt x="1156" y="3430"/>
                  </a:lnTo>
                  <a:lnTo>
                    <a:pt x="346" y="3430"/>
                  </a:lnTo>
                  <a:lnTo>
                    <a:pt x="346" y="358"/>
                  </a:lnTo>
                  <a:lnTo>
                    <a:pt x="918" y="358"/>
                  </a:lnTo>
                  <a:lnTo>
                    <a:pt x="918" y="572"/>
                  </a:lnTo>
                  <a:cubicBezTo>
                    <a:pt x="918" y="632"/>
                    <a:pt x="930" y="679"/>
                    <a:pt x="977" y="715"/>
                  </a:cubicBezTo>
                  <a:cubicBezTo>
                    <a:pt x="1007" y="733"/>
                    <a:pt x="1043" y="742"/>
                    <a:pt x="1078" y="742"/>
                  </a:cubicBezTo>
                  <a:cubicBezTo>
                    <a:pt x="1114" y="742"/>
                    <a:pt x="1150" y="733"/>
                    <a:pt x="1180" y="715"/>
                  </a:cubicBezTo>
                  <a:cubicBezTo>
                    <a:pt x="1477" y="477"/>
                    <a:pt x="1835" y="358"/>
                    <a:pt x="2227" y="358"/>
                  </a:cubicBezTo>
                  <a:cubicBezTo>
                    <a:pt x="3204" y="358"/>
                    <a:pt x="3656" y="1191"/>
                    <a:pt x="3656" y="2001"/>
                  </a:cubicBezTo>
                  <a:lnTo>
                    <a:pt x="3656" y="3430"/>
                  </a:lnTo>
                  <a:lnTo>
                    <a:pt x="2847" y="3430"/>
                  </a:lnTo>
                  <a:lnTo>
                    <a:pt x="2847" y="2870"/>
                  </a:lnTo>
                  <a:cubicBezTo>
                    <a:pt x="2847" y="2775"/>
                    <a:pt x="2775" y="2703"/>
                    <a:pt x="2692" y="2703"/>
                  </a:cubicBezTo>
                  <a:cubicBezTo>
                    <a:pt x="2597" y="2703"/>
                    <a:pt x="2525" y="2775"/>
                    <a:pt x="2525" y="2870"/>
                  </a:cubicBezTo>
                  <a:lnTo>
                    <a:pt x="2525" y="3596"/>
                  </a:lnTo>
                  <a:cubicBezTo>
                    <a:pt x="2525" y="3691"/>
                    <a:pt x="2597" y="3775"/>
                    <a:pt x="2704" y="3775"/>
                  </a:cubicBezTo>
                  <a:lnTo>
                    <a:pt x="3847" y="3775"/>
                  </a:lnTo>
                  <a:cubicBezTo>
                    <a:pt x="3942" y="3775"/>
                    <a:pt x="4025" y="3703"/>
                    <a:pt x="4025" y="3596"/>
                  </a:cubicBezTo>
                  <a:lnTo>
                    <a:pt x="4025" y="1989"/>
                  </a:lnTo>
                  <a:cubicBezTo>
                    <a:pt x="4025" y="810"/>
                    <a:pt x="3299" y="1"/>
                    <a:pt x="2239" y="1"/>
                  </a:cubicBezTo>
                  <a:cubicBezTo>
                    <a:pt x="1894" y="1"/>
                    <a:pt x="1573" y="84"/>
                    <a:pt x="1275" y="251"/>
                  </a:cubicBezTo>
                  <a:lnTo>
                    <a:pt x="1275" y="179"/>
                  </a:lnTo>
                  <a:cubicBezTo>
                    <a:pt x="1275" y="84"/>
                    <a:pt x="1204" y="1"/>
                    <a:pt x="1096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" name="Google Shape;656;p53"/>
          <p:cNvGrpSpPr/>
          <p:nvPr/>
        </p:nvGrpSpPr>
        <p:grpSpPr>
          <a:xfrm>
            <a:off x="5617846" y="10402474"/>
            <a:ext cx="964473" cy="1012790"/>
            <a:chOff x="4201447" y="3817349"/>
            <a:chExt cx="346024" cy="345674"/>
          </a:xfrm>
        </p:grpSpPr>
        <p:sp>
          <p:nvSpPr>
            <p:cNvPr id="51" name="Google Shape;657;p53"/>
            <p:cNvSpPr/>
            <p:nvPr/>
          </p:nvSpPr>
          <p:spPr>
            <a:xfrm>
              <a:off x="4201447" y="3817349"/>
              <a:ext cx="346024" cy="345674"/>
            </a:xfrm>
            <a:custGeom>
              <a:avLst/>
              <a:gdLst/>
              <a:ahLst/>
              <a:cxnLst/>
              <a:rect l="l" t="t" r="r" b="b"/>
              <a:pathLst>
                <a:path w="10871" h="10860" extrusionOk="0">
                  <a:moveTo>
                    <a:pt x="5430" y="334"/>
                  </a:moveTo>
                  <a:cubicBezTo>
                    <a:pt x="8252" y="334"/>
                    <a:pt x="10526" y="2608"/>
                    <a:pt x="10526" y="5430"/>
                  </a:cubicBezTo>
                  <a:cubicBezTo>
                    <a:pt x="10526" y="8240"/>
                    <a:pt x="8252" y="10514"/>
                    <a:pt x="5430" y="10514"/>
                  </a:cubicBezTo>
                  <a:cubicBezTo>
                    <a:pt x="2620" y="10514"/>
                    <a:pt x="346" y="8240"/>
                    <a:pt x="346" y="5430"/>
                  </a:cubicBezTo>
                  <a:cubicBezTo>
                    <a:pt x="346" y="2608"/>
                    <a:pt x="2620" y="334"/>
                    <a:pt x="5430" y="334"/>
                  </a:cubicBezTo>
                  <a:close/>
                  <a:moveTo>
                    <a:pt x="5430" y="1"/>
                  </a:moveTo>
                  <a:cubicBezTo>
                    <a:pt x="3989" y="1"/>
                    <a:pt x="2620" y="560"/>
                    <a:pt x="1596" y="1584"/>
                  </a:cubicBezTo>
                  <a:cubicBezTo>
                    <a:pt x="572" y="2620"/>
                    <a:pt x="1" y="3989"/>
                    <a:pt x="1" y="5430"/>
                  </a:cubicBezTo>
                  <a:cubicBezTo>
                    <a:pt x="1" y="6871"/>
                    <a:pt x="572" y="8240"/>
                    <a:pt x="1596" y="9264"/>
                  </a:cubicBezTo>
                  <a:cubicBezTo>
                    <a:pt x="2620" y="10300"/>
                    <a:pt x="3989" y="10859"/>
                    <a:pt x="5430" y="10859"/>
                  </a:cubicBezTo>
                  <a:cubicBezTo>
                    <a:pt x="6882" y="10859"/>
                    <a:pt x="8252" y="10300"/>
                    <a:pt x="9276" y="9264"/>
                  </a:cubicBezTo>
                  <a:cubicBezTo>
                    <a:pt x="10299" y="8240"/>
                    <a:pt x="10871" y="6871"/>
                    <a:pt x="10871" y="5430"/>
                  </a:cubicBezTo>
                  <a:cubicBezTo>
                    <a:pt x="10871" y="3989"/>
                    <a:pt x="10299" y="2620"/>
                    <a:pt x="9276" y="1584"/>
                  </a:cubicBezTo>
                  <a:cubicBezTo>
                    <a:pt x="8252" y="560"/>
                    <a:pt x="6882" y="1"/>
                    <a:pt x="5430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658;p53"/>
            <p:cNvSpPr/>
            <p:nvPr/>
          </p:nvSpPr>
          <p:spPr>
            <a:xfrm>
              <a:off x="4271569" y="3904531"/>
              <a:ext cx="227394" cy="185728"/>
            </a:xfrm>
            <a:custGeom>
              <a:avLst/>
              <a:gdLst/>
              <a:ahLst/>
              <a:cxnLst/>
              <a:rect l="l" t="t" r="r" b="b"/>
              <a:pathLst>
                <a:path w="7144" h="5835" extrusionOk="0">
                  <a:moveTo>
                    <a:pt x="4620" y="0"/>
                  </a:moveTo>
                  <a:cubicBezTo>
                    <a:pt x="3727" y="0"/>
                    <a:pt x="2977" y="691"/>
                    <a:pt x="2905" y="1572"/>
                  </a:cubicBezTo>
                  <a:cubicBezTo>
                    <a:pt x="2727" y="1548"/>
                    <a:pt x="2358" y="1441"/>
                    <a:pt x="2262" y="1405"/>
                  </a:cubicBezTo>
                  <a:cubicBezTo>
                    <a:pt x="1643" y="1203"/>
                    <a:pt x="1072" y="810"/>
                    <a:pt x="631" y="322"/>
                  </a:cubicBezTo>
                  <a:cubicBezTo>
                    <a:pt x="596" y="298"/>
                    <a:pt x="572" y="274"/>
                    <a:pt x="524" y="262"/>
                  </a:cubicBezTo>
                  <a:cubicBezTo>
                    <a:pt x="517" y="261"/>
                    <a:pt x="509" y="260"/>
                    <a:pt x="501" y="260"/>
                  </a:cubicBezTo>
                  <a:cubicBezTo>
                    <a:pt x="436" y="260"/>
                    <a:pt x="367" y="304"/>
                    <a:pt x="346" y="357"/>
                  </a:cubicBezTo>
                  <a:cubicBezTo>
                    <a:pt x="238" y="572"/>
                    <a:pt x="179" y="810"/>
                    <a:pt x="179" y="1048"/>
                  </a:cubicBezTo>
                  <a:cubicBezTo>
                    <a:pt x="179" y="1393"/>
                    <a:pt x="286" y="1727"/>
                    <a:pt x="476" y="1977"/>
                  </a:cubicBezTo>
                  <a:cubicBezTo>
                    <a:pt x="466" y="1975"/>
                    <a:pt x="456" y="1974"/>
                    <a:pt x="446" y="1974"/>
                  </a:cubicBezTo>
                  <a:cubicBezTo>
                    <a:pt x="397" y="1974"/>
                    <a:pt x="349" y="1997"/>
                    <a:pt x="310" y="2036"/>
                  </a:cubicBezTo>
                  <a:cubicBezTo>
                    <a:pt x="286" y="2060"/>
                    <a:pt x="286" y="2108"/>
                    <a:pt x="274" y="2143"/>
                  </a:cubicBezTo>
                  <a:lnTo>
                    <a:pt x="274" y="2203"/>
                  </a:lnTo>
                  <a:cubicBezTo>
                    <a:pt x="274" y="2655"/>
                    <a:pt x="476" y="3072"/>
                    <a:pt x="822" y="3358"/>
                  </a:cubicBezTo>
                  <a:cubicBezTo>
                    <a:pt x="786" y="3370"/>
                    <a:pt x="774" y="3405"/>
                    <a:pt x="762" y="3417"/>
                  </a:cubicBezTo>
                  <a:cubicBezTo>
                    <a:pt x="750" y="3465"/>
                    <a:pt x="727" y="3513"/>
                    <a:pt x="750" y="3548"/>
                  </a:cubicBezTo>
                  <a:cubicBezTo>
                    <a:pt x="893" y="4024"/>
                    <a:pt x="1262" y="4405"/>
                    <a:pt x="1727" y="4548"/>
                  </a:cubicBezTo>
                  <a:cubicBezTo>
                    <a:pt x="1310" y="4798"/>
                    <a:pt x="834" y="4941"/>
                    <a:pt x="334" y="4941"/>
                  </a:cubicBezTo>
                  <a:lnTo>
                    <a:pt x="191" y="4941"/>
                  </a:lnTo>
                  <a:cubicBezTo>
                    <a:pt x="107" y="4941"/>
                    <a:pt x="36" y="5001"/>
                    <a:pt x="12" y="5084"/>
                  </a:cubicBezTo>
                  <a:cubicBezTo>
                    <a:pt x="0" y="5156"/>
                    <a:pt x="48" y="5239"/>
                    <a:pt x="107" y="5263"/>
                  </a:cubicBezTo>
                  <a:cubicBezTo>
                    <a:pt x="727" y="5632"/>
                    <a:pt x="1465" y="5834"/>
                    <a:pt x="2191" y="5834"/>
                  </a:cubicBezTo>
                  <a:cubicBezTo>
                    <a:pt x="3072" y="5834"/>
                    <a:pt x="3905" y="5560"/>
                    <a:pt x="4596" y="5060"/>
                  </a:cubicBezTo>
                  <a:cubicBezTo>
                    <a:pt x="4691" y="5001"/>
                    <a:pt x="4691" y="4858"/>
                    <a:pt x="4620" y="4786"/>
                  </a:cubicBezTo>
                  <a:cubicBezTo>
                    <a:pt x="4587" y="4754"/>
                    <a:pt x="4544" y="4735"/>
                    <a:pt x="4499" y="4735"/>
                  </a:cubicBezTo>
                  <a:cubicBezTo>
                    <a:pt x="4463" y="4735"/>
                    <a:pt x="4426" y="4748"/>
                    <a:pt x="4394" y="4775"/>
                  </a:cubicBezTo>
                  <a:cubicBezTo>
                    <a:pt x="3763" y="5215"/>
                    <a:pt x="3013" y="5489"/>
                    <a:pt x="2191" y="5489"/>
                  </a:cubicBezTo>
                  <a:cubicBezTo>
                    <a:pt x="1727" y="5489"/>
                    <a:pt x="1262" y="5394"/>
                    <a:pt x="846" y="5239"/>
                  </a:cubicBezTo>
                  <a:cubicBezTo>
                    <a:pt x="1369" y="5144"/>
                    <a:pt x="1846" y="4917"/>
                    <a:pt x="2262" y="4584"/>
                  </a:cubicBezTo>
                  <a:cubicBezTo>
                    <a:pt x="2310" y="4536"/>
                    <a:pt x="2334" y="4477"/>
                    <a:pt x="2322" y="4417"/>
                  </a:cubicBezTo>
                  <a:cubicBezTo>
                    <a:pt x="2310" y="4346"/>
                    <a:pt x="2239" y="4286"/>
                    <a:pt x="2155" y="4286"/>
                  </a:cubicBezTo>
                  <a:cubicBezTo>
                    <a:pt x="1739" y="4263"/>
                    <a:pt x="1369" y="4048"/>
                    <a:pt x="1167" y="3691"/>
                  </a:cubicBezTo>
                  <a:cubicBezTo>
                    <a:pt x="1250" y="3691"/>
                    <a:pt x="1358" y="3667"/>
                    <a:pt x="1441" y="3643"/>
                  </a:cubicBezTo>
                  <a:cubicBezTo>
                    <a:pt x="1524" y="3632"/>
                    <a:pt x="1584" y="3572"/>
                    <a:pt x="1584" y="3489"/>
                  </a:cubicBezTo>
                  <a:cubicBezTo>
                    <a:pt x="1596" y="3405"/>
                    <a:pt x="1536" y="3334"/>
                    <a:pt x="1441" y="3298"/>
                  </a:cubicBezTo>
                  <a:cubicBezTo>
                    <a:pt x="1000" y="3191"/>
                    <a:pt x="667" y="2822"/>
                    <a:pt x="596" y="2381"/>
                  </a:cubicBezTo>
                  <a:lnTo>
                    <a:pt x="596" y="2381"/>
                  </a:lnTo>
                  <a:cubicBezTo>
                    <a:pt x="727" y="2405"/>
                    <a:pt x="869" y="2417"/>
                    <a:pt x="1000" y="2417"/>
                  </a:cubicBezTo>
                  <a:cubicBezTo>
                    <a:pt x="1084" y="2417"/>
                    <a:pt x="1143" y="2358"/>
                    <a:pt x="1167" y="2274"/>
                  </a:cubicBezTo>
                  <a:cubicBezTo>
                    <a:pt x="1179" y="2203"/>
                    <a:pt x="1131" y="2143"/>
                    <a:pt x="1072" y="2108"/>
                  </a:cubicBezTo>
                  <a:cubicBezTo>
                    <a:pt x="703" y="1881"/>
                    <a:pt x="476" y="1488"/>
                    <a:pt x="476" y="1048"/>
                  </a:cubicBezTo>
                  <a:cubicBezTo>
                    <a:pt x="476" y="953"/>
                    <a:pt x="488" y="846"/>
                    <a:pt x="524" y="738"/>
                  </a:cubicBezTo>
                  <a:cubicBezTo>
                    <a:pt x="965" y="1191"/>
                    <a:pt x="1524" y="1524"/>
                    <a:pt x="2120" y="1727"/>
                  </a:cubicBezTo>
                  <a:cubicBezTo>
                    <a:pt x="2120" y="1727"/>
                    <a:pt x="2715" y="1905"/>
                    <a:pt x="2929" y="1917"/>
                  </a:cubicBezTo>
                  <a:lnTo>
                    <a:pt x="3024" y="1917"/>
                  </a:lnTo>
                  <a:cubicBezTo>
                    <a:pt x="3096" y="1917"/>
                    <a:pt x="3167" y="1869"/>
                    <a:pt x="3191" y="1798"/>
                  </a:cubicBezTo>
                  <a:cubicBezTo>
                    <a:pt x="3203" y="1786"/>
                    <a:pt x="3203" y="1750"/>
                    <a:pt x="3203" y="1738"/>
                  </a:cubicBezTo>
                  <a:lnTo>
                    <a:pt x="3203" y="1703"/>
                  </a:lnTo>
                  <a:cubicBezTo>
                    <a:pt x="3203" y="953"/>
                    <a:pt x="3810" y="334"/>
                    <a:pt x="4572" y="334"/>
                  </a:cubicBezTo>
                  <a:cubicBezTo>
                    <a:pt x="4941" y="334"/>
                    <a:pt x="5287" y="488"/>
                    <a:pt x="5549" y="750"/>
                  </a:cubicBezTo>
                  <a:cubicBezTo>
                    <a:pt x="5585" y="787"/>
                    <a:pt x="5621" y="802"/>
                    <a:pt x="5663" y="802"/>
                  </a:cubicBezTo>
                  <a:cubicBezTo>
                    <a:pt x="5676" y="802"/>
                    <a:pt x="5689" y="801"/>
                    <a:pt x="5703" y="798"/>
                  </a:cubicBezTo>
                  <a:cubicBezTo>
                    <a:pt x="5882" y="762"/>
                    <a:pt x="6049" y="738"/>
                    <a:pt x="6203" y="679"/>
                  </a:cubicBezTo>
                  <a:lnTo>
                    <a:pt x="6203" y="679"/>
                  </a:lnTo>
                  <a:cubicBezTo>
                    <a:pt x="6120" y="762"/>
                    <a:pt x="6013" y="857"/>
                    <a:pt x="5894" y="917"/>
                  </a:cubicBezTo>
                  <a:cubicBezTo>
                    <a:pt x="5822" y="965"/>
                    <a:pt x="5787" y="1048"/>
                    <a:pt x="5822" y="1143"/>
                  </a:cubicBezTo>
                  <a:cubicBezTo>
                    <a:pt x="5846" y="1203"/>
                    <a:pt x="5930" y="1250"/>
                    <a:pt x="6001" y="1250"/>
                  </a:cubicBezTo>
                  <a:cubicBezTo>
                    <a:pt x="6144" y="1227"/>
                    <a:pt x="6287" y="1215"/>
                    <a:pt x="6418" y="1167"/>
                  </a:cubicBezTo>
                  <a:lnTo>
                    <a:pt x="6418" y="1167"/>
                  </a:lnTo>
                  <a:cubicBezTo>
                    <a:pt x="6299" y="1286"/>
                    <a:pt x="6168" y="1405"/>
                    <a:pt x="6013" y="1512"/>
                  </a:cubicBezTo>
                  <a:cubicBezTo>
                    <a:pt x="5965" y="1548"/>
                    <a:pt x="5941" y="1608"/>
                    <a:pt x="5941" y="1655"/>
                  </a:cubicBezTo>
                  <a:lnTo>
                    <a:pt x="5941" y="1679"/>
                  </a:lnTo>
                  <a:lnTo>
                    <a:pt x="5941" y="1703"/>
                  </a:lnTo>
                  <a:lnTo>
                    <a:pt x="5941" y="1727"/>
                  </a:lnTo>
                  <a:cubicBezTo>
                    <a:pt x="5941" y="2691"/>
                    <a:pt x="5572" y="3572"/>
                    <a:pt x="4977" y="4227"/>
                  </a:cubicBezTo>
                  <a:cubicBezTo>
                    <a:pt x="4918" y="4298"/>
                    <a:pt x="4918" y="4405"/>
                    <a:pt x="4977" y="4465"/>
                  </a:cubicBezTo>
                  <a:cubicBezTo>
                    <a:pt x="5011" y="4499"/>
                    <a:pt x="5053" y="4514"/>
                    <a:pt x="5096" y="4514"/>
                  </a:cubicBezTo>
                  <a:cubicBezTo>
                    <a:pt x="5143" y="4514"/>
                    <a:pt x="5190" y="4496"/>
                    <a:pt x="5227" y="4465"/>
                  </a:cubicBezTo>
                  <a:cubicBezTo>
                    <a:pt x="5894" y="3715"/>
                    <a:pt x="6263" y="2762"/>
                    <a:pt x="6287" y="1750"/>
                  </a:cubicBezTo>
                  <a:cubicBezTo>
                    <a:pt x="6596" y="1524"/>
                    <a:pt x="6846" y="1250"/>
                    <a:pt x="7061" y="917"/>
                  </a:cubicBezTo>
                  <a:cubicBezTo>
                    <a:pt x="7144" y="857"/>
                    <a:pt x="7132" y="750"/>
                    <a:pt x="7061" y="715"/>
                  </a:cubicBezTo>
                  <a:cubicBezTo>
                    <a:pt x="7029" y="683"/>
                    <a:pt x="6987" y="667"/>
                    <a:pt x="6937" y="667"/>
                  </a:cubicBezTo>
                  <a:cubicBezTo>
                    <a:pt x="6912" y="667"/>
                    <a:pt x="6886" y="671"/>
                    <a:pt x="6858" y="679"/>
                  </a:cubicBezTo>
                  <a:cubicBezTo>
                    <a:pt x="6775" y="726"/>
                    <a:pt x="6680" y="750"/>
                    <a:pt x="6596" y="786"/>
                  </a:cubicBezTo>
                  <a:cubicBezTo>
                    <a:pt x="6680" y="667"/>
                    <a:pt x="6763" y="512"/>
                    <a:pt x="6823" y="369"/>
                  </a:cubicBezTo>
                  <a:cubicBezTo>
                    <a:pt x="6834" y="310"/>
                    <a:pt x="6834" y="238"/>
                    <a:pt x="6787" y="191"/>
                  </a:cubicBezTo>
                  <a:cubicBezTo>
                    <a:pt x="6750" y="153"/>
                    <a:pt x="6703" y="135"/>
                    <a:pt x="6659" y="135"/>
                  </a:cubicBezTo>
                  <a:cubicBezTo>
                    <a:pt x="6632" y="135"/>
                    <a:pt x="6607" y="142"/>
                    <a:pt x="6584" y="155"/>
                  </a:cubicBezTo>
                  <a:cubicBezTo>
                    <a:pt x="6322" y="310"/>
                    <a:pt x="6061" y="393"/>
                    <a:pt x="5775" y="441"/>
                  </a:cubicBezTo>
                  <a:cubicBezTo>
                    <a:pt x="5465" y="143"/>
                    <a:pt x="5048" y="0"/>
                    <a:pt x="4620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" name="Google Shape;659;p53"/>
          <p:cNvGrpSpPr/>
          <p:nvPr/>
        </p:nvGrpSpPr>
        <p:grpSpPr>
          <a:xfrm>
            <a:off x="3797649" y="10402515"/>
            <a:ext cx="964492" cy="960455"/>
            <a:chOff x="3303268" y="3817349"/>
            <a:chExt cx="346056" cy="345674"/>
          </a:xfrm>
        </p:grpSpPr>
        <p:sp>
          <p:nvSpPr>
            <p:cNvPr id="54" name="Google Shape;660;p53"/>
            <p:cNvSpPr/>
            <p:nvPr/>
          </p:nvSpPr>
          <p:spPr>
            <a:xfrm>
              <a:off x="3303268" y="3817349"/>
              <a:ext cx="346056" cy="345674"/>
            </a:xfrm>
            <a:custGeom>
              <a:avLst/>
              <a:gdLst/>
              <a:ahLst/>
              <a:cxnLst/>
              <a:rect l="l" t="t" r="r" b="b"/>
              <a:pathLst>
                <a:path w="10872" h="10860" extrusionOk="0">
                  <a:moveTo>
                    <a:pt x="5418" y="334"/>
                  </a:moveTo>
                  <a:cubicBezTo>
                    <a:pt x="8228" y="334"/>
                    <a:pt x="10514" y="2608"/>
                    <a:pt x="10514" y="5430"/>
                  </a:cubicBezTo>
                  <a:cubicBezTo>
                    <a:pt x="10514" y="8240"/>
                    <a:pt x="8228" y="10514"/>
                    <a:pt x="5418" y="10514"/>
                  </a:cubicBezTo>
                  <a:cubicBezTo>
                    <a:pt x="2608" y="10514"/>
                    <a:pt x="334" y="8240"/>
                    <a:pt x="334" y="5430"/>
                  </a:cubicBezTo>
                  <a:cubicBezTo>
                    <a:pt x="334" y="2608"/>
                    <a:pt x="2608" y="334"/>
                    <a:pt x="5418" y="334"/>
                  </a:cubicBezTo>
                  <a:close/>
                  <a:moveTo>
                    <a:pt x="5430" y="1"/>
                  </a:moveTo>
                  <a:cubicBezTo>
                    <a:pt x="3989" y="1"/>
                    <a:pt x="2620" y="560"/>
                    <a:pt x="1596" y="1584"/>
                  </a:cubicBezTo>
                  <a:cubicBezTo>
                    <a:pt x="572" y="2620"/>
                    <a:pt x="1" y="3989"/>
                    <a:pt x="1" y="5430"/>
                  </a:cubicBezTo>
                  <a:cubicBezTo>
                    <a:pt x="1" y="6871"/>
                    <a:pt x="572" y="8240"/>
                    <a:pt x="1596" y="9264"/>
                  </a:cubicBezTo>
                  <a:cubicBezTo>
                    <a:pt x="2620" y="10300"/>
                    <a:pt x="3989" y="10859"/>
                    <a:pt x="5430" y="10859"/>
                  </a:cubicBezTo>
                  <a:cubicBezTo>
                    <a:pt x="6883" y="10859"/>
                    <a:pt x="8252" y="10300"/>
                    <a:pt x="9276" y="9264"/>
                  </a:cubicBezTo>
                  <a:cubicBezTo>
                    <a:pt x="10300" y="8240"/>
                    <a:pt x="10871" y="6871"/>
                    <a:pt x="10871" y="5430"/>
                  </a:cubicBezTo>
                  <a:cubicBezTo>
                    <a:pt x="10871" y="3989"/>
                    <a:pt x="10300" y="2620"/>
                    <a:pt x="9276" y="1584"/>
                  </a:cubicBezTo>
                  <a:cubicBezTo>
                    <a:pt x="8252" y="560"/>
                    <a:pt x="6883" y="1"/>
                    <a:pt x="5430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661;p53"/>
            <p:cNvSpPr/>
            <p:nvPr/>
          </p:nvSpPr>
          <p:spPr>
            <a:xfrm>
              <a:off x="3368074" y="3882537"/>
              <a:ext cx="215298" cy="215298"/>
            </a:xfrm>
            <a:custGeom>
              <a:avLst/>
              <a:gdLst/>
              <a:ahLst/>
              <a:cxnLst/>
              <a:rect l="l" t="t" r="r" b="b"/>
              <a:pathLst>
                <a:path w="6764" h="6764" extrusionOk="0">
                  <a:moveTo>
                    <a:pt x="5335" y="346"/>
                  </a:moveTo>
                  <a:cubicBezTo>
                    <a:pt x="5930" y="346"/>
                    <a:pt x="6418" y="834"/>
                    <a:pt x="6418" y="1429"/>
                  </a:cubicBezTo>
                  <a:lnTo>
                    <a:pt x="6418" y="5335"/>
                  </a:lnTo>
                  <a:cubicBezTo>
                    <a:pt x="6418" y="5930"/>
                    <a:pt x="5930" y="6418"/>
                    <a:pt x="5335" y="6418"/>
                  </a:cubicBezTo>
                  <a:lnTo>
                    <a:pt x="1429" y="6418"/>
                  </a:lnTo>
                  <a:cubicBezTo>
                    <a:pt x="834" y="6418"/>
                    <a:pt x="346" y="5930"/>
                    <a:pt x="346" y="5335"/>
                  </a:cubicBezTo>
                  <a:lnTo>
                    <a:pt x="346" y="1429"/>
                  </a:lnTo>
                  <a:cubicBezTo>
                    <a:pt x="346" y="834"/>
                    <a:pt x="834" y="346"/>
                    <a:pt x="1429" y="346"/>
                  </a:cubicBezTo>
                  <a:close/>
                  <a:moveTo>
                    <a:pt x="1429" y="1"/>
                  </a:moveTo>
                  <a:cubicBezTo>
                    <a:pt x="644" y="1"/>
                    <a:pt x="1" y="644"/>
                    <a:pt x="1" y="1429"/>
                  </a:cubicBezTo>
                  <a:lnTo>
                    <a:pt x="1" y="5335"/>
                  </a:lnTo>
                  <a:cubicBezTo>
                    <a:pt x="1" y="6120"/>
                    <a:pt x="644" y="6763"/>
                    <a:pt x="1429" y="6763"/>
                  </a:cubicBezTo>
                  <a:lnTo>
                    <a:pt x="5335" y="6763"/>
                  </a:lnTo>
                  <a:cubicBezTo>
                    <a:pt x="6121" y="6763"/>
                    <a:pt x="6763" y="6120"/>
                    <a:pt x="6763" y="5335"/>
                  </a:cubicBezTo>
                  <a:lnTo>
                    <a:pt x="6763" y="1429"/>
                  </a:lnTo>
                  <a:cubicBezTo>
                    <a:pt x="6763" y="644"/>
                    <a:pt x="6121" y="1"/>
                    <a:pt x="5335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662;p53"/>
            <p:cNvSpPr/>
            <p:nvPr/>
          </p:nvSpPr>
          <p:spPr>
            <a:xfrm>
              <a:off x="3418143" y="3933656"/>
              <a:ext cx="114811" cy="112742"/>
            </a:xfrm>
            <a:custGeom>
              <a:avLst/>
              <a:gdLst/>
              <a:ahLst/>
              <a:cxnLst/>
              <a:rect l="l" t="t" r="r" b="b"/>
              <a:pathLst>
                <a:path w="3607" h="3542" extrusionOk="0">
                  <a:moveTo>
                    <a:pt x="1822" y="0"/>
                  </a:moveTo>
                  <a:cubicBezTo>
                    <a:pt x="812" y="0"/>
                    <a:pt x="1" y="851"/>
                    <a:pt x="59" y="1859"/>
                  </a:cubicBezTo>
                  <a:cubicBezTo>
                    <a:pt x="95" y="2776"/>
                    <a:pt x="833" y="3502"/>
                    <a:pt x="1726" y="3538"/>
                  </a:cubicBezTo>
                  <a:cubicBezTo>
                    <a:pt x="1764" y="3541"/>
                    <a:pt x="1802" y="3542"/>
                    <a:pt x="1840" y="3542"/>
                  </a:cubicBezTo>
                  <a:cubicBezTo>
                    <a:pt x="2178" y="3542"/>
                    <a:pt x="2494" y="3447"/>
                    <a:pt x="2762" y="3276"/>
                  </a:cubicBezTo>
                  <a:cubicBezTo>
                    <a:pt x="2857" y="3217"/>
                    <a:pt x="2869" y="3086"/>
                    <a:pt x="2797" y="3014"/>
                  </a:cubicBezTo>
                  <a:cubicBezTo>
                    <a:pt x="2761" y="2978"/>
                    <a:pt x="2711" y="2964"/>
                    <a:pt x="2664" y="2964"/>
                  </a:cubicBezTo>
                  <a:cubicBezTo>
                    <a:pt x="2634" y="2964"/>
                    <a:pt x="2606" y="2969"/>
                    <a:pt x="2583" y="2979"/>
                  </a:cubicBezTo>
                  <a:cubicBezTo>
                    <a:pt x="2380" y="3096"/>
                    <a:pt x="2149" y="3185"/>
                    <a:pt x="1897" y="3185"/>
                  </a:cubicBezTo>
                  <a:cubicBezTo>
                    <a:pt x="1868" y="3185"/>
                    <a:pt x="1839" y="3183"/>
                    <a:pt x="1809" y="3181"/>
                  </a:cubicBezTo>
                  <a:cubicBezTo>
                    <a:pt x="1023" y="3169"/>
                    <a:pt x="380" y="2514"/>
                    <a:pt x="392" y="1716"/>
                  </a:cubicBezTo>
                  <a:cubicBezTo>
                    <a:pt x="426" y="948"/>
                    <a:pt x="1028" y="330"/>
                    <a:pt x="1792" y="330"/>
                  </a:cubicBezTo>
                  <a:cubicBezTo>
                    <a:pt x="1833" y="330"/>
                    <a:pt x="1874" y="332"/>
                    <a:pt x="1916" y="335"/>
                  </a:cubicBezTo>
                  <a:cubicBezTo>
                    <a:pt x="2619" y="371"/>
                    <a:pt x="3190" y="943"/>
                    <a:pt x="3250" y="1633"/>
                  </a:cubicBezTo>
                  <a:cubicBezTo>
                    <a:pt x="3285" y="1919"/>
                    <a:pt x="3214" y="2193"/>
                    <a:pt x="3095" y="2431"/>
                  </a:cubicBezTo>
                  <a:cubicBezTo>
                    <a:pt x="3059" y="2490"/>
                    <a:pt x="3059" y="2574"/>
                    <a:pt x="3119" y="2633"/>
                  </a:cubicBezTo>
                  <a:cubicBezTo>
                    <a:pt x="3149" y="2663"/>
                    <a:pt x="3191" y="2678"/>
                    <a:pt x="3234" y="2678"/>
                  </a:cubicBezTo>
                  <a:cubicBezTo>
                    <a:pt x="3295" y="2678"/>
                    <a:pt x="3358" y="2648"/>
                    <a:pt x="3393" y="2586"/>
                  </a:cubicBezTo>
                  <a:cubicBezTo>
                    <a:pt x="3536" y="2324"/>
                    <a:pt x="3607" y="2014"/>
                    <a:pt x="3583" y="1669"/>
                  </a:cubicBezTo>
                  <a:cubicBezTo>
                    <a:pt x="3536" y="764"/>
                    <a:pt x="2797" y="50"/>
                    <a:pt x="1904" y="2"/>
                  </a:cubicBezTo>
                  <a:cubicBezTo>
                    <a:pt x="1877" y="1"/>
                    <a:pt x="1849" y="0"/>
                    <a:pt x="1822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663;p53"/>
            <p:cNvSpPr/>
            <p:nvPr/>
          </p:nvSpPr>
          <p:spPr>
            <a:xfrm>
              <a:off x="3519298" y="3910197"/>
              <a:ext cx="29570" cy="29220"/>
            </a:xfrm>
            <a:custGeom>
              <a:avLst/>
              <a:gdLst/>
              <a:ahLst/>
              <a:cxnLst/>
              <a:rect l="l" t="t" r="r" b="b"/>
              <a:pathLst>
                <a:path w="929" h="918" extrusionOk="0">
                  <a:moveTo>
                    <a:pt x="465" y="1"/>
                  </a:moveTo>
                  <a:cubicBezTo>
                    <a:pt x="203" y="1"/>
                    <a:pt x="0" y="203"/>
                    <a:pt x="0" y="453"/>
                  </a:cubicBezTo>
                  <a:cubicBezTo>
                    <a:pt x="0" y="715"/>
                    <a:pt x="203" y="918"/>
                    <a:pt x="465" y="918"/>
                  </a:cubicBezTo>
                  <a:cubicBezTo>
                    <a:pt x="715" y="918"/>
                    <a:pt x="929" y="715"/>
                    <a:pt x="929" y="453"/>
                  </a:cubicBezTo>
                  <a:cubicBezTo>
                    <a:pt x="929" y="203"/>
                    <a:pt x="715" y="1"/>
                    <a:pt x="465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8" name="Google Shape;664;p53"/>
          <p:cNvSpPr/>
          <p:nvPr/>
        </p:nvSpPr>
        <p:spPr>
          <a:xfrm>
            <a:off x="1968624" y="10350115"/>
            <a:ext cx="964477" cy="1012808"/>
          </a:xfrm>
          <a:custGeom>
            <a:avLst/>
            <a:gdLst/>
            <a:ahLst/>
            <a:cxnLst/>
            <a:rect l="l" t="t" r="r" b="b"/>
            <a:pathLst>
              <a:path w="10860" h="10872" extrusionOk="0">
                <a:moveTo>
                  <a:pt x="5430" y="1"/>
                </a:moveTo>
                <a:cubicBezTo>
                  <a:pt x="3990" y="1"/>
                  <a:pt x="2608" y="560"/>
                  <a:pt x="1596" y="1584"/>
                </a:cubicBezTo>
                <a:cubicBezTo>
                  <a:pt x="561" y="2620"/>
                  <a:pt x="1" y="3989"/>
                  <a:pt x="1" y="5430"/>
                </a:cubicBezTo>
                <a:cubicBezTo>
                  <a:pt x="1" y="6561"/>
                  <a:pt x="346" y="7645"/>
                  <a:pt x="1001" y="8573"/>
                </a:cubicBezTo>
                <a:cubicBezTo>
                  <a:pt x="1632" y="9466"/>
                  <a:pt x="2513" y="10145"/>
                  <a:pt x="3537" y="10538"/>
                </a:cubicBezTo>
                <a:cubicBezTo>
                  <a:pt x="3559" y="10544"/>
                  <a:pt x="3579" y="10547"/>
                  <a:pt x="3599" y="10547"/>
                </a:cubicBezTo>
                <a:cubicBezTo>
                  <a:pt x="3656" y="10547"/>
                  <a:pt x="3704" y="10522"/>
                  <a:pt x="3740" y="10478"/>
                </a:cubicBezTo>
                <a:cubicBezTo>
                  <a:pt x="3763" y="10443"/>
                  <a:pt x="3763" y="10395"/>
                  <a:pt x="3763" y="10371"/>
                </a:cubicBezTo>
                <a:lnTo>
                  <a:pt x="3763" y="7275"/>
                </a:lnTo>
                <a:cubicBezTo>
                  <a:pt x="3763" y="7180"/>
                  <a:pt x="3692" y="7097"/>
                  <a:pt x="3585" y="7097"/>
                </a:cubicBezTo>
                <a:lnTo>
                  <a:pt x="2156" y="7097"/>
                </a:lnTo>
                <a:lnTo>
                  <a:pt x="2156" y="5835"/>
                </a:lnTo>
                <a:lnTo>
                  <a:pt x="3585" y="5835"/>
                </a:lnTo>
                <a:cubicBezTo>
                  <a:pt x="3680" y="5835"/>
                  <a:pt x="3763" y="5751"/>
                  <a:pt x="3763" y="5656"/>
                </a:cubicBezTo>
                <a:lnTo>
                  <a:pt x="3763" y="5430"/>
                </a:lnTo>
                <a:cubicBezTo>
                  <a:pt x="3763" y="3942"/>
                  <a:pt x="5180" y="2632"/>
                  <a:pt x="6799" y="2632"/>
                </a:cubicBezTo>
                <a:lnTo>
                  <a:pt x="7550" y="2632"/>
                </a:lnTo>
                <a:lnTo>
                  <a:pt x="7550" y="3894"/>
                </a:lnTo>
                <a:lnTo>
                  <a:pt x="6799" y="3894"/>
                </a:lnTo>
                <a:cubicBezTo>
                  <a:pt x="6311" y="3894"/>
                  <a:pt x="5883" y="4025"/>
                  <a:pt x="5561" y="4287"/>
                </a:cubicBezTo>
                <a:cubicBezTo>
                  <a:pt x="5228" y="4561"/>
                  <a:pt x="5025" y="4966"/>
                  <a:pt x="5025" y="5430"/>
                </a:cubicBezTo>
                <a:lnTo>
                  <a:pt x="5025" y="5656"/>
                </a:lnTo>
                <a:cubicBezTo>
                  <a:pt x="5025" y="5740"/>
                  <a:pt x="5109" y="5835"/>
                  <a:pt x="5204" y="5835"/>
                </a:cubicBezTo>
                <a:lnTo>
                  <a:pt x="5883" y="5835"/>
                </a:lnTo>
                <a:cubicBezTo>
                  <a:pt x="5966" y="5835"/>
                  <a:pt x="6061" y="5751"/>
                  <a:pt x="6061" y="5656"/>
                </a:cubicBezTo>
                <a:cubicBezTo>
                  <a:pt x="6061" y="5561"/>
                  <a:pt x="5978" y="5478"/>
                  <a:pt x="5883" y="5478"/>
                </a:cubicBezTo>
                <a:lnTo>
                  <a:pt x="5371" y="5478"/>
                </a:lnTo>
                <a:lnTo>
                  <a:pt x="5371" y="5418"/>
                </a:lnTo>
                <a:cubicBezTo>
                  <a:pt x="5371" y="4525"/>
                  <a:pt x="6145" y="4204"/>
                  <a:pt x="6799" y="4204"/>
                </a:cubicBezTo>
                <a:lnTo>
                  <a:pt x="7704" y="4204"/>
                </a:lnTo>
                <a:cubicBezTo>
                  <a:pt x="7800" y="4204"/>
                  <a:pt x="7883" y="4132"/>
                  <a:pt x="7883" y="4025"/>
                </a:cubicBezTo>
                <a:lnTo>
                  <a:pt x="7883" y="2418"/>
                </a:lnTo>
                <a:cubicBezTo>
                  <a:pt x="7883" y="2334"/>
                  <a:pt x="7811" y="2239"/>
                  <a:pt x="7704" y="2239"/>
                </a:cubicBezTo>
                <a:lnTo>
                  <a:pt x="6799" y="2239"/>
                </a:lnTo>
                <a:cubicBezTo>
                  <a:pt x="5966" y="2239"/>
                  <a:pt x="5121" y="2572"/>
                  <a:pt x="4466" y="3156"/>
                </a:cubicBezTo>
                <a:cubicBezTo>
                  <a:pt x="3799" y="3763"/>
                  <a:pt x="3418" y="4549"/>
                  <a:pt x="3418" y="5382"/>
                </a:cubicBezTo>
                <a:lnTo>
                  <a:pt x="3418" y="5442"/>
                </a:lnTo>
                <a:lnTo>
                  <a:pt x="1989" y="5442"/>
                </a:lnTo>
                <a:cubicBezTo>
                  <a:pt x="1906" y="5442"/>
                  <a:pt x="1811" y="5513"/>
                  <a:pt x="1811" y="5620"/>
                </a:cubicBezTo>
                <a:lnTo>
                  <a:pt x="1811" y="7228"/>
                </a:lnTo>
                <a:cubicBezTo>
                  <a:pt x="1811" y="7323"/>
                  <a:pt x="1894" y="7406"/>
                  <a:pt x="1989" y="7406"/>
                </a:cubicBezTo>
                <a:lnTo>
                  <a:pt x="3418" y="7406"/>
                </a:lnTo>
                <a:lnTo>
                  <a:pt x="3418" y="10085"/>
                </a:lnTo>
                <a:cubicBezTo>
                  <a:pt x="1561" y="9300"/>
                  <a:pt x="346" y="7442"/>
                  <a:pt x="346" y="5418"/>
                </a:cubicBezTo>
                <a:cubicBezTo>
                  <a:pt x="346" y="2596"/>
                  <a:pt x="2620" y="322"/>
                  <a:pt x="5430" y="322"/>
                </a:cubicBezTo>
                <a:cubicBezTo>
                  <a:pt x="8228" y="322"/>
                  <a:pt x="10526" y="2620"/>
                  <a:pt x="10526" y="5418"/>
                </a:cubicBezTo>
                <a:cubicBezTo>
                  <a:pt x="10526" y="8228"/>
                  <a:pt x="8240" y="10502"/>
                  <a:pt x="5430" y="10502"/>
                </a:cubicBezTo>
                <a:lnTo>
                  <a:pt x="5371" y="10502"/>
                </a:lnTo>
                <a:lnTo>
                  <a:pt x="5371" y="7418"/>
                </a:lnTo>
                <a:lnTo>
                  <a:pt x="7728" y="7418"/>
                </a:lnTo>
                <a:cubicBezTo>
                  <a:pt x="7811" y="7418"/>
                  <a:pt x="7907" y="7347"/>
                  <a:pt x="7907" y="7240"/>
                </a:cubicBezTo>
                <a:lnTo>
                  <a:pt x="7907" y="5656"/>
                </a:lnTo>
                <a:cubicBezTo>
                  <a:pt x="7907" y="5561"/>
                  <a:pt x="7823" y="5478"/>
                  <a:pt x="7728" y="5478"/>
                </a:cubicBezTo>
                <a:lnTo>
                  <a:pt x="6728" y="5478"/>
                </a:lnTo>
                <a:cubicBezTo>
                  <a:pt x="6633" y="5478"/>
                  <a:pt x="6549" y="5549"/>
                  <a:pt x="6549" y="5656"/>
                </a:cubicBezTo>
                <a:cubicBezTo>
                  <a:pt x="6549" y="5740"/>
                  <a:pt x="6621" y="5835"/>
                  <a:pt x="6728" y="5835"/>
                </a:cubicBezTo>
                <a:lnTo>
                  <a:pt x="7561" y="5835"/>
                </a:lnTo>
                <a:lnTo>
                  <a:pt x="7561" y="7097"/>
                </a:lnTo>
                <a:lnTo>
                  <a:pt x="5204" y="7097"/>
                </a:lnTo>
                <a:cubicBezTo>
                  <a:pt x="5121" y="7097"/>
                  <a:pt x="5025" y="7168"/>
                  <a:pt x="5025" y="7275"/>
                </a:cubicBezTo>
                <a:lnTo>
                  <a:pt x="5025" y="10693"/>
                </a:lnTo>
                <a:cubicBezTo>
                  <a:pt x="5025" y="10788"/>
                  <a:pt x="5109" y="10859"/>
                  <a:pt x="5192" y="10871"/>
                </a:cubicBezTo>
                <a:lnTo>
                  <a:pt x="5430" y="10871"/>
                </a:lnTo>
                <a:cubicBezTo>
                  <a:pt x="6871" y="10871"/>
                  <a:pt x="8240" y="10312"/>
                  <a:pt x="9276" y="9288"/>
                </a:cubicBezTo>
                <a:cubicBezTo>
                  <a:pt x="10300" y="8252"/>
                  <a:pt x="10859" y="6883"/>
                  <a:pt x="10859" y="5442"/>
                </a:cubicBezTo>
                <a:cubicBezTo>
                  <a:pt x="10859" y="3989"/>
                  <a:pt x="10300" y="2620"/>
                  <a:pt x="9276" y="1584"/>
                </a:cubicBezTo>
                <a:cubicBezTo>
                  <a:pt x="8240" y="560"/>
                  <a:pt x="6871" y="1"/>
                  <a:pt x="5430" y="1"/>
                </a:cubicBezTo>
                <a:close/>
              </a:path>
            </a:pathLst>
          </a:custGeom>
          <a:solidFill>
            <a:srgbClr val="657E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250;p32"/>
          <p:cNvSpPr/>
          <p:nvPr/>
        </p:nvSpPr>
        <p:spPr>
          <a:xfrm>
            <a:off x="21965681" y="11478333"/>
            <a:ext cx="1932900" cy="18216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0" name="Google Shape;251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571805" y="12091171"/>
            <a:ext cx="720650" cy="59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3" name="Google Shape;669;p54"/>
          <p:cNvSpPr txBox="1"/>
          <p:nvPr/>
        </p:nvSpPr>
        <p:spPr>
          <a:xfrm>
            <a:off x="1779867" y="6559446"/>
            <a:ext cx="4765500" cy="13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4" name="Google Shape;670;p54"/>
          <p:cNvSpPr txBox="1"/>
          <p:nvPr/>
        </p:nvSpPr>
        <p:spPr>
          <a:xfrm>
            <a:off x="1779867" y="5480356"/>
            <a:ext cx="3003900" cy="6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id" sz="2800" b="0" i="0" u="none" strike="noStrike" cap="none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Address</a:t>
            </a:r>
            <a:endParaRPr sz="1400" b="0" i="0" u="none" strike="noStrike" cap="none">
              <a:solidFill>
                <a:srgbClr val="55627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671;p54"/>
          <p:cNvSpPr txBox="1"/>
          <p:nvPr/>
        </p:nvSpPr>
        <p:spPr>
          <a:xfrm>
            <a:off x="7934322" y="6559446"/>
            <a:ext cx="4765500" cy="13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6" name="Google Shape;672;p54"/>
          <p:cNvSpPr txBox="1"/>
          <p:nvPr/>
        </p:nvSpPr>
        <p:spPr>
          <a:xfrm>
            <a:off x="7934322" y="5480356"/>
            <a:ext cx="3003900" cy="6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id" sz="2800" b="0" i="0" u="none" strike="noStrike" cap="none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Phone</a:t>
            </a:r>
            <a:endParaRPr sz="1400" b="0" i="0" u="none" strike="noStrike" cap="none">
              <a:solidFill>
                <a:srgbClr val="55627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673;p54"/>
          <p:cNvSpPr txBox="1"/>
          <p:nvPr/>
        </p:nvSpPr>
        <p:spPr>
          <a:xfrm>
            <a:off x="1779867" y="9947754"/>
            <a:ext cx="4765500" cy="13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8" name="Google Shape;674;p54"/>
          <p:cNvSpPr txBox="1"/>
          <p:nvPr/>
        </p:nvSpPr>
        <p:spPr>
          <a:xfrm>
            <a:off x="1779867" y="8868664"/>
            <a:ext cx="3003900" cy="6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id" sz="2800" b="0" i="0" u="none" strike="noStrike" cap="none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Email</a:t>
            </a:r>
            <a:endParaRPr sz="1400" b="0" i="0" u="none" strike="noStrike" cap="none">
              <a:solidFill>
                <a:srgbClr val="55627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675;p54"/>
          <p:cNvSpPr txBox="1"/>
          <p:nvPr/>
        </p:nvSpPr>
        <p:spPr>
          <a:xfrm>
            <a:off x="7934322" y="9947754"/>
            <a:ext cx="4765500" cy="13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0" name="Google Shape;676;p54"/>
          <p:cNvSpPr txBox="1"/>
          <p:nvPr/>
        </p:nvSpPr>
        <p:spPr>
          <a:xfrm>
            <a:off x="7934322" y="8868664"/>
            <a:ext cx="3003900" cy="6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id" sz="2800" b="0" i="0" u="none" strike="noStrike" cap="none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Website</a:t>
            </a:r>
            <a:endParaRPr sz="1400" b="0" i="0" u="none" strike="noStrike" cap="none">
              <a:solidFill>
                <a:srgbClr val="55627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677;p54"/>
          <p:cNvSpPr/>
          <p:nvPr/>
        </p:nvSpPr>
        <p:spPr>
          <a:xfrm>
            <a:off x="20788505" y="1467075"/>
            <a:ext cx="2485800" cy="2327100"/>
          </a:xfrm>
          <a:prstGeom prst="mathMultiply">
            <a:avLst>
              <a:gd name="adj1" fmla="val 23520"/>
            </a:avLst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678;p54"/>
          <p:cNvSpPr/>
          <p:nvPr/>
        </p:nvSpPr>
        <p:spPr>
          <a:xfrm rot="874067">
            <a:off x="13693094" y="7104573"/>
            <a:ext cx="3568629" cy="3568338"/>
          </a:xfrm>
          <a:prstGeom prst="mathPlus">
            <a:avLst>
              <a:gd name="adj1" fmla="val 23520"/>
            </a:avLst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679;p54"/>
          <p:cNvSpPr/>
          <p:nvPr/>
        </p:nvSpPr>
        <p:spPr>
          <a:xfrm>
            <a:off x="19260045" y="9481223"/>
            <a:ext cx="1269900" cy="12699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18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44" name="Google Shape;680;p54"/>
          <p:cNvSpPr/>
          <p:nvPr/>
        </p:nvSpPr>
        <p:spPr>
          <a:xfrm>
            <a:off x="17431245" y="9481223"/>
            <a:ext cx="1269900" cy="12699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18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45" name="Google Shape;681;p54"/>
          <p:cNvSpPr/>
          <p:nvPr/>
        </p:nvSpPr>
        <p:spPr>
          <a:xfrm>
            <a:off x="15602445" y="9481223"/>
            <a:ext cx="1269900" cy="12699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18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46" name="Google Shape;682;p54"/>
          <p:cNvSpPr/>
          <p:nvPr/>
        </p:nvSpPr>
        <p:spPr>
          <a:xfrm>
            <a:off x="21088845" y="9481223"/>
            <a:ext cx="1269900" cy="12699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18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grpSp>
        <p:nvGrpSpPr>
          <p:cNvPr id="47" name="Google Shape;683;p54"/>
          <p:cNvGrpSpPr/>
          <p:nvPr/>
        </p:nvGrpSpPr>
        <p:grpSpPr>
          <a:xfrm>
            <a:off x="21223876" y="9609784"/>
            <a:ext cx="964492" cy="1012790"/>
            <a:chOff x="3752358" y="3817349"/>
            <a:chExt cx="346056" cy="345674"/>
          </a:xfrm>
        </p:grpSpPr>
        <p:sp>
          <p:nvSpPr>
            <p:cNvPr id="48" name="Google Shape;684;p54"/>
            <p:cNvSpPr/>
            <p:nvPr/>
          </p:nvSpPr>
          <p:spPr>
            <a:xfrm>
              <a:off x="3752358" y="3817349"/>
              <a:ext cx="346056" cy="345674"/>
            </a:xfrm>
            <a:custGeom>
              <a:avLst/>
              <a:gdLst/>
              <a:ahLst/>
              <a:cxnLst/>
              <a:rect l="l" t="t" r="r" b="b"/>
              <a:pathLst>
                <a:path w="10872" h="10860" extrusionOk="0">
                  <a:moveTo>
                    <a:pt x="5430" y="334"/>
                  </a:moveTo>
                  <a:cubicBezTo>
                    <a:pt x="8252" y="334"/>
                    <a:pt x="10526" y="2608"/>
                    <a:pt x="10526" y="5430"/>
                  </a:cubicBezTo>
                  <a:cubicBezTo>
                    <a:pt x="10526" y="8240"/>
                    <a:pt x="8228" y="10514"/>
                    <a:pt x="5430" y="10514"/>
                  </a:cubicBezTo>
                  <a:cubicBezTo>
                    <a:pt x="2620" y="10514"/>
                    <a:pt x="346" y="8240"/>
                    <a:pt x="346" y="5430"/>
                  </a:cubicBezTo>
                  <a:cubicBezTo>
                    <a:pt x="346" y="2608"/>
                    <a:pt x="2620" y="334"/>
                    <a:pt x="5430" y="334"/>
                  </a:cubicBezTo>
                  <a:close/>
                  <a:moveTo>
                    <a:pt x="5430" y="1"/>
                  </a:moveTo>
                  <a:cubicBezTo>
                    <a:pt x="3989" y="1"/>
                    <a:pt x="2620" y="560"/>
                    <a:pt x="1596" y="1584"/>
                  </a:cubicBezTo>
                  <a:cubicBezTo>
                    <a:pt x="572" y="2620"/>
                    <a:pt x="1" y="3989"/>
                    <a:pt x="1" y="5430"/>
                  </a:cubicBezTo>
                  <a:cubicBezTo>
                    <a:pt x="1" y="6871"/>
                    <a:pt x="572" y="8240"/>
                    <a:pt x="1596" y="9264"/>
                  </a:cubicBezTo>
                  <a:cubicBezTo>
                    <a:pt x="2620" y="10300"/>
                    <a:pt x="3989" y="10859"/>
                    <a:pt x="5430" y="10859"/>
                  </a:cubicBezTo>
                  <a:cubicBezTo>
                    <a:pt x="6882" y="10859"/>
                    <a:pt x="8252" y="10300"/>
                    <a:pt x="9276" y="9264"/>
                  </a:cubicBezTo>
                  <a:cubicBezTo>
                    <a:pt x="10300" y="8240"/>
                    <a:pt x="10871" y="6871"/>
                    <a:pt x="10871" y="5430"/>
                  </a:cubicBezTo>
                  <a:cubicBezTo>
                    <a:pt x="10871" y="3989"/>
                    <a:pt x="10300" y="2620"/>
                    <a:pt x="9276" y="1584"/>
                  </a:cubicBezTo>
                  <a:cubicBezTo>
                    <a:pt x="8252" y="560"/>
                    <a:pt x="6882" y="1"/>
                    <a:pt x="5430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685;p54"/>
            <p:cNvSpPr/>
            <p:nvPr/>
          </p:nvSpPr>
          <p:spPr>
            <a:xfrm>
              <a:off x="3831933" y="3955682"/>
              <a:ext cx="47809" cy="120540"/>
            </a:xfrm>
            <a:custGeom>
              <a:avLst/>
              <a:gdLst/>
              <a:ahLst/>
              <a:cxnLst/>
              <a:rect l="l" t="t" r="r" b="b"/>
              <a:pathLst>
                <a:path w="1502" h="3787" extrusionOk="0">
                  <a:moveTo>
                    <a:pt x="1168" y="346"/>
                  </a:moveTo>
                  <a:lnTo>
                    <a:pt x="1168" y="3430"/>
                  </a:lnTo>
                  <a:lnTo>
                    <a:pt x="358" y="3430"/>
                  </a:lnTo>
                  <a:lnTo>
                    <a:pt x="358" y="346"/>
                  </a:lnTo>
                  <a:close/>
                  <a:moveTo>
                    <a:pt x="180" y="1"/>
                  </a:moveTo>
                  <a:cubicBezTo>
                    <a:pt x="96" y="1"/>
                    <a:pt x="1" y="72"/>
                    <a:pt x="1" y="179"/>
                  </a:cubicBezTo>
                  <a:lnTo>
                    <a:pt x="1" y="3608"/>
                  </a:lnTo>
                  <a:cubicBezTo>
                    <a:pt x="1" y="3703"/>
                    <a:pt x="72" y="3787"/>
                    <a:pt x="180" y="3787"/>
                  </a:cubicBezTo>
                  <a:lnTo>
                    <a:pt x="1323" y="3787"/>
                  </a:lnTo>
                  <a:cubicBezTo>
                    <a:pt x="1418" y="3787"/>
                    <a:pt x="1501" y="3715"/>
                    <a:pt x="1501" y="3608"/>
                  </a:cubicBezTo>
                  <a:lnTo>
                    <a:pt x="1501" y="179"/>
                  </a:lnTo>
                  <a:cubicBezTo>
                    <a:pt x="1501" y="72"/>
                    <a:pt x="1430" y="1"/>
                    <a:pt x="1323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686;p54"/>
            <p:cNvSpPr/>
            <p:nvPr/>
          </p:nvSpPr>
          <p:spPr>
            <a:xfrm>
              <a:off x="3824739" y="3890112"/>
              <a:ext cx="55002" cy="55002"/>
            </a:xfrm>
            <a:custGeom>
              <a:avLst/>
              <a:gdLst/>
              <a:ahLst/>
              <a:cxnLst/>
              <a:rect l="l" t="t" r="r" b="b"/>
              <a:pathLst>
                <a:path w="1728" h="1728" extrusionOk="0">
                  <a:moveTo>
                    <a:pt x="870" y="334"/>
                  </a:moveTo>
                  <a:cubicBezTo>
                    <a:pt x="1156" y="334"/>
                    <a:pt x="1394" y="572"/>
                    <a:pt x="1394" y="846"/>
                  </a:cubicBezTo>
                  <a:cubicBezTo>
                    <a:pt x="1394" y="1132"/>
                    <a:pt x="1156" y="1370"/>
                    <a:pt x="870" y="1370"/>
                  </a:cubicBezTo>
                  <a:cubicBezTo>
                    <a:pt x="584" y="1370"/>
                    <a:pt x="346" y="1132"/>
                    <a:pt x="346" y="846"/>
                  </a:cubicBezTo>
                  <a:cubicBezTo>
                    <a:pt x="346" y="572"/>
                    <a:pt x="584" y="334"/>
                    <a:pt x="870" y="334"/>
                  </a:cubicBezTo>
                  <a:close/>
                  <a:moveTo>
                    <a:pt x="870" y="1"/>
                  </a:moveTo>
                  <a:cubicBezTo>
                    <a:pt x="394" y="1"/>
                    <a:pt x="1" y="394"/>
                    <a:pt x="1" y="870"/>
                  </a:cubicBezTo>
                  <a:cubicBezTo>
                    <a:pt x="1" y="1346"/>
                    <a:pt x="394" y="1727"/>
                    <a:pt x="870" y="1727"/>
                  </a:cubicBezTo>
                  <a:cubicBezTo>
                    <a:pt x="1346" y="1727"/>
                    <a:pt x="1727" y="1334"/>
                    <a:pt x="1727" y="870"/>
                  </a:cubicBezTo>
                  <a:cubicBezTo>
                    <a:pt x="1727" y="394"/>
                    <a:pt x="1346" y="1"/>
                    <a:pt x="870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687;p54"/>
            <p:cNvSpPr/>
            <p:nvPr/>
          </p:nvSpPr>
          <p:spPr>
            <a:xfrm>
              <a:off x="3904696" y="3955682"/>
              <a:ext cx="128148" cy="120540"/>
            </a:xfrm>
            <a:custGeom>
              <a:avLst/>
              <a:gdLst/>
              <a:ahLst/>
              <a:cxnLst/>
              <a:rect l="l" t="t" r="r" b="b"/>
              <a:pathLst>
                <a:path w="4026" h="3787" extrusionOk="0">
                  <a:moveTo>
                    <a:pt x="191" y="1"/>
                  </a:moveTo>
                  <a:cubicBezTo>
                    <a:pt x="96" y="1"/>
                    <a:pt x="1" y="72"/>
                    <a:pt x="1" y="179"/>
                  </a:cubicBezTo>
                  <a:lnTo>
                    <a:pt x="1" y="3608"/>
                  </a:lnTo>
                  <a:cubicBezTo>
                    <a:pt x="1" y="3703"/>
                    <a:pt x="84" y="3787"/>
                    <a:pt x="191" y="3787"/>
                  </a:cubicBezTo>
                  <a:lnTo>
                    <a:pt x="1334" y="3787"/>
                  </a:lnTo>
                  <a:cubicBezTo>
                    <a:pt x="1418" y="3787"/>
                    <a:pt x="1513" y="3715"/>
                    <a:pt x="1513" y="3608"/>
                  </a:cubicBezTo>
                  <a:lnTo>
                    <a:pt x="1513" y="2382"/>
                  </a:lnTo>
                  <a:cubicBezTo>
                    <a:pt x="1513" y="1977"/>
                    <a:pt x="1596" y="1501"/>
                    <a:pt x="2037" y="1501"/>
                  </a:cubicBezTo>
                  <a:cubicBezTo>
                    <a:pt x="2347" y="1501"/>
                    <a:pt x="2477" y="1763"/>
                    <a:pt x="2525" y="2060"/>
                  </a:cubicBezTo>
                  <a:cubicBezTo>
                    <a:pt x="2537" y="2156"/>
                    <a:pt x="2608" y="2215"/>
                    <a:pt x="2692" y="2215"/>
                  </a:cubicBezTo>
                  <a:cubicBezTo>
                    <a:pt x="2787" y="2215"/>
                    <a:pt x="2870" y="2120"/>
                    <a:pt x="2847" y="2025"/>
                  </a:cubicBezTo>
                  <a:cubicBezTo>
                    <a:pt x="2763" y="1465"/>
                    <a:pt x="2477" y="1155"/>
                    <a:pt x="2013" y="1155"/>
                  </a:cubicBezTo>
                  <a:cubicBezTo>
                    <a:pt x="1465" y="1155"/>
                    <a:pt x="1156" y="1608"/>
                    <a:pt x="1156" y="2382"/>
                  </a:cubicBezTo>
                  <a:lnTo>
                    <a:pt x="1156" y="3430"/>
                  </a:lnTo>
                  <a:lnTo>
                    <a:pt x="346" y="3430"/>
                  </a:lnTo>
                  <a:lnTo>
                    <a:pt x="346" y="358"/>
                  </a:lnTo>
                  <a:lnTo>
                    <a:pt x="918" y="358"/>
                  </a:lnTo>
                  <a:lnTo>
                    <a:pt x="918" y="572"/>
                  </a:lnTo>
                  <a:cubicBezTo>
                    <a:pt x="918" y="632"/>
                    <a:pt x="930" y="679"/>
                    <a:pt x="977" y="715"/>
                  </a:cubicBezTo>
                  <a:cubicBezTo>
                    <a:pt x="1007" y="733"/>
                    <a:pt x="1043" y="742"/>
                    <a:pt x="1078" y="742"/>
                  </a:cubicBezTo>
                  <a:cubicBezTo>
                    <a:pt x="1114" y="742"/>
                    <a:pt x="1150" y="733"/>
                    <a:pt x="1180" y="715"/>
                  </a:cubicBezTo>
                  <a:cubicBezTo>
                    <a:pt x="1477" y="477"/>
                    <a:pt x="1835" y="358"/>
                    <a:pt x="2227" y="358"/>
                  </a:cubicBezTo>
                  <a:cubicBezTo>
                    <a:pt x="3204" y="358"/>
                    <a:pt x="3656" y="1191"/>
                    <a:pt x="3656" y="2001"/>
                  </a:cubicBezTo>
                  <a:lnTo>
                    <a:pt x="3656" y="3430"/>
                  </a:lnTo>
                  <a:lnTo>
                    <a:pt x="2847" y="3430"/>
                  </a:lnTo>
                  <a:lnTo>
                    <a:pt x="2847" y="2870"/>
                  </a:lnTo>
                  <a:cubicBezTo>
                    <a:pt x="2847" y="2775"/>
                    <a:pt x="2775" y="2703"/>
                    <a:pt x="2692" y="2703"/>
                  </a:cubicBezTo>
                  <a:cubicBezTo>
                    <a:pt x="2597" y="2703"/>
                    <a:pt x="2525" y="2775"/>
                    <a:pt x="2525" y="2870"/>
                  </a:cubicBezTo>
                  <a:lnTo>
                    <a:pt x="2525" y="3596"/>
                  </a:lnTo>
                  <a:cubicBezTo>
                    <a:pt x="2525" y="3691"/>
                    <a:pt x="2597" y="3775"/>
                    <a:pt x="2704" y="3775"/>
                  </a:cubicBezTo>
                  <a:lnTo>
                    <a:pt x="3847" y="3775"/>
                  </a:lnTo>
                  <a:cubicBezTo>
                    <a:pt x="3942" y="3775"/>
                    <a:pt x="4025" y="3703"/>
                    <a:pt x="4025" y="3596"/>
                  </a:cubicBezTo>
                  <a:lnTo>
                    <a:pt x="4025" y="1989"/>
                  </a:lnTo>
                  <a:cubicBezTo>
                    <a:pt x="4025" y="810"/>
                    <a:pt x="3299" y="1"/>
                    <a:pt x="2239" y="1"/>
                  </a:cubicBezTo>
                  <a:cubicBezTo>
                    <a:pt x="1894" y="1"/>
                    <a:pt x="1573" y="84"/>
                    <a:pt x="1275" y="251"/>
                  </a:cubicBezTo>
                  <a:lnTo>
                    <a:pt x="1275" y="179"/>
                  </a:lnTo>
                  <a:cubicBezTo>
                    <a:pt x="1275" y="84"/>
                    <a:pt x="1204" y="1"/>
                    <a:pt x="1096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" name="Google Shape;688;p54"/>
          <p:cNvGrpSpPr/>
          <p:nvPr/>
        </p:nvGrpSpPr>
        <p:grpSpPr>
          <a:xfrm>
            <a:off x="19404071" y="9609787"/>
            <a:ext cx="964473" cy="1012790"/>
            <a:chOff x="4201447" y="3817349"/>
            <a:chExt cx="346024" cy="345674"/>
          </a:xfrm>
        </p:grpSpPr>
        <p:sp>
          <p:nvSpPr>
            <p:cNvPr id="53" name="Google Shape;689;p54"/>
            <p:cNvSpPr/>
            <p:nvPr/>
          </p:nvSpPr>
          <p:spPr>
            <a:xfrm>
              <a:off x="4201447" y="3817349"/>
              <a:ext cx="346024" cy="345674"/>
            </a:xfrm>
            <a:custGeom>
              <a:avLst/>
              <a:gdLst/>
              <a:ahLst/>
              <a:cxnLst/>
              <a:rect l="l" t="t" r="r" b="b"/>
              <a:pathLst>
                <a:path w="10871" h="10860" extrusionOk="0">
                  <a:moveTo>
                    <a:pt x="5430" y="334"/>
                  </a:moveTo>
                  <a:cubicBezTo>
                    <a:pt x="8252" y="334"/>
                    <a:pt x="10526" y="2608"/>
                    <a:pt x="10526" y="5430"/>
                  </a:cubicBezTo>
                  <a:cubicBezTo>
                    <a:pt x="10526" y="8240"/>
                    <a:pt x="8252" y="10514"/>
                    <a:pt x="5430" y="10514"/>
                  </a:cubicBezTo>
                  <a:cubicBezTo>
                    <a:pt x="2620" y="10514"/>
                    <a:pt x="346" y="8240"/>
                    <a:pt x="346" y="5430"/>
                  </a:cubicBezTo>
                  <a:cubicBezTo>
                    <a:pt x="346" y="2608"/>
                    <a:pt x="2620" y="334"/>
                    <a:pt x="5430" y="334"/>
                  </a:cubicBezTo>
                  <a:close/>
                  <a:moveTo>
                    <a:pt x="5430" y="1"/>
                  </a:moveTo>
                  <a:cubicBezTo>
                    <a:pt x="3989" y="1"/>
                    <a:pt x="2620" y="560"/>
                    <a:pt x="1596" y="1584"/>
                  </a:cubicBezTo>
                  <a:cubicBezTo>
                    <a:pt x="572" y="2620"/>
                    <a:pt x="1" y="3989"/>
                    <a:pt x="1" y="5430"/>
                  </a:cubicBezTo>
                  <a:cubicBezTo>
                    <a:pt x="1" y="6871"/>
                    <a:pt x="572" y="8240"/>
                    <a:pt x="1596" y="9264"/>
                  </a:cubicBezTo>
                  <a:cubicBezTo>
                    <a:pt x="2620" y="10300"/>
                    <a:pt x="3989" y="10859"/>
                    <a:pt x="5430" y="10859"/>
                  </a:cubicBezTo>
                  <a:cubicBezTo>
                    <a:pt x="6882" y="10859"/>
                    <a:pt x="8252" y="10300"/>
                    <a:pt x="9276" y="9264"/>
                  </a:cubicBezTo>
                  <a:cubicBezTo>
                    <a:pt x="10299" y="8240"/>
                    <a:pt x="10871" y="6871"/>
                    <a:pt x="10871" y="5430"/>
                  </a:cubicBezTo>
                  <a:cubicBezTo>
                    <a:pt x="10871" y="3989"/>
                    <a:pt x="10299" y="2620"/>
                    <a:pt x="9276" y="1584"/>
                  </a:cubicBezTo>
                  <a:cubicBezTo>
                    <a:pt x="8252" y="560"/>
                    <a:pt x="6882" y="1"/>
                    <a:pt x="5430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690;p54"/>
            <p:cNvSpPr/>
            <p:nvPr/>
          </p:nvSpPr>
          <p:spPr>
            <a:xfrm>
              <a:off x="4271569" y="3904531"/>
              <a:ext cx="227394" cy="185728"/>
            </a:xfrm>
            <a:custGeom>
              <a:avLst/>
              <a:gdLst/>
              <a:ahLst/>
              <a:cxnLst/>
              <a:rect l="l" t="t" r="r" b="b"/>
              <a:pathLst>
                <a:path w="7144" h="5835" extrusionOk="0">
                  <a:moveTo>
                    <a:pt x="4620" y="0"/>
                  </a:moveTo>
                  <a:cubicBezTo>
                    <a:pt x="3727" y="0"/>
                    <a:pt x="2977" y="691"/>
                    <a:pt x="2905" y="1572"/>
                  </a:cubicBezTo>
                  <a:cubicBezTo>
                    <a:pt x="2727" y="1548"/>
                    <a:pt x="2358" y="1441"/>
                    <a:pt x="2262" y="1405"/>
                  </a:cubicBezTo>
                  <a:cubicBezTo>
                    <a:pt x="1643" y="1203"/>
                    <a:pt x="1072" y="810"/>
                    <a:pt x="631" y="322"/>
                  </a:cubicBezTo>
                  <a:cubicBezTo>
                    <a:pt x="596" y="298"/>
                    <a:pt x="572" y="274"/>
                    <a:pt x="524" y="262"/>
                  </a:cubicBezTo>
                  <a:cubicBezTo>
                    <a:pt x="517" y="261"/>
                    <a:pt x="509" y="260"/>
                    <a:pt x="501" y="260"/>
                  </a:cubicBezTo>
                  <a:cubicBezTo>
                    <a:pt x="436" y="260"/>
                    <a:pt x="367" y="304"/>
                    <a:pt x="346" y="357"/>
                  </a:cubicBezTo>
                  <a:cubicBezTo>
                    <a:pt x="238" y="572"/>
                    <a:pt x="179" y="810"/>
                    <a:pt x="179" y="1048"/>
                  </a:cubicBezTo>
                  <a:cubicBezTo>
                    <a:pt x="179" y="1393"/>
                    <a:pt x="286" y="1727"/>
                    <a:pt x="476" y="1977"/>
                  </a:cubicBezTo>
                  <a:cubicBezTo>
                    <a:pt x="466" y="1975"/>
                    <a:pt x="456" y="1974"/>
                    <a:pt x="446" y="1974"/>
                  </a:cubicBezTo>
                  <a:cubicBezTo>
                    <a:pt x="397" y="1974"/>
                    <a:pt x="349" y="1997"/>
                    <a:pt x="310" y="2036"/>
                  </a:cubicBezTo>
                  <a:cubicBezTo>
                    <a:pt x="286" y="2060"/>
                    <a:pt x="286" y="2108"/>
                    <a:pt x="274" y="2143"/>
                  </a:cubicBezTo>
                  <a:lnTo>
                    <a:pt x="274" y="2203"/>
                  </a:lnTo>
                  <a:cubicBezTo>
                    <a:pt x="274" y="2655"/>
                    <a:pt x="476" y="3072"/>
                    <a:pt x="822" y="3358"/>
                  </a:cubicBezTo>
                  <a:cubicBezTo>
                    <a:pt x="786" y="3370"/>
                    <a:pt x="774" y="3405"/>
                    <a:pt x="762" y="3417"/>
                  </a:cubicBezTo>
                  <a:cubicBezTo>
                    <a:pt x="750" y="3465"/>
                    <a:pt x="727" y="3513"/>
                    <a:pt x="750" y="3548"/>
                  </a:cubicBezTo>
                  <a:cubicBezTo>
                    <a:pt x="893" y="4024"/>
                    <a:pt x="1262" y="4405"/>
                    <a:pt x="1727" y="4548"/>
                  </a:cubicBezTo>
                  <a:cubicBezTo>
                    <a:pt x="1310" y="4798"/>
                    <a:pt x="834" y="4941"/>
                    <a:pt x="334" y="4941"/>
                  </a:cubicBezTo>
                  <a:lnTo>
                    <a:pt x="191" y="4941"/>
                  </a:lnTo>
                  <a:cubicBezTo>
                    <a:pt x="107" y="4941"/>
                    <a:pt x="36" y="5001"/>
                    <a:pt x="12" y="5084"/>
                  </a:cubicBezTo>
                  <a:cubicBezTo>
                    <a:pt x="0" y="5156"/>
                    <a:pt x="48" y="5239"/>
                    <a:pt x="107" y="5263"/>
                  </a:cubicBezTo>
                  <a:cubicBezTo>
                    <a:pt x="727" y="5632"/>
                    <a:pt x="1465" y="5834"/>
                    <a:pt x="2191" y="5834"/>
                  </a:cubicBezTo>
                  <a:cubicBezTo>
                    <a:pt x="3072" y="5834"/>
                    <a:pt x="3905" y="5560"/>
                    <a:pt x="4596" y="5060"/>
                  </a:cubicBezTo>
                  <a:cubicBezTo>
                    <a:pt x="4691" y="5001"/>
                    <a:pt x="4691" y="4858"/>
                    <a:pt x="4620" y="4786"/>
                  </a:cubicBezTo>
                  <a:cubicBezTo>
                    <a:pt x="4587" y="4754"/>
                    <a:pt x="4544" y="4735"/>
                    <a:pt x="4499" y="4735"/>
                  </a:cubicBezTo>
                  <a:cubicBezTo>
                    <a:pt x="4463" y="4735"/>
                    <a:pt x="4426" y="4748"/>
                    <a:pt x="4394" y="4775"/>
                  </a:cubicBezTo>
                  <a:cubicBezTo>
                    <a:pt x="3763" y="5215"/>
                    <a:pt x="3013" y="5489"/>
                    <a:pt x="2191" y="5489"/>
                  </a:cubicBezTo>
                  <a:cubicBezTo>
                    <a:pt x="1727" y="5489"/>
                    <a:pt x="1262" y="5394"/>
                    <a:pt x="846" y="5239"/>
                  </a:cubicBezTo>
                  <a:cubicBezTo>
                    <a:pt x="1369" y="5144"/>
                    <a:pt x="1846" y="4917"/>
                    <a:pt x="2262" y="4584"/>
                  </a:cubicBezTo>
                  <a:cubicBezTo>
                    <a:pt x="2310" y="4536"/>
                    <a:pt x="2334" y="4477"/>
                    <a:pt x="2322" y="4417"/>
                  </a:cubicBezTo>
                  <a:cubicBezTo>
                    <a:pt x="2310" y="4346"/>
                    <a:pt x="2239" y="4286"/>
                    <a:pt x="2155" y="4286"/>
                  </a:cubicBezTo>
                  <a:cubicBezTo>
                    <a:pt x="1739" y="4263"/>
                    <a:pt x="1369" y="4048"/>
                    <a:pt x="1167" y="3691"/>
                  </a:cubicBezTo>
                  <a:cubicBezTo>
                    <a:pt x="1250" y="3691"/>
                    <a:pt x="1358" y="3667"/>
                    <a:pt x="1441" y="3643"/>
                  </a:cubicBezTo>
                  <a:cubicBezTo>
                    <a:pt x="1524" y="3632"/>
                    <a:pt x="1584" y="3572"/>
                    <a:pt x="1584" y="3489"/>
                  </a:cubicBezTo>
                  <a:cubicBezTo>
                    <a:pt x="1596" y="3405"/>
                    <a:pt x="1536" y="3334"/>
                    <a:pt x="1441" y="3298"/>
                  </a:cubicBezTo>
                  <a:cubicBezTo>
                    <a:pt x="1000" y="3191"/>
                    <a:pt x="667" y="2822"/>
                    <a:pt x="596" y="2381"/>
                  </a:cubicBezTo>
                  <a:lnTo>
                    <a:pt x="596" y="2381"/>
                  </a:lnTo>
                  <a:cubicBezTo>
                    <a:pt x="727" y="2405"/>
                    <a:pt x="869" y="2417"/>
                    <a:pt x="1000" y="2417"/>
                  </a:cubicBezTo>
                  <a:cubicBezTo>
                    <a:pt x="1084" y="2417"/>
                    <a:pt x="1143" y="2358"/>
                    <a:pt x="1167" y="2274"/>
                  </a:cubicBezTo>
                  <a:cubicBezTo>
                    <a:pt x="1179" y="2203"/>
                    <a:pt x="1131" y="2143"/>
                    <a:pt x="1072" y="2108"/>
                  </a:cubicBezTo>
                  <a:cubicBezTo>
                    <a:pt x="703" y="1881"/>
                    <a:pt x="476" y="1488"/>
                    <a:pt x="476" y="1048"/>
                  </a:cubicBezTo>
                  <a:cubicBezTo>
                    <a:pt x="476" y="953"/>
                    <a:pt x="488" y="846"/>
                    <a:pt x="524" y="738"/>
                  </a:cubicBezTo>
                  <a:cubicBezTo>
                    <a:pt x="965" y="1191"/>
                    <a:pt x="1524" y="1524"/>
                    <a:pt x="2120" y="1727"/>
                  </a:cubicBezTo>
                  <a:cubicBezTo>
                    <a:pt x="2120" y="1727"/>
                    <a:pt x="2715" y="1905"/>
                    <a:pt x="2929" y="1917"/>
                  </a:cubicBezTo>
                  <a:lnTo>
                    <a:pt x="3024" y="1917"/>
                  </a:lnTo>
                  <a:cubicBezTo>
                    <a:pt x="3096" y="1917"/>
                    <a:pt x="3167" y="1869"/>
                    <a:pt x="3191" y="1798"/>
                  </a:cubicBezTo>
                  <a:cubicBezTo>
                    <a:pt x="3203" y="1786"/>
                    <a:pt x="3203" y="1750"/>
                    <a:pt x="3203" y="1738"/>
                  </a:cubicBezTo>
                  <a:lnTo>
                    <a:pt x="3203" y="1703"/>
                  </a:lnTo>
                  <a:cubicBezTo>
                    <a:pt x="3203" y="953"/>
                    <a:pt x="3810" y="334"/>
                    <a:pt x="4572" y="334"/>
                  </a:cubicBezTo>
                  <a:cubicBezTo>
                    <a:pt x="4941" y="334"/>
                    <a:pt x="5287" y="488"/>
                    <a:pt x="5549" y="750"/>
                  </a:cubicBezTo>
                  <a:cubicBezTo>
                    <a:pt x="5585" y="787"/>
                    <a:pt x="5621" y="802"/>
                    <a:pt x="5663" y="802"/>
                  </a:cubicBezTo>
                  <a:cubicBezTo>
                    <a:pt x="5676" y="802"/>
                    <a:pt x="5689" y="801"/>
                    <a:pt x="5703" y="798"/>
                  </a:cubicBezTo>
                  <a:cubicBezTo>
                    <a:pt x="5882" y="762"/>
                    <a:pt x="6049" y="738"/>
                    <a:pt x="6203" y="679"/>
                  </a:cubicBezTo>
                  <a:lnTo>
                    <a:pt x="6203" y="679"/>
                  </a:lnTo>
                  <a:cubicBezTo>
                    <a:pt x="6120" y="762"/>
                    <a:pt x="6013" y="857"/>
                    <a:pt x="5894" y="917"/>
                  </a:cubicBezTo>
                  <a:cubicBezTo>
                    <a:pt x="5822" y="965"/>
                    <a:pt x="5787" y="1048"/>
                    <a:pt x="5822" y="1143"/>
                  </a:cubicBezTo>
                  <a:cubicBezTo>
                    <a:pt x="5846" y="1203"/>
                    <a:pt x="5930" y="1250"/>
                    <a:pt x="6001" y="1250"/>
                  </a:cubicBezTo>
                  <a:cubicBezTo>
                    <a:pt x="6144" y="1227"/>
                    <a:pt x="6287" y="1215"/>
                    <a:pt x="6418" y="1167"/>
                  </a:cubicBezTo>
                  <a:lnTo>
                    <a:pt x="6418" y="1167"/>
                  </a:lnTo>
                  <a:cubicBezTo>
                    <a:pt x="6299" y="1286"/>
                    <a:pt x="6168" y="1405"/>
                    <a:pt x="6013" y="1512"/>
                  </a:cubicBezTo>
                  <a:cubicBezTo>
                    <a:pt x="5965" y="1548"/>
                    <a:pt x="5941" y="1608"/>
                    <a:pt x="5941" y="1655"/>
                  </a:cubicBezTo>
                  <a:lnTo>
                    <a:pt x="5941" y="1679"/>
                  </a:lnTo>
                  <a:lnTo>
                    <a:pt x="5941" y="1703"/>
                  </a:lnTo>
                  <a:lnTo>
                    <a:pt x="5941" y="1727"/>
                  </a:lnTo>
                  <a:cubicBezTo>
                    <a:pt x="5941" y="2691"/>
                    <a:pt x="5572" y="3572"/>
                    <a:pt x="4977" y="4227"/>
                  </a:cubicBezTo>
                  <a:cubicBezTo>
                    <a:pt x="4918" y="4298"/>
                    <a:pt x="4918" y="4405"/>
                    <a:pt x="4977" y="4465"/>
                  </a:cubicBezTo>
                  <a:cubicBezTo>
                    <a:pt x="5011" y="4499"/>
                    <a:pt x="5053" y="4514"/>
                    <a:pt x="5096" y="4514"/>
                  </a:cubicBezTo>
                  <a:cubicBezTo>
                    <a:pt x="5143" y="4514"/>
                    <a:pt x="5190" y="4496"/>
                    <a:pt x="5227" y="4465"/>
                  </a:cubicBezTo>
                  <a:cubicBezTo>
                    <a:pt x="5894" y="3715"/>
                    <a:pt x="6263" y="2762"/>
                    <a:pt x="6287" y="1750"/>
                  </a:cubicBezTo>
                  <a:cubicBezTo>
                    <a:pt x="6596" y="1524"/>
                    <a:pt x="6846" y="1250"/>
                    <a:pt x="7061" y="917"/>
                  </a:cubicBezTo>
                  <a:cubicBezTo>
                    <a:pt x="7144" y="857"/>
                    <a:pt x="7132" y="750"/>
                    <a:pt x="7061" y="715"/>
                  </a:cubicBezTo>
                  <a:cubicBezTo>
                    <a:pt x="7029" y="683"/>
                    <a:pt x="6987" y="667"/>
                    <a:pt x="6937" y="667"/>
                  </a:cubicBezTo>
                  <a:cubicBezTo>
                    <a:pt x="6912" y="667"/>
                    <a:pt x="6886" y="671"/>
                    <a:pt x="6858" y="679"/>
                  </a:cubicBezTo>
                  <a:cubicBezTo>
                    <a:pt x="6775" y="726"/>
                    <a:pt x="6680" y="750"/>
                    <a:pt x="6596" y="786"/>
                  </a:cubicBezTo>
                  <a:cubicBezTo>
                    <a:pt x="6680" y="667"/>
                    <a:pt x="6763" y="512"/>
                    <a:pt x="6823" y="369"/>
                  </a:cubicBezTo>
                  <a:cubicBezTo>
                    <a:pt x="6834" y="310"/>
                    <a:pt x="6834" y="238"/>
                    <a:pt x="6787" y="191"/>
                  </a:cubicBezTo>
                  <a:cubicBezTo>
                    <a:pt x="6750" y="153"/>
                    <a:pt x="6703" y="135"/>
                    <a:pt x="6659" y="135"/>
                  </a:cubicBezTo>
                  <a:cubicBezTo>
                    <a:pt x="6632" y="135"/>
                    <a:pt x="6607" y="142"/>
                    <a:pt x="6584" y="155"/>
                  </a:cubicBezTo>
                  <a:cubicBezTo>
                    <a:pt x="6322" y="310"/>
                    <a:pt x="6061" y="393"/>
                    <a:pt x="5775" y="441"/>
                  </a:cubicBezTo>
                  <a:cubicBezTo>
                    <a:pt x="5465" y="143"/>
                    <a:pt x="5048" y="0"/>
                    <a:pt x="4620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" name="Google Shape;691;p54"/>
          <p:cNvGrpSpPr/>
          <p:nvPr/>
        </p:nvGrpSpPr>
        <p:grpSpPr>
          <a:xfrm>
            <a:off x="17584112" y="9609828"/>
            <a:ext cx="964492" cy="960455"/>
            <a:chOff x="3303268" y="3817349"/>
            <a:chExt cx="346056" cy="345674"/>
          </a:xfrm>
        </p:grpSpPr>
        <p:sp>
          <p:nvSpPr>
            <p:cNvPr id="56" name="Google Shape;692;p54"/>
            <p:cNvSpPr/>
            <p:nvPr/>
          </p:nvSpPr>
          <p:spPr>
            <a:xfrm>
              <a:off x="3303268" y="3817349"/>
              <a:ext cx="346056" cy="345674"/>
            </a:xfrm>
            <a:custGeom>
              <a:avLst/>
              <a:gdLst/>
              <a:ahLst/>
              <a:cxnLst/>
              <a:rect l="l" t="t" r="r" b="b"/>
              <a:pathLst>
                <a:path w="10872" h="10860" extrusionOk="0">
                  <a:moveTo>
                    <a:pt x="5418" y="334"/>
                  </a:moveTo>
                  <a:cubicBezTo>
                    <a:pt x="8228" y="334"/>
                    <a:pt x="10514" y="2608"/>
                    <a:pt x="10514" y="5430"/>
                  </a:cubicBezTo>
                  <a:cubicBezTo>
                    <a:pt x="10514" y="8240"/>
                    <a:pt x="8228" y="10514"/>
                    <a:pt x="5418" y="10514"/>
                  </a:cubicBezTo>
                  <a:cubicBezTo>
                    <a:pt x="2608" y="10514"/>
                    <a:pt x="334" y="8240"/>
                    <a:pt x="334" y="5430"/>
                  </a:cubicBezTo>
                  <a:cubicBezTo>
                    <a:pt x="334" y="2608"/>
                    <a:pt x="2608" y="334"/>
                    <a:pt x="5418" y="334"/>
                  </a:cubicBezTo>
                  <a:close/>
                  <a:moveTo>
                    <a:pt x="5430" y="1"/>
                  </a:moveTo>
                  <a:cubicBezTo>
                    <a:pt x="3989" y="1"/>
                    <a:pt x="2620" y="560"/>
                    <a:pt x="1596" y="1584"/>
                  </a:cubicBezTo>
                  <a:cubicBezTo>
                    <a:pt x="572" y="2620"/>
                    <a:pt x="1" y="3989"/>
                    <a:pt x="1" y="5430"/>
                  </a:cubicBezTo>
                  <a:cubicBezTo>
                    <a:pt x="1" y="6871"/>
                    <a:pt x="572" y="8240"/>
                    <a:pt x="1596" y="9264"/>
                  </a:cubicBezTo>
                  <a:cubicBezTo>
                    <a:pt x="2620" y="10300"/>
                    <a:pt x="3989" y="10859"/>
                    <a:pt x="5430" y="10859"/>
                  </a:cubicBezTo>
                  <a:cubicBezTo>
                    <a:pt x="6883" y="10859"/>
                    <a:pt x="8252" y="10300"/>
                    <a:pt x="9276" y="9264"/>
                  </a:cubicBezTo>
                  <a:cubicBezTo>
                    <a:pt x="10300" y="8240"/>
                    <a:pt x="10871" y="6871"/>
                    <a:pt x="10871" y="5430"/>
                  </a:cubicBezTo>
                  <a:cubicBezTo>
                    <a:pt x="10871" y="3989"/>
                    <a:pt x="10300" y="2620"/>
                    <a:pt x="9276" y="1584"/>
                  </a:cubicBezTo>
                  <a:cubicBezTo>
                    <a:pt x="8252" y="560"/>
                    <a:pt x="6883" y="1"/>
                    <a:pt x="5430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693;p54"/>
            <p:cNvSpPr/>
            <p:nvPr/>
          </p:nvSpPr>
          <p:spPr>
            <a:xfrm>
              <a:off x="3368074" y="3882537"/>
              <a:ext cx="215298" cy="215298"/>
            </a:xfrm>
            <a:custGeom>
              <a:avLst/>
              <a:gdLst/>
              <a:ahLst/>
              <a:cxnLst/>
              <a:rect l="l" t="t" r="r" b="b"/>
              <a:pathLst>
                <a:path w="6764" h="6764" extrusionOk="0">
                  <a:moveTo>
                    <a:pt x="5335" y="346"/>
                  </a:moveTo>
                  <a:cubicBezTo>
                    <a:pt x="5930" y="346"/>
                    <a:pt x="6418" y="834"/>
                    <a:pt x="6418" y="1429"/>
                  </a:cubicBezTo>
                  <a:lnTo>
                    <a:pt x="6418" y="5335"/>
                  </a:lnTo>
                  <a:cubicBezTo>
                    <a:pt x="6418" y="5930"/>
                    <a:pt x="5930" y="6418"/>
                    <a:pt x="5335" y="6418"/>
                  </a:cubicBezTo>
                  <a:lnTo>
                    <a:pt x="1429" y="6418"/>
                  </a:lnTo>
                  <a:cubicBezTo>
                    <a:pt x="834" y="6418"/>
                    <a:pt x="346" y="5930"/>
                    <a:pt x="346" y="5335"/>
                  </a:cubicBezTo>
                  <a:lnTo>
                    <a:pt x="346" y="1429"/>
                  </a:lnTo>
                  <a:cubicBezTo>
                    <a:pt x="346" y="834"/>
                    <a:pt x="834" y="346"/>
                    <a:pt x="1429" y="346"/>
                  </a:cubicBezTo>
                  <a:close/>
                  <a:moveTo>
                    <a:pt x="1429" y="1"/>
                  </a:moveTo>
                  <a:cubicBezTo>
                    <a:pt x="644" y="1"/>
                    <a:pt x="1" y="644"/>
                    <a:pt x="1" y="1429"/>
                  </a:cubicBezTo>
                  <a:lnTo>
                    <a:pt x="1" y="5335"/>
                  </a:lnTo>
                  <a:cubicBezTo>
                    <a:pt x="1" y="6120"/>
                    <a:pt x="644" y="6763"/>
                    <a:pt x="1429" y="6763"/>
                  </a:cubicBezTo>
                  <a:lnTo>
                    <a:pt x="5335" y="6763"/>
                  </a:lnTo>
                  <a:cubicBezTo>
                    <a:pt x="6121" y="6763"/>
                    <a:pt x="6763" y="6120"/>
                    <a:pt x="6763" y="5335"/>
                  </a:cubicBezTo>
                  <a:lnTo>
                    <a:pt x="6763" y="1429"/>
                  </a:lnTo>
                  <a:cubicBezTo>
                    <a:pt x="6763" y="644"/>
                    <a:pt x="6121" y="1"/>
                    <a:pt x="5335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694;p54"/>
            <p:cNvSpPr/>
            <p:nvPr/>
          </p:nvSpPr>
          <p:spPr>
            <a:xfrm>
              <a:off x="3418143" y="3933656"/>
              <a:ext cx="114811" cy="112742"/>
            </a:xfrm>
            <a:custGeom>
              <a:avLst/>
              <a:gdLst/>
              <a:ahLst/>
              <a:cxnLst/>
              <a:rect l="l" t="t" r="r" b="b"/>
              <a:pathLst>
                <a:path w="3607" h="3542" extrusionOk="0">
                  <a:moveTo>
                    <a:pt x="1822" y="0"/>
                  </a:moveTo>
                  <a:cubicBezTo>
                    <a:pt x="812" y="0"/>
                    <a:pt x="1" y="851"/>
                    <a:pt x="59" y="1859"/>
                  </a:cubicBezTo>
                  <a:cubicBezTo>
                    <a:pt x="95" y="2776"/>
                    <a:pt x="833" y="3502"/>
                    <a:pt x="1726" y="3538"/>
                  </a:cubicBezTo>
                  <a:cubicBezTo>
                    <a:pt x="1764" y="3541"/>
                    <a:pt x="1802" y="3542"/>
                    <a:pt x="1840" y="3542"/>
                  </a:cubicBezTo>
                  <a:cubicBezTo>
                    <a:pt x="2178" y="3542"/>
                    <a:pt x="2494" y="3447"/>
                    <a:pt x="2762" y="3276"/>
                  </a:cubicBezTo>
                  <a:cubicBezTo>
                    <a:pt x="2857" y="3217"/>
                    <a:pt x="2869" y="3086"/>
                    <a:pt x="2797" y="3014"/>
                  </a:cubicBezTo>
                  <a:cubicBezTo>
                    <a:pt x="2761" y="2978"/>
                    <a:pt x="2711" y="2964"/>
                    <a:pt x="2664" y="2964"/>
                  </a:cubicBezTo>
                  <a:cubicBezTo>
                    <a:pt x="2634" y="2964"/>
                    <a:pt x="2606" y="2969"/>
                    <a:pt x="2583" y="2979"/>
                  </a:cubicBezTo>
                  <a:cubicBezTo>
                    <a:pt x="2380" y="3096"/>
                    <a:pt x="2149" y="3185"/>
                    <a:pt x="1897" y="3185"/>
                  </a:cubicBezTo>
                  <a:cubicBezTo>
                    <a:pt x="1868" y="3185"/>
                    <a:pt x="1839" y="3183"/>
                    <a:pt x="1809" y="3181"/>
                  </a:cubicBezTo>
                  <a:cubicBezTo>
                    <a:pt x="1023" y="3169"/>
                    <a:pt x="380" y="2514"/>
                    <a:pt x="392" y="1716"/>
                  </a:cubicBezTo>
                  <a:cubicBezTo>
                    <a:pt x="426" y="948"/>
                    <a:pt x="1028" y="330"/>
                    <a:pt x="1792" y="330"/>
                  </a:cubicBezTo>
                  <a:cubicBezTo>
                    <a:pt x="1833" y="330"/>
                    <a:pt x="1874" y="332"/>
                    <a:pt x="1916" y="335"/>
                  </a:cubicBezTo>
                  <a:cubicBezTo>
                    <a:pt x="2619" y="371"/>
                    <a:pt x="3190" y="943"/>
                    <a:pt x="3250" y="1633"/>
                  </a:cubicBezTo>
                  <a:cubicBezTo>
                    <a:pt x="3285" y="1919"/>
                    <a:pt x="3214" y="2193"/>
                    <a:pt x="3095" y="2431"/>
                  </a:cubicBezTo>
                  <a:cubicBezTo>
                    <a:pt x="3059" y="2490"/>
                    <a:pt x="3059" y="2574"/>
                    <a:pt x="3119" y="2633"/>
                  </a:cubicBezTo>
                  <a:cubicBezTo>
                    <a:pt x="3149" y="2663"/>
                    <a:pt x="3191" y="2678"/>
                    <a:pt x="3234" y="2678"/>
                  </a:cubicBezTo>
                  <a:cubicBezTo>
                    <a:pt x="3295" y="2678"/>
                    <a:pt x="3358" y="2648"/>
                    <a:pt x="3393" y="2586"/>
                  </a:cubicBezTo>
                  <a:cubicBezTo>
                    <a:pt x="3536" y="2324"/>
                    <a:pt x="3607" y="2014"/>
                    <a:pt x="3583" y="1669"/>
                  </a:cubicBezTo>
                  <a:cubicBezTo>
                    <a:pt x="3536" y="764"/>
                    <a:pt x="2797" y="50"/>
                    <a:pt x="1904" y="2"/>
                  </a:cubicBezTo>
                  <a:cubicBezTo>
                    <a:pt x="1877" y="1"/>
                    <a:pt x="1849" y="0"/>
                    <a:pt x="1822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695;p54"/>
            <p:cNvSpPr/>
            <p:nvPr/>
          </p:nvSpPr>
          <p:spPr>
            <a:xfrm>
              <a:off x="3519298" y="3910197"/>
              <a:ext cx="29570" cy="29220"/>
            </a:xfrm>
            <a:custGeom>
              <a:avLst/>
              <a:gdLst/>
              <a:ahLst/>
              <a:cxnLst/>
              <a:rect l="l" t="t" r="r" b="b"/>
              <a:pathLst>
                <a:path w="929" h="918" extrusionOk="0">
                  <a:moveTo>
                    <a:pt x="465" y="1"/>
                  </a:moveTo>
                  <a:cubicBezTo>
                    <a:pt x="203" y="1"/>
                    <a:pt x="0" y="203"/>
                    <a:pt x="0" y="453"/>
                  </a:cubicBezTo>
                  <a:cubicBezTo>
                    <a:pt x="0" y="715"/>
                    <a:pt x="203" y="918"/>
                    <a:pt x="465" y="918"/>
                  </a:cubicBezTo>
                  <a:cubicBezTo>
                    <a:pt x="715" y="918"/>
                    <a:pt x="929" y="715"/>
                    <a:pt x="929" y="453"/>
                  </a:cubicBezTo>
                  <a:cubicBezTo>
                    <a:pt x="929" y="203"/>
                    <a:pt x="715" y="1"/>
                    <a:pt x="465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Google Shape;696;p54"/>
          <p:cNvSpPr/>
          <p:nvPr/>
        </p:nvSpPr>
        <p:spPr>
          <a:xfrm>
            <a:off x="15754849" y="9557427"/>
            <a:ext cx="964477" cy="1012808"/>
          </a:xfrm>
          <a:custGeom>
            <a:avLst/>
            <a:gdLst/>
            <a:ahLst/>
            <a:cxnLst/>
            <a:rect l="l" t="t" r="r" b="b"/>
            <a:pathLst>
              <a:path w="10860" h="10872" extrusionOk="0">
                <a:moveTo>
                  <a:pt x="5430" y="1"/>
                </a:moveTo>
                <a:cubicBezTo>
                  <a:pt x="3990" y="1"/>
                  <a:pt x="2608" y="560"/>
                  <a:pt x="1596" y="1584"/>
                </a:cubicBezTo>
                <a:cubicBezTo>
                  <a:pt x="561" y="2620"/>
                  <a:pt x="1" y="3989"/>
                  <a:pt x="1" y="5430"/>
                </a:cubicBezTo>
                <a:cubicBezTo>
                  <a:pt x="1" y="6561"/>
                  <a:pt x="346" y="7645"/>
                  <a:pt x="1001" y="8573"/>
                </a:cubicBezTo>
                <a:cubicBezTo>
                  <a:pt x="1632" y="9466"/>
                  <a:pt x="2513" y="10145"/>
                  <a:pt x="3537" y="10538"/>
                </a:cubicBezTo>
                <a:cubicBezTo>
                  <a:pt x="3559" y="10544"/>
                  <a:pt x="3579" y="10547"/>
                  <a:pt x="3599" y="10547"/>
                </a:cubicBezTo>
                <a:cubicBezTo>
                  <a:pt x="3656" y="10547"/>
                  <a:pt x="3704" y="10522"/>
                  <a:pt x="3740" y="10478"/>
                </a:cubicBezTo>
                <a:cubicBezTo>
                  <a:pt x="3763" y="10443"/>
                  <a:pt x="3763" y="10395"/>
                  <a:pt x="3763" y="10371"/>
                </a:cubicBezTo>
                <a:lnTo>
                  <a:pt x="3763" y="7275"/>
                </a:lnTo>
                <a:cubicBezTo>
                  <a:pt x="3763" y="7180"/>
                  <a:pt x="3692" y="7097"/>
                  <a:pt x="3585" y="7097"/>
                </a:cubicBezTo>
                <a:lnTo>
                  <a:pt x="2156" y="7097"/>
                </a:lnTo>
                <a:lnTo>
                  <a:pt x="2156" y="5835"/>
                </a:lnTo>
                <a:lnTo>
                  <a:pt x="3585" y="5835"/>
                </a:lnTo>
                <a:cubicBezTo>
                  <a:pt x="3680" y="5835"/>
                  <a:pt x="3763" y="5751"/>
                  <a:pt x="3763" y="5656"/>
                </a:cubicBezTo>
                <a:lnTo>
                  <a:pt x="3763" y="5430"/>
                </a:lnTo>
                <a:cubicBezTo>
                  <a:pt x="3763" y="3942"/>
                  <a:pt x="5180" y="2632"/>
                  <a:pt x="6799" y="2632"/>
                </a:cubicBezTo>
                <a:lnTo>
                  <a:pt x="7550" y="2632"/>
                </a:lnTo>
                <a:lnTo>
                  <a:pt x="7550" y="3894"/>
                </a:lnTo>
                <a:lnTo>
                  <a:pt x="6799" y="3894"/>
                </a:lnTo>
                <a:cubicBezTo>
                  <a:pt x="6311" y="3894"/>
                  <a:pt x="5883" y="4025"/>
                  <a:pt x="5561" y="4287"/>
                </a:cubicBezTo>
                <a:cubicBezTo>
                  <a:pt x="5228" y="4561"/>
                  <a:pt x="5025" y="4966"/>
                  <a:pt x="5025" y="5430"/>
                </a:cubicBezTo>
                <a:lnTo>
                  <a:pt x="5025" y="5656"/>
                </a:lnTo>
                <a:cubicBezTo>
                  <a:pt x="5025" y="5740"/>
                  <a:pt x="5109" y="5835"/>
                  <a:pt x="5204" y="5835"/>
                </a:cubicBezTo>
                <a:lnTo>
                  <a:pt x="5883" y="5835"/>
                </a:lnTo>
                <a:cubicBezTo>
                  <a:pt x="5966" y="5835"/>
                  <a:pt x="6061" y="5751"/>
                  <a:pt x="6061" y="5656"/>
                </a:cubicBezTo>
                <a:cubicBezTo>
                  <a:pt x="6061" y="5561"/>
                  <a:pt x="5978" y="5478"/>
                  <a:pt x="5883" y="5478"/>
                </a:cubicBezTo>
                <a:lnTo>
                  <a:pt x="5371" y="5478"/>
                </a:lnTo>
                <a:lnTo>
                  <a:pt x="5371" y="5418"/>
                </a:lnTo>
                <a:cubicBezTo>
                  <a:pt x="5371" y="4525"/>
                  <a:pt x="6145" y="4204"/>
                  <a:pt x="6799" y="4204"/>
                </a:cubicBezTo>
                <a:lnTo>
                  <a:pt x="7704" y="4204"/>
                </a:lnTo>
                <a:cubicBezTo>
                  <a:pt x="7800" y="4204"/>
                  <a:pt x="7883" y="4132"/>
                  <a:pt x="7883" y="4025"/>
                </a:cubicBezTo>
                <a:lnTo>
                  <a:pt x="7883" y="2418"/>
                </a:lnTo>
                <a:cubicBezTo>
                  <a:pt x="7883" y="2334"/>
                  <a:pt x="7811" y="2239"/>
                  <a:pt x="7704" y="2239"/>
                </a:cubicBezTo>
                <a:lnTo>
                  <a:pt x="6799" y="2239"/>
                </a:lnTo>
                <a:cubicBezTo>
                  <a:pt x="5966" y="2239"/>
                  <a:pt x="5121" y="2572"/>
                  <a:pt x="4466" y="3156"/>
                </a:cubicBezTo>
                <a:cubicBezTo>
                  <a:pt x="3799" y="3763"/>
                  <a:pt x="3418" y="4549"/>
                  <a:pt x="3418" y="5382"/>
                </a:cubicBezTo>
                <a:lnTo>
                  <a:pt x="3418" y="5442"/>
                </a:lnTo>
                <a:lnTo>
                  <a:pt x="1989" y="5442"/>
                </a:lnTo>
                <a:cubicBezTo>
                  <a:pt x="1906" y="5442"/>
                  <a:pt x="1811" y="5513"/>
                  <a:pt x="1811" y="5620"/>
                </a:cubicBezTo>
                <a:lnTo>
                  <a:pt x="1811" y="7228"/>
                </a:lnTo>
                <a:cubicBezTo>
                  <a:pt x="1811" y="7323"/>
                  <a:pt x="1894" y="7406"/>
                  <a:pt x="1989" y="7406"/>
                </a:cubicBezTo>
                <a:lnTo>
                  <a:pt x="3418" y="7406"/>
                </a:lnTo>
                <a:lnTo>
                  <a:pt x="3418" y="10085"/>
                </a:lnTo>
                <a:cubicBezTo>
                  <a:pt x="1561" y="9300"/>
                  <a:pt x="346" y="7442"/>
                  <a:pt x="346" y="5418"/>
                </a:cubicBezTo>
                <a:cubicBezTo>
                  <a:pt x="346" y="2596"/>
                  <a:pt x="2620" y="322"/>
                  <a:pt x="5430" y="322"/>
                </a:cubicBezTo>
                <a:cubicBezTo>
                  <a:pt x="8228" y="322"/>
                  <a:pt x="10526" y="2620"/>
                  <a:pt x="10526" y="5418"/>
                </a:cubicBezTo>
                <a:cubicBezTo>
                  <a:pt x="10526" y="8228"/>
                  <a:pt x="8240" y="10502"/>
                  <a:pt x="5430" y="10502"/>
                </a:cubicBezTo>
                <a:lnTo>
                  <a:pt x="5371" y="10502"/>
                </a:lnTo>
                <a:lnTo>
                  <a:pt x="5371" y="7418"/>
                </a:lnTo>
                <a:lnTo>
                  <a:pt x="7728" y="7418"/>
                </a:lnTo>
                <a:cubicBezTo>
                  <a:pt x="7811" y="7418"/>
                  <a:pt x="7907" y="7347"/>
                  <a:pt x="7907" y="7240"/>
                </a:cubicBezTo>
                <a:lnTo>
                  <a:pt x="7907" y="5656"/>
                </a:lnTo>
                <a:cubicBezTo>
                  <a:pt x="7907" y="5561"/>
                  <a:pt x="7823" y="5478"/>
                  <a:pt x="7728" y="5478"/>
                </a:cubicBezTo>
                <a:lnTo>
                  <a:pt x="6728" y="5478"/>
                </a:lnTo>
                <a:cubicBezTo>
                  <a:pt x="6633" y="5478"/>
                  <a:pt x="6549" y="5549"/>
                  <a:pt x="6549" y="5656"/>
                </a:cubicBezTo>
                <a:cubicBezTo>
                  <a:pt x="6549" y="5740"/>
                  <a:pt x="6621" y="5835"/>
                  <a:pt x="6728" y="5835"/>
                </a:cubicBezTo>
                <a:lnTo>
                  <a:pt x="7561" y="5835"/>
                </a:lnTo>
                <a:lnTo>
                  <a:pt x="7561" y="7097"/>
                </a:lnTo>
                <a:lnTo>
                  <a:pt x="5204" y="7097"/>
                </a:lnTo>
                <a:cubicBezTo>
                  <a:pt x="5121" y="7097"/>
                  <a:pt x="5025" y="7168"/>
                  <a:pt x="5025" y="7275"/>
                </a:cubicBezTo>
                <a:lnTo>
                  <a:pt x="5025" y="10693"/>
                </a:lnTo>
                <a:cubicBezTo>
                  <a:pt x="5025" y="10788"/>
                  <a:pt x="5109" y="10859"/>
                  <a:pt x="5192" y="10871"/>
                </a:cubicBezTo>
                <a:lnTo>
                  <a:pt x="5430" y="10871"/>
                </a:lnTo>
                <a:cubicBezTo>
                  <a:pt x="6871" y="10871"/>
                  <a:pt x="8240" y="10312"/>
                  <a:pt x="9276" y="9288"/>
                </a:cubicBezTo>
                <a:cubicBezTo>
                  <a:pt x="10300" y="8252"/>
                  <a:pt x="10859" y="6883"/>
                  <a:pt x="10859" y="5442"/>
                </a:cubicBezTo>
                <a:cubicBezTo>
                  <a:pt x="10859" y="3989"/>
                  <a:pt x="10300" y="2620"/>
                  <a:pt x="9276" y="1584"/>
                </a:cubicBezTo>
                <a:cubicBezTo>
                  <a:pt x="8240" y="560"/>
                  <a:pt x="6871" y="1"/>
                  <a:pt x="5430" y="1"/>
                </a:cubicBezTo>
                <a:close/>
              </a:path>
            </a:pathLst>
          </a:custGeom>
          <a:solidFill>
            <a:srgbClr val="657E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97;p54"/>
          <p:cNvSpPr txBox="1"/>
          <p:nvPr/>
        </p:nvSpPr>
        <p:spPr>
          <a:xfrm>
            <a:off x="1561155" y="2389730"/>
            <a:ext cx="10074900" cy="16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Keep In Touch</a:t>
            </a:r>
            <a:endParaRPr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62" name="Google Shape;698;p54"/>
          <p:cNvCxnSpPr/>
          <p:nvPr/>
        </p:nvCxnSpPr>
        <p:spPr>
          <a:xfrm>
            <a:off x="1808255" y="4289465"/>
            <a:ext cx="3871500" cy="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33" name="Google Shape;703;p55"/>
          <p:cNvSpPr/>
          <p:nvPr/>
        </p:nvSpPr>
        <p:spPr>
          <a:xfrm>
            <a:off x="22369712" y="-1059667"/>
            <a:ext cx="3534000" cy="33951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704;p55"/>
          <p:cNvSpPr txBox="1"/>
          <p:nvPr/>
        </p:nvSpPr>
        <p:spPr>
          <a:xfrm>
            <a:off x="3437835" y="6435297"/>
            <a:ext cx="4110600" cy="10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leap.</a:t>
            </a:r>
            <a:endParaRPr sz="23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endParaRPr sz="23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5" name="Google Shape;705;p55"/>
          <p:cNvSpPr txBox="1"/>
          <p:nvPr/>
        </p:nvSpPr>
        <p:spPr>
          <a:xfrm>
            <a:off x="3437835" y="5642550"/>
            <a:ext cx="25911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id" sz="2800" b="0" i="0" u="none" strike="noStrike" cap="none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Address</a:t>
            </a: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706;p55"/>
          <p:cNvSpPr txBox="1"/>
          <p:nvPr/>
        </p:nvSpPr>
        <p:spPr>
          <a:xfrm>
            <a:off x="8746435" y="6435297"/>
            <a:ext cx="4110600" cy="10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leap.</a:t>
            </a:r>
            <a:endParaRPr sz="23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3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Lato"/>
              <a:buNone/>
            </a:pPr>
            <a:endParaRPr sz="23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7" name="Google Shape;707;p55"/>
          <p:cNvSpPr txBox="1"/>
          <p:nvPr/>
        </p:nvSpPr>
        <p:spPr>
          <a:xfrm>
            <a:off x="8746435" y="5642550"/>
            <a:ext cx="25911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id" sz="2800" b="0" i="0" u="none" strike="noStrike" cap="none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Phone</a:t>
            </a: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708;p55"/>
          <p:cNvSpPr txBox="1"/>
          <p:nvPr/>
        </p:nvSpPr>
        <p:spPr>
          <a:xfrm>
            <a:off x="3437835" y="9305497"/>
            <a:ext cx="4110600" cy="10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leap.</a:t>
            </a:r>
            <a:endParaRPr sz="23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3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Lato"/>
              <a:buNone/>
            </a:pPr>
            <a:endParaRPr sz="23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9" name="Google Shape;709;p55"/>
          <p:cNvSpPr txBox="1"/>
          <p:nvPr/>
        </p:nvSpPr>
        <p:spPr>
          <a:xfrm>
            <a:off x="3437835" y="8512750"/>
            <a:ext cx="25911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id" sz="2800" b="0" i="0" u="none" strike="noStrike" cap="none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Email</a:t>
            </a: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710;p55"/>
          <p:cNvSpPr txBox="1"/>
          <p:nvPr/>
        </p:nvSpPr>
        <p:spPr>
          <a:xfrm>
            <a:off x="8746425" y="9305501"/>
            <a:ext cx="4110600" cy="10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leap.</a:t>
            </a:r>
            <a:endParaRPr sz="23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3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Lato"/>
              <a:buNone/>
            </a:pPr>
            <a:endParaRPr sz="23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1" name="Google Shape;711;p55"/>
          <p:cNvSpPr txBox="1"/>
          <p:nvPr/>
        </p:nvSpPr>
        <p:spPr>
          <a:xfrm>
            <a:off x="8746435" y="8512750"/>
            <a:ext cx="25911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id" sz="2800" b="0" i="0" u="none" strike="noStrike" cap="none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Website</a:t>
            </a: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712;p55"/>
          <p:cNvSpPr/>
          <p:nvPr/>
        </p:nvSpPr>
        <p:spPr>
          <a:xfrm>
            <a:off x="16514620" y="10443223"/>
            <a:ext cx="1269900" cy="12699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18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43" name="Google Shape;713;p55"/>
          <p:cNvSpPr/>
          <p:nvPr/>
        </p:nvSpPr>
        <p:spPr>
          <a:xfrm>
            <a:off x="14685820" y="10443223"/>
            <a:ext cx="1269900" cy="12699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18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44" name="Google Shape;714;p55"/>
          <p:cNvSpPr/>
          <p:nvPr/>
        </p:nvSpPr>
        <p:spPr>
          <a:xfrm>
            <a:off x="12857020" y="10443223"/>
            <a:ext cx="1269900" cy="12699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18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45" name="Google Shape;715;p55"/>
          <p:cNvSpPr/>
          <p:nvPr/>
        </p:nvSpPr>
        <p:spPr>
          <a:xfrm>
            <a:off x="18343420" y="10443223"/>
            <a:ext cx="1269900" cy="12699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18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grpSp>
        <p:nvGrpSpPr>
          <p:cNvPr id="46" name="Google Shape;716;p55"/>
          <p:cNvGrpSpPr/>
          <p:nvPr/>
        </p:nvGrpSpPr>
        <p:grpSpPr>
          <a:xfrm>
            <a:off x="18478451" y="10571783"/>
            <a:ext cx="964492" cy="1012790"/>
            <a:chOff x="3752358" y="3817349"/>
            <a:chExt cx="346056" cy="345674"/>
          </a:xfrm>
        </p:grpSpPr>
        <p:sp>
          <p:nvSpPr>
            <p:cNvPr id="47" name="Google Shape;717;p55"/>
            <p:cNvSpPr/>
            <p:nvPr/>
          </p:nvSpPr>
          <p:spPr>
            <a:xfrm>
              <a:off x="3752358" y="3817349"/>
              <a:ext cx="346056" cy="345674"/>
            </a:xfrm>
            <a:custGeom>
              <a:avLst/>
              <a:gdLst/>
              <a:ahLst/>
              <a:cxnLst/>
              <a:rect l="l" t="t" r="r" b="b"/>
              <a:pathLst>
                <a:path w="10872" h="10860" extrusionOk="0">
                  <a:moveTo>
                    <a:pt x="5430" y="334"/>
                  </a:moveTo>
                  <a:cubicBezTo>
                    <a:pt x="8252" y="334"/>
                    <a:pt x="10526" y="2608"/>
                    <a:pt x="10526" y="5430"/>
                  </a:cubicBezTo>
                  <a:cubicBezTo>
                    <a:pt x="10526" y="8240"/>
                    <a:pt x="8228" y="10514"/>
                    <a:pt x="5430" y="10514"/>
                  </a:cubicBezTo>
                  <a:cubicBezTo>
                    <a:pt x="2620" y="10514"/>
                    <a:pt x="346" y="8240"/>
                    <a:pt x="346" y="5430"/>
                  </a:cubicBezTo>
                  <a:cubicBezTo>
                    <a:pt x="346" y="2608"/>
                    <a:pt x="2620" y="334"/>
                    <a:pt x="5430" y="334"/>
                  </a:cubicBezTo>
                  <a:close/>
                  <a:moveTo>
                    <a:pt x="5430" y="1"/>
                  </a:moveTo>
                  <a:cubicBezTo>
                    <a:pt x="3989" y="1"/>
                    <a:pt x="2620" y="560"/>
                    <a:pt x="1596" y="1584"/>
                  </a:cubicBezTo>
                  <a:cubicBezTo>
                    <a:pt x="572" y="2620"/>
                    <a:pt x="1" y="3989"/>
                    <a:pt x="1" y="5430"/>
                  </a:cubicBezTo>
                  <a:cubicBezTo>
                    <a:pt x="1" y="6871"/>
                    <a:pt x="572" y="8240"/>
                    <a:pt x="1596" y="9264"/>
                  </a:cubicBezTo>
                  <a:cubicBezTo>
                    <a:pt x="2620" y="10300"/>
                    <a:pt x="3989" y="10859"/>
                    <a:pt x="5430" y="10859"/>
                  </a:cubicBezTo>
                  <a:cubicBezTo>
                    <a:pt x="6882" y="10859"/>
                    <a:pt x="8252" y="10300"/>
                    <a:pt x="9276" y="9264"/>
                  </a:cubicBezTo>
                  <a:cubicBezTo>
                    <a:pt x="10300" y="8240"/>
                    <a:pt x="10871" y="6871"/>
                    <a:pt x="10871" y="5430"/>
                  </a:cubicBezTo>
                  <a:cubicBezTo>
                    <a:pt x="10871" y="3989"/>
                    <a:pt x="10300" y="2620"/>
                    <a:pt x="9276" y="1584"/>
                  </a:cubicBezTo>
                  <a:cubicBezTo>
                    <a:pt x="8252" y="560"/>
                    <a:pt x="6882" y="1"/>
                    <a:pt x="5430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718;p55"/>
            <p:cNvSpPr/>
            <p:nvPr/>
          </p:nvSpPr>
          <p:spPr>
            <a:xfrm>
              <a:off x="3831933" y="3955682"/>
              <a:ext cx="47809" cy="120540"/>
            </a:xfrm>
            <a:custGeom>
              <a:avLst/>
              <a:gdLst/>
              <a:ahLst/>
              <a:cxnLst/>
              <a:rect l="l" t="t" r="r" b="b"/>
              <a:pathLst>
                <a:path w="1502" h="3787" extrusionOk="0">
                  <a:moveTo>
                    <a:pt x="1168" y="346"/>
                  </a:moveTo>
                  <a:lnTo>
                    <a:pt x="1168" y="3430"/>
                  </a:lnTo>
                  <a:lnTo>
                    <a:pt x="358" y="3430"/>
                  </a:lnTo>
                  <a:lnTo>
                    <a:pt x="358" y="346"/>
                  </a:lnTo>
                  <a:close/>
                  <a:moveTo>
                    <a:pt x="180" y="1"/>
                  </a:moveTo>
                  <a:cubicBezTo>
                    <a:pt x="96" y="1"/>
                    <a:pt x="1" y="72"/>
                    <a:pt x="1" y="179"/>
                  </a:cubicBezTo>
                  <a:lnTo>
                    <a:pt x="1" y="3608"/>
                  </a:lnTo>
                  <a:cubicBezTo>
                    <a:pt x="1" y="3703"/>
                    <a:pt x="72" y="3787"/>
                    <a:pt x="180" y="3787"/>
                  </a:cubicBezTo>
                  <a:lnTo>
                    <a:pt x="1323" y="3787"/>
                  </a:lnTo>
                  <a:cubicBezTo>
                    <a:pt x="1418" y="3787"/>
                    <a:pt x="1501" y="3715"/>
                    <a:pt x="1501" y="3608"/>
                  </a:cubicBezTo>
                  <a:lnTo>
                    <a:pt x="1501" y="179"/>
                  </a:lnTo>
                  <a:cubicBezTo>
                    <a:pt x="1501" y="72"/>
                    <a:pt x="1430" y="1"/>
                    <a:pt x="1323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719;p55"/>
            <p:cNvSpPr/>
            <p:nvPr/>
          </p:nvSpPr>
          <p:spPr>
            <a:xfrm>
              <a:off x="3824739" y="3890112"/>
              <a:ext cx="55002" cy="55002"/>
            </a:xfrm>
            <a:custGeom>
              <a:avLst/>
              <a:gdLst/>
              <a:ahLst/>
              <a:cxnLst/>
              <a:rect l="l" t="t" r="r" b="b"/>
              <a:pathLst>
                <a:path w="1728" h="1728" extrusionOk="0">
                  <a:moveTo>
                    <a:pt x="870" y="334"/>
                  </a:moveTo>
                  <a:cubicBezTo>
                    <a:pt x="1156" y="334"/>
                    <a:pt x="1394" y="572"/>
                    <a:pt x="1394" y="846"/>
                  </a:cubicBezTo>
                  <a:cubicBezTo>
                    <a:pt x="1394" y="1132"/>
                    <a:pt x="1156" y="1370"/>
                    <a:pt x="870" y="1370"/>
                  </a:cubicBezTo>
                  <a:cubicBezTo>
                    <a:pt x="584" y="1370"/>
                    <a:pt x="346" y="1132"/>
                    <a:pt x="346" y="846"/>
                  </a:cubicBezTo>
                  <a:cubicBezTo>
                    <a:pt x="346" y="572"/>
                    <a:pt x="584" y="334"/>
                    <a:pt x="870" y="334"/>
                  </a:cubicBezTo>
                  <a:close/>
                  <a:moveTo>
                    <a:pt x="870" y="1"/>
                  </a:moveTo>
                  <a:cubicBezTo>
                    <a:pt x="394" y="1"/>
                    <a:pt x="1" y="394"/>
                    <a:pt x="1" y="870"/>
                  </a:cubicBezTo>
                  <a:cubicBezTo>
                    <a:pt x="1" y="1346"/>
                    <a:pt x="394" y="1727"/>
                    <a:pt x="870" y="1727"/>
                  </a:cubicBezTo>
                  <a:cubicBezTo>
                    <a:pt x="1346" y="1727"/>
                    <a:pt x="1727" y="1334"/>
                    <a:pt x="1727" y="870"/>
                  </a:cubicBezTo>
                  <a:cubicBezTo>
                    <a:pt x="1727" y="394"/>
                    <a:pt x="1346" y="1"/>
                    <a:pt x="870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720;p55"/>
            <p:cNvSpPr/>
            <p:nvPr/>
          </p:nvSpPr>
          <p:spPr>
            <a:xfrm>
              <a:off x="3904696" y="3955682"/>
              <a:ext cx="128148" cy="120540"/>
            </a:xfrm>
            <a:custGeom>
              <a:avLst/>
              <a:gdLst/>
              <a:ahLst/>
              <a:cxnLst/>
              <a:rect l="l" t="t" r="r" b="b"/>
              <a:pathLst>
                <a:path w="4026" h="3787" extrusionOk="0">
                  <a:moveTo>
                    <a:pt x="191" y="1"/>
                  </a:moveTo>
                  <a:cubicBezTo>
                    <a:pt x="96" y="1"/>
                    <a:pt x="1" y="72"/>
                    <a:pt x="1" y="179"/>
                  </a:cubicBezTo>
                  <a:lnTo>
                    <a:pt x="1" y="3608"/>
                  </a:lnTo>
                  <a:cubicBezTo>
                    <a:pt x="1" y="3703"/>
                    <a:pt x="84" y="3787"/>
                    <a:pt x="191" y="3787"/>
                  </a:cubicBezTo>
                  <a:lnTo>
                    <a:pt x="1334" y="3787"/>
                  </a:lnTo>
                  <a:cubicBezTo>
                    <a:pt x="1418" y="3787"/>
                    <a:pt x="1513" y="3715"/>
                    <a:pt x="1513" y="3608"/>
                  </a:cubicBezTo>
                  <a:lnTo>
                    <a:pt x="1513" y="2382"/>
                  </a:lnTo>
                  <a:cubicBezTo>
                    <a:pt x="1513" y="1977"/>
                    <a:pt x="1596" y="1501"/>
                    <a:pt x="2037" y="1501"/>
                  </a:cubicBezTo>
                  <a:cubicBezTo>
                    <a:pt x="2347" y="1501"/>
                    <a:pt x="2477" y="1763"/>
                    <a:pt x="2525" y="2060"/>
                  </a:cubicBezTo>
                  <a:cubicBezTo>
                    <a:pt x="2537" y="2156"/>
                    <a:pt x="2608" y="2215"/>
                    <a:pt x="2692" y="2215"/>
                  </a:cubicBezTo>
                  <a:cubicBezTo>
                    <a:pt x="2787" y="2215"/>
                    <a:pt x="2870" y="2120"/>
                    <a:pt x="2847" y="2025"/>
                  </a:cubicBezTo>
                  <a:cubicBezTo>
                    <a:pt x="2763" y="1465"/>
                    <a:pt x="2477" y="1155"/>
                    <a:pt x="2013" y="1155"/>
                  </a:cubicBezTo>
                  <a:cubicBezTo>
                    <a:pt x="1465" y="1155"/>
                    <a:pt x="1156" y="1608"/>
                    <a:pt x="1156" y="2382"/>
                  </a:cubicBezTo>
                  <a:lnTo>
                    <a:pt x="1156" y="3430"/>
                  </a:lnTo>
                  <a:lnTo>
                    <a:pt x="346" y="3430"/>
                  </a:lnTo>
                  <a:lnTo>
                    <a:pt x="346" y="358"/>
                  </a:lnTo>
                  <a:lnTo>
                    <a:pt x="918" y="358"/>
                  </a:lnTo>
                  <a:lnTo>
                    <a:pt x="918" y="572"/>
                  </a:lnTo>
                  <a:cubicBezTo>
                    <a:pt x="918" y="632"/>
                    <a:pt x="930" y="679"/>
                    <a:pt x="977" y="715"/>
                  </a:cubicBezTo>
                  <a:cubicBezTo>
                    <a:pt x="1007" y="733"/>
                    <a:pt x="1043" y="742"/>
                    <a:pt x="1078" y="742"/>
                  </a:cubicBezTo>
                  <a:cubicBezTo>
                    <a:pt x="1114" y="742"/>
                    <a:pt x="1150" y="733"/>
                    <a:pt x="1180" y="715"/>
                  </a:cubicBezTo>
                  <a:cubicBezTo>
                    <a:pt x="1477" y="477"/>
                    <a:pt x="1835" y="358"/>
                    <a:pt x="2227" y="358"/>
                  </a:cubicBezTo>
                  <a:cubicBezTo>
                    <a:pt x="3204" y="358"/>
                    <a:pt x="3656" y="1191"/>
                    <a:pt x="3656" y="2001"/>
                  </a:cubicBezTo>
                  <a:lnTo>
                    <a:pt x="3656" y="3430"/>
                  </a:lnTo>
                  <a:lnTo>
                    <a:pt x="2847" y="3430"/>
                  </a:lnTo>
                  <a:lnTo>
                    <a:pt x="2847" y="2870"/>
                  </a:lnTo>
                  <a:cubicBezTo>
                    <a:pt x="2847" y="2775"/>
                    <a:pt x="2775" y="2703"/>
                    <a:pt x="2692" y="2703"/>
                  </a:cubicBezTo>
                  <a:cubicBezTo>
                    <a:pt x="2597" y="2703"/>
                    <a:pt x="2525" y="2775"/>
                    <a:pt x="2525" y="2870"/>
                  </a:cubicBezTo>
                  <a:lnTo>
                    <a:pt x="2525" y="3596"/>
                  </a:lnTo>
                  <a:cubicBezTo>
                    <a:pt x="2525" y="3691"/>
                    <a:pt x="2597" y="3775"/>
                    <a:pt x="2704" y="3775"/>
                  </a:cubicBezTo>
                  <a:lnTo>
                    <a:pt x="3847" y="3775"/>
                  </a:lnTo>
                  <a:cubicBezTo>
                    <a:pt x="3942" y="3775"/>
                    <a:pt x="4025" y="3703"/>
                    <a:pt x="4025" y="3596"/>
                  </a:cubicBezTo>
                  <a:lnTo>
                    <a:pt x="4025" y="1989"/>
                  </a:lnTo>
                  <a:cubicBezTo>
                    <a:pt x="4025" y="810"/>
                    <a:pt x="3299" y="1"/>
                    <a:pt x="2239" y="1"/>
                  </a:cubicBezTo>
                  <a:cubicBezTo>
                    <a:pt x="1894" y="1"/>
                    <a:pt x="1573" y="84"/>
                    <a:pt x="1275" y="251"/>
                  </a:cubicBezTo>
                  <a:lnTo>
                    <a:pt x="1275" y="179"/>
                  </a:lnTo>
                  <a:cubicBezTo>
                    <a:pt x="1275" y="84"/>
                    <a:pt x="1204" y="1"/>
                    <a:pt x="1096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" name="Google Shape;721;p55"/>
          <p:cNvGrpSpPr/>
          <p:nvPr/>
        </p:nvGrpSpPr>
        <p:grpSpPr>
          <a:xfrm>
            <a:off x="16658646" y="10571787"/>
            <a:ext cx="964473" cy="1012790"/>
            <a:chOff x="4201447" y="3817349"/>
            <a:chExt cx="346024" cy="345674"/>
          </a:xfrm>
        </p:grpSpPr>
        <p:sp>
          <p:nvSpPr>
            <p:cNvPr id="52" name="Google Shape;722;p55"/>
            <p:cNvSpPr/>
            <p:nvPr/>
          </p:nvSpPr>
          <p:spPr>
            <a:xfrm>
              <a:off x="4201447" y="3817349"/>
              <a:ext cx="346024" cy="345674"/>
            </a:xfrm>
            <a:custGeom>
              <a:avLst/>
              <a:gdLst/>
              <a:ahLst/>
              <a:cxnLst/>
              <a:rect l="l" t="t" r="r" b="b"/>
              <a:pathLst>
                <a:path w="10871" h="10860" extrusionOk="0">
                  <a:moveTo>
                    <a:pt x="5430" y="334"/>
                  </a:moveTo>
                  <a:cubicBezTo>
                    <a:pt x="8252" y="334"/>
                    <a:pt x="10526" y="2608"/>
                    <a:pt x="10526" y="5430"/>
                  </a:cubicBezTo>
                  <a:cubicBezTo>
                    <a:pt x="10526" y="8240"/>
                    <a:pt x="8252" y="10514"/>
                    <a:pt x="5430" y="10514"/>
                  </a:cubicBezTo>
                  <a:cubicBezTo>
                    <a:pt x="2620" y="10514"/>
                    <a:pt x="346" y="8240"/>
                    <a:pt x="346" y="5430"/>
                  </a:cubicBezTo>
                  <a:cubicBezTo>
                    <a:pt x="346" y="2608"/>
                    <a:pt x="2620" y="334"/>
                    <a:pt x="5430" y="334"/>
                  </a:cubicBezTo>
                  <a:close/>
                  <a:moveTo>
                    <a:pt x="5430" y="1"/>
                  </a:moveTo>
                  <a:cubicBezTo>
                    <a:pt x="3989" y="1"/>
                    <a:pt x="2620" y="560"/>
                    <a:pt x="1596" y="1584"/>
                  </a:cubicBezTo>
                  <a:cubicBezTo>
                    <a:pt x="572" y="2620"/>
                    <a:pt x="1" y="3989"/>
                    <a:pt x="1" y="5430"/>
                  </a:cubicBezTo>
                  <a:cubicBezTo>
                    <a:pt x="1" y="6871"/>
                    <a:pt x="572" y="8240"/>
                    <a:pt x="1596" y="9264"/>
                  </a:cubicBezTo>
                  <a:cubicBezTo>
                    <a:pt x="2620" y="10300"/>
                    <a:pt x="3989" y="10859"/>
                    <a:pt x="5430" y="10859"/>
                  </a:cubicBezTo>
                  <a:cubicBezTo>
                    <a:pt x="6882" y="10859"/>
                    <a:pt x="8252" y="10300"/>
                    <a:pt x="9276" y="9264"/>
                  </a:cubicBezTo>
                  <a:cubicBezTo>
                    <a:pt x="10299" y="8240"/>
                    <a:pt x="10871" y="6871"/>
                    <a:pt x="10871" y="5430"/>
                  </a:cubicBezTo>
                  <a:cubicBezTo>
                    <a:pt x="10871" y="3989"/>
                    <a:pt x="10299" y="2620"/>
                    <a:pt x="9276" y="1584"/>
                  </a:cubicBezTo>
                  <a:cubicBezTo>
                    <a:pt x="8252" y="560"/>
                    <a:pt x="6882" y="1"/>
                    <a:pt x="5430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723;p55"/>
            <p:cNvSpPr/>
            <p:nvPr/>
          </p:nvSpPr>
          <p:spPr>
            <a:xfrm>
              <a:off x="4271569" y="3904531"/>
              <a:ext cx="227394" cy="185728"/>
            </a:xfrm>
            <a:custGeom>
              <a:avLst/>
              <a:gdLst/>
              <a:ahLst/>
              <a:cxnLst/>
              <a:rect l="l" t="t" r="r" b="b"/>
              <a:pathLst>
                <a:path w="7144" h="5835" extrusionOk="0">
                  <a:moveTo>
                    <a:pt x="4620" y="0"/>
                  </a:moveTo>
                  <a:cubicBezTo>
                    <a:pt x="3727" y="0"/>
                    <a:pt x="2977" y="691"/>
                    <a:pt x="2905" y="1572"/>
                  </a:cubicBezTo>
                  <a:cubicBezTo>
                    <a:pt x="2727" y="1548"/>
                    <a:pt x="2358" y="1441"/>
                    <a:pt x="2262" y="1405"/>
                  </a:cubicBezTo>
                  <a:cubicBezTo>
                    <a:pt x="1643" y="1203"/>
                    <a:pt x="1072" y="810"/>
                    <a:pt x="631" y="322"/>
                  </a:cubicBezTo>
                  <a:cubicBezTo>
                    <a:pt x="596" y="298"/>
                    <a:pt x="572" y="274"/>
                    <a:pt x="524" y="262"/>
                  </a:cubicBezTo>
                  <a:cubicBezTo>
                    <a:pt x="517" y="261"/>
                    <a:pt x="509" y="260"/>
                    <a:pt x="501" y="260"/>
                  </a:cubicBezTo>
                  <a:cubicBezTo>
                    <a:pt x="436" y="260"/>
                    <a:pt x="367" y="304"/>
                    <a:pt x="346" y="357"/>
                  </a:cubicBezTo>
                  <a:cubicBezTo>
                    <a:pt x="238" y="572"/>
                    <a:pt x="179" y="810"/>
                    <a:pt x="179" y="1048"/>
                  </a:cubicBezTo>
                  <a:cubicBezTo>
                    <a:pt x="179" y="1393"/>
                    <a:pt x="286" y="1727"/>
                    <a:pt x="476" y="1977"/>
                  </a:cubicBezTo>
                  <a:cubicBezTo>
                    <a:pt x="466" y="1975"/>
                    <a:pt x="456" y="1974"/>
                    <a:pt x="446" y="1974"/>
                  </a:cubicBezTo>
                  <a:cubicBezTo>
                    <a:pt x="397" y="1974"/>
                    <a:pt x="349" y="1997"/>
                    <a:pt x="310" y="2036"/>
                  </a:cubicBezTo>
                  <a:cubicBezTo>
                    <a:pt x="286" y="2060"/>
                    <a:pt x="286" y="2108"/>
                    <a:pt x="274" y="2143"/>
                  </a:cubicBezTo>
                  <a:lnTo>
                    <a:pt x="274" y="2203"/>
                  </a:lnTo>
                  <a:cubicBezTo>
                    <a:pt x="274" y="2655"/>
                    <a:pt x="476" y="3072"/>
                    <a:pt x="822" y="3358"/>
                  </a:cubicBezTo>
                  <a:cubicBezTo>
                    <a:pt x="786" y="3370"/>
                    <a:pt x="774" y="3405"/>
                    <a:pt x="762" y="3417"/>
                  </a:cubicBezTo>
                  <a:cubicBezTo>
                    <a:pt x="750" y="3465"/>
                    <a:pt x="727" y="3513"/>
                    <a:pt x="750" y="3548"/>
                  </a:cubicBezTo>
                  <a:cubicBezTo>
                    <a:pt x="893" y="4024"/>
                    <a:pt x="1262" y="4405"/>
                    <a:pt x="1727" y="4548"/>
                  </a:cubicBezTo>
                  <a:cubicBezTo>
                    <a:pt x="1310" y="4798"/>
                    <a:pt x="834" y="4941"/>
                    <a:pt x="334" y="4941"/>
                  </a:cubicBezTo>
                  <a:lnTo>
                    <a:pt x="191" y="4941"/>
                  </a:lnTo>
                  <a:cubicBezTo>
                    <a:pt x="107" y="4941"/>
                    <a:pt x="36" y="5001"/>
                    <a:pt x="12" y="5084"/>
                  </a:cubicBezTo>
                  <a:cubicBezTo>
                    <a:pt x="0" y="5156"/>
                    <a:pt x="48" y="5239"/>
                    <a:pt x="107" y="5263"/>
                  </a:cubicBezTo>
                  <a:cubicBezTo>
                    <a:pt x="727" y="5632"/>
                    <a:pt x="1465" y="5834"/>
                    <a:pt x="2191" y="5834"/>
                  </a:cubicBezTo>
                  <a:cubicBezTo>
                    <a:pt x="3072" y="5834"/>
                    <a:pt x="3905" y="5560"/>
                    <a:pt x="4596" y="5060"/>
                  </a:cubicBezTo>
                  <a:cubicBezTo>
                    <a:pt x="4691" y="5001"/>
                    <a:pt x="4691" y="4858"/>
                    <a:pt x="4620" y="4786"/>
                  </a:cubicBezTo>
                  <a:cubicBezTo>
                    <a:pt x="4587" y="4754"/>
                    <a:pt x="4544" y="4735"/>
                    <a:pt x="4499" y="4735"/>
                  </a:cubicBezTo>
                  <a:cubicBezTo>
                    <a:pt x="4463" y="4735"/>
                    <a:pt x="4426" y="4748"/>
                    <a:pt x="4394" y="4775"/>
                  </a:cubicBezTo>
                  <a:cubicBezTo>
                    <a:pt x="3763" y="5215"/>
                    <a:pt x="3013" y="5489"/>
                    <a:pt x="2191" y="5489"/>
                  </a:cubicBezTo>
                  <a:cubicBezTo>
                    <a:pt x="1727" y="5489"/>
                    <a:pt x="1262" y="5394"/>
                    <a:pt x="846" y="5239"/>
                  </a:cubicBezTo>
                  <a:cubicBezTo>
                    <a:pt x="1369" y="5144"/>
                    <a:pt x="1846" y="4917"/>
                    <a:pt x="2262" y="4584"/>
                  </a:cubicBezTo>
                  <a:cubicBezTo>
                    <a:pt x="2310" y="4536"/>
                    <a:pt x="2334" y="4477"/>
                    <a:pt x="2322" y="4417"/>
                  </a:cubicBezTo>
                  <a:cubicBezTo>
                    <a:pt x="2310" y="4346"/>
                    <a:pt x="2239" y="4286"/>
                    <a:pt x="2155" y="4286"/>
                  </a:cubicBezTo>
                  <a:cubicBezTo>
                    <a:pt x="1739" y="4263"/>
                    <a:pt x="1369" y="4048"/>
                    <a:pt x="1167" y="3691"/>
                  </a:cubicBezTo>
                  <a:cubicBezTo>
                    <a:pt x="1250" y="3691"/>
                    <a:pt x="1358" y="3667"/>
                    <a:pt x="1441" y="3643"/>
                  </a:cubicBezTo>
                  <a:cubicBezTo>
                    <a:pt x="1524" y="3632"/>
                    <a:pt x="1584" y="3572"/>
                    <a:pt x="1584" y="3489"/>
                  </a:cubicBezTo>
                  <a:cubicBezTo>
                    <a:pt x="1596" y="3405"/>
                    <a:pt x="1536" y="3334"/>
                    <a:pt x="1441" y="3298"/>
                  </a:cubicBezTo>
                  <a:cubicBezTo>
                    <a:pt x="1000" y="3191"/>
                    <a:pt x="667" y="2822"/>
                    <a:pt x="596" y="2381"/>
                  </a:cubicBezTo>
                  <a:lnTo>
                    <a:pt x="596" y="2381"/>
                  </a:lnTo>
                  <a:cubicBezTo>
                    <a:pt x="727" y="2405"/>
                    <a:pt x="869" y="2417"/>
                    <a:pt x="1000" y="2417"/>
                  </a:cubicBezTo>
                  <a:cubicBezTo>
                    <a:pt x="1084" y="2417"/>
                    <a:pt x="1143" y="2358"/>
                    <a:pt x="1167" y="2274"/>
                  </a:cubicBezTo>
                  <a:cubicBezTo>
                    <a:pt x="1179" y="2203"/>
                    <a:pt x="1131" y="2143"/>
                    <a:pt x="1072" y="2108"/>
                  </a:cubicBezTo>
                  <a:cubicBezTo>
                    <a:pt x="703" y="1881"/>
                    <a:pt x="476" y="1488"/>
                    <a:pt x="476" y="1048"/>
                  </a:cubicBezTo>
                  <a:cubicBezTo>
                    <a:pt x="476" y="953"/>
                    <a:pt x="488" y="846"/>
                    <a:pt x="524" y="738"/>
                  </a:cubicBezTo>
                  <a:cubicBezTo>
                    <a:pt x="965" y="1191"/>
                    <a:pt x="1524" y="1524"/>
                    <a:pt x="2120" y="1727"/>
                  </a:cubicBezTo>
                  <a:cubicBezTo>
                    <a:pt x="2120" y="1727"/>
                    <a:pt x="2715" y="1905"/>
                    <a:pt x="2929" y="1917"/>
                  </a:cubicBezTo>
                  <a:lnTo>
                    <a:pt x="3024" y="1917"/>
                  </a:lnTo>
                  <a:cubicBezTo>
                    <a:pt x="3096" y="1917"/>
                    <a:pt x="3167" y="1869"/>
                    <a:pt x="3191" y="1798"/>
                  </a:cubicBezTo>
                  <a:cubicBezTo>
                    <a:pt x="3203" y="1786"/>
                    <a:pt x="3203" y="1750"/>
                    <a:pt x="3203" y="1738"/>
                  </a:cubicBezTo>
                  <a:lnTo>
                    <a:pt x="3203" y="1703"/>
                  </a:lnTo>
                  <a:cubicBezTo>
                    <a:pt x="3203" y="953"/>
                    <a:pt x="3810" y="334"/>
                    <a:pt x="4572" y="334"/>
                  </a:cubicBezTo>
                  <a:cubicBezTo>
                    <a:pt x="4941" y="334"/>
                    <a:pt x="5287" y="488"/>
                    <a:pt x="5549" y="750"/>
                  </a:cubicBezTo>
                  <a:cubicBezTo>
                    <a:pt x="5585" y="787"/>
                    <a:pt x="5621" y="802"/>
                    <a:pt x="5663" y="802"/>
                  </a:cubicBezTo>
                  <a:cubicBezTo>
                    <a:pt x="5676" y="802"/>
                    <a:pt x="5689" y="801"/>
                    <a:pt x="5703" y="798"/>
                  </a:cubicBezTo>
                  <a:cubicBezTo>
                    <a:pt x="5882" y="762"/>
                    <a:pt x="6049" y="738"/>
                    <a:pt x="6203" y="679"/>
                  </a:cubicBezTo>
                  <a:lnTo>
                    <a:pt x="6203" y="679"/>
                  </a:lnTo>
                  <a:cubicBezTo>
                    <a:pt x="6120" y="762"/>
                    <a:pt x="6013" y="857"/>
                    <a:pt x="5894" y="917"/>
                  </a:cubicBezTo>
                  <a:cubicBezTo>
                    <a:pt x="5822" y="965"/>
                    <a:pt x="5787" y="1048"/>
                    <a:pt x="5822" y="1143"/>
                  </a:cubicBezTo>
                  <a:cubicBezTo>
                    <a:pt x="5846" y="1203"/>
                    <a:pt x="5930" y="1250"/>
                    <a:pt x="6001" y="1250"/>
                  </a:cubicBezTo>
                  <a:cubicBezTo>
                    <a:pt x="6144" y="1227"/>
                    <a:pt x="6287" y="1215"/>
                    <a:pt x="6418" y="1167"/>
                  </a:cubicBezTo>
                  <a:lnTo>
                    <a:pt x="6418" y="1167"/>
                  </a:lnTo>
                  <a:cubicBezTo>
                    <a:pt x="6299" y="1286"/>
                    <a:pt x="6168" y="1405"/>
                    <a:pt x="6013" y="1512"/>
                  </a:cubicBezTo>
                  <a:cubicBezTo>
                    <a:pt x="5965" y="1548"/>
                    <a:pt x="5941" y="1608"/>
                    <a:pt x="5941" y="1655"/>
                  </a:cubicBezTo>
                  <a:lnTo>
                    <a:pt x="5941" y="1679"/>
                  </a:lnTo>
                  <a:lnTo>
                    <a:pt x="5941" y="1703"/>
                  </a:lnTo>
                  <a:lnTo>
                    <a:pt x="5941" y="1727"/>
                  </a:lnTo>
                  <a:cubicBezTo>
                    <a:pt x="5941" y="2691"/>
                    <a:pt x="5572" y="3572"/>
                    <a:pt x="4977" y="4227"/>
                  </a:cubicBezTo>
                  <a:cubicBezTo>
                    <a:pt x="4918" y="4298"/>
                    <a:pt x="4918" y="4405"/>
                    <a:pt x="4977" y="4465"/>
                  </a:cubicBezTo>
                  <a:cubicBezTo>
                    <a:pt x="5011" y="4499"/>
                    <a:pt x="5053" y="4514"/>
                    <a:pt x="5096" y="4514"/>
                  </a:cubicBezTo>
                  <a:cubicBezTo>
                    <a:pt x="5143" y="4514"/>
                    <a:pt x="5190" y="4496"/>
                    <a:pt x="5227" y="4465"/>
                  </a:cubicBezTo>
                  <a:cubicBezTo>
                    <a:pt x="5894" y="3715"/>
                    <a:pt x="6263" y="2762"/>
                    <a:pt x="6287" y="1750"/>
                  </a:cubicBezTo>
                  <a:cubicBezTo>
                    <a:pt x="6596" y="1524"/>
                    <a:pt x="6846" y="1250"/>
                    <a:pt x="7061" y="917"/>
                  </a:cubicBezTo>
                  <a:cubicBezTo>
                    <a:pt x="7144" y="857"/>
                    <a:pt x="7132" y="750"/>
                    <a:pt x="7061" y="715"/>
                  </a:cubicBezTo>
                  <a:cubicBezTo>
                    <a:pt x="7029" y="683"/>
                    <a:pt x="6987" y="667"/>
                    <a:pt x="6937" y="667"/>
                  </a:cubicBezTo>
                  <a:cubicBezTo>
                    <a:pt x="6912" y="667"/>
                    <a:pt x="6886" y="671"/>
                    <a:pt x="6858" y="679"/>
                  </a:cubicBezTo>
                  <a:cubicBezTo>
                    <a:pt x="6775" y="726"/>
                    <a:pt x="6680" y="750"/>
                    <a:pt x="6596" y="786"/>
                  </a:cubicBezTo>
                  <a:cubicBezTo>
                    <a:pt x="6680" y="667"/>
                    <a:pt x="6763" y="512"/>
                    <a:pt x="6823" y="369"/>
                  </a:cubicBezTo>
                  <a:cubicBezTo>
                    <a:pt x="6834" y="310"/>
                    <a:pt x="6834" y="238"/>
                    <a:pt x="6787" y="191"/>
                  </a:cubicBezTo>
                  <a:cubicBezTo>
                    <a:pt x="6750" y="153"/>
                    <a:pt x="6703" y="135"/>
                    <a:pt x="6659" y="135"/>
                  </a:cubicBezTo>
                  <a:cubicBezTo>
                    <a:pt x="6632" y="135"/>
                    <a:pt x="6607" y="142"/>
                    <a:pt x="6584" y="155"/>
                  </a:cubicBezTo>
                  <a:cubicBezTo>
                    <a:pt x="6322" y="310"/>
                    <a:pt x="6061" y="393"/>
                    <a:pt x="5775" y="441"/>
                  </a:cubicBezTo>
                  <a:cubicBezTo>
                    <a:pt x="5465" y="143"/>
                    <a:pt x="5048" y="0"/>
                    <a:pt x="4620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" name="Google Shape;724;p55"/>
          <p:cNvGrpSpPr/>
          <p:nvPr/>
        </p:nvGrpSpPr>
        <p:grpSpPr>
          <a:xfrm>
            <a:off x="14838599" y="10571537"/>
            <a:ext cx="964492" cy="1012790"/>
            <a:chOff x="3303268" y="3817349"/>
            <a:chExt cx="346056" cy="345674"/>
          </a:xfrm>
        </p:grpSpPr>
        <p:sp>
          <p:nvSpPr>
            <p:cNvPr id="55" name="Google Shape;725;p55"/>
            <p:cNvSpPr/>
            <p:nvPr/>
          </p:nvSpPr>
          <p:spPr>
            <a:xfrm>
              <a:off x="3303268" y="3817349"/>
              <a:ext cx="346056" cy="345674"/>
            </a:xfrm>
            <a:custGeom>
              <a:avLst/>
              <a:gdLst/>
              <a:ahLst/>
              <a:cxnLst/>
              <a:rect l="l" t="t" r="r" b="b"/>
              <a:pathLst>
                <a:path w="10872" h="10860" extrusionOk="0">
                  <a:moveTo>
                    <a:pt x="5418" y="334"/>
                  </a:moveTo>
                  <a:cubicBezTo>
                    <a:pt x="8228" y="334"/>
                    <a:pt x="10514" y="2608"/>
                    <a:pt x="10514" y="5430"/>
                  </a:cubicBezTo>
                  <a:cubicBezTo>
                    <a:pt x="10514" y="8240"/>
                    <a:pt x="8228" y="10514"/>
                    <a:pt x="5418" y="10514"/>
                  </a:cubicBezTo>
                  <a:cubicBezTo>
                    <a:pt x="2608" y="10514"/>
                    <a:pt x="334" y="8240"/>
                    <a:pt x="334" y="5430"/>
                  </a:cubicBezTo>
                  <a:cubicBezTo>
                    <a:pt x="334" y="2608"/>
                    <a:pt x="2608" y="334"/>
                    <a:pt x="5418" y="334"/>
                  </a:cubicBezTo>
                  <a:close/>
                  <a:moveTo>
                    <a:pt x="5430" y="1"/>
                  </a:moveTo>
                  <a:cubicBezTo>
                    <a:pt x="3989" y="1"/>
                    <a:pt x="2620" y="560"/>
                    <a:pt x="1596" y="1584"/>
                  </a:cubicBezTo>
                  <a:cubicBezTo>
                    <a:pt x="572" y="2620"/>
                    <a:pt x="1" y="3989"/>
                    <a:pt x="1" y="5430"/>
                  </a:cubicBezTo>
                  <a:cubicBezTo>
                    <a:pt x="1" y="6871"/>
                    <a:pt x="572" y="8240"/>
                    <a:pt x="1596" y="9264"/>
                  </a:cubicBezTo>
                  <a:cubicBezTo>
                    <a:pt x="2620" y="10300"/>
                    <a:pt x="3989" y="10859"/>
                    <a:pt x="5430" y="10859"/>
                  </a:cubicBezTo>
                  <a:cubicBezTo>
                    <a:pt x="6883" y="10859"/>
                    <a:pt x="8252" y="10300"/>
                    <a:pt x="9276" y="9264"/>
                  </a:cubicBezTo>
                  <a:cubicBezTo>
                    <a:pt x="10300" y="8240"/>
                    <a:pt x="10871" y="6871"/>
                    <a:pt x="10871" y="5430"/>
                  </a:cubicBezTo>
                  <a:cubicBezTo>
                    <a:pt x="10871" y="3989"/>
                    <a:pt x="10300" y="2620"/>
                    <a:pt x="9276" y="1584"/>
                  </a:cubicBezTo>
                  <a:cubicBezTo>
                    <a:pt x="8252" y="560"/>
                    <a:pt x="6883" y="1"/>
                    <a:pt x="5430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726;p55"/>
            <p:cNvSpPr/>
            <p:nvPr/>
          </p:nvSpPr>
          <p:spPr>
            <a:xfrm>
              <a:off x="3368074" y="3882537"/>
              <a:ext cx="215298" cy="215298"/>
            </a:xfrm>
            <a:custGeom>
              <a:avLst/>
              <a:gdLst/>
              <a:ahLst/>
              <a:cxnLst/>
              <a:rect l="l" t="t" r="r" b="b"/>
              <a:pathLst>
                <a:path w="6764" h="6764" extrusionOk="0">
                  <a:moveTo>
                    <a:pt x="5335" y="346"/>
                  </a:moveTo>
                  <a:cubicBezTo>
                    <a:pt x="5930" y="346"/>
                    <a:pt x="6418" y="834"/>
                    <a:pt x="6418" y="1429"/>
                  </a:cubicBezTo>
                  <a:lnTo>
                    <a:pt x="6418" y="5335"/>
                  </a:lnTo>
                  <a:cubicBezTo>
                    <a:pt x="6418" y="5930"/>
                    <a:pt x="5930" y="6418"/>
                    <a:pt x="5335" y="6418"/>
                  </a:cubicBezTo>
                  <a:lnTo>
                    <a:pt x="1429" y="6418"/>
                  </a:lnTo>
                  <a:cubicBezTo>
                    <a:pt x="834" y="6418"/>
                    <a:pt x="346" y="5930"/>
                    <a:pt x="346" y="5335"/>
                  </a:cubicBezTo>
                  <a:lnTo>
                    <a:pt x="346" y="1429"/>
                  </a:lnTo>
                  <a:cubicBezTo>
                    <a:pt x="346" y="834"/>
                    <a:pt x="834" y="346"/>
                    <a:pt x="1429" y="346"/>
                  </a:cubicBezTo>
                  <a:close/>
                  <a:moveTo>
                    <a:pt x="1429" y="1"/>
                  </a:moveTo>
                  <a:cubicBezTo>
                    <a:pt x="644" y="1"/>
                    <a:pt x="1" y="644"/>
                    <a:pt x="1" y="1429"/>
                  </a:cubicBezTo>
                  <a:lnTo>
                    <a:pt x="1" y="5335"/>
                  </a:lnTo>
                  <a:cubicBezTo>
                    <a:pt x="1" y="6120"/>
                    <a:pt x="644" y="6763"/>
                    <a:pt x="1429" y="6763"/>
                  </a:cubicBezTo>
                  <a:lnTo>
                    <a:pt x="5335" y="6763"/>
                  </a:lnTo>
                  <a:cubicBezTo>
                    <a:pt x="6121" y="6763"/>
                    <a:pt x="6763" y="6120"/>
                    <a:pt x="6763" y="5335"/>
                  </a:cubicBezTo>
                  <a:lnTo>
                    <a:pt x="6763" y="1429"/>
                  </a:lnTo>
                  <a:cubicBezTo>
                    <a:pt x="6763" y="644"/>
                    <a:pt x="6121" y="1"/>
                    <a:pt x="5335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727;p55"/>
            <p:cNvSpPr/>
            <p:nvPr/>
          </p:nvSpPr>
          <p:spPr>
            <a:xfrm>
              <a:off x="3418143" y="3933656"/>
              <a:ext cx="114811" cy="112742"/>
            </a:xfrm>
            <a:custGeom>
              <a:avLst/>
              <a:gdLst/>
              <a:ahLst/>
              <a:cxnLst/>
              <a:rect l="l" t="t" r="r" b="b"/>
              <a:pathLst>
                <a:path w="3607" h="3542" extrusionOk="0">
                  <a:moveTo>
                    <a:pt x="1822" y="0"/>
                  </a:moveTo>
                  <a:cubicBezTo>
                    <a:pt x="812" y="0"/>
                    <a:pt x="1" y="851"/>
                    <a:pt x="59" y="1859"/>
                  </a:cubicBezTo>
                  <a:cubicBezTo>
                    <a:pt x="95" y="2776"/>
                    <a:pt x="833" y="3502"/>
                    <a:pt x="1726" y="3538"/>
                  </a:cubicBezTo>
                  <a:cubicBezTo>
                    <a:pt x="1764" y="3541"/>
                    <a:pt x="1802" y="3542"/>
                    <a:pt x="1840" y="3542"/>
                  </a:cubicBezTo>
                  <a:cubicBezTo>
                    <a:pt x="2178" y="3542"/>
                    <a:pt x="2494" y="3447"/>
                    <a:pt x="2762" y="3276"/>
                  </a:cubicBezTo>
                  <a:cubicBezTo>
                    <a:pt x="2857" y="3217"/>
                    <a:pt x="2869" y="3086"/>
                    <a:pt x="2797" y="3014"/>
                  </a:cubicBezTo>
                  <a:cubicBezTo>
                    <a:pt x="2761" y="2978"/>
                    <a:pt x="2711" y="2964"/>
                    <a:pt x="2664" y="2964"/>
                  </a:cubicBezTo>
                  <a:cubicBezTo>
                    <a:pt x="2634" y="2964"/>
                    <a:pt x="2606" y="2969"/>
                    <a:pt x="2583" y="2979"/>
                  </a:cubicBezTo>
                  <a:cubicBezTo>
                    <a:pt x="2380" y="3096"/>
                    <a:pt x="2149" y="3185"/>
                    <a:pt x="1897" y="3185"/>
                  </a:cubicBezTo>
                  <a:cubicBezTo>
                    <a:pt x="1868" y="3185"/>
                    <a:pt x="1839" y="3183"/>
                    <a:pt x="1809" y="3181"/>
                  </a:cubicBezTo>
                  <a:cubicBezTo>
                    <a:pt x="1023" y="3169"/>
                    <a:pt x="380" y="2514"/>
                    <a:pt x="392" y="1716"/>
                  </a:cubicBezTo>
                  <a:cubicBezTo>
                    <a:pt x="426" y="948"/>
                    <a:pt x="1028" y="330"/>
                    <a:pt x="1792" y="330"/>
                  </a:cubicBezTo>
                  <a:cubicBezTo>
                    <a:pt x="1833" y="330"/>
                    <a:pt x="1874" y="332"/>
                    <a:pt x="1916" y="335"/>
                  </a:cubicBezTo>
                  <a:cubicBezTo>
                    <a:pt x="2619" y="371"/>
                    <a:pt x="3190" y="943"/>
                    <a:pt x="3250" y="1633"/>
                  </a:cubicBezTo>
                  <a:cubicBezTo>
                    <a:pt x="3285" y="1919"/>
                    <a:pt x="3214" y="2193"/>
                    <a:pt x="3095" y="2431"/>
                  </a:cubicBezTo>
                  <a:cubicBezTo>
                    <a:pt x="3059" y="2490"/>
                    <a:pt x="3059" y="2574"/>
                    <a:pt x="3119" y="2633"/>
                  </a:cubicBezTo>
                  <a:cubicBezTo>
                    <a:pt x="3149" y="2663"/>
                    <a:pt x="3191" y="2678"/>
                    <a:pt x="3234" y="2678"/>
                  </a:cubicBezTo>
                  <a:cubicBezTo>
                    <a:pt x="3295" y="2678"/>
                    <a:pt x="3358" y="2648"/>
                    <a:pt x="3393" y="2586"/>
                  </a:cubicBezTo>
                  <a:cubicBezTo>
                    <a:pt x="3536" y="2324"/>
                    <a:pt x="3607" y="2014"/>
                    <a:pt x="3583" y="1669"/>
                  </a:cubicBezTo>
                  <a:cubicBezTo>
                    <a:pt x="3536" y="764"/>
                    <a:pt x="2797" y="50"/>
                    <a:pt x="1904" y="2"/>
                  </a:cubicBezTo>
                  <a:cubicBezTo>
                    <a:pt x="1877" y="1"/>
                    <a:pt x="1849" y="0"/>
                    <a:pt x="1822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728;p55"/>
            <p:cNvSpPr/>
            <p:nvPr/>
          </p:nvSpPr>
          <p:spPr>
            <a:xfrm>
              <a:off x="3519298" y="3910197"/>
              <a:ext cx="29570" cy="29220"/>
            </a:xfrm>
            <a:custGeom>
              <a:avLst/>
              <a:gdLst/>
              <a:ahLst/>
              <a:cxnLst/>
              <a:rect l="l" t="t" r="r" b="b"/>
              <a:pathLst>
                <a:path w="929" h="918" extrusionOk="0">
                  <a:moveTo>
                    <a:pt x="465" y="1"/>
                  </a:moveTo>
                  <a:cubicBezTo>
                    <a:pt x="203" y="1"/>
                    <a:pt x="0" y="203"/>
                    <a:pt x="0" y="453"/>
                  </a:cubicBezTo>
                  <a:cubicBezTo>
                    <a:pt x="0" y="715"/>
                    <a:pt x="203" y="918"/>
                    <a:pt x="465" y="918"/>
                  </a:cubicBezTo>
                  <a:cubicBezTo>
                    <a:pt x="715" y="918"/>
                    <a:pt x="929" y="715"/>
                    <a:pt x="929" y="453"/>
                  </a:cubicBezTo>
                  <a:cubicBezTo>
                    <a:pt x="929" y="203"/>
                    <a:pt x="715" y="1"/>
                    <a:pt x="465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729;p55"/>
          <p:cNvSpPr/>
          <p:nvPr/>
        </p:nvSpPr>
        <p:spPr>
          <a:xfrm>
            <a:off x="13009424" y="10519427"/>
            <a:ext cx="964477" cy="1012808"/>
          </a:xfrm>
          <a:custGeom>
            <a:avLst/>
            <a:gdLst/>
            <a:ahLst/>
            <a:cxnLst/>
            <a:rect l="l" t="t" r="r" b="b"/>
            <a:pathLst>
              <a:path w="10860" h="10872" extrusionOk="0">
                <a:moveTo>
                  <a:pt x="5430" y="1"/>
                </a:moveTo>
                <a:cubicBezTo>
                  <a:pt x="3990" y="1"/>
                  <a:pt x="2608" y="560"/>
                  <a:pt x="1596" y="1584"/>
                </a:cubicBezTo>
                <a:cubicBezTo>
                  <a:pt x="561" y="2620"/>
                  <a:pt x="1" y="3989"/>
                  <a:pt x="1" y="5430"/>
                </a:cubicBezTo>
                <a:cubicBezTo>
                  <a:pt x="1" y="6561"/>
                  <a:pt x="346" y="7645"/>
                  <a:pt x="1001" y="8573"/>
                </a:cubicBezTo>
                <a:cubicBezTo>
                  <a:pt x="1632" y="9466"/>
                  <a:pt x="2513" y="10145"/>
                  <a:pt x="3537" y="10538"/>
                </a:cubicBezTo>
                <a:cubicBezTo>
                  <a:pt x="3559" y="10544"/>
                  <a:pt x="3579" y="10547"/>
                  <a:pt x="3599" y="10547"/>
                </a:cubicBezTo>
                <a:cubicBezTo>
                  <a:pt x="3656" y="10547"/>
                  <a:pt x="3704" y="10522"/>
                  <a:pt x="3740" y="10478"/>
                </a:cubicBezTo>
                <a:cubicBezTo>
                  <a:pt x="3763" y="10443"/>
                  <a:pt x="3763" y="10395"/>
                  <a:pt x="3763" y="10371"/>
                </a:cubicBezTo>
                <a:lnTo>
                  <a:pt x="3763" y="7275"/>
                </a:lnTo>
                <a:cubicBezTo>
                  <a:pt x="3763" y="7180"/>
                  <a:pt x="3692" y="7097"/>
                  <a:pt x="3585" y="7097"/>
                </a:cubicBezTo>
                <a:lnTo>
                  <a:pt x="2156" y="7097"/>
                </a:lnTo>
                <a:lnTo>
                  <a:pt x="2156" y="5835"/>
                </a:lnTo>
                <a:lnTo>
                  <a:pt x="3585" y="5835"/>
                </a:lnTo>
                <a:cubicBezTo>
                  <a:pt x="3680" y="5835"/>
                  <a:pt x="3763" y="5751"/>
                  <a:pt x="3763" y="5656"/>
                </a:cubicBezTo>
                <a:lnTo>
                  <a:pt x="3763" y="5430"/>
                </a:lnTo>
                <a:cubicBezTo>
                  <a:pt x="3763" y="3942"/>
                  <a:pt x="5180" y="2632"/>
                  <a:pt x="6799" y="2632"/>
                </a:cubicBezTo>
                <a:lnTo>
                  <a:pt x="7550" y="2632"/>
                </a:lnTo>
                <a:lnTo>
                  <a:pt x="7550" y="3894"/>
                </a:lnTo>
                <a:lnTo>
                  <a:pt x="6799" y="3894"/>
                </a:lnTo>
                <a:cubicBezTo>
                  <a:pt x="6311" y="3894"/>
                  <a:pt x="5883" y="4025"/>
                  <a:pt x="5561" y="4287"/>
                </a:cubicBezTo>
                <a:cubicBezTo>
                  <a:pt x="5228" y="4561"/>
                  <a:pt x="5025" y="4966"/>
                  <a:pt x="5025" y="5430"/>
                </a:cubicBezTo>
                <a:lnTo>
                  <a:pt x="5025" y="5656"/>
                </a:lnTo>
                <a:cubicBezTo>
                  <a:pt x="5025" y="5740"/>
                  <a:pt x="5109" y="5835"/>
                  <a:pt x="5204" y="5835"/>
                </a:cubicBezTo>
                <a:lnTo>
                  <a:pt x="5883" y="5835"/>
                </a:lnTo>
                <a:cubicBezTo>
                  <a:pt x="5966" y="5835"/>
                  <a:pt x="6061" y="5751"/>
                  <a:pt x="6061" y="5656"/>
                </a:cubicBezTo>
                <a:cubicBezTo>
                  <a:pt x="6061" y="5561"/>
                  <a:pt x="5978" y="5478"/>
                  <a:pt x="5883" y="5478"/>
                </a:cubicBezTo>
                <a:lnTo>
                  <a:pt x="5371" y="5478"/>
                </a:lnTo>
                <a:lnTo>
                  <a:pt x="5371" y="5418"/>
                </a:lnTo>
                <a:cubicBezTo>
                  <a:pt x="5371" y="4525"/>
                  <a:pt x="6145" y="4204"/>
                  <a:pt x="6799" y="4204"/>
                </a:cubicBezTo>
                <a:lnTo>
                  <a:pt x="7704" y="4204"/>
                </a:lnTo>
                <a:cubicBezTo>
                  <a:pt x="7800" y="4204"/>
                  <a:pt x="7883" y="4132"/>
                  <a:pt x="7883" y="4025"/>
                </a:cubicBezTo>
                <a:lnTo>
                  <a:pt x="7883" y="2418"/>
                </a:lnTo>
                <a:cubicBezTo>
                  <a:pt x="7883" y="2334"/>
                  <a:pt x="7811" y="2239"/>
                  <a:pt x="7704" y="2239"/>
                </a:cubicBezTo>
                <a:lnTo>
                  <a:pt x="6799" y="2239"/>
                </a:lnTo>
                <a:cubicBezTo>
                  <a:pt x="5966" y="2239"/>
                  <a:pt x="5121" y="2572"/>
                  <a:pt x="4466" y="3156"/>
                </a:cubicBezTo>
                <a:cubicBezTo>
                  <a:pt x="3799" y="3763"/>
                  <a:pt x="3418" y="4549"/>
                  <a:pt x="3418" y="5382"/>
                </a:cubicBezTo>
                <a:lnTo>
                  <a:pt x="3418" y="5442"/>
                </a:lnTo>
                <a:lnTo>
                  <a:pt x="1989" y="5442"/>
                </a:lnTo>
                <a:cubicBezTo>
                  <a:pt x="1906" y="5442"/>
                  <a:pt x="1811" y="5513"/>
                  <a:pt x="1811" y="5620"/>
                </a:cubicBezTo>
                <a:lnTo>
                  <a:pt x="1811" y="7228"/>
                </a:lnTo>
                <a:cubicBezTo>
                  <a:pt x="1811" y="7323"/>
                  <a:pt x="1894" y="7406"/>
                  <a:pt x="1989" y="7406"/>
                </a:cubicBezTo>
                <a:lnTo>
                  <a:pt x="3418" y="7406"/>
                </a:lnTo>
                <a:lnTo>
                  <a:pt x="3418" y="10085"/>
                </a:lnTo>
                <a:cubicBezTo>
                  <a:pt x="1561" y="9300"/>
                  <a:pt x="346" y="7442"/>
                  <a:pt x="346" y="5418"/>
                </a:cubicBezTo>
                <a:cubicBezTo>
                  <a:pt x="346" y="2596"/>
                  <a:pt x="2620" y="322"/>
                  <a:pt x="5430" y="322"/>
                </a:cubicBezTo>
                <a:cubicBezTo>
                  <a:pt x="8228" y="322"/>
                  <a:pt x="10526" y="2620"/>
                  <a:pt x="10526" y="5418"/>
                </a:cubicBezTo>
                <a:cubicBezTo>
                  <a:pt x="10526" y="8228"/>
                  <a:pt x="8240" y="10502"/>
                  <a:pt x="5430" y="10502"/>
                </a:cubicBezTo>
                <a:lnTo>
                  <a:pt x="5371" y="10502"/>
                </a:lnTo>
                <a:lnTo>
                  <a:pt x="5371" y="7418"/>
                </a:lnTo>
                <a:lnTo>
                  <a:pt x="7728" y="7418"/>
                </a:lnTo>
                <a:cubicBezTo>
                  <a:pt x="7811" y="7418"/>
                  <a:pt x="7907" y="7347"/>
                  <a:pt x="7907" y="7240"/>
                </a:cubicBezTo>
                <a:lnTo>
                  <a:pt x="7907" y="5656"/>
                </a:lnTo>
                <a:cubicBezTo>
                  <a:pt x="7907" y="5561"/>
                  <a:pt x="7823" y="5478"/>
                  <a:pt x="7728" y="5478"/>
                </a:cubicBezTo>
                <a:lnTo>
                  <a:pt x="6728" y="5478"/>
                </a:lnTo>
                <a:cubicBezTo>
                  <a:pt x="6633" y="5478"/>
                  <a:pt x="6549" y="5549"/>
                  <a:pt x="6549" y="5656"/>
                </a:cubicBezTo>
                <a:cubicBezTo>
                  <a:pt x="6549" y="5740"/>
                  <a:pt x="6621" y="5835"/>
                  <a:pt x="6728" y="5835"/>
                </a:cubicBezTo>
                <a:lnTo>
                  <a:pt x="7561" y="5835"/>
                </a:lnTo>
                <a:lnTo>
                  <a:pt x="7561" y="7097"/>
                </a:lnTo>
                <a:lnTo>
                  <a:pt x="5204" y="7097"/>
                </a:lnTo>
                <a:cubicBezTo>
                  <a:pt x="5121" y="7097"/>
                  <a:pt x="5025" y="7168"/>
                  <a:pt x="5025" y="7275"/>
                </a:cubicBezTo>
                <a:lnTo>
                  <a:pt x="5025" y="10693"/>
                </a:lnTo>
                <a:cubicBezTo>
                  <a:pt x="5025" y="10788"/>
                  <a:pt x="5109" y="10859"/>
                  <a:pt x="5192" y="10871"/>
                </a:cubicBezTo>
                <a:lnTo>
                  <a:pt x="5430" y="10871"/>
                </a:lnTo>
                <a:cubicBezTo>
                  <a:pt x="6871" y="10871"/>
                  <a:pt x="8240" y="10312"/>
                  <a:pt x="9276" y="9288"/>
                </a:cubicBezTo>
                <a:cubicBezTo>
                  <a:pt x="10300" y="8252"/>
                  <a:pt x="10859" y="6883"/>
                  <a:pt x="10859" y="5442"/>
                </a:cubicBezTo>
                <a:cubicBezTo>
                  <a:pt x="10859" y="3989"/>
                  <a:pt x="10300" y="2620"/>
                  <a:pt x="9276" y="1584"/>
                </a:cubicBezTo>
                <a:cubicBezTo>
                  <a:pt x="8240" y="560"/>
                  <a:pt x="6871" y="1"/>
                  <a:pt x="5430" y="1"/>
                </a:cubicBezTo>
                <a:close/>
              </a:path>
            </a:pathLst>
          </a:custGeom>
          <a:solidFill>
            <a:srgbClr val="657E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730;p55"/>
          <p:cNvSpPr txBox="1"/>
          <p:nvPr/>
        </p:nvSpPr>
        <p:spPr>
          <a:xfrm>
            <a:off x="2398084" y="1545655"/>
            <a:ext cx="10074900" cy="16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Keep In Touch</a:t>
            </a:r>
            <a:endParaRPr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61" name="Google Shape;731;p55"/>
          <p:cNvCxnSpPr/>
          <p:nvPr/>
        </p:nvCxnSpPr>
        <p:spPr>
          <a:xfrm>
            <a:off x="2645184" y="3445390"/>
            <a:ext cx="3871500" cy="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4" name="Google Shape;736;p56"/>
          <p:cNvSpPr/>
          <p:nvPr/>
        </p:nvSpPr>
        <p:spPr>
          <a:xfrm>
            <a:off x="22369712" y="-1059667"/>
            <a:ext cx="3534000" cy="33951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737;p56"/>
          <p:cNvSpPr txBox="1"/>
          <p:nvPr/>
        </p:nvSpPr>
        <p:spPr>
          <a:xfrm>
            <a:off x="12164900" y="3890072"/>
            <a:ext cx="4293900" cy="12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Contact</a:t>
            </a:r>
            <a:endParaRPr sz="6800">
              <a:solidFill>
                <a:srgbClr val="FFFFFF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36" name="Google Shape;738;p56"/>
          <p:cNvSpPr/>
          <p:nvPr/>
        </p:nvSpPr>
        <p:spPr>
          <a:xfrm>
            <a:off x="7248613" y="3764514"/>
            <a:ext cx="1269900" cy="12699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18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37" name="Google Shape;739;p56"/>
          <p:cNvSpPr/>
          <p:nvPr/>
        </p:nvSpPr>
        <p:spPr>
          <a:xfrm>
            <a:off x="7248613" y="5403534"/>
            <a:ext cx="1269900" cy="12699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18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38" name="Google Shape;740;p56"/>
          <p:cNvSpPr/>
          <p:nvPr/>
        </p:nvSpPr>
        <p:spPr>
          <a:xfrm>
            <a:off x="7248613" y="7042564"/>
            <a:ext cx="1269900" cy="12699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18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39" name="Google Shape;741;p56"/>
          <p:cNvSpPr/>
          <p:nvPr/>
        </p:nvSpPr>
        <p:spPr>
          <a:xfrm>
            <a:off x="7248613" y="8681584"/>
            <a:ext cx="1269900" cy="12699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rotWithShape="0">
              <a:srgbClr val="000000">
                <a:alpha val="2118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40" name="Google Shape;742;p56"/>
          <p:cNvSpPr txBox="1"/>
          <p:nvPr/>
        </p:nvSpPr>
        <p:spPr>
          <a:xfrm>
            <a:off x="11520510" y="6992194"/>
            <a:ext cx="4110600" cy="10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3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Lato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1" name="Google Shape;743;p56"/>
          <p:cNvSpPr txBox="1"/>
          <p:nvPr/>
        </p:nvSpPr>
        <p:spPr>
          <a:xfrm>
            <a:off x="11520510" y="6199447"/>
            <a:ext cx="25911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id" sz="2800" b="0" i="0" u="none" strike="noStrike" cap="none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Address</a:t>
            </a:r>
            <a:endParaRPr sz="1400" b="0" i="0" u="none" strike="noStrike" cap="none">
              <a:solidFill>
                <a:srgbClr val="55627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744;p56"/>
          <p:cNvSpPr txBox="1"/>
          <p:nvPr/>
        </p:nvSpPr>
        <p:spPr>
          <a:xfrm>
            <a:off x="16829110" y="6992194"/>
            <a:ext cx="4110600" cy="10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3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Lato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3" name="Google Shape;745;p56"/>
          <p:cNvSpPr txBox="1"/>
          <p:nvPr/>
        </p:nvSpPr>
        <p:spPr>
          <a:xfrm>
            <a:off x="16829110" y="6199447"/>
            <a:ext cx="25911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id" sz="2800" b="0" i="0" u="none" strike="noStrike" cap="none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Phone</a:t>
            </a:r>
            <a:endParaRPr sz="1400" b="0" i="0" u="none" strike="noStrike" cap="none">
              <a:solidFill>
                <a:srgbClr val="55627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746;p56"/>
          <p:cNvSpPr txBox="1"/>
          <p:nvPr/>
        </p:nvSpPr>
        <p:spPr>
          <a:xfrm>
            <a:off x="11520510" y="9481394"/>
            <a:ext cx="4110600" cy="10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3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Lato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5" name="Google Shape;747;p56"/>
          <p:cNvSpPr txBox="1"/>
          <p:nvPr/>
        </p:nvSpPr>
        <p:spPr>
          <a:xfrm>
            <a:off x="11520510" y="8688647"/>
            <a:ext cx="25911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id" sz="2800" b="0" i="0" u="none" strike="noStrike" cap="none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Email</a:t>
            </a:r>
            <a:endParaRPr sz="1400" b="0" i="0" u="none" strike="noStrike" cap="none">
              <a:solidFill>
                <a:srgbClr val="55627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748;p56"/>
          <p:cNvSpPr txBox="1"/>
          <p:nvPr/>
        </p:nvSpPr>
        <p:spPr>
          <a:xfrm>
            <a:off x="16829110" y="9481394"/>
            <a:ext cx="4110600" cy="10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3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Lato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7" name="Google Shape;749;p56"/>
          <p:cNvSpPr txBox="1"/>
          <p:nvPr/>
        </p:nvSpPr>
        <p:spPr>
          <a:xfrm>
            <a:off x="16829110" y="8688647"/>
            <a:ext cx="2591100" cy="4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id" sz="2800" b="0" i="0" u="none" strike="noStrike" cap="none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Website</a:t>
            </a:r>
            <a:endParaRPr sz="1400" b="0" i="0" u="none" strike="noStrike" cap="none">
              <a:solidFill>
                <a:srgbClr val="55627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750;p56"/>
          <p:cNvSpPr/>
          <p:nvPr/>
        </p:nvSpPr>
        <p:spPr>
          <a:xfrm>
            <a:off x="7401649" y="3881290"/>
            <a:ext cx="964477" cy="1012808"/>
          </a:xfrm>
          <a:custGeom>
            <a:avLst/>
            <a:gdLst/>
            <a:ahLst/>
            <a:cxnLst/>
            <a:rect l="l" t="t" r="r" b="b"/>
            <a:pathLst>
              <a:path w="10860" h="10872" extrusionOk="0">
                <a:moveTo>
                  <a:pt x="5430" y="1"/>
                </a:moveTo>
                <a:cubicBezTo>
                  <a:pt x="3990" y="1"/>
                  <a:pt x="2608" y="560"/>
                  <a:pt x="1596" y="1584"/>
                </a:cubicBezTo>
                <a:cubicBezTo>
                  <a:pt x="561" y="2620"/>
                  <a:pt x="1" y="3989"/>
                  <a:pt x="1" y="5430"/>
                </a:cubicBezTo>
                <a:cubicBezTo>
                  <a:pt x="1" y="6561"/>
                  <a:pt x="346" y="7645"/>
                  <a:pt x="1001" y="8573"/>
                </a:cubicBezTo>
                <a:cubicBezTo>
                  <a:pt x="1632" y="9466"/>
                  <a:pt x="2513" y="10145"/>
                  <a:pt x="3537" y="10538"/>
                </a:cubicBezTo>
                <a:cubicBezTo>
                  <a:pt x="3559" y="10544"/>
                  <a:pt x="3579" y="10547"/>
                  <a:pt x="3599" y="10547"/>
                </a:cubicBezTo>
                <a:cubicBezTo>
                  <a:pt x="3656" y="10547"/>
                  <a:pt x="3704" y="10522"/>
                  <a:pt x="3740" y="10478"/>
                </a:cubicBezTo>
                <a:cubicBezTo>
                  <a:pt x="3763" y="10443"/>
                  <a:pt x="3763" y="10395"/>
                  <a:pt x="3763" y="10371"/>
                </a:cubicBezTo>
                <a:lnTo>
                  <a:pt x="3763" y="7275"/>
                </a:lnTo>
                <a:cubicBezTo>
                  <a:pt x="3763" y="7180"/>
                  <a:pt x="3692" y="7097"/>
                  <a:pt x="3585" y="7097"/>
                </a:cubicBezTo>
                <a:lnTo>
                  <a:pt x="2156" y="7097"/>
                </a:lnTo>
                <a:lnTo>
                  <a:pt x="2156" y="5835"/>
                </a:lnTo>
                <a:lnTo>
                  <a:pt x="3585" y="5835"/>
                </a:lnTo>
                <a:cubicBezTo>
                  <a:pt x="3680" y="5835"/>
                  <a:pt x="3763" y="5751"/>
                  <a:pt x="3763" y="5656"/>
                </a:cubicBezTo>
                <a:lnTo>
                  <a:pt x="3763" y="5430"/>
                </a:lnTo>
                <a:cubicBezTo>
                  <a:pt x="3763" y="3942"/>
                  <a:pt x="5180" y="2632"/>
                  <a:pt x="6799" y="2632"/>
                </a:cubicBezTo>
                <a:lnTo>
                  <a:pt x="7550" y="2632"/>
                </a:lnTo>
                <a:lnTo>
                  <a:pt x="7550" y="3894"/>
                </a:lnTo>
                <a:lnTo>
                  <a:pt x="6799" y="3894"/>
                </a:lnTo>
                <a:cubicBezTo>
                  <a:pt x="6311" y="3894"/>
                  <a:pt x="5883" y="4025"/>
                  <a:pt x="5561" y="4287"/>
                </a:cubicBezTo>
                <a:cubicBezTo>
                  <a:pt x="5228" y="4561"/>
                  <a:pt x="5025" y="4966"/>
                  <a:pt x="5025" y="5430"/>
                </a:cubicBezTo>
                <a:lnTo>
                  <a:pt x="5025" y="5656"/>
                </a:lnTo>
                <a:cubicBezTo>
                  <a:pt x="5025" y="5740"/>
                  <a:pt x="5109" y="5835"/>
                  <a:pt x="5204" y="5835"/>
                </a:cubicBezTo>
                <a:lnTo>
                  <a:pt x="5883" y="5835"/>
                </a:lnTo>
                <a:cubicBezTo>
                  <a:pt x="5966" y="5835"/>
                  <a:pt x="6061" y="5751"/>
                  <a:pt x="6061" y="5656"/>
                </a:cubicBezTo>
                <a:cubicBezTo>
                  <a:pt x="6061" y="5561"/>
                  <a:pt x="5978" y="5478"/>
                  <a:pt x="5883" y="5478"/>
                </a:cubicBezTo>
                <a:lnTo>
                  <a:pt x="5371" y="5478"/>
                </a:lnTo>
                <a:lnTo>
                  <a:pt x="5371" y="5418"/>
                </a:lnTo>
                <a:cubicBezTo>
                  <a:pt x="5371" y="4525"/>
                  <a:pt x="6145" y="4204"/>
                  <a:pt x="6799" y="4204"/>
                </a:cubicBezTo>
                <a:lnTo>
                  <a:pt x="7704" y="4204"/>
                </a:lnTo>
                <a:cubicBezTo>
                  <a:pt x="7800" y="4204"/>
                  <a:pt x="7883" y="4132"/>
                  <a:pt x="7883" y="4025"/>
                </a:cubicBezTo>
                <a:lnTo>
                  <a:pt x="7883" y="2418"/>
                </a:lnTo>
                <a:cubicBezTo>
                  <a:pt x="7883" y="2334"/>
                  <a:pt x="7811" y="2239"/>
                  <a:pt x="7704" y="2239"/>
                </a:cubicBezTo>
                <a:lnTo>
                  <a:pt x="6799" y="2239"/>
                </a:lnTo>
                <a:cubicBezTo>
                  <a:pt x="5966" y="2239"/>
                  <a:pt x="5121" y="2572"/>
                  <a:pt x="4466" y="3156"/>
                </a:cubicBezTo>
                <a:cubicBezTo>
                  <a:pt x="3799" y="3763"/>
                  <a:pt x="3418" y="4549"/>
                  <a:pt x="3418" y="5382"/>
                </a:cubicBezTo>
                <a:lnTo>
                  <a:pt x="3418" y="5442"/>
                </a:lnTo>
                <a:lnTo>
                  <a:pt x="1989" y="5442"/>
                </a:lnTo>
                <a:cubicBezTo>
                  <a:pt x="1906" y="5442"/>
                  <a:pt x="1811" y="5513"/>
                  <a:pt x="1811" y="5620"/>
                </a:cubicBezTo>
                <a:lnTo>
                  <a:pt x="1811" y="7228"/>
                </a:lnTo>
                <a:cubicBezTo>
                  <a:pt x="1811" y="7323"/>
                  <a:pt x="1894" y="7406"/>
                  <a:pt x="1989" y="7406"/>
                </a:cubicBezTo>
                <a:lnTo>
                  <a:pt x="3418" y="7406"/>
                </a:lnTo>
                <a:lnTo>
                  <a:pt x="3418" y="10085"/>
                </a:lnTo>
                <a:cubicBezTo>
                  <a:pt x="1561" y="9300"/>
                  <a:pt x="346" y="7442"/>
                  <a:pt x="346" y="5418"/>
                </a:cubicBezTo>
                <a:cubicBezTo>
                  <a:pt x="346" y="2596"/>
                  <a:pt x="2620" y="322"/>
                  <a:pt x="5430" y="322"/>
                </a:cubicBezTo>
                <a:cubicBezTo>
                  <a:pt x="8228" y="322"/>
                  <a:pt x="10526" y="2620"/>
                  <a:pt x="10526" y="5418"/>
                </a:cubicBezTo>
                <a:cubicBezTo>
                  <a:pt x="10526" y="8228"/>
                  <a:pt x="8240" y="10502"/>
                  <a:pt x="5430" y="10502"/>
                </a:cubicBezTo>
                <a:lnTo>
                  <a:pt x="5371" y="10502"/>
                </a:lnTo>
                <a:lnTo>
                  <a:pt x="5371" y="7418"/>
                </a:lnTo>
                <a:lnTo>
                  <a:pt x="7728" y="7418"/>
                </a:lnTo>
                <a:cubicBezTo>
                  <a:pt x="7811" y="7418"/>
                  <a:pt x="7907" y="7347"/>
                  <a:pt x="7907" y="7240"/>
                </a:cubicBezTo>
                <a:lnTo>
                  <a:pt x="7907" y="5656"/>
                </a:lnTo>
                <a:cubicBezTo>
                  <a:pt x="7907" y="5561"/>
                  <a:pt x="7823" y="5478"/>
                  <a:pt x="7728" y="5478"/>
                </a:cubicBezTo>
                <a:lnTo>
                  <a:pt x="6728" y="5478"/>
                </a:lnTo>
                <a:cubicBezTo>
                  <a:pt x="6633" y="5478"/>
                  <a:pt x="6549" y="5549"/>
                  <a:pt x="6549" y="5656"/>
                </a:cubicBezTo>
                <a:cubicBezTo>
                  <a:pt x="6549" y="5740"/>
                  <a:pt x="6621" y="5835"/>
                  <a:pt x="6728" y="5835"/>
                </a:cubicBezTo>
                <a:lnTo>
                  <a:pt x="7561" y="5835"/>
                </a:lnTo>
                <a:lnTo>
                  <a:pt x="7561" y="7097"/>
                </a:lnTo>
                <a:lnTo>
                  <a:pt x="5204" y="7097"/>
                </a:lnTo>
                <a:cubicBezTo>
                  <a:pt x="5121" y="7097"/>
                  <a:pt x="5025" y="7168"/>
                  <a:pt x="5025" y="7275"/>
                </a:cubicBezTo>
                <a:lnTo>
                  <a:pt x="5025" y="10693"/>
                </a:lnTo>
                <a:cubicBezTo>
                  <a:pt x="5025" y="10788"/>
                  <a:pt x="5109" y="10859"/>
                  <a:pt x="5192" y="10871"/>
                </a:cubicBezTo>
                <a:lnTo>
                  <a:pt x="5430" y="10871"/>
                </a:lnTo>
                <a:cubicBezTo>
                  <a:pt x="6871" y="10871"/>
                  <a:pt x="8240" y="10312"/>
                  <a:pt x="9276" y="9288"/>
                </a:cubicBezTo>
                <a:cubicBezTo>
                  <a:pt x="10300" y="8252"/>
                  <a:pt x="10859" y="6883"/>
                  <a:pt x="10859" y="5442"/>
                </a:cubicBezTo>
                <a:cubicBezTo>
                  <a:pt x="10859" y="3989"/>
                  <a:pt x="10300" y="2620"/>
                  <a:pt x="9276" y="1584"/>
                </a:cubicBezTo>
                <a:cubicBezTo>
                  <a:pt x="8240" y="560"/>
                  <a:pt x="6871" y="1"/>
                  <a:pt x="5430" y="1"/>
                </a:cubicBezTo>
                <a:close/>
              </a:path>
            </a:pathLst>
          </a:custGeom>
          <a:solidFill>
            <a:srgbClr val="657E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751;p56"/>
          <p:cNvGrpSpPr/>
          <p:nvPr/>
        </p:nvGrpSpPr>
        <p:grpSpPr>
          <a:xfrm>
            <a:off x="7379999" y="5550775"/>
            <a:ext cx="964492" cy="1012790"/>
            <a:chOff x="3303268" y="3817349"/>
            <a:chExt cx="346056" cy="345674"/>
          </a:xfrm>
        </p:grpSpPr>
        <p:sp>
          <p:nvSpPr>
            <p:cNvPr id="50" name="Google Shape;752;p56"/>
            <p:cNvSpPr/>
            <p:nvPr/>
          </p:nvSpPr>
          <p:spPr>
            <a:xfrm>
              <a:off x="3303268" y="3817349"/>
              <a:ext cx="346056" cy="345674"/>
            </a:xfrm>
            <a:custGeom>
              <a:avLst/>
              <a:gdLst/>
              <a:ahLst/>
              <a:cxnLst/>
              <a:rect l="l" t="t" r="r" b="b"/>
              <a:pathLst>
                <a:path w="10872" h="10860" extrusionOk="0">
                  <a:moveTo>
                    <a:pt x="5418" y="334"/>
                  </a:moveTo>
                  <a:cubicBezTo>
                    <a:pt x="8228" y="334"/>
                    <a:pt x="10514" y="2608"/>
                    <a:pt x="10514" y="5430"/>
                  </a:cubicBezTo>
                  <a:cubicBezTo>
                    <a:pt x="10514" y="8240"/>
                    <a:pt x="8228" y="10514"/>
                    <a:pt x="5418" y="10514"/>
                  </a:cubicBezTo>
                  <a:cubicBezTo>
                    <a:pt x="2608" y="10514"/>
                    <a:pt x="334" y="8240"/>
                    <a:pt x="334" y="5430"/>
                  </a:cubicBezTo>
                  <a:cubicBezTo>
                    <a:pt x="334" y="2608"/>
                    <a:pt x="2608" y="334"/>
                    <a:pt x="5418" y="334"/>
                  </a:cubicBezTo>
                  <a:close/>
                  <a:moveTo>
                    <a:pt x="5430" y="1"/>
                  </a:moveTo>
                  <a:cubicBezTo>
                    <a:pt x="3989" y="1"/>
                    <a:pt x="2620" y="560"/>
                    <a:pt x="1596" y="1584"/>
                  </a:cubicBezTo>
                  <a:cubicBezTo>
                    <a:pt x="572" y="2620"/>
                    <a:pt x="1" y="3989"/>
                    <a:pt x="1" y="5430"/>
                  </a:cubicBezTo>
                  <a:cubicBezTo>
                    <a:pt x="1" y="6871"/>
                    <a:pt x="572" y="8240"/>
                    <a:pt x="1596" y="9264"/>
                  </a:cubicBezTo>
                  <a:cubicBezTo>
                    <a:pt x="2620" y="10300"/>
                    <a:pt x="3989" y="10859"/>
                    <a:pt x="5430" y="10859"/>
                  </a:cubicBezTo>
                  <a:cubicBezTo>
                    <a:pt x="6883" y="10859"/>
                    <a:pt x="8252" y="10300"/>
                    <a:pt x="9276" y="9264"/>
                  </a:cubicBezTo>
                  <a:cubicBezTo>
                    <a:pt x="10300" y="8240"/>
                    <a:pt x="10871" y="6871"/>
                    <a:pt x="10871" y="5430"/>
                  </a:cubicBezTo>
                  <a:cubicBezTo>
                    <a:pt x="10871" y="3989"/>
                    <a:pt x="10300" y="2620"/>
                    <a:pt x="9276" y="1584"/>
                  </a:cubicBezTo>
                  <a:cubicBezTo>
                    <a:pt x="8252" y="560"/>
                    <a:pt x="6883" y="1"/>
                    <a:pt x="5430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753;p56"/>
            <p:cNvSpPr/>
            <p:nvPr/>
          </p:nvSpPr>
          <p:spPr>
            <a:xfrm>
              <a:off x="3368074" y="3882537"/>
              <a:ext cx="215298" cy="215298"/>
            </a:xfrm>
            <a:custGeom>
              <a:avLst/>
              <a:gdLst/>
              <a:ahLst/>
              <a:cxnLst/>
              <a:rect l="l" t="t" r="r" b="b"/>
              <a:pathLst>
                <a:path w="6764" h="6764" extrusionOk="0">
                  <a:moveTo>
                    <a:pt x="5335" y="346"/>
                  </a:moveTo>
                  <a:cubicBezTo>
                    <a:pt x="5930" y="346"/>
                    <a:pt x="6418" y="834"/>
                    <a:pt x="6418" y="1429"/>
                  </a:cubicBezTo>
                  <a:lnTo>
                    <a:pt x="6418" y="5335"/>
                  </a:lnTo>
                  <a:cubicBezTo>
                    <a:pt x="6418" y="5930"/>
                    <a:pt x="5930" y="6418"/>
                    <a:pt x="5335" y="6418"/>
                  </a:cubicBezTo>
                  <a:lnTo>
                    <a:pt x="1429" y="6418"/>
                  </a:lnTo>
                  <a:cubicBezTo>
                    <a:pt x="834" y="6418"/>
                    <a:pt x="346" y="5930"/>
                    <a:pt x="346" y="5335"/>
                  </a:cubicBezTo>
                  <a:lnTo>
                    <a:pt x="346" y="1429"/>
                  </a:lnTo>
                  <a:cubicBezTo>
                    <a:pt x="346" y="834"/>
                    <a:pt x="834" y="346"/>
                    <a:pt x="1429" y="346"/>
                  </a:cubicBezTo>
                  <a:close/>
                  <a:moveTo>
                    <a:pt x="1429" y="1"/>
                  </a:moveTo>
                  <a:cubicBezTo>
                    <a:pt x="644" y="1"/>
                    <a:pt x="1" y="644"/>
                    <a:pt x="1" y="1429"/>
                  </a:cubicBezTo>
                  <a:lnTo>
                    <a:pt x="1" y="5335"/>
                  </a:lnTo>
                  <a:cubicBezTo>
                    <a:pt x="1" y="6120"/>
                    <a:pt x="644" y="6763"/>
                    <a:pt x="1429" y="6763"/>
                  </a:cubicBezTo>
                  <a:lnTo>
                    <a:pt x="5335" y="6763"/>
                  </a:lnTo>
                  <a:cubicBezTo>
                    <a:pt x="6121" y="6763"/>
                    <a:pt x="6763" y="6120"/>
                    <a:pt x="6763" y="5335"/>
                  </a:cubicBezTo>
                  <a:lnTo>
                    <a:pt x="6763" y="1429"/>
                  </a:lnTo>
                  <a:cubicBezTo>
                    <a:pt x="6763" y="644"/>
                    <a:pt x="6121" y="1"/>
                    <a:pt x="5335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754;p56"/>
            <p:cNvSpPr/>
            <p:nvPr/>
          </p:nvSpPr>
          <p:spPr>
            <a:xfrm>
              <a:off x="3418143" y="3933656"/>
              <a:ext cx="114811" cy="112742"/>
            </a:xfrm>
            <a:custGeom>
              <a:avLst/>
              <a:gdLst/>
              <a:ahLst/>
              <a:cxnLst/>
              <a:rect l="l" t="t" r="r" b="b"/>
              <a:pathLst>
                <a:path w="3607" h="3542" extrusionOk="0">
                  <a:moveTo>
                    <a:pt x="1822" y="0"/>
                  </a:moveTo>
                  <a:cubicBezTo>
                    <a:pt x="812" y="0"/>
                    <a:pt x="1" y="851"/>
                    <a:pt x="59" y="1859"/>
                  </a:cubicBezTo>
                  <a:cubicBezTo>
                    <a:pt x="95" y="2776"/>
                    <a:pt x="833" y="3502"/>
                    <a:pt x="1726" y="3538"/>
                  </a:cubicBezTo>
                  <a:cubicBezTo>
                    <a:pt x="1764" y="3541"/>
                    <a:pt x="1802" y="3542"/>
                    <a:pt x="1840" y="3542"/>
                  </a:cubicBezTo>
                  <a:cubicBezTo>
                    <a:pt x="2178" y="3542"/>
                    <a:pt x="2494" y="3447"/>
                    <a:pt x="2762" y="3276"/>
                  </a:cubicBezTo>
                  <a:cubicBezTo>
                    <a:pt x="2857" y="3217"/>
                    <a:pt x="2869" y="3086"/>
                    <a:pt x="2797" y="3014"/>
                  </a:cubicBezTo>
                  <a:cubicBezTo>
                    <a:pt x="2761" y="2978"/>
                    <a:pt x="2711" y="2964"/>
                    <a:pt x="2664" y="2964"/>
                  </a:cubicBezTo>
                  <a:cubicBezTo>
                    <a:pt x="2634" y="2964"/>
                    <a:pt x="2606" y="2969"/>
                    <a:pt x="2583" y="2979"/>
                  </a:cubicBezTo>
                  <a:cubicBezTo>
                    <a:pt x="2380" y="3096"/>
                    <a:pt x="2149" y="3185"/>
                    <a:pt x="1897" y="3185"/>
                  </a:cubicBezTo>
                  <a:cubicBezTo>
                    <a:pt x="1868" y="3185"/>
                    <a:pt x="1839" y="3183"/>
                    <a:pt x="1809" y="3181"/>
                  </a:cubicBezTo>
                  <a:cubicBezTo>
                    <a:pt x="1023" y="3169"/>
                    <a:pt x="380" y="2514"/>
                    <a:pt x="392" y="1716"/>
                  </a:cubicBezTo>
                  <a:cubicBezTo>
                    <a:pt x="426" y="948"/>
                    <a:pt x="1028" y="330"/>
                    <a:pt x="1792" y="330"/>
                  </a:cubicBezTo>
                  <a:cubicBezTo>
                    <a:pt x="1833" y="330"/>
                    <a:pt x="1874" y="332"/>
                    <a:pt x="1916" y="335"/>
                  </a:cubicBezTo>
                  <a:cubicBezTo>
                    <a:pt x="2619" y="371"/>
                    <a:pt x="3190" y="943"/>
                    <a:pt x="3250" y="1633"/>
                  </a:cubicBezTo>
                  <a:cubicBezTo>
                    <a:pt x="3285" y="1919"/>
                    <a:pt x="3214" y="2193"/>
                    <a:pt x="3095" y="2431"/>
                  </a:cubicBezTo>
                  <a:cubicBezTo>
                    <a:pt x="3059" y="2490"/>
                    <a:pt x="3059" y="2574"/>
                    <a:pt x="3119" y="2633"/>
                  </a:cubicBezTo>
                  <a:cubicBezTo>
                    <a:pt x="3149" y="2663"/>
                    <a:pt x="3191" y="2678"/>
                    <a:pt x="3234" y="2678"/>
                  </a:cubicBezTo>
                  <a:cubicBezTo>
                    <a:pt x="3295" y="2678"/>
                    <a:pt x="3358" y="2648"/>
                    <a:pt x="3393" y="2586"/>
                  </a:cubicBezTo>
                  <a:cubicBezTo>
                    <a:pt x="3536" y="2324"/>
                    <a:pt x="3607" y="2014"/>
                    <a:pt x="3583" y="1669"/>
                  </a:cubicBezTo>
                  <a:cubicBezTo>
                    <a:pt x="3536" y="764"/>
                    <a:pt x="2797" y="50"/>
                    <a:pt x="1904" y="2"/>
                  </a:cubicBezTo>
                  <a:cubicBezTo>
                    <a:pt x="1877" y="1"/>
                    <a:pt x="1849" y="0"/>
                    <a:pt x="1822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755;p56"/>
            <p:cNvSpPr/>
            <p:nvPr/>
          </p:nvSpPr>
          <p:spPr>
            <a:xfrm>
              <a:off x="3519298" y="3910197"/>
              <a:ext cx="29570" cy="29220"/>
            </a:xfrm>
            <a:custGeom>
              <a:avLst/>
              <a:gdLst/>
              <a:ahLst/>
              <a:cxnLst/>
              <a:rect l="l" t="t" r="r" b="b"/>
              <a:pathLst>
                <a:path w="929" h="918" extrusionOk="0">
                  <a:moveTo>
                    <a:pt x="465" y="1"/>
                  </a:moveTo>
                  <a:cubicBezTo>
                    <a:pt x="203" y="1"/>
                    <a:pt x="0" y="203"/>
                    <a:pt x="0" y="453"/>
                  </a:cubicBezTo>
                  <a:cubicBezTo>
                    <a:pt x="0" y="715"/>
                    <a:pt x="203" y="918"/>
                    <a:pt x="465" y="918"/>
                  </a:cubicBezTo>
                  <a:cubicBezTo>
                    <a:pt x="715" y="918"/>
                    <a:pt x="929" y="715"/>
                    <a:pt x="929" y="453"/>
                  </a:cubicBezTo>
                  <a:cubicBezTo>
                    <a:pt x="929" y="203"/>
                    <a:pt x="715" y="1"/>
                    <a:pt x="465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" name="Google Shape;756;p56"/>
          <p:cNvGrpSpPr/>
          <p:nvPr/>
        </p:nvGrpSpPr>
        <p:grpSpPr>
          <a:xfrm>
            <a:off x="7363321" y="7151649"/>
            <a:ext cx="964473" cy="1012790"/>
            <a:chOff x="4201447" y="3817349"/>
            <a:chExt cx="346024" cy="345674"/>
          </a:xfrm>
        </p:grpSpPr>
        <p:sp>
          <p:nvSpPr>
            <p:cNvPr id="55" name="Google Shape;757;p56"/>
            <p:cNvSpPr/>
            <p:nvPr/>
          </p:nvSpPr>
          <p:spPr>
            <a:xfrm>
              <a:off x="4201447" y="3817349"/>
              <a:ext cx="346024" cy="345674"/>
            </a:xfrm>
            <a:custGeom>
              <a:avLst/>
              <a:gdLst/>
              <a:ahLst/>
              <a:cxnLst/>
              <a:rect l="l" t="t" r="r" b="b"/>
              <a:pathLst>
                <a:path w="10871" h="10860" extrusionOk="0">
                  <a:moveTo>
                    <a:pt x="5430" y="334"/>
                  </a:moveTo>
                  <a:cubicBezTo>
                    <a:pt x="8252" y="334"/>
                    <a:pt x="10526" y="2608"/>
                    <a:pt x="10526" y="5430"/>
                  </a:cubicBezTo>
                  <a:cubicBezTo>
                    <a:pt x="10526" y="8240"/>
                    <a:pt x="8252" y="10514"/>
                    <a:pt x="5430" y="10514"/>
                  </a:cubicBezTo>
                  <a:cubicBezTo>
                    <a:pt x="2620" y="10514"/>
                    <a:pt x="346" y="8240"/>
                    <a:pt x="346" y="5430"/>
                  </a:cubicBezTo>
                  <a:cubicBezTo>
                    <a:pt x="346" y="2608"/>
                    <a:pt x="2620" y="334"/>
                    <a:pt x="5430" y="334"/>
                  </a:cubicBezTo>
                  <a:close/>
                  <a:moveTo>
                    <a:pt x="5430" y="1"/>
                  </a:moveTo>
                  <a:cubicBezTo>
                    <a:pt x="3989" y="1"/>
                    <a:pt x="2620" y="560"/>
                    <a:pt x="1596" y="1584"/>
                  </a:cubicBezTo>
                  <a:cubicBezTo>
                    <a:pt x="572" y="2620"/>
                    <a:pt x="1" y="3989"/>
                    <a:pt x="1" y="5430"/>
                  </a:cubicBezTo>
                  <a:cubicBezTo>
                    <a:pt x="1" y="6871"/>
                    <a:pt x="572" y="8240"/>
                    <a:pt x="1596" y="9264"/>
                  </a:cubicBezTo>
                  <a:cubicBezTo>
                    <a:pt x="2620" y="10300"/>
                    <a:pt x="3989" y="10859"/>
                    <a:pt x="5430" y="10859"/>
                  </a:cubicBezTo>
                  <a:cubicBezTo>
                    <a:pt x="6882" y="10859"/>
                    <a:pt x="8252" y="10300"/>
                    <a:pt x="9276" y="9264"/>
                  </a:cubicBezTo>
                  <a:cubicBezTo>
                    <a:pt x="10299" y="8240"/>
                    <a:pt x="10871" y="6871"/>
                    <a:pt x="10871" y="5430"/>
                  </a:cubicBezTo>
                  <a:cubicBezTo>
                    <a:pt x="10871" y="3989"/>
                    <a:pt x="10299" y="2620"/>
                    <a:pt x="9276" y="1584"/>
                  </a:cubicBezTo>
                  <a:cubicBezTo>
                    <a:pt x="8252" y="560"/>
                    <a:pt x="6882" y="1"/>
                    <a:pt x="5430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758;p56"/>
            <p:cNvSpPr/>
            <p:nvPr/>
          </p:nvSpPr>
          <p:spPr>
            <a:xfrm>
              <a:off x="4271569" y="3904531"/>
              <a:ext cx="227394" cy="185728"/>
            </a:xfrm>
            <a:custGeom>
              <a:avLst/>
              <a:gdLst/>
              <a:ahLst/>
              <a:cxnLst/>
              <a:rect l="l" t="t" r="r" b="b"/>
              <a:pathLst>
                <a:path w="7144" h="5835" extrusionOk="0">
                  <a:moveTo>
                    <a:pt x="4620" y="0"/>
                  </a:moveTo>
                  <a:cubicBezTo>
                    <a:pt x="3727" y="0"/>
                    <a:pt x="2977" y="691"/>
                    <a:pt x="2905" y="1572"/>
                  </a:cubicBezTo>
                  <a:cubicBezTo>
                    <a:pt x="2727" y="1548"/>
                    <a:pt x="2358" y="1441"/>
                    <a:pt x="2262" y="1405"/>
                  </a:cubicBezTo>
                  <a:cubicBezTo>
                    <a:pt x="1643" y="1203"/>
                    <a:pt x="1072" y="810"/>
                    <a:pt x="631" y="322"/>
                  </a:cubicBezTo>
                  <a:cubicBezTo>
                    <a:pt x="596" y="298"/>
                    <a:pt x="572" y="274"/>
                    <a:pt x="524" y="262"/>
                  </a:cubicBezTo>
                  <a:cubicBezTo>
                    <a:pt x="517" y="261"/>
                    <a:pt x="509" y="260"/>
                    <a:pt x="501" y="260"/>
                  </a:cubicBezTo>
                  <a:cubicBezTo>
                    <a:pt x="436" y="260"/>
                    <a:pt x="367" y="304"/>
                    <a:pt x="346" y="357"/>
                  </a:cubicBezTo>
                  <a:cubicBezTo>
                    <a:pt x="238" y="572"/>
                    <a:pt x="179" y="810"/>
                    <a:pt x="179" y="1048"/>
                  </a:cubicBezTo>
                  <a:cubicBezTo>
                    <a:pt x="179" y="1393"/>
                    <a:pt x="286" y="1727"/>
                    <a:pt x="476" y="1977"/>
                  </a:cubicBezTo>
                  <a:cubicBezTo>
                    <a:pt x="466" y="1975"/>
                    <a:pt x="456" y="1974"/>
                    <a:pt x="446" y="1974"/>
                  </a:cubicBezTo>
                  <a:cubicBezTo>
                    <a:pt x="397" y="1974"/>
                    <a:pt x="349" y="1997"/>
                    <a:pt x="310" y="2036"/>
                  </a:cubicBezTo>
                  <a:cubicBezTo>
                    <a:pt x="286" y="2060"/>
                    <a:pt x="286" y="2108"/>
                    <a:pt x="274" y="2143"/>
                  </a:cubicBezTo>
                  <a:lnTo>
                    <a:pt x="274" y="2203"/>
                  </a:lnTo>
                  <a:cubicBezTo>
                    <a:pt x="274" y="2655"/>
                    <a:pt x="476" y="3072"/>
                    <a:pt x="822" y="3358"/>
                  </a:cubicBezTo>
                  <a:cubicBezTo>
                    <a:pt x="786" y="3370"/>
                    <a:pt x="774" y="3405"/>
                    <a:pt x="762" y="3417"/>
                  </a:cubicBezTo>
                  <a:cubicBezTo>
                    <a:pt x="750" y="3465"/>
                    <a:pt x="727" y="3513"/>
                    <a:pt x="750" y="3548"/>
                  </a:cubicBezTo>
                  <a:cubicBezTo>
                    <a:pt x="893" y="4024"/>
                    <a:pt x="1262" y="4405"/>
                    <a:pt x="1727" y="4548"/>
                  </a:cubicBezTo>
                  <a:cubicBezTo>
                    <a:pt x="1310" y="4798"/>
                    <a:pt x="834" y="4941"/>
                    <a:pt x="334" y="4941"/>
                  </a:cubicBezTo>
                  <a:lnTo>
                    <a:pt x="191" y="4941"/>
                  </a:lnTo>
                  <a:cubicBezTo>
                    <a:pt x="107" y="4941"/>
                    <a:pt x="36" y="5001"/>
                    <a:pt x="12" y="5084"/>
                  </a:cubicBezTo>
                  <a:cubicBezTo>
                    <a:pt x="0" y="5156"/>
                    <a:pt x="48" y="5239"/>
                    <a:pt x="107" y="5263"/>
                  </a:cubicBezTo>
                  <a:cubicBezTo>
                    <a:pt x="727" y="5632"/>
                    <a:pt x="1465" y="5834"/>
                    <a:pt x="2191" y="5834"/>
                  </a:cubicBezTo>
                  <a:cubicBezTo>
                    <a:pt x="3072" y="5834"/>
                    <a:pt x="3905" y="5560"/>
                    <a:pt x="4596" y="5060"/>
                  </a:cubicBezTo>
                  <a:cubicBezTo>
                    <a:pt x="4691" y="5001"/>
                    <a:pt x="4691" y="4858"/>
                    <a:pt x="4620" y="4786"/>
                  </a:cubicBezTo>
                  <a:cubicBezTo>
                    <a:pt x="4587" y="4754"/>
                    <a:pt x="4544" y="4735"/>
                    <a:pt x="4499" y="4735"/>
                  </a:cubicBezTo>
                  <a:cubicBezTo>
                    <a:pt x="4463" y="4735"/>
                    <a:pt x="4426" y="4748"/>
                    <a:pt x="4394" y="4775"/>
                  </a:cubicBezTo>
                  <a:cubicBezTo>
                    <a:pt x="3763" y="5215"/>
                    <a:pt x="3013" y="5489"/>
                    <a:pt x="2191" y="5489"/>
                  </a:cubicBezTo>
                  <a:cubicBezTo>
                    <a:pt x="1727" y="5489"/>
                    <a:pt x="1262" y="5394"/>
                    <a:pt x="846" y="5239"/>
                  </a:cubicBezTo>
                  <a:cubicBezTo>
                    <a:pt x="1369" y="5144"/>
                    <a:pt x="1846" y="4917"/>
                    <a:pt x="2262" y="4584"/>
                  </a:cubicBezTo>
                  <a:cubicBezTo>
                    <a:pt x="2310" y="4536"/>
                    <a:pt x="2334" y="4477"/>
                    <a:pt x="2322" y="4417"/>
                  </a:cubicBezTo>
                  <a:cubicBezTo>
                    <a:pt x="2310" y="4346"/>
                    <a:pt x="2239" y="4286"/>
                    <a:pt x="2155" y="4286"/>
                  </a:cubicBezTo>
                  <a:cubicBezTo>
                    <a:pt x="1739" y="4263"/>
                    <a:pt x="1369" y="4048"/>
                    <a:pt x="1167" y="3691"/>
                  </a:cubicBezTo>
                  <a:cubicBezTo>
                    <a:pt x="1250" y="3691"/>
                    <a:pt x="1358" y="3667"/>
                    <a:pt x="1441" y="3643"/>
                  </a:cubicBezTo>
                  <a:cubicBezTo>
                    <a:pt x="1524" y="3632"/>
                    <a:pt x="1584" y="3572"/>
                    <a:pt x="1584" y="3489"/>
                  </a:cubicBezTo>
                  <a:cubicBezTo>
                    <a:pt x="1596" y="3405"/>
                    <a:pt x="1536" y="3334"/>
                    <a:pt x="1441" y="3298"/>
                  </a:cubicBezTo>
                  <a:cubicBezTo>
                    <a:pt x="1000" y="3191"/>
                    <a:pt x="667" y="2822"/>
                    <a:pt x="596" y="2381"/>
                  </a:cubicBezTo>
                  <a:lnTo>
                    <a:pt x="596" y="2381"/>
                  </a:lnTo>
                  <a:cubicBezTo>
                    <a:pt x="727" y="2405"/>
                    <a:pt x="869" y="2417"/>
                    <a:pt x="1000" y="2417"/>
                  </a:cubicBezTo>
                  <a:cubicBezTo>
                    <a:pt x="1084" y="2417"/>
                    <a:pt x="1143" y="2358"/>
                    <a:pt x="1167" y="2274"/>
                  </a:cubicBezTo>
                  <a:cubicBezTo>
                    <a:pt x="1179" y="2203"/>
                    <a:pt x="1131" y="2143"/>
                    <a:pt x="1072" y="2108"/>
                  </a:cubicBezTo>
                  <a:cubicBezTo>
                    <a:pt x="703" y="1881"/>
                    <a:pt x="476" y="1488"/>
                    <a:pt x="476" y="1048"/>
                  </a:cubicBezTo>
                  <a:cubicBezTo>
                    <a:pt x="476" y="953"/>
                    <a:pt x="488" y="846"/>
                    <a:pt x="524" y="738"/>
                  </a:cubicBezTo>
                  <a:cubicBezTo>
                    <a:pt x="965" y="1191"/>
                    <a:pt x="1524" y="1524"/>
                    <a:pt x="2120" y="1727"/>
                  </a:cubicBezTo>
                  <a:cubicBezTo>
                    <a:pt x="2120" y="1727"/>
                    <a:pt x="2715" y="1905"/>
                    <a:pt x="2929" y="1917"/>
                  </a:cubicBezTo>
                  <a:lnTo>
                    <a:pt x="3024" y="1917"/>
                  </a:lnTo>
                  <a:cubicBezTo>
                    <a:pt x="3096" y="1917"/>
                    <a:pt x="3167" y="1869"/>
                    <a:pt x="3191" y="1798"/>
                  </a:cubicBezTo>
                  <a:cubicBezTo>
                    <a:pt x="3203" y="1786"/>
                    <a:pt x="3203" y="1750"/>
                    <a:pt x="3203" y="1738"/>
                  </a:cubicBezTo>
                  <a:lnTo>
                    <a:pt x="3203" y="1703"/>
                  </a:lnTo>
                  <a:cubicBezTo>
                    <a:pt x="3203" y="953"/>
                    <a:pt x="3810" y="334"/>
                    <a:pt x="4572" y="334"/>
                  </a:cubicBezTo>
                  <a:cubicBezTo>
                    <a:pt x="4941" y="334"/>
                    <a:pt x="5287" y="488"/>
                    <a:pt x="5549" y="750"/>
                  </a:cubicBezTo>
                  <a:cubicBezTo>
                    <a:pt x="5585" y="787"/>
                    <a:pt x="5621" y="802"/>
                    <a:pt x="5663" y="802"/>
                  </a:cubicBezTo>
                  <a:cubicBezTo>
                    <a:pt x="5676" y="802"/>
                    <a:pt x="5689" y="801"/>
                    <a:pt x="5703" y="798"/>
                  </a:cubicBezTo>
                  <a:cubicBezTo>
                    <a:pt x="5882" y="762"/>
                    <a:pt x="6049" y="738"/>
                    <a:pt x="6203" y="679"/>
                  </a:cubicBezTo>
                  <a:lnTo>
                    <a:pt x="6203" y="679"/>
                  </a:lnTo>
                  <a:cubicBezTo>
                    <a:pt x="6120" y="762"/>
                    <a:pt x="6013" y="857"/>
                    <a:pt x="5894" y="917"/>
                  </a:cubicBezTo>
                  <a:cubicBezTo>
                    <a:pt x="5822" y="965"/>
                    <a:pt x="5787" y="1048"/>
                    <a:pt x="5822" y="1143"/>
                  </a:cubicBezTo>
                  <a:cubicBezTo>
                    <a:pt x="5846" y="1203"/>
                    <a:pt x="5930" y="1250"/>
                    <a:pt x="6001" y="1250"/>
                  </a:cubicBezTo>
                  <a:cubicBezTo>
                    <a:pt x="6144" y="1227"/>
                    <a:pt x="6287" y="1215"/>
                    <a:pt x="6418" y="1167"/>
                  </a:cubicBezTo>
                  <a:lnTo>
                    <a:pt x="6418" y="1167"/>
                  </a:lnTo>
                  <a:cubicBezTo>
                    <a:pt x="6299" y="1286"/>
                    <a:pt x="6168" y="1405"/>
                    <a:pt x="6013" y="1512"/>
                  </a:cubicBezTo>
                  <a:cubicBezTo>
                    <a:pt x="5965" y="1548"/>
                    <a:pt x="5941" y="1608"/>
                    <a:pt x="5941" y="1655"/>
                  </a:cubicBezTo>
                  <a:lnTo>
                    <a:pt x="5941" y="1679"/>
                  </a:lnTo>
                  <a:lnTo>
                    <a:pt x="5941" y="1703"/>
                  </a:lnTo>
                  <a:lnTo>
                    <a:pt x="5941" y="1727"/>
                  </a:lnTo>
                  <a:cubicBezTo>
                    <a:pt x="5941" y="2691"/>
                    <a:pt x="5572" y="3572"/>
                    <a:pt x="4977" y="4227"/>
                  </a:cubicBezTo>
                  <a:cubicBezTo>
                    <a:pt x="4918" y="4298"/>
                    <a:pt x="4918" y="4405"/>
                    <a:pt x="4977" y="4465"/>
                  </a:cubicBezTo>
                  <a:cubicBezTo>
                    <a:pt x="5011" y="4499"/>
                    <a:pt x="5053" y="4514"/>
                    <a:pt x="5096" y="4514"/>
                  </a:cubicBezTo>
                  <a:cubicBezTo>
                    <a:pt x="5143" y="4514"/>
                    <a:pt x="5190" y="4496"/>
                    <a:pt x="5227" y="4465"/>
                  </a:cubicBezTo>
                  <a:cubicBezTo>
                    <a:pt x="5894" y="3715"/>
                    <a:pt x="6263" y="2762"/>
                    <a:pt x="6287" y="1750"/>
                  </a:cubicBezTo>
                  <a:cubicBezTo>
                    <a:pt x="6596" y="1524"/>
                    <a:pt x="6846" y="1250"/>
                    <a:pt x="7061" y="917"/>
                  </a:cubicBezTo>
                  <a:cubicBezTo>
                    <a:pt x="7144" y="857"/>
                    <a:pt x="7132" y="750"/>
                    <a:pt x="7061" y="715"/>
                  </a:cubicBezTo>
                  <a:cubicBezTo>
                    <a:pt x="7029" y="683"/>
                    <a:pt x="6987" y="667"/>
                    <a:pt x="6937" y="667"/>
                  </a:cubicBezTo>
                  <a:cubicBezTo>
                    <a:pt x="6912" y="667"/>
                    <a:pt x="6886" y="671"/>
                    <a:pt x="6858" y="679"/>
                  </a:cubicBezTo>
                  <a:cubicBezTo>
                    <a:pt x="6775" y="726"/>
                    <a:pt x="6680" y="750"/>
                    <a:pt x="6596" y="786"/>
                  </a:cubicBezTo>
                  <a:cubicBezTo>
                    <a:pt x="6680" y="667"/>
                    <a:pt x="6763" y="512"/>
                    <a:pt x="6823" y="369"/>
                  </a:cubicBezTo>
                  <a:cubicBezTo>
                    <a:pt x="6834" y="310"/>
                    <a:pt x="6834" y="238"/>
                    <a:pt x="6787" y="191"/>
                  </a:cubicBezTo>
                  <a:cubicBezTo>
                    <a:pt x="6750" y="153"/>
                    <a:pt x="6703" y="135"/>
                    <a:pt x="6659" y="135"/>
                  </a:cubicBezTo>
                  <a:cubicBezTo>
                    <a:pt x="6632" y="135"/>
                    <a:pt x="6607" y="142"/>
                    <a:pt x="6584" y="155"/>
                  </a:cubicBezTo>
                  <a:cubicBezTo>
                    <a:pt x="6322" y="310"/>
                    <a:pt x="6061" y="393"/>
                    <a:pt x="5775" y="441"/>
                  </a:cubicBezTo>
                  <a:cubicBezTo>
                    <a:pt x="5465" y="143"/>
                    <a:pt x="5048" y="0"/>
                    <a:pt x="4620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" name="Google Shape;759;p56"/>
          <p:cNvGrpSpPr/>
          <p:nvPr/>
        </p:nvGrpSpPr>
        <p:grpSpPr>
          <a:xfrm>
            <a:off x="7401563" y="8795671"/>
            <a:ext cx="964492" cy="1012790"/>
            <a:chOff x="3752358" y="3817349"/>
            <a:chExt cx="346056" cy="345674"/>
          </a:xfrm>
        </p:grpSpPr>
        <p:sp>
          <p:nvSpPr>
            <p:cNvPr id="58" name="Google Shape;760;p56"/>
            <p:cNvSpPr/>
            <p:nvPr/>
          </p:nvSpPr>
          <p:spPr>
            <a:xfrm>
              <a:off x="3752358" y="3817349"/>
              <a:ext cx="346056" cy="345674"/>
            </a:xfrm>
            <a:custGeom>
              <a:avLst/>
              <a:gdLst/>
              <a:ahLst/>
              <a:cxnLst/>
              <a:rect l="l" t="t" r="r" b="b"/>
              <a:pathLst>
                <a:path w="10872" h="10860" extrusionOk="0">
                  <a:moveTo>
                    <a:pt x="5430" y="334"/>
                  </a:moveTo>
                  <a:cubicBezTo>
                    <a:pt x="8252" y="334"/>
                    <a:pt x="10526" y="2608"/>
                    <a:pt x="10526" y="5430"/>
                  </a:cubicBezTo>
                  <a:cubicBezTo>
                    <a:pt x="10526" y="8240"/>
                    <a:pt x="8228" y="10514"/>
                    <a:pt x="5430" y="10514"/>
                  </a:cubicBezTo>
                  <a:cubicBezTo>
                    <a:pt x="2620" y="10514"/>
                    <a:pt x="346" y="8240"/>
                    <a:pt x="346" y="5430"/>
                  </a:cubicBezTo>
                  <a:cubicBezTo>
                    <a:pt x="346" y="2608"/>
                    <a:pt x="2620" y="334"/>
                    <a:pt x="5430" y="334"/>
                  </a:cubicBezTo>
                  <a:close/>
                  <a:moveTo>
                    <a:pt x="5430" y="1"/>
                  </a:moveTo>
                  <a:cubicBezTo>
                    <a:pt x="3989" y="1"/>
                    <a:pt x="2620" y="560"/>
                    <a:pt x="1596" y="1584"/>
                  </a:cubicBezTo>
                  <a:cubicBezTo>
                    <a:pt x="572" y="2620"/>
                    <a:pt x="1" y="3989"/>
                    <a:pt x="1" y="5430"/>
                  </a:cubicBezTo>
                  <a:cubicBezTo>
                    <a:pt x="1" y="6871"/>
                    <a:pt x="572" y="8240"/>
                    <a:pt x="1596" y="9264"/>
                  </a:cubicBezTo>
                  <a:cubicBezTo>
                    <a:pt x="2620" y="10300"/>
                    <a:pt x="3989" y="10859"/>
                    <a:pt x="5430" y="10859"/>
                  </a:cubicBezTo>
                  <a:cubicBezTo>
                    <a:pt x="6882" y="10859"/>
                    <a:pt x="8252" y="10300"/>
                    <a:pt x="9276" y="9264"/>
                  </a:cubicBezTo>
                  <a:cubicBezTo>
                    <a:pt x="10300" y="8240"/>
                    <a:pt x="10871" y="6871"/>
                    <a:pt x="10871" y="5430"/>
                  </a:cubicBezTo>
                  <a:cubicBezTo>
                    <a:pt x="10871" y="3989"/>
                    <a:pt x="10300" y="2620"/>
                    <a:pt x="9276" y="1584"/>
                  </a:cubicBezTo>
                  <a:cubicBezTo>
                    <a:pt x="8252" y="560"/>
                    <a:pt x="6882" y="1"/>
                    <a:pt x="5430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761;p56"/>
            <p:cNvSpPr/>
            <p:nvPr/>
          </p:nvSpPr>
          <p:spPr>
            <a:xfrm>
              <a:off x="3831933" y="3955682"/>
              <a:ext cx="47809" cy="120540"/>
            </a:xfrm>
            <a:custGeom>
              <a:avLst/>
              <a:gdLst/>
              <a:ahLst/>
              <a:cxnLst/>
              <a:rect l="l" t="t" r="r" b="b"/>
              <a:pathLst>
                <a:path w="1502" h="3787" extrusionOk="0">
                  <a:moveTo>
                    <a:pt x="1168" y="346"/>
                  </a:moveTo>
                  <a:lnTo>
                    <a:pt x="1168" y="3430"/>
                  </a:lnTo>
                  <a:lnTo>
                    <a:pt x="358" y="3430"/>
                  </a:lnTo>
                  <a:lnTo>
                    <a:pt x="358" y="346"/>
                  </a:lnTo>
                  <a:close/>
                  <a:moveTo>
                    <a:pt x="180" y="1"/>
                  </a:moveTo>
                  <a:cubicBezTo>
                    <a:pt x="96" y="1"/>
                    <a:pt x="1" y="72"/>
                    <a:pt x="1" y="179"/>
                  </a:cubicBezTo>
                  <a:lnTo>
                    <a:pt x="1" y="3608"/>
                  </a:lnTo>
                  <a:cubicBezTo>
                    <a:pt x="1" y="3703"/>
                    <a:pt x="72" y="3787"/>
                    <a:pt x="180" y="3787"/>
                  </a:cubicBezTo>
                  <a:lnTo>
                    <a:pt x="1323" y="3787"/>
                  </a:lnTo>
                  <a:cubicBezTo>
                    <a:pt x="1418" y="3787"/>
                    <a:pt x="1501" y="3715"/>
                    <a:pt x="1501" y="3608"/>
                  </a:cubicBezTo>
                  <a:lnTo>
                    <a:pt x="1501" y="179"/>
                  </a:lnTo>
                  <a:cubicBezTo>
                    <a:pt x="1501" y="72"/>
                    <a:pt x="1430" y="1"/>
                    <a:pt x="1323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762;p56"/>
            <p:cNvSpPr/>
            <p:nvPr/>
          </p:nvSpPr>
          <p:spPr>
            <a:xfrm>
              <a:off x="3824739" y="3890112"/>
              <a:ext cx="55002" cy="55002"/>
            </a:xfrm>
            <a:custGeom>
              <a:avLst/>
              <a:gdLst/>
              <a:ahLst/>
              <a:cxnLst/>
              <a:rect l="l" t="t" r="r" b="b"/>
              <a:pathLst>
                <a:path w="1728" h="1728" extrusionOk="0">
                  <a:moveTo>
                    <a:pt x="870" y="334"/>
                  </a:moveTo>
                  <a:cubicBezTo>
                    <a:pt x="1156" y="334"/>
                    <a:pt x="1394" y="572"/>
                    <a:pt x="1394" y="846"/>
                  </a:cubicBezTo>
                  <a:cubicBezTo>
                    <a:pt x="1394" y="1132"/>
                    <a:pt x="1156" y="1370"/>
                    <a:pt x="870" y="1370"/>
                  </a:cubicBezTo>
                  <a:cubicBezTo>
                    <a:pt x="584" y="1370"/>
                    <a:pt x="346" y="1132"/>
                    <a:pt x="346" y="846"/>
                  </a:cubicBezTo>
                  <a:cubicBezTo>
                    <a:pt x="346" y="572"/>
                    <a:pt x="584" y="334"/>
                    <a:pt x="870" y="334"/>
                  </a:cubicBezTo>
                  <a:close/>
                  <a:moveTo>
                    <a:pt x="870" y="1"/>
                  </a:moveTo>
                  <a:cubicBezTo>
                    <a:pt x="394" y="1"/>
                    <a:pt x="1" y="394"/>
                    <a:pt x="1" y="870"/>
                  </a:cubicBezTo>
                  <a:cubicBezTo>
                    <a:pt x="1" y="1346"/>
                    <a:pt x="394" y="1727"/>
                    <a:pt x="870" y="1727"/>
                  </a:cubicBezTo>
                  <a:cubicBezTo>
                    <a:pt x="1346" y="1727"/>
                    <a:pt x="1727" y="1334"/>
                    <a:pt x="1727" y="870"/>
                  </a:cubicBezTo>
                  <a:cubicBezTo>
                    <a:pt x="1727" y="394"/>
                    <a:pt x="1346" y="1"/>
                    <a:pt x="870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763;p56"/>
            <p:cNvSpPr/>
            <p:nvPr/>
          </p:nvSpPr>
          <p:spPr>
            <a:xfrm>
              <a:off x="3904696" y="3955682"/>
              <a:ext cx="128148" cy="120540"/>
            </a:xfrm>
            <a:custGeom>
              <a:avLst/>
              <a:gdLst/>
              <a:ahLst/>
              <a:cxnLst/>
              <a:rect l="l" t="t" r="r" b="b"/>
              <a:pathLst>
                <a:path w="4026" h="3787" extrusionOk="0">
                  <a:moveTo>
                    <a:pt x="191" y="1"/>
                  </a:moveTo>
                  <a:cubicBezTo>
                    <a:pt x="96" y="1"/>
                    <a:pt x="1" y="72"/>
                    <a:pt x="1" y="179"/>
                  </a:cubicBezTo>
                  <a:lnTo>
                    <a:pt x="1" y="3608"/>
                  </a:lnTo>
                  <a:cubicBezTo>
                    <a:pt x="1" y="3703"/>
                    <a:pt x="84" y="3787"/>
                    <a:pt x="191" y="3787"/>
                  </a:cubicBezTo>
                  <a:lnTo>
                    <a:pt x="1334" y="3787"/>
                  </a:lnTo>
                  <a:cubicBezTo>
                    <a:pt x="1418" y="3787"/>
                    <a:pt x="1513" y="3715"/>
                    <a:pt x="1513" y="3608"/>
                  </a:cubicBezTo>
                  <a:lnTo>
                    <a:pt x="1513" y="2382"/>
                  </a:lnTo>
                  <a:cubicBezTo>
                    <a:pt x="1513" y="1977"/>
                    <a:pt x="1596" y="1501"/>
                    <a:pt x="2037" y="1501"/>
                  </a:cubicBezTo>
                  <a:cubicBezTo>
                    <a:pt x="2347" y="1501"/>
                    <a:pt x="2477" y="1763"/>
                    <a:pt x="2525" y="2060"/>
                  </a:cubicBezTo>
                  <a:cubicBezTo>
                    <a:pt x="2537" y="2156"/>
                    <a:pt x="2608" y="2215"/>
                    <a:pt x="2692" y="2215"/>
                  </a:cubicBezTo>
                  <a:cubicBezTo>
                    <a:pt x="2787" y="2215"/>
                    <a:pt x="2870" y="2120"/>
                    <a:pt x="2847" y="2025"/>
                  </a:cubicBezTo>
                  <a:cubicBezTo>
                    <a:pt x="2763" y="1465"/>
                    <a:pt x="2477" y="1155"/>
                    <a:pt x="2013" y="1155"/>
                  </a:cubicBezTo>
                  <a:cubicBezTo>
                    <a:pt x="1465" y="1155"/>
                    <a:pt x="1156" y="1608"/>
                    <a:pt x="1156" y="2382"/>
                  </a:cubicBezTo>
                  <a:lnTo>
                    <a:pt x="1156" y="3430"/>
                  </a:lnTo>
                  <a:lnTo>
                    <a:pt x="346" y="3430"/>
                  </a:lnTo>
                  <a:lnTo>
                    <a:pt x="346" y="358"/>
                  </a:lnTo>
                  <a:lnTo>
                    <a:pt x="918" y="358"/>
                  </a:lnTo>
                  <a:lnTo>
                    <a:pt x="918" y="572"/>
                  </a:lnTo>
                  <a:cubicBezTo>
                    <a:pt x="918" y="632"/>
                    <a:pt x="930" y="679"/>
                    <a:pt x="977" y="715"/>
                  </a:cubicBezTo>
                  <a:cubicBezTo>
                    <a:pt x="1007" y="733"/>
                    <a:pt x="1043" y="742"/>
                    <a:pt x="1078" y="742"/>
                  </a:cubicBezTo>
                  <a:cubicBezTo>
                    <a:pt x="1114" y="742"/>
                    <a:pt x="1150" y="733"/>
                    <a:pt x="1180" y="715"/>
                  </a:cubicBezTo>
                  <a:cubicBezTo>
                    <a:pt x="1477" y="477"/>
                    <a:pt x="1835" y="358"/>
                    <a:pt x="2227" y="358"/>
                  </a:cubicBezTo>
                  <a:cubicBezTo>
                    <a:pt x="3204" y="358"/>
                    <a:pt x="3656" y="1191"/>
                    <a:pt x="3656" y="2001"/>
                  </a:cubicBezTo>
                  <a:lnTo>
                    <a:pt x="3656" y="3430"/>
                  </a:lnTo>
                  <a:lnTo>
                    <a:pt x="2847" y="3430"/>
                  </a:lnTo>
                  <a:lnTo>
                    <a:pt x="2847" y="2870"/>
                  </a:lnTo>
                  <a:cubicBezTo>
                    <a:pt x="2847" y="2775"/>
                    <a:pt x="2775" y="2703"/>
                    <a:pt x="2692" y="2703"/>
                  </a:cubicBezTo>
                  <a:cubicBezTo>
                    <a:pt x="2597" y="2703"/>
                    <a:pt x="2525" y="2775"/>
                    <a:pt x="2525" y="2870"/>
                  </a:cubicBezTo>
                  <a:lnTo>
                    <a:pt x="2525" y="3596"/>
                  </a:lnTo>
                  <a:cubicBezTo>
                    <a:pt x="2525" y="3691"/>
                    <a:pt x="2597" y="3775"/>
                    <a:pt x="2704" y="3775"/>
                  </a:cubicBezTo>
                  <a:lnTo>
                    <a:pt x="3847" y="3775"/>
                  </a:lnTo>
                  <a:cubicBezTo>
                    <a:pt x="3942" y="3775"/>
                    <a:pt x="4025" y="3703"/>
                    <a:pt x="4025" y="3596"/>
                  </a:cubicBezTo>
                  <a:lnTo>
                    <a:pt x="4025" y="1989"/>
                  </a:lnTo>
                  <a:cubicBezTo>
                    <a:pt x="4025" y="810"/>
                    <a:pt x="3299" y="1"/>
                    <a:pt x="2239" y="1"/>
                  </a:cubicBezTo>
                  <a:cubicBezTo>
                    <a:pt x="1894" y="1"/>
                    <a:pt x="1573" y="84"/>
                    <a:pt x="1275" y="251"/>
                  </a:cubicBezTo>
                  <a:lnTo>
                    <a:pt x="1275" y="179"/>
                  </a:lnTo>
                  <a:cubicBezTo>
                    <a:pt x="1275" y="84"/>
                    <a:pt x="1204" y="1"/>
                    <a:pt x="1096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2" name="Google Shape;764;p56"/>
          <p:cNvSpPr txBox="1">
            <a:spLocks/>
          </p:cNvSpPr>
          <p:nvPr/>
        </p:nvSpPr>
        <p:spPr>
          <a:xfrm>
            <a:off x="11338596" y="3221817"/>
            <a:ext cx="10074900" cy="16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6800" smtClean="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Keep In Touch</a:t>
            </a:r>
            <a:endParaRPr lang="en-US"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63" name="Google Shape;765;p56"/>
          <p:cNvCxnSpPr/>
          <p:nvPr/>
        </p:nvCxnSpPr>
        <p:spPr>
          <a:xfrm>
            <a:off x="11585696" y="5121553"/>
            <a:ext cx="3871500" cy="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p57"/>
          <p:cNvSpPr txBox="1">
            <a:spLocks noGrp="1"/>
          </p:cNvSpPr>
          <p:nvPr>
            <p:ph type="title"/>
          </p:nvPr>
        </p:nvSpPr>
        <p:spPr>
          <a:xfrm>
            <a:off x="8043200" y="5605100"/>
            <a:ext cx="9309000" cy="224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16000" b="1">
                <a:solidFill>
                  <a:srgbClr val="556271"/>
                </a:solidFill>
                <a:latin typeface="Montserrat"/>
                <a:ea typeface="Montserrat"/>
                <a:cs typeface="Montserrat"/>
                <a:sym typeface="Montserrat"/>
              </a:rPr>
              <a:t>Thanks!</a:t>
            </a:r>
            <a:endParaRPr sz="16000" b="1">
              <a:solidFill>
                <a:srgbClr val="55627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71" name="Google Shape;771;p57"/>
          <p:cNvSpPr/>
          <p:nvPr/>
        </p:nvSpPr>
        <p:spPr>
          <a:xfrm>
            <a:off x="20302806" y="4516400"/>
            <a:ext cx="5033400" cy="4683300"/>
          </a:xfrm>
          <a:prstGeom prst="ellipse">
            <a:avLst/>
          </a:prstGeom>
          <a:solidFill>
            <a:srgbClr val="FFC4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2" name="Google Shape;772;p57"/>
          <p:cNvSpPr/>
          <p:nvPr/>
        </p:nvSpPr>
        <p:spPr>
          <a:xfrm>
            <a:off x="19245874" y="4241867"/>
            <a:ext cx="1164900" cy="1189500"/>
          </a:xfrm>
          <a:prstGeom prst="ellipse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3" name="Google Shape;773;p57"/>
          <p:cNvSpPr/>
          <p:nvPr/>
        </p:nvSpPr>
        <p:spPr>
          <a:xfrm>
            <a:off x="-1372905" y="9199600"/>
            <a:ext cx="5033400" cy="4683300"/>
          </a:xfrm>
          <a:prstGeom prst="ellipse">
            <a:avLst/>
          </a:prstGeom>
          <a:solidFill>
            <a:srgbClr val="FFC4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774" name="Google Shape;774;p57"/>
          <p:cNvCxnSpPr/>
          <p:nvPr/>
        </p:nvCxnSpPr>
        <p:spPr>
          <a:xfrm>
            <a:off x="8749250" y="8110888"/>
            <a:ext cx="6888600" cy="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9" name="Google Shape;191;p26"/>
          <p:cNvSpPr/>
          <p:nvPr/>
        </p:nvSpPr>
        <p:spPr>
          <a:xfrm>
            <a:off x="-1702288" y="4611283"/>
            <a:ext cx="3534000" cy="33951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92;p26"/>
          <p:cNvSpPr txBox="1">
            <a:spLocks/>
          </p:cNvSpPr>
          <p:nvPr/>
        </p:nvSpPr>
        <p:spPr>
          <a:xfrm>
            <a:off x="1585603" y="4388325"/>
            <a:ext cx="5290500" cy="15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6800" smtClean="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About Us</a:t>
            </a:r>
            <a:endParaRPr lang="en-US"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1" name="Google Shape;193;p26"/>
          <p:cNvSpPr txBox="1">
            <a:spLocks/>
          </p:cNvSpPr>
          <p:nvPr/>
        </p:nvSpPr>
        <p:spPr>
          <a:xfrm>
            <a:off x="1585600" y="6858000"/>
            <a:ext cx="6527700" cy="42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2300" smtClean="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endParaRPr lang="en-US" sz="2300" smtClean="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  <a:buSzPts val="1100"/>
            </a:pPr>
            <a:r>
              <a:rPr lang="en-US" sz="2300" smtClean="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 into electronic typesetting, remaining essentially unchanged.</a:t>
            </a:r>
            <a:endParaRPr lang="en-US"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12" name="Google Shape;194;p26"/>
          <p:cNvCxnSpPr/>
          <p:nvPr/>
        </p:nvCxnSpPr>
        <p:spPr>
          <a:xfrm>
            <a:off x="1585607" y="6027396"/>
            <a:ext cx="3871500" cy="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" name="Google Shape;15;p3"/>
          <p:cNvSpPr/>
          <p:nvPr/>
        </p:nvSpPr>
        <p:spPr>
          <a:xfrm>
            <a:off x="21965681" y="11478333"/>
            <a:ext cx="1932900" cy="18216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" name="Google Shape;16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571805" y="12091171"/>
            <a:ext cx="720650" cy="59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9" name="Google Shape;199;p27"/>
          <p:cNvSpPr/>
          <p:nvPr/>
        </p:nvSpPr>
        <p:spPr>
          <a:xfrm>
            <a:off x="2294962" y="7238858"/>
            <a:ext cx="3534000" cy="33951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200;p27"/>
          <p:cNvSpPr/>
          <p:nvPr/>
        </p:nvSpPr>
        <p:spPr>
          <a:xfrm rot="874067">
            <a:off x="3923369" y="1523"/>
            <a:ext cx="3568629" cy="3568338"/>
          </a:xfrm>
          <a:prstGeom prst="mathPlus">
            <a:avLst>
              <a:gd name="adj1" fmla="val 23520"/>
            </a:avLst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201;p27"/>
          <p:cNvSpPr txBox="1"/>
          <p:nvPr/>
        </p:nvSpPr>
        <p:spPr>
          <a:xfrm>
            <a:off x="11582355" y="2605710"/>
            <a:ext cx="10074900" cy="21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About Us</a:t>
            </a:r>
            <a:endParaRPr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2" name="Google Shape;202;p27"/>
          <p:cNvSpPr txBox="1"/>
          <p:nvPr/>
        </p:nvSpPr>
        <p:spPr>
          <a:xfrm>
            <a:off x="11547700" y="5620599"/>
            <a:ext cx="9663000" cy="50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 into electronic typesetting, remaining essentially unchanged.</a:t>
            </a: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>
              <a:solidFill>
                <a:schemeClr val="dk1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d" sz="23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13" name="Google Shape;203;p27"/>
          <p:cNvCxnSpPr/>
          <p:nvPr/>
        </p:nvCxnSpPr>
        <p:spPr>
          <a:xfrm>
            <a:off x="11810955" y="4719219"/>
            <a:ext cx="3871500" cy="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208" name="Google Shape;208;p28"/>
          <p:cNvSpPr txBox="1"/>
          <p:nvPr/>
        </p:nvSpPr>
        <p:spPr>
          <a:xfrm>
            <a:off x="1134290" y="3129450"/>
            <a:ext cx="5487300" cy="21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About Us</a:t>
            </a:r>
            <a:endParaRPr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09" name="Google Shape;209;p28"/>
          <p:cNvSpPr txBox="1"/>
          <p:nvPr/>
        </p:nvSpPr>
        <p:spPr>
          <a:xfrm>
            <a:off x="987900" y="5242950"/>
            <a:ext cx="5780100" cy="53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d" sz="23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Lorem Ipsum has been the industry's standard dummy text ever since the 1500s, when an unknown printer took a galley of type and scrambled it to make a type specimen book.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d" sz="23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It has survived not only five centuries, but also the leap into electronic typesetting, remaining essentially unchanged.</a:t>
            </a:r>
            <a:endParaRPr sz="23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210" name="Google Shape;210;p28"/>
          <p:cNvCxnSpPr/>
          <p:nvPr/>
        </p:nvCxnSpPr>
        <p:spPr>
          <a:xfrm>
            <a:off x="1147908" y="5242969"/>
            <a:ext cx="3871500" cy="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11" name="Google Shape;211;p28"/>
          <p:cNvSpPr txBox="1"/>
          <p:nvPr/>
        </p:nvSpPr>
        <p:spPr>
          <a:xfrm>
            <a:off x="14913875" y="1719900"/>
            <a:ext cx="7487400" cy="1027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7400">
                <a:solidFill>
                  <a:srgbClr val="556271"/>
                </a:solidFill>
                <a:latin typeface="Merriweather"/>
                <a:ea typeface="Merriweather"/>
                <a:cs typeface="Merriweather"/>
                <a:sym typeface="Merriweather"/>
              </a:rPr>
              <a:t>“This is a quote. Words full of wisdom that someone important said and can make the reader get inspired.”</a:t>
            </a:r>
            <a:endParaRPr sz="7400">
              <a:solidFill>
                <a:srgbClr val="55627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212" name="Google Shape;212;p28"/>
          <p:cNvSpPr/>
          <p:nvPr/>
        </p:nvSpPr>
        <p:spPr>
          <a:xfrm>
            <a:off x="5929237" y="11045508"/>
            <a:ext cx="3534000" cy="33951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28"/>
          <p:cNvSpPr/>
          <p:nvPr/>
        </p:nvSpPr>
        <p:spPr>
          <a:xfrm>
            <a:off x="21792562" y="-1076542"/>
            <a:ext cx="3534000" cy="33951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8" name="Google Shape;218;p29"/>
          <p:cNvSpPr/>
          <p:nvPr/>
        </p:nvSpPr>
        <p:spPr>
          <a:xfrm>
            <a:off x="8811062" y="3129633"/>
            <a:ext cx="3534000" cy="33951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219;p29"/>
          <p:cNvSpPr txBox="1"/>
          <p:nvPr/>
        </p:nvSpPr>
        <p:spPr>
          <a:xfrm>
            <a:off x="1457125" y="4160598"/>
            <a:ext cx="10074900" cy="16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Page Break</a:t>
            </a:r>
            <a:endParaRPr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10" name="Google Shape;220;p29"/>
          <p:cNvCxnSpPr/>
          <p:nvPr/>
        </p:nvCxnSpPr>
        <p:spPr>
          <a:xfrm>
            <a:off x="1704225" y="6082850"/>
            <a:ext cx="3871500" cy="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" name="Google Shape;221;p29"/>
          <p:cNvSpPr/>
          <p:nvPr/>
        </p:nvSpPr>
        <p:spPr>
          <a:xfrm>
            <a:off x="21792562" y="-1076542"/>
            <a:ext cx="3534000" cy="33951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222;p29"/>
          <p:cNvSpPr txBox="1"/>
          <p:nvPr/>
        </p:nvSpPr>
        <p:spPr>
          <a:xfrm>
            <a:off x="10657175" y="1686625"/>
            <a:ext cx="11580300" cy="62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7400">
                <a:solidFill>
                  <a:srgbClr val="556271"/>
                </a:solidFill>
                <a:latin typeface="Merriweather"/>
                <a:ea typeface="Merriweather"/>
                <a:cs typeface="Merriweather"/>
                <a:sym typeface="Merriweather"/>
              </a:rPr>
              <a:t>“This is a quote. Words full of wisdom that someone important said and can make the reader get inspired.”</a:t>
            </a:r>
            <a:endParaRPr sz="7400">
              <a:solidFill>
                <a:srgbClr val="55627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3" name="Google Shape;15;p3"/>
          <p:cNvSpPr/>
          <p:nvPr/>
        </p:nvSpPr>
        <p:spPr>
          <a:xfrm>
            <a:off x="21965681" y="11478333"/>
            <a:ext cx="1932900" cy="18216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" name="Google Shape;16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571805" y="12091171"/>
            <a:ext cx="720650" cy="59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Google Shape;227;p30"/>
          <p:cNvSpPr/>
          <p:nvPr/>
        </p:nvSpPr>
        <p:spPr>
          <a:xfrm rot="874067">
            <a:off x="21059977" y="-528769"/>
            <a:ext cx="3568629" cy="3568338"/>
          </a:xfrm>
          <a:prstGeom prst="mathPlus">
            <a:avLst>
              <a:gd name="adj1" fmla="val 23520"/>
            </a:avLst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/>
          </a:p>
        </p:txBody>
      </p:sp>
      <p:sp>
        <p:nvSpPr>
          <p:cNvPr id="8" name="Google Shape;228;p30"/>
          <p:cNvSpPr/>
          <p:nvPr/>
        </p:nvSpPr>
        <p:spPr>
          <a:xfrm>
            <a:off x="-2636596" y="7670800"/>
            <a:ext cx="5352600" cy="52776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229;p30"/>
          <p:cNvSpPr txBox="1"/>
          <p:nvPr/>
        </p:nvSpPr>
        <p:spPr>
          <a:xfrm>
            <a:off x="4168125" y="5896873"/>
            <a:ext cx="10074900" cy="16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6800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Page Break</a:t>
            </a:r>
            <a:endParaRPr sz="6800">
              <a:solidFill>
                <a:srgbClr val="FFFFFF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10" name="Google Shape;230;p30"/>
          <p:cNvCxnSpPr/>
          <p:nvPr/>
        </p:nvCxnSpPr>
        <p:spPr>
          <a:xfrm>
            <a:off x="4415225" y="7819125"/>
            <a:ext cx="3871500" cy="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" name="Google Shape;15;p3"/>
          <p:cNvSpPr/>
          <p:nvPr/>
        </p:nvSpPr>
        <p:spPr>
          <a:xfrm>
            <a:off x="21965681" y="11478333"/>
            <a:ext cx="1932900" cy="18216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" name="Google Shape;16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571805" y="12091171"/>
            <a:ext cx="720650" cy="59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8" name="Google Shape;235;p31"/>
          <p:cNvSpPr/>
          <p:nvPr/>
        </p:nvSpPr>
        <p:spPr>
          <a:xfrm>
            <a:off x="2519650" y="73825"/>
            <a:ext cx="9573900" cy="9181200"/>
          </a:xfrm>
          <a:prstGeom prst="ellipse">
            <a:avLst/>
          </a:prstGeom>
          <a:solidFill>
            <a:srgbClr val="FFC400">
              <a:alpha val="34500"/>
            </a:srgbClr>
          </a:solidFill>
          <a:ln>
            <a:noFill/>
          </a:ln>
        </p:spPr>
        <p:txBody>
          <a:bodyPr spcFirstLastPara="1" wrap="square" lIns="243825" tIns="243825" rIns="243825" bIns="2438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236;p31"/>
          <p:cNvSpPr txBox="1">
            <a:spLocks/>
          </p:cNvSpPr>
          <p:nvPr/>
        </p:nvSpPr>
        <p:spPr>
          <a:xfrm>
            <a:off x="10607725" y="5896873"/>
            <a:ext cx="10074900" cy="16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6800" smtClean="0">
                <a:solidFill>
                  <a:srgbClr val="55627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Page Break</a:t>
            </a:r>
            <a:endParaRPr lang="en-US" sz="6800">
              <a:solidFill>
                <a:srgbClr val="55627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cxnSp>
        <p:nvCxnSpPr>
          <p:cNvPr id="10" name="Google Shape;237;p31"/>
          <p:cNvCxnSpPr/>
          <p:nvPr/>
        </p:nvCxnSpPr>
        <p:spPr>
          <a:xfrm>
            <a:off x="10854825" y="7819125"/>
            <a:ext cx="3871500" cy="0"/>
          </a:xfrm>
          <a:prstGeom prst="straightConnector1">
            <a:avLst/>
          </a:prstGeom>
          <a:noFill/>
          <a:ln w="76200" cap="flat" cmpd="sng">
            <a:solidFill>
              <a:srgbClr val="FFC4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2465</Words>
  <Application>Microsoft Macintosh PowerPoint</Application>
  <PresentationFormat>Custom</PresentationFormat>
  <Paragraphs>222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Open Sans</vt:lpstr>
      <vt:lpstr>Lato</vt:lpstr>
      <vt:lpstr>Montserrat</vt:lpstr>
      <vt:lpstr>Arial</vt:lpstr>
      <vt:lpstr>Merriweather</vt:lpstr>
      <vt:lpstr>Montserrat Black</vt:lpstr>
      <vt:lpstr>Helvetica Neue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Table Of Content</vt:lpstr>
      <vt:lpstr>01. Mercury</vt:lpstr>
      <vt:lpstr>Table Of Content</vt:lpstr>
      <vt:lpstr>Table Of Content</vt:lpstr>
      <vt:lpstr>Table Of Content</vt:lpstr>
      <vt:lpstr>PowerPoint Presentation</vt:lpstr>
      <vt:lpstr>Our Team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Diagram</vt:lpstr>
      <vt:lpstr>Diagram</vt:lpstr>
      <vt:lpstr>Diagram</vt:lpstr>
      <vt:lpstr>Diagram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Thanks!</vt:lpstr>
    </vt:vector>
  </TitlesOfParts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3</cp:revision>
  <dcterms:modified xsi:type="dcterms:W3CDTF">2021-02-23T02:25:51Z</dcterms:modified>
</cp:coreProperties>
</file>