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5.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1" r:id="rId1"/>
    <p:sldMasterId id="2147483783" r:id="rId2"/>
    <p:sldMasterId id="2147483796" r:id="rId3"/>
    <p:sldMasterId id="2147483809" r:id="rId4"/>
    <p:sldMasterId id="2147483835" r:id="rId5"/>
    <p:sldMasterId id="2147483848" r:id="rId6"/>
    <p:sldMasterId id="2147483874" r:id="rId7"/>
    <p:sldMasterId id="2147483887" r:id="rId8"/>
    <p:sldMasterId id="2147483924" r:id="rId9"/>
    <p:sldMasterId id="2147483936" r:id="rId10"/>
    <p:sldMasterId id="2147483948" r:id="rId11"/>
    <p:sldMasterId id="2147483960" r:id="rId12"/>
    <p:sldMasterId id="2147483972" r:id="rId13"/>
    <p:sldMasterId id="2147483984" r:id="rId14"/>
    <p:sldMasterId id="2147483996" r:id="rId15"/>
    <p:sldMasterId id="2147484000" r:id="rId16"/>
    <p:sldMasterId id="2147484004" r:id="rId17"/>
    <p:sldMasterId id="2147484016" r:id="rId18"/>
    <p:sldMasterId id="2147484028" r:id="rId19"/>
    <p:sldMasterId id="2147484040" r:id="rId20"/>
  </p:sldMasterIdLst>
  <p:notesMasterIdLst>
    <p:notesMasterId r:id="rId60"/>
  </p:notesMasterIdLst>
  <p:sldIdLst>
    <p:sldId id="288" r:id="rId21"/>
    <p:sldId id="330" r:id="rId22"/>
    <p:sldId id="365" r:id="rId23"/>
    <p:sldId id="366" r:id="rId24"/>
    <p:sldId id="367" r:id="rId25"/>
    <p:sldId id="368" r:id="rId26"/>
    <p:sldId id="369" r:id="rId27"/>
    <p:sldId id="370" r:id="rId28"/>
    <p:sldId id="371" r:id="rId29"/>
    <p:sldId id="372" r:id="rId30"/>
    <p:sldId id="331" r:id="rId31"/>
    <p:sldId id="333" r:id="rId32"/>
    <p:sldId id="334" r:id="rId33"/>
    <p:sldId id="332" r:id="rId34"/>
    <p:sldId id="336" r:id="rId35"/>
    <p:sldId id="339" r:id="rId36"/>
    <p:sldId id="337" r:id="rId37"/>
    <p:sldId id="340" r:id="rId38"/>
    <p:sldId id="342" r:id="rId39"/>
    <p:sldId id="343" r:id="rId40"/>
    <p:sldId id="345" r:id="rId41"/>
    <p:sldId id="346" r:id="rId42"/>
    <p:sldId id="347" r:id="rId43"/>
    <p:sldId id="348" r:id="rId44"/>
    <p:sldId id="321" r:id="rId45"/>
    <p:sldId id="352" r:id="rId46"/>
    <p:sldId id="353" r:id="rId47"/>
    <p:sldId id="354" r:id="rId48"/>
    <p:sldId id="355" r:id="rId49"/>
    <p:sldId id="356" r:id="rId50"/>
    <p:sldId id="357" r:id="rId51"/>
    <p:sldId id="359" r:id="rId52"/>
    <p:sldId id="360" r:id="rId53"/>
    <p:sldId id="361" r:id="rId54"/>
    <p:sldId id="349" r:id="rId55"/>
    <p:sldId id="273" r:id="rId56"/>
    <p:sldId id="363" r:id="rId57"/>
    <p:sldId id="362" r:id="rId58"/>
    <p:sldId id="314" r:id="rId5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8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56"/>
    <p:restoredTop sz="95735"/>
  </p:normalViewPr>
  <p:slideViewPr>
    <p:cSldViewPr snapToGrid="0" snapToObjects="1">
      <p:cViewPr varScale="1">
        <p:scale>
          <a:sx n="113" d="100"/>
          <a:sy n="113" d="100"/>
        </p:scale>
        <p:origin x="67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9.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190AE8-0971-634A-B6F1-5AA790903FFF}" type="datetimeFigureOut">
              <a:rPr lang="x-none" smtClean="0"/>
              <a:t>9/14/2023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AA3EB-AD35-A94C-BB2A-D2A3968893D7}" type="slidenum">
              <a:rPr lang="x-none" smtClean="0"/>
              <a:t>‹#›</a:t>
            </a:fld>
            <a:endParaRPr lang="x-none"/>
          </a:p>
        </p:txBody>
      </p:sp>
    </p:spTree>
    <p:extLst>
      <p:ext uri="{BB962C8B-B14F-4D97-AF65-F5344CB8AC3E}">
        <p14:creationId xmlns:p14="http://schemas.microsoft.com/office/powerpoint/2010/main" val="2088215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10</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21505"/>
          <p:cNvSpPr>
            <a:spLocks noGrp="1" noRot="1" noChangeAspect="1" noTextEdit="1"/>
          </p:cNvSpPr>
          <p:nvPr>
            <p:ph type="sldImg"/>
          </p:nvPr>
        </p:nvSpPr>
        <p:spPr>
          <a:xfrm>
            <a:off x="685800" y="1143000"/>
            <a:ext cx="5486400" cy="3086100"/>
          </a:xfrm>
          <a:ln/>
        </p:spPr>
      </p:sp>
      <p:sp>
        <p:nvSpPr>
          <p:cNvPr id="21507" name="文本占位符 2150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pPr lvl="0"/>
            <a:endParaRPr dirty="0"/>
          </a:p>
        </p:txBody>
      </p:sp>
      <p:sp>
        <p:nvSpPr>
          <p:cNvPr id="2" name="灯片编号占位符 1"/>
          <p:cNvSpPr>
            <a:spLocks noGrp="1"/>
          </p:cNvSpPr>
          <p:nvPr>
            <p:ph type="sldNum" sz="quarter" idx="2"/>
          </p:nvPr>
        </p:nvSpPr>
        <p:spPr/>
        <p:txBody>
          <a:bodyPr/>
          <a:lstStyle/>
          <a:p>
            <a:fld id="{9A0DB2DC-4C9A-4742-B13C-FB6460FD3503}" type="slidenum">
              <a:rPr lang="en-US" altLang="zh-CN" dirty="0">
                <a:solidFill>
                  <a:prstClr val="black"/>
                </a:solidFill>
                <a:ea typeface="宋体"/>
              </a:rPr>
              <a:pPr/>
              <a:t>11</a:t>
            </a:fld>
            <a:endParaRPr lang="zh-CN" altLang="en-US" dirty="0">
              <a:solidFill>
                <a:prstClr val="black"/>
              </a:solidFill>
              <a:ea typeface="宋体"/>
            </a:endParaRPr>
          </a:p>
        </p:txBody>
      </p:sp>
    </p:spTree>
    <p:extLst>
      <p:ext uri="{BB962C8B-B14F-4D97-AF65-F5344CB8AC3E}">
        <p14:creationId xmlns:p14="http://schemas.microsoft.com/office/powerpoint/2010/main" val="3719236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0202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8398646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16</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79617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18</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19</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20</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21</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24</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9027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35</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37</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38</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07455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solidFill>
                  <a:prstClr val="black"/>
                </a:solidFill>
                <a:ea typeface="宋体"/>
              </a:rPr>
              <a:pPr/>
              <a:t>4</a:t>
            </a:fld>
            <a:endParaRPr lang="zh-CN" altLang="en-US">
              <a:solidFill>
                <a:prstClr val="black"/>
              </a:solidFill>
              <a:ea typeface="宋体"/>
            </a:endParaRPr>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Hồ Chí Minh</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5</a:t>
            </a:fld>
            <a:endParaRPr lang="x-none">
              <a:solidFill>
                <a:prstClr val="black"/>
              </a:solidFill>
            </a:endParaRPr>
          </a:p>
        </p:txBody>
      </p:sp>
    </p:spTree>
    <p:extLst>
      <p:ext uri="{BB962C8B-B14F-4D97-AF65-F5344CB8AC3E}">
        <p14:creationId xmlns:p14="http://schemas.microsoft.com/office/powerpoint/2010/main" val="1473948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1954</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6</a:t>
            </a:fld>
            <a:endParaRPr lang="x-none">
              <a:solidFill>
                <a:prstClr val="black"/>
              </a:solidFill>
            </a:endParaRPr>
          </a:p>
        </p:txBody>
      </p:sp>
    </p:spTree>
    <p:extLst>
      <p:ext uri="{BB962C8B-B14F-4D97-AF65-F5344CB8AC3E}">
        <p14:creationId xmlns:p14="http://schemas.microsoft.com/office/powerpoint/2010/main" val="296668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Thủ đô</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7</a:t>
            </a:fld>
            <a:endParaRPr lang="x-none">
              <a:solidFill>
                <a:prstClr val="black"/>
              </a:solidFill>
            </a:endParaRPr>
          </a:p>
        </p:txBody>
      </p:sp>
    </p:spTree>
    <p:extLst>
      <p:ext uri="{BB962C8B-B14F-4D97-AF65-F5344CB8AC3E}">
        <p14:creationId xmlns:p14="http://schemas.microsoft.com/office/powerpoint/2010/main" val="367717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8</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x-none" dirty="0"/>
              <a:t>15</a:t>
            </a:r>
          </a:p>
        </p:txBody>
      </p:sp>
      <p:sp>
        <p:nvSpPr>
          <p:cNvPr id="4" name="Slide Number Placeholder 3"/>
          <p:cNvSpPr>
            <a:spLocks noGrp="1"/>
          </p:cNvSpPr>
          <p:nvPr>
            <p:ph type="sldNum" sz="quarter" idx="5"/>
          </p:nvPr>
        </p:nvSpPr>
        <p:spPr/>
        <p:txBody>
          <a:bodyPr/>
          <a:lstStyle/>
          <a:p>
            <a:pPr defTabSz="914400">
              <a:defRPr/>
            </a:pPr>
            <a:fld id="{39DAE215-A030-6349-9CDA-50EBD085CE26}" type="slidenum">
              <a:rPr lang="x-none" smtClean="0">
                <a:solidFill>
                  <a:prstClr val="black"/>
                </a:solidFill>
              </a:rPr>
              <a:pPr defTabSz="914400">
                <a:defRPr/>
              </a:pPr>
              <a:t>9</a:t>
            </a:fld>
            <a:endParaRPr lang="x-none">
              <a:solidFill>
                <a:prstClr val="black"/>
              </a:solidFill>
            </a:endParaRPr>
          </a:p>
        </p:txBody>
      </p:sp>
    </p:spTree>
    <p:extLst>
      <p:ext uri="{BB962C8B-B14F-4D97-AF65-F5344CB8AC3E}">
        <p14:creationId xmlns:p14="http://schemas.microsoft.com/office/powerpoint/2010/main" val="2451070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9/14/2023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1938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9/14/2023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862357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6728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5702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3771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3570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3096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8908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0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1602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732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69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253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9/14/2023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0139325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2888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91929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5373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9883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34087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40485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5198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9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5191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5566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269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029805"/>
      </p:ext>
    </p:extLst>
  </p:cSld>
  <p:clrMapOvr>
    <a:masterClrMapping/>
  </p:clrMapOvr>
  <p:transition spd="slow">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30921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69664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0697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5435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17054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1056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34709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2807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4854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343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296392"/>
      </p:ext>
    </p:extLst>
  </p:cSld>
  <p:clrMapOvr>
    <a:masterClrMapping/>
  </p:clrMapOvr>
  <p:transition spd="slow">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2728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4514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44517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638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843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0775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5420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6351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56873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696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169715"/>
      </p:ext>
    </p:extLst>
  </p:cSld>
  <p:clrMapOvr>
    <a:masterClrMapping/>
  </p:clrMapOvr>
  <p:transition spd="slow">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70212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3382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57149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39201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473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00791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0986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14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9826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7994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518939"/>
      </p:ext>
    </p:extLst>
  </p:cSld>
  <p:clrMapOvr>
    <a:masterClrMapping/>
  </p:clrMapOvr>
  <p:transition spd="slow">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37669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71401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255802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068565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5630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79603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278142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6948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211818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996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5"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5"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046076"/>
      </p:ext>
    </p:extLst>
  </p:cSld>
  <p:clrMapOvr>
    <a:masterClrMapping/>
  </p:clrMapOvr>
  <p:transition spd="slow">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5756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3256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5884850"/>
      </p:ext>
    </p:extLst>
  </p:cSld>
  <p:clrMapOvr>
    <a:masterClrMapping/>
  </p:clrMapOvr>
  <p:transition spd="slow" advClick="0" advTm="3000">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2605035316"/>
      </p:ext>
    </p:extLst>
  </p:cSld>
  <p:clrMapOvr>
    <a:masterClrMapping/>
  </p:clrMapOvr>
  <p:transition spd="slow" advClick="0" advTm="3000">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05046443"/>
      </p:ext>
    </p:extLst>
  </p:cSld>
  <p:clrMapOvr>
    <a:masterClrMapping/>
  </p:clrMapOvr>
  <p:transition spd="slow" advClick="0" advTm="3000">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78F5F76-459D-4E66-8758-591ED9E42F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6201688"/>
      </p:ext>
    </p:extLst>
  </p:cSld>
  <p:clrMapOvr>
    <a:masterClrMapping/>
  </p:clrMapOvr>
  <p:transition spd="slow" advClick="0" advTm="3000">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D49E0965-93A8-4A44-9C3E-514D972D880F}"/>
              </a:ext>
            </a:extLst>
          </p:cNvPr>
          <p:cNvCxnSpPr/>
          <p:nvPr userDrawn="1"/>
        </p:nvCxnSpPr>
        <p:spPr>
          <a:xfrm>
            <a:off x="793751" y="1054100"/>
            <a:ext cx="106045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3DDB341F-6553-4855-BA85-32AF0B79B1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0491" y="283047"/>
            <a:ext cx="1232412" cy="1030492"/>
          </a:xfrm>
          <a:prstGeom prst="rect">
            <a:avLst/>
          </a:prstGeom>
        </p:spPr>
      </p:pic>
    </p:spTree>
    <p:extLst>
      <p:ext uri="{BB962C8B-B14F-4D97-AF65-F5344CB8AC3E}">
        <p14:creationId xmlns:p14="http://schemas.microsoft.com/office/powerpoint/2010/main" val="1355309117"/>
      </p:ext>
    </p:extLst>
  </p:cSld>
  <p:clrMapOvr>
    <a:masterClrMapping/>
  </p:clrMapOvr>
  <p:transition spd="slow" advClick="0" advTm="3000">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6788"/>
      </p:ext>
    </p:extLst>
  </p:cSld>
  <p:clrMapOvr>
    <a:masterClrMapping/>
  </p:clrMapOvr>
  <p:transition spd="slow" advClick="0" advTm="3000">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507" indent="0" algn="ctr">
              <a:buNone/>
              <a:defRPr sz="2000"/>
            </a:lvl2pPr>
            <a:lvl3pPr marL="913085" indent="0" algn="ctr">
              <a:buNone/>
              <a:defRPr sz="1900"/>
            </a:lvl3pPr>
            <a:lvl4pPr marL="1369628" indent="0" algn="ctr">
              <a:buNone/>
              <a:defRPr sz="1600"/>
            </a:lvl4pPr>
            <a:lvl5pPr marL="1826170" indent="0" algn="ctr">
              <a:buNone/>
              <a:defRPr sz="1600"/>
            </a:lvl5pPr>
            <a:lvl6pPr marL="2282750" indent="0" algn="ctr">
              <a:buNone/>
              <a:defRPr sz="1600"/>
            </a:lvl6pPr>
            <a:lvl7pPr marL="2739254" indent="0" algn="ctr">
              <a:buNone/>
              <a:defRPr sz="1600"/>
            </a:lvl7pPr>
            <a:lvl8pPr marL="3195760" indent="0" algn="ctr">
              <a:buNone/>
              <a:defRPr sz="1600"/>
            </a:lvl8pPr>
            <a:lvl9pPr marL="3652267"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79058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7981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988500"/>
      </p:ext>
    </p:extLst>
  </p:cSld>
  <p:clrMapOvr>
    <a:masterClrMapping/>
  </p:clrMapOvr>
  <p:transition spd="slow">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BAE-1B06-4E18-A1E2-B97A0B5AF3D2}"/>
              </a:ext>
            </a:extLst>
          </p:cNvPr>
          <p:cNvSpPr>
            <a:spLocks noGrp="1"/>
          </p:cNvSpPr>
          <p:nvPr>
            <p:ph type="title"/>
          </p:nvPr>
        </p:nvSpPr>
        <p:spPr>
          <a:xfrm>
            <a:off x="831851" y="170988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507" indent="0">
              <a:buNone/>
              <a:defRPr sz="2000">
                <a:solidFill>
                  <a:schemeClr val="tx1">
                    <a:tint val="75000"/>
                  </a:schemeClr>
                </a:solidFill>
              </a:defRPr>
            </a:lvl2pPr>
            <a:lvl3pPr marL="913085" indent="0">
              <a:buNone/>
              <a:defRPr sz="1900">
                <a:solidFill>
                  <a:schemeClr val="tx1">
                    <a:tint val="75000"/>
                  </a:schemeClr>
                </a:solidFill>
              </a:defRPr>
            </a:lvl3pPr>
            <a:lvl4pPr marL="1369628" indent="0">
              <a:buNone/>
              <a:defRPr sz="1600">
                <a:solidFill>
                  <a:schemeClr val="tx1">
                    <a:tint val="75000"/>
                  </a:schemeClr>
                </a:solidFill>
              </a:defRPr>
            </a:lvl4pPr>
            <a:lvl5pPr marL="1826170" indent="0">
              <a:buNone/>
              <a:defRPr sz="1600">
                <a:solidFill>
                  <a:schemeClr val="tx1">
                    <a:tint val="75000"/>
                  </a:schemeClr>
                </a:solidFill>
              </a:defRPr>
            </a:lvl5pPr>
            <a:lvl6pPr marL="2282750" indent="0">
              <a:buNone/>
              <a:defRPr sz="1600">
                <a:solidFill>
                  <a:schemeClr val="tx1">
                    <a:tint val="75000"/>
                  </a:schemeClr>
                </a:solidFill>
              </a:defRPr>
            </a:lvl6pPr>
            <a:lvl7pPr marL="2739254" indent="0">
              <a:buNone/>
              <a:defRPr sz="1600">
                <a:solidFill>
                  <a:schemeClr val="tx1">
                    <a:tint val="75000"/>
                  </a:schemeClr>
                </a:solidFill>
              </a:defRPr>
            </a:lvl7pPr>
            <a:lvl8pPr marL="3195760" indent="0">
              <a:buNone/>
              <a:defRPr sz="1600">
                <a:solidFill>
                  <a:schemeClr val="tx1">
                    <a:tint val="75000"/>
                  </a:schemeClr>
                </a:solidFill>
              </a:defRPr>
            </a:lvl8pPr>
            <a:lvl9pPr marL="3652267"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687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76643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507" indent="0">
              <a:buNone/>
              <a:defRPr sz="2000" b="1"/>
            </a:lvl2pPr>
            <a:lvl3pPr marL="913085" indent="0">
              <a:buNone/>
              <a:defRPr sz="1900" b="1"/>
            </a:lvl3pPr>
            <a:lvl4pPr marL="1369628" indent="0">
              <a:buNone/>
              <a:defRPr sz="1600" b="1"/>
            </a:lvl4pPr>
            <a:lvl5pPr marL="1826170" indent="0">
              <a:buNone/>
              <a:defRPr sz="1600" b="1"/>
            </a:lvl5pPr>
            <a:lvl6pPr marL="2282750" indent="0">
              <a:buNone/>
              <a:defRPr sz="1600" b="1"/>
            </a:lvl6pPr>
            <a:lvl7pPr marL="2739254" indent="0">
              <a:buNone/>
              <a:defRPr sz="1600" b="1"/>
            </a:lvl7pPr>
            <a:lvl8pPr marL="3195760" indent="0">
              <a:buNone/>
              <a:defRPr sz="1600" b="1"/>
            </a:lvl8pPr>
            <a:lvl9pPr marL="3652267"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9360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87759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4070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16A63-B99B-4A87-B84A-EC9365C6118D}"/>
              </a:ext>
            </a:extLst>
          </p:cNvPr>
          <p:cNvSpPr>
            <a:spLocks noGrp="1"/>
          </p:cNvSpPr>
          <p:nvPr>
            <p:ph idx="1"/>
          </p:nvPr>
        </p:nvSpPr>
        <p:spPr>
          <a:xfrm>
            <a:off x="5183188" y="9875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44234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848A8-0066-4BA3-ABE3-C0C1570FAA78}"/>
              </a:ext>
            </a:extLst>
          </p:cNvPr>
          <p:cNvSpPr>
            <a:spLocks noGrp="1"/>
          </p:cNvSpPr>
          <p:nvPr>
            <p:ph type="pic" idx="1"/>
          </p:nvPr>
        </p:nvSpPr>
        <p:spPr>
          <a:xfrm>
            <a:off x="5183188" y="987576"/>
            <a:ext cx="6172200" cy="4873625"/>
          </a:xfrm>
        </p:spPr>
        <p:txBody>
          <a:bodyPr/>
          <a:lstStyle>
            <a:lvl1pPr marL="0" indent="0">
              <a:buNone/>
              <a:defRPr sz="3200"/>
            </a:lvl1pPr>
            <a:lvl2pPr marL="456507" indent="0">
              <a:buNone/>
              <a:defRPr sz="2800"/>
            </a:lvl2pPr>
            <a:lvl3pPr marL="913085" indent="0">
              <a:buNone/>
              <a:defRPr sz="2400"/>
            </a:lvl3pPr>
            <a:lvl4pPr marL="1369628" indent="0">
              <a:buNone/>
              <a:defRPr sz="2000"/>
            </a:lvl4pPr>
            <a:lvl5pPr marL="1826170" indent="0">
              <a:buNone/>
              <a:defRPr sz="2000"/>
            </a:lvl5pPr>
            <a:lvl6pPr marL="2282750" indent="0">
              <a:buNone/>
              <a:defRPr sz="2000"/>
            </a:lvl6pPr>
            <a:lvl7pPr marL="2739254" indent="0">
              <a:buNone/>
              <a:defRPr sz="2000"/>
            </a:lvl7pPr>
            <a:lvl8pPr marL="3195760" indent="0">
              <a:buNone/>
              <a:defRPr sz="2000"/>
            </a:lvl8pPr>
            <a:lvl9pPr marL="3652267" indent="0">
              <a:buNone/>
              <a:defRPr sz="2000"/>
            </a:lvl9pPr>
          </a:lstStyle>
          <a:p>
            <a:endParaRPr lang="en-US"/>
          </a:p>
        </p:txBody>
      </p:sp>
      <p:sp>
        <p:nvSpPr>
          <p:cNvPr id="4" name="Text Placeholder 3">
            <a:extLst>
              <a:ext uri="{FF2B5EF4-FFF2-40B4-BE49-F238E27FC236}">
                <a16:creationId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507" indent="0">
              <a:buNone/>
              <a:defRPr sz="1500"/>
            </a:lvl2pPr>
            <a:lvl3pPr marL="913085" indent="0">
              <a:buNone/>
              <a:defRPr sz="1200"/>
            </a:lvl3pPr>
            <a:lvl4pPr marL="1369628" indent="0">
              <a:buNone/>
              <a:defRPr sz="1100"/>
            </a:lvl4pPr>
            <a:lvl5pPr marL="1826170" indent="0">
              <a:buNone/>
              <a:defRPr sz="1100"/>
            </a:lvl5pPr>
            <a:lvl6pPr marL="2282750" indent="0">
              <a:buNone/>
              <a:defRPr sz="1100"/>
            </a:lvl6pPr>
            <a:lvl7pPr marL="2739254" indent="0">
              <a:buNone/>
              <a:defRPr sz="1100"/>
            </a:lvl7pPr>
            <a:lvl8pPr marL="3195760" indent="0">
              <a:buNone/>
              <a:defRPr sz="1100"/>
            </a:lvl8pPr>
            <a:lvl9pPr marL="3652267"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866364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250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0A977-935C-4CBC-BDD9-64A73E180CB7}"/>
              </a:ext>
            </a:extLst>
          </p:cNvPr>
          <p:cNvSpPr>
            <a:spLocks noGrp="1"/>
          </p:cNvSpPr>
          <p:nvPr>
            <p:ph type="title" orient="vert"/>
          </p:nvPr>
        </p:nvSpPr>
        <p:spPr>
          <a:xfrm>
            <a:off x="8724902" y="365275"/>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B1B561-E760-458E-A9F4-114DDC98C7AA}"/>
              </a:ext>
            </a:extLst>
          </p:cNvPr>
          <p:cNvSpPr>
            <a:spLocks noGrp="1"/>
          </p:cNvSpPr>
          <p:nvPr>
            <p:ph type="body" orient="vert" idx="1"/>
          </p:nvPr>
        </p:nvSpPr>
        <p:spPr>
          <a:xfrm>
            <a:off x="838259" y="365275"/>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68137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711" indent="0" algn="ctr">
              <a:buNone/>
              <a:defRPr sz="2000"/>
            </a:lvl2pPr>
            <a:lvl3pPr marL="913470" indent="0" algn="ctr">
              <a:buNone/>
              <a:defRPr sz="1900"/>
            </a:lvl3pPr>
            <a:lvl4pPr marL="1370206" indent="0" algn="ctr">
              <a:buNone/>
              <a:defRPr sz="1600"/>
            </a:lvl4pPr>
            <a:lvl5pPr marL="1826941" indent="0" algn="ctr">
              <a:buNone/>
              <a:defRPr sz="1600"/>
            </a:lvl5pPr>
            <a:lvl6pPr marL="2283702" indent="0" algn="ctr">
              <a:buNone/>
              <a:defRPr sz="1600"/>
            </a:lvl6pPr>
            <a:lvl7pPr marL="2740410" indent="0" algn="ctr">
              <a:buNone/>
              <a:defRPr sz="1600"/>
            </a:lvl7pPr>
            <a:lvl8pPr marL="3197120" indent="0" algn="ctr">
              <a:buNone/>
              <a:defRPr sz="1600"/>
            </a:lvl8pPr>
            <a:lvl9pPr marL="365383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721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022041"/>
      </p:ext>
    </p:extLst>
  </p:cSld>
  <p:clrMapOvr>
    <a:masterClrMapping/>
  </p:clrMapOvr>
  <p:transition spd="slow">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324699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BAE-1B06-4E18-A1E2-B97A0B5AF3D2}"/>
              </a:ext>
            </a:extLst>
          </p:cNvPr>
          <p:cNvSpPr>
            <a:spLocks noGrp="1"/>
          </p:cNvSpPr>
          <p:nvPr>
            <p:ph type="title"/>
          </p:nvPr>
        </p:nvSpPr>
        <p:spPr>
          <a:xfrm>
            <a:off x="831851" y="1709866"/>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711" indent="0">
              <a:buNone/>
              <a:defRPr sz="2000">
                <a:solidFill>
                  <a:schemeClr val="tx1">
                    <a:tint val="75000"/>
                  </a:schemeClr>
                </a:solidFill>
              </a:defRPr>
            </a:lvl2pPr>
            <a:lvl3pPr marL="913470" indent="0">
              <a:buNone/>
              <a:defRPr sz="1900">
                <a:solidFill>
                  <a:schemeClr val="tx1">
                    <a:tint val="75000"/>
                  </a:schemeClr>
                </a:solidFill>
              </a:defRPr>
            </a:lvl3pPr>
            <a:lvl4pPr marL="1370206" indent="0">
              <a:buNone/>
              <a:defRPr sz="1600">
                <a:solidFill>
                  <a:schemeClr val="tx1">
                    <a:tint val="75000"/>
                  </a:schemeClr>
                </a:solidFill>
              </a:defRPr>
            </a:lvl4pPr>
            <a:lvl5pPr marL="1826941" indent="0">
              <a:buNone/>
              <a:defRPr sz="1600">
                <a:solidFill>
                  <a:schemeClr val="tx1">
                    <a:tint val="75000"/>
                  </a:schemeClr>
                </a:solidFill>
              </a:defRPr>
            </a:lvl5pPr>
            <a:lvl6pPr marL="2283702" indent="0">
              <a:buNone/>
              <a:defRPr sz="1600">
                <a:solidFill>
                  <a:schemeClr val="tx1">
                    <a:tint val="75000"/>
                  </a:schemeClr>
                </a:solidFill>
              </a:defRPr>
            </a:lvl6pPr>
            <a:lvl7pPr marL="2740410" indent="0">
              <a:buNone/>
              <a:defRPr sz="1600">
                <a:solidFill>
                  <a:schemeClr val="tx1">
                    <a:tint val="75000"/>
                  </a:schemeClr>
                </a:solidFill>
              </a:defRPr>
            </a:lvl7pPr>
            <a:lvl8pPr marL="3197120" indent="0">
              <a:buNone/>
              <a:defRPr sz="1600">
                <a:solidFill>
                  <a:schemeClr val="tx1">
                    <a:tint val="75000"/>
                  </a:schemeClr>
                </a:solidFill>
              </a:defRPr>
            </a:lvl8pPr>
            <a:lvl9pPr marL="365383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6889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1079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711" indent="0">
              <a:buNone/>
              <a:defRPr sz="2000" b="1"/>
            </a:lvl2pPr>
            <a:lvl3pPr marL="913470" indent="0">
              <a:buNone/>
              <a:defRPr sz="1900" b="1"/>
            </a:lvl3pPr>
            <a:lvl4pPr marL="1370206" indent="0">
              <a:buNone/>
              <a:defRPr sz="1600" b="1"/>
            </a:lvl4pPr>
            <a:lvl5pPr marL="1826941" indent="0">
              <a:buNone/>
              <a:defRPr sz="1600" b="1"/>
            </a:lvl5pPr>
            <a:lvl6pPr marL="2283702" indent="0">
              <a:buNone/>
              <a:defRPr sz="1600" b="1"/>
            </a:lvl6pPr>
            <a:lvl7pPr marL="2740410" indent="0">
              <a:buNone/>
              <a:defRPr sz="1600" b="1"/>
            </a:lvl7pPr>
            <a:lvl8pPr marL="3197120" indent="0">
              <a:buNone/>
              <a:defRPr sz="1600" b="1"/>
            </a:lvl8pPr>
            <a:lvl9pPr marL="365383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69715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85535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6970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16A63-B99B-4A87-B84A-EC9365C6118D}"/>
              </a:ext>
            </a:extLst>
          </p:cNvPr>
          <p:cNvSpPr>
            <a:spLocks noGrp="1"/>
          </p:cNvSpPr>
          <p:nvPr>
            <p:ph idx="1"/>
          </p:nvPr>
        </p:nvSpPr>
        <p:spPr>
          <a:xfrm>
            <a:off x="5183188" y="987553"/>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62231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848A8-0066-4BA3-ABE3-C0C1570FAA78}"/>
              </a:ext>
            </a:extLst>
          </p:cNvPr>
          <p:cNvSpPr>
            <a:spLocks noGrp="1"/>
          </p:cNvSpPr>
          <p:nvPr>
            <p:ph type="pic" idx="1"/>
          </p:nvPr>
        </p:nvSpPr>
        <p:spPr>
          <a:xfrm>
            <a:off x="5183188" y="987553"/>
            <a:ext cx="6172200" cy="4873625"/>
          </a:xfrm>
        </p:spPr>
        <p:txBody>
          <a:bodyPr/>
          <a:lstStyle>
            <a:lvl1pPr marL="0" indent="0">
              <a:buNone/>
              <a:defRPr sz="3200"/>
            </a:lvl1pPr>
            <a:lvl2pPr marL="456711" indent="0">
              <a:buNone/>
              <a:defRPr sz="2800"/>
            </a:lvl2pPr>
            <a:lvl3pPr marL="913470" indent="0">
              <a:buNone/>
              <a:defRPr sz="2400"/>
            </a:lvl3pPr>
            <a:lvl4pPr marL="1370206" indent="0">
              <a:buNone/>
              <a:defRPr sz="2000"/>
            </a:lvl4pPr>
            <a:lvl5pPr marL="1826941" indent="0">
              <a:buNone/>
              <a:defRPr sz="2000"/>
            </a:lvl5pPr>
            <a:lvl6pPr marL="2283702" indent="0">
              <a:buNone/>
              <a:defRPr sz="2000"/>
            </a:lvl6pPr>
            <a:lvl7pPr marL="2740410" indent="0">
              <a:buNone/>
              <a:defRPr sz="2000"/>
            </a:lvl7pPr>
            <a:lvl8pPr marL="3197120" indent="0">
              <a:buNone/>
              <a:defRPr sz="2000"/>
            </a:lvl8pPr>
            <a:lvl9pPr marL="3653831" indent="0">
              <a:buNone/>
              <a:defRPr sz="2000"/>
            </a:lvl9pPr>
          </a:lstStyle>
          <a:p>
            <a:endParaRPr lang="en-US"/>
          </a:p>
        </p:txBody>
      </p:sp>
      <p:sp>
        <p:nvSpPr>
          <p:cNvPr id="4" name="Text Placeholder 3">
            <a:extLst>
              <a:ext uri="{FF2B5EF4-FFF2-40B4-BE49-F238E27FC236}">
                <a16:creationId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711" indent="0">
              <a:buNone/>
              <a:defRPr sz="1500"/>
            </a:lvl2pPr>
            <a:lvl3pPr marL="913470" indent="0">
              <a:buNone/>
              <a:defRPr sz="1200"/>
            </a:lvl3pPr>
            <a:lvl4pPr marL="1370206" indent="0">
              <a:buNone/>
              <a:defRPr sz="1100"/>
            </a:lvl4pPr>
            <a:lvl5pPr marL="1826941" indent="0">
              <a:buNone/>
              <a:defRPr sz="1100"/>
            </a:lvl5pPr>
            <a:lvl6pPr marL="2283702" indent="0">
              <a:buNone/>
              <a:defRPr sz="1100"/>
            </a:lvl6pPr>
            <a:lvl7pPr marL="2740410" indent="0">
              <a:buNone/>
              <a:defRPr sz="1100"/>
            </a:lvl7pPr>
            <a:lvl8pPr marL="3197120" indent="0">
              <a:buNone/>
              <a:defRPr sz="1100"/>
            </a:lvl8pPr>
            <a:lvl9pPr marL="3653831"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8817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42148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0A977-935C-4CBC-BDD9-64A73E180CB7}"/>
              </a:ext>
            </a:extLst>
          </p:cNvPr>
          <p:cNvSpPr>
            <a:spLocks noGrp="1"/>
          </p:cNvSpPr>
          <p:nvPr>
            <p:ph type="title" orient="vert"/>
          </p:nvPr>
        </p:nvSpPr>
        <p:spPr>
          <a:xfrm>
            <a:off x="8724902" y="365253"/>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B1B561-E760-458E-A9F4-114DDC98C7AA}"/>
              </a:ext>
            </a:extLst>
          </p:cNvPr>
          <p:cNvSpPr>
            <a:spLocks noGrp="1"/>
          </p:cNvSpPr>
          <p:nvPr>
            <p:ph type="body" orient="vert" idx="1"/>
          </p:nvPr>
        </p:nvSpPr>
        <p:spPr>
          <a:xfrm>
            <a:off x="838259" y="365253"/>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371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589981"/>
      </p:ext>
    </p:extLst>
  </p:cSld>
  <p:clrMapOvr>
    <a:masterClrMapping/>
  </p:clrMapOvr>
  <p:transition spd="slow">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6939" indent="0" algn="ctr">
              <a:buNone/>
              <a:defRPr sz="2000"/>
            </a:lvl2pPr>
            <a:lvl3pPr marL="913901" indent="0" algn="ctr">
              <a:buNone/>
              <a:defRPr sz="1900"/>
            </a:lvl3pPr>
            <a:lvl4pPr marL="1370852" indent="0" algn="ctr">
              <a:buNone/>
              <a:defRPr sz="1600"/>
            </a:lvl4pPr>
            <a:lvl5pPr marL="1827802" indent="0" algn="ctr">
              <a:buNone/>
              <a:defRPr sz="1600"/>
            </a:lvl5pPr>
            <a:lvl6pPr marL="2284766" indent="0" algn="ctr">
              <a:buNone/>
              <a:defRPr sz="1600"/>
            </a:lvl6pPr>
            <a:lvl7pPr marL="2741702" indent="0" algn="ctr">
              <a:buNone/>
              <a:defRPr sz="1600"/>
            </a:lvl7pPr>
            <a:lvl8pPr marL="3198640" indent="0" algn="ctr">
              <a:buNone/>
              <a:defRPr sz="1600"/>
            </a:lvl8pPr>
            <a:lvl9pPr marL="365557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6654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14196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BAE-1B06-4E18-A1E2-B97A0B5AF3D2}"/>
              </a:ext>
            </a:extLst>
          </p:cNvPr>
          <p:cNvSpPr>
            <a:spLocks noGrp="1"/>
          </p:cNvSpPr>
          <p:nvPr>
            <p:ph type="title"/>
          </p:nvPr>
        </p:nvSpPr>
        <p:spPr>
          <a:xfrm>
            <a:off x="831851" y="17098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39" indent="0">
              <a:buNone/>
              <a:defRPr sz="2000">
                <a:solidFill>
                  <a:schemeClr val="tx1">
                    <a:tint val="75000"/>
                  </a:schemeClr>
                </a:solidFill>
              </a:defRPr>
            </a:lvl2pPr>
            <a:lvl3pPr marL="913901" indent="0">
              <a:buNone/>
              <a:defRPr sz="1900">
                <a:solidFill>
                  <a:schemeClr val="tx1">
                    <a:tint val="75000"/>
                  </a:schemeClr>
                </a:solidFill>
              </a:defRPr>
            </a:lvl3pPr>
            <a:lvl4pPr marL="1370852" indent="0">
              <a:buNone/>
              <a:defRPr sz="1600">
                <a:solidFill>
                  <a:schemeClr val="tx1">
                    <a:tint val="75000"/>
                  </a:schemeClr>
                </a:solidFill>
              </a:defRPr>
            </a:lvl4pPr>
            <a:lvl5pPr marL="1827802" indent="0">
              <a:buNone/>
              <a:defRPr sz="1600">
                <a:solidFill>
                  <a:schemeClr val="tx1">
                    <a:tint val="75000"/>
                  </a:schemeClr>
                </a:solidFill>
              </a:defRPr>
            </a:lvl5pPr>
            <a:lvl6pPr marL="2284766" indent="0">
              <a:buNone/>
              <a:defRPr sz="1600">
                <a:solidFill>
                  <a:schemeClr val="tx1">
                    <a:tint val="75000"/>
                  </a:schemeClr>
                </a:solidFill>
              </a:defRPr>
            </a:lvl6pPr>
            <a:lvl7pPr marL="2741702" indent="0">
              <a:buNone/>
              <a:defRPr sz="1600">
                <a:solidFill>
                  <a:schemeClr val="tx1">
                    <a:tint val="75000"/>
                  </a:schemeClr>
                </a:solidFill>
              </a:defRPr>
            </a:lvl7pPr>
            <a:lvl8pPr marL="3198640" indent="0">
              <a:buNone/>
              <a:defRPr sz="1600">
                <a:solidFill>
                  <a:schemeClr val="tx1">
                    <a:tint val="75000"/>
                  </a:schemeClr>
                </a:solidFill>
              </a:defRPr>
            </a:lvl8pPr>
            <a:lvl9pPr marL="365557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378233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8557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74389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13518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59456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16A63-B99B-4A87-B84A-EC9365C6118D}"/>
              </a:ext>
            </a:extLst>
          </p:cNvPr>
          <p:cNvSpPr>
            <a:spLocks noGrp="1"/>
          </p:cNvSpPr>
          <p:nvPr>
            <p:ph idx="1"/>
          </p:nvPr>
        </p:nvSpPr>
        <p:spPr>
          <a:xfrm>
            <a:off x="5183188" y="9875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4236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848A8-0066-4BA3-ABE3-C0C1570FAA78}"/>
              </a:ext>
            </a:extLst>
          </p:cNvPr>
          <p:cNvSpPr>
            <a:spLocks noGrp="1"/>
          </p:cNvSpPr>
          <p:nvPr>
            <p:ph type="pic" idx="1"/>
          </p:nvPr>
        </p:nvSpPr>
        <p:spPr>
          <a:xfrm>
            <a:off x="5183188" y="987528"/>
            <a:ext cx="6172200" cy="4873625"/>
          </a:xfrm>
        </p:spPr>
        <p:txBody>
          <a:bodyPr/>
          <a:lstStyle>
            <a:lvl1pPr marL="0" indent="0">
              <a:buNone/>
              <a:defRPr sz="3200"/>
            </a:lvl1pPr>
            <a:lvl2pPr marL="456939" indent="0">
              <a:buNone/>
              <a:defRPr sz="2800"/>
            </a:lvl2pPr>
            <a:lvl3pPr marL="913901" indent="0">
              <a:buNone/>
              <a:defRPr sz="2400"/>
            </a:lvl3pPr>
            <a:lvl4pPr marL="1370852" indent="0">
              <a:buNone/>
              <a:defRPr sz="2000"/>
            </a:lvl4pPr>
            <a:lvl5pPr marL="1827802" indent="0">
              <a:buNone/>
              <a:defRPr sz="2000"/>
            </a:lvl5pPr>
            <a:lvl6pPr marL="2284766" indent="0">
              <a:buNone/>
              <a:defRPr sz="2000"/>
            </a:lvl6pPr>
            <a:lvl7pPr marL="2741702" indent="0">
              <a:buNone/>
              <a:defRPr sz="2000"/>
            </a:lvl7pPr>
            <a:lvl8pPr marL="3198640" indent="0">
              <a:buNone/>
              <a:defRPr sz="2000"/>
            </a:lvl8pPr>
            <a:lvl9pPr marL="3655579" indent="0">
              <a:buNone/>
              <a:defRPr sz="2000"/>
            </a:lvl9pPr>
          </a:lstStyle>
          <a:p>
            <a:endParaRPr lang="en-US"/>
          </a:p>
        </p:txBody>
      </p:sp>
      <p:sp>
        <p:nvSpPr>
          <p:cNvPr id="4" name="Text Placeholder 3">
            <a:extLst>
              <a:ext uri="{FF2B5EF4-FFF2-40B4-BE49-F238E27FC236}">
                <a16:creationId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63460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88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9/14/2023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9093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441445"/>
      </p:ext>
    </p:extLst>
  </p:cSld>
  <p:clrMapOvr>
    <a:masterClrMapping/>
  </p:clrMapOvr>
  <p:transition spd="slow">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0A977-935C-4CBC-BDD9-64A73E180CB7}"/>
              </a:ext>
            </a:extLst>
          </p:cNvPr>
          <p:cNvSpPr>
            <a:spLocks noGrp="1"/>
          </p:cNvSpPr>
          <p:nvPr>
            <p:ph type="title" orient="vert"/>
          </p:nvPr>
        </p:nvSpPr>
        <p:spPr>
          <a:xfrm>
            <a:off x="8724902" y="3652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B1B561-E760-458E-A9F4-114DDC98C7AA}"/>
              </a:ext>
            </a:extLst>
          </p:cNvPr>
          <p:cNvSpPr>
            <a:spLocks noGrp="1"/>
          </p:cNvSpPr>
          <p:nvPr>
            <p:ph type="body" orient="vert" idx="1"/>
          </p:nvPr>
        </p:nvSpPr>
        <p:spPr>
          <a:xfrm>
            <a:off x="838259" y="3652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3953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41A15-D2AE-4604-8218-EA518F67A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B9CB8F-CFD1-4ADF-ABA0-736C6096F9E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03B15-AF5C-4588-AC3F-7278C71421B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65999D0-B815-480A-9353-DC3B88E2AF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1D8765-8D7F-4A33-B06A-37526EF7A32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609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A31A-DA24-428A-9C31-EACFBDF13B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01C93D-A03C-4303-A3BE-483652A614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A342A8-A443-4BF2-8463-09A1886F9EF6}"/>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23BDBA2-7F14-4479-8D2C-458A0583D6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E4D91CA-9738-41B5-970C-5E76351C37A4}"/>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98057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5BAE-1B06-4E18-A1E2-B97A0B5AF3D2}"/>
              </a:ext>
            </a:extLst>
          </p:cNvPr>
          <p:cNvSpPr>
            <a:spLocks noGrp="1"/>
          </p:cNvSpPr>
          <p:nvPr>
            <p:ph type="title"/>
          </p:nvPr>
        </p:nvSpPr>
        <p:spPr>
          <a:xfrm>
            <a:off x="831851" y="1709813"/>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D3AC73-543B-4663-AB66-CA9860A47154}"/>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A4A1DA-1A87-4D68-852C-2E566BC5A0FC}"/>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95452B6-53A8-4BB5-8DD3-FCA99CFDF4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EF7991F-1341-4B52-A471-C170CACC555D}"/>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995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7E7-9A70-4C38-8A45-4BCF0DFB38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4EE794-FB99-4126-B79B-9D5498506BB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B7F62BE-6526-4E59-ADAC-354D281AEEFC}"/>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A83B7-E00E-48B4-BBA7-199918452ED0}"/>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B2D3AFB-A6DC-4429-B773-1E441D1EED6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FA71E54-6FEF-4A2F-B976-54B0B7C09FAA}"/>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4264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DDC4D-0875-444E-86D7-C1C080428E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E314D4-36D1-4668-9E82-B491D9B6E54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F29588-4091-4E59-89EC-48B8D514773A}"/>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C6D7D5-6F10-4A8C-B772-9A4F9FBC54A4}"/>
              </a:ext>
            </a:extLst>
          </p:cNvPr>
          <p:cNvSpPr>
            <a:spLocks noGrp="1"/>
          </p:cNvSpPr>
          <p:nvPr>
            <p:ph type="body" sz="quarter" idx="3"/>
          </p:nvPr>
        </p:nvSpPr>
        <p:spPr>
          <a:xfrm>
            <a:off x="6172210"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37D96D-1A0D-4F9B-BA5F-8B2F6485CE0A}"/>
              </a:ext>
            </a:extLst>
          </p:cNvPr>
          <p:cNvSpPr>
            <a:spLocks noGrp="1"/>
          </p:cNvSpPr>
          <p:nvPr>
            <p:ph sz="quarter" idx="4"/>
          </p:nvPr>
        </p:nvSpPr>
        <p:spPr>
          <a:xfrm>
            <a:off x="617221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B2A993-EC29-4CBE-89D2-2B76E8AB8B4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8DC65D25-92BE-4980-A20C-1AA91A9273B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3D70989-FC0D-4C68-A74E-A6CE5BE10D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494455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6853F-0003-4162-A674-3BFC3172D6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1455C2-A779-4D80-A8DA-11E29FD56853}"/>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87D45BA-A2A7-4AEA-83DC-C780BFF3B5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165A8C1-10C5-400E-B3AE-5356A44333B8}"/>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217819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E2A890-EF88-409A-BC77-77E75409C2B4}"/>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EBCE277-C11B-4269-A7CF-98B37C48E93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CF20C6C0-C961-41C1-8864-1FA4C5525A6E}"/>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243479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CD691-FA15-405A-B85F-6A338FE3E2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916A63-B99B-4A87-B84A-EC9365C6118D}"/>
              </a:ext>
            </a:extLst>
          </p:cNvPr>
          <p:cNvSpPr>
            <a:spLocks noGrp="1"/>
          </p:cNvSpPr>
          <p:nvPr>
            <p:ph idx="1"/>
          </p:nvPr>
        </p:nvSpPr>
        <p:spPr>
          <a:xfrm>
            <a:off x="5183188" y="98750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7DBC6D-DCD8-4A31-B466-793EF645D452}"/>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75E46C7E-FB0D-4F5C-8D12-0E3C8FACEFA8}"/>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82A2C3B-CE21-4739-B695-3CAC5730990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7984E28-2FCE-46CA-83A4-B42540FC1EF0}"/>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26168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5FF5A-E97B-4414-A613-1E04ADA4E0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4848A8-0066-4BA3-ABE3-C0C1570FAA78}"/>
              </a:ext>
            </a:extLst>
          </p:cNvPr>
          <p:cNvSpPr>
            <a:spLocks noGrp="1"/>
          </p:cNvSpPr>
          <p:nvPr>
            <p:ph type="pic" idx="1"/>
          </p:nvPr>
        </p:nvSpPr>
        <p:spPr>
          <a:xfrm>
            <a:off x="5183188" y="987500"/>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42E9EE5F-9882-4A11-88C9-E3715A070F8B}"/>
              </a:ext>
            </a:extLst>
          </p:cNvPr>
          <p:cNvSpPr>
            <a:spLocks noGrp="1"/>
          </p:cNvSpPr>
          <p:nvPr>
            <p:ph type="body" sz="half" idx="2"/>
          </p:nvPr>
        </p:nvSpPr>
        <p:spPr>
          <a:xfrm>
            <a:off x="839788" y="2057403"/>
            <a:ext cx="3932237"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20AC5FAF-2EEF-4EC3-A894-6E4705EBD38B}"/>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36C7508-8368-4FE0-AB61-4517B5E1C4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95C9B53-CC2F-4012-97DF-B2DB4C3A0632}"/>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644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455943"/>
      </p:ext>
    </p:extLst>
  </p:cSld>
  <p:clrMapOvr>
    <a:masterClrMapping/>
  </p:clrMapOvr>
  <p:transition spd="slow">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17D8-7239-47D2-9393-79141DD088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12695D-CC64-4D5B-8B45-89CC95E79E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052D25-FCDA-464A-A799-E010D2B1ECBF}"/>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CED666C-1AC4-41B8-9C15-28345ED1E05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309A3CD-0181-472B-99AE-E0185C0D480C}"/>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7926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30A977-935C-4CBC-BDD9-64A73E180CB7}"/>
              </a:ext>
            </a:extLst>
          </p:cNvPr>
          <p:cNvSpPr>
            <a:spLocks noGrp="1"/>
          </p:cNvSpPr>
          <p:nvPr>
            <p:ph type="title" orient="vert"/>
          </p:nvPr>
        </p:nvSpPr>
        <p:spPr>
          <a:xfrm>
            <a:off x="8724902" y="36519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B1B561-E760-458E-A9F4-114DDC98C7AA}"/>
              </a:ext>
            </a:extLst>
          </p:cNvPr>
          <p:cNvSpPr>
            <a:spLocks noGrp="1"/>
          </p:cNvSpPr>
          <p:nvPr>
            <p:ph type="body" orient="vert" idx="1"/>
          </p:nvPr>
        </p:nvSpPr>
        <p:spPr>
          <a:xfrm>
            <a:off x="838259" y="36519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DAD0A-2705-4AAF-99D1-239F06C889DE}"/>
              </a:ext>
            </a:extLst>
          </p:cNvPr>
          <p:cNvSpPr>
            <a:spLocks noGrp="1"/>
          </p:cNvSpPr>
          <p:nvPr>
            <p:ph type="dt" sz="half" idx="10"/>
          </p:nvPr>
        </p:nvSpPr>
        <p:spPr/>
        <p:txBody>
          <a:bodyPr/>
          <a:lstStyle/>
          <a:p>
            <a:fld id="{08CF5FA0-4F6A-459D-A11C-932C311773CF}"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1567C-1D0B-47F3-99CC-A9B01B03D77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7881AAE-E4BD-4B32-A7E6-C818D057DE86}"/>
              </a:ext>
            </a:extLst>
          </p:cNvPr>
          <p:cNvSpPr>
            <a:spLocks noGrp="1"/>
          </p:cNvSpPr>
          <p:nvPr>
            <p:ph type="sldNum" sz="quarter" idx="12"/>
          </p:nvPr>
        </p:nvSpPr>
        <p:spPr/>
        <p:txBody>
          <a:bodyPr/>
          <a:lstStyle/>
          <a:p>
            <a:fld id="{ACD6853D-7ADC-42FB-A595-20A0CABFBDD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048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815270"/>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41"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87"/>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7" y="6557817"/>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3628850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80406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028978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224724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505943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9/14/2023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764366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9/14/2023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53529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9/14/2023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7379887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9/14/2023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234102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527284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434422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877234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76317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39461485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51743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23193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661236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29343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9/14/2023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310720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9/14/2023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38593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9/14/2023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191306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9/14/2023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1234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597237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0151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1067871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349442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195932525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696737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14394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9/14/2023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38345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9870833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1877440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9/14/2023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077067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9/14/2023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68828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9/14/2023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4927450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9881312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56456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8564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219416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92984015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9/14/2023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359985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1137560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746485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3809185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9346272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9/14/2023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790334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9/14/2023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87884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9/14/2023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361025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491979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21380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55023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9/14/2023</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856081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837384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24995370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24945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841529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0125185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4831067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9/14/2023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9266933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9/14/2023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0452851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9/14/2023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2199003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697336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9/14/2023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1139367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81133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7301528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4651297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107903041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7D6BF779-0B8C-4CC2-9268-9506AD0C5331}"/>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740310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04332FF-8349-42A5-B5C8-5EE3825CE25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0445010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1" y="1709824"/>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1" y="45895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464F5FEB-DE92-47DA-8C46-DC088E8960A4}"/>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42867306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2793E083-ADC4-4391-83DD-781529A6611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821375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5" y="5987150"/>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solidFill>
                  <a:prstClr val="black">
                    <a:tint val="75000"/>
                  </a:prstClr>
                </a:solidFill>
              </a:rPr>
              <a:pPr/>
              <a:t>9/14/2023</a:t>
            </a:fld>
            <a:endParaRPr lang="en-US" dirty="0">
              <a:solidFill>
                <a:prstClr val="black">
                  <a:tint val="75000"/>
                </a:prstClr>
              </a:solidFill>
            </a:endParaRPr>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7" name="Oval 16">
            <a:extLst>
              <a:ext uri="{FF2B5EF4-FFF2-40B4-BE49-F238E27FC236}">
                <a16:creationId xmlns:a16="http://schemas.microsoft.com/office/drawing/2014/main" id="{D6B0F5A7-6E8A-4BCD-8F1F-233ECD21B262}"/>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7287509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5" y="5987150"/>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solidFill>
                  <a:prstClr val="black">
                    <a:tint val="75000"/>
                  </a:prstClr>
                </a:solidFill>
              </a:rPr>
              <a:pPr/>
              <a:t>9/14/2023</a:t>
            </a:fld>
            <a:endParaRPr lang="en-US" dirty="0">
              <a:solidFill>
                <a:prstClr val="black">
                  <a:tint val="75000"/>
                </a:prstClr>
              </a:solidFill>
            </a:endParaRPr>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3" name="Oval 12">
            <a:extLst>
              <a:ext uri="{FF2B5EF4-FFF2-40B4-BE49-F238E27FC236}">
                <a16:creationId xmlns:a16="http://schemas.microsoft.com/office/drawing/2014/main" id="{876EB399-18D2-46D5-8757-35FCFF8EA80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60920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9/14/2023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178430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5" y="5987150"/>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solidFill>
                  <a:prstClr val="black">
                    <a:tint val="75000"/>
                  </a:prstClr>
                </a:solidFill>
              </a:rPr>
              <a:pPr/>
              <a:t>9/14/2023</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2" name="Oval 11">
            <a:extLst>
              <a:ext uri="{FF2B5EF4-FFF2-40B4-BE49-F238E27FC236}">
                <a16:creationId xmlns:a16="http://schemas.microsoft.com/office/drawing/2014/main" id="{70CCC791-94D7-4BB8-9EDF-423CEA1F6215}"/>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7518927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51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solidFill>
                  <a:prstClr val="black">
                    <a:tint val="75000"/>
                  </a:prstClr>
                </a:solidFill>
              </a:rPr>
              <a:pPr/>
              <a:t>9/14/2023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C5B051DE-636E-4B3C-9886-2055CE23E49A}"/>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21116455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51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5" y="5987150"/>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solidFill>
                  <a:prstClr val="black">
                    <a:tint val="75000"/>
                  </a:prstClr>
                </a:solidFill>
              </a:rPr>
              <a:pPr/>
              <a:t>9/14/2023</a:t>
            </a:fld>
            <a:endParaRPr lang="en-US" dirty="0">
              <a:solidFill>
                <a:prstClr val="black">
                  <a:tint val="75000"/>
                </a:prstClr>
              </a:solidFill>
            </a:endParaRPr>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FD202F3A-9FDE-4E11-B865-FBAEC415F880}"/>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19490575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5" name="Oval 14">
            <a:extLst>
              <a:ext uri="{FF2B5EF4-FFF2-40B4-BE49-F238E27FC236}">
                <a16:creationId xmlns:a16="http://schemas.microsoft.com/office/drawing/2014/main" id="{0B0E5D27-C447-432F-982D-B60FDD6F34AD}"/>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2400598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5" y="5987150"/>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solidFill>
                  <a:prstClr val="black"/>
                </a:solidFill>
              </a:endParaRPr>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
        <p:nvSpPr>
          <p:cNvPr id="14" name="Oval 13">
            <a:extLst>
              <a:ext uri="{FF2B5EF4-FFF2-40B4-BE49-F238E27FC236}">
                <a16:creationId xmlns:a16="http://schemas.microsoft.com/office/drawing/2014/main" id="{1FE2F5FD-5D31-4C1D-82F8-93624C7B0A3C}"/>
              </a:ext>
            </a:extLst>
          </p:cNvPr>
          <p:cNvSpPr/>
          <p:nvPr/>
        </p:nvSpPr>
        <p:spPr>
          <a:xfrm>
            <a:off x="320736" y="652980"/>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Tree>
    <p:extLst>
      <p:ext uri="{BB962C8B-B14F-4D97-AF65-F5344CB8AC3E}">
        <p14:creationId xmlns:p14="http://schemas.microsoft.com/office/powerpoint/2010/main" val="39138550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40"/>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8" name="五边形 7"/>
          <p:cNvSpPr/>
          <p:nvPr userDrawn="1"/>
        </p:nvSpPr>
        <p:spPr>
          <a:xfrm>
            <a:off x="0" y="355686"/>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2339471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49394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04225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79764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613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4.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9/14/2023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338184639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80" r:id="rId10"/>
    <p:sldLayoutId id="214748377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1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1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1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231130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5030132"/>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79660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6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057891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35994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596055EF-3BCF-461E-A07D-F818C4041443}" type="datetimeFigureOut">
              <a:rPr lang="zh-CN" altLang="en-US" smtClean="0">
                <a:solidFill>
                  <a:srgbClr val="000000">
                    <a:tint val="75000"/>
                  </a:srgbClr>
                </a:solidFill>
              </a:rPr>
              <a:pPr defTabSz="914128"/>
              <a:t>2023/9/14</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E570C81-8613-4F68-9EF4-80F233784E24}" type="slidenum">
              <a:rPr lang="zh-CN" altLang="en-US" smtClean="0">
                <a:solidFill>
                  <a:srgbClr val="000000">
                    <a:tint val="75000"/>
                  </a:srgbClr>
                </a:solidFill>
              </a:rPr>
              <a:pPr defTabSz="914128"/>
              <a:t>‹#›</a:t>
            </a:fld>
            <a:endParaRPr lang="zh-CN" altLang="en-US">
              <a:solidFill>
                <a:srgbClr val="000000">
                  <a:tint val="75000"/>
                </a:srgbClr>
              </a:solidFill>
            </a:endParaRPr>
          </a:p>
        </p:txBody>
      </p:sp>
    </p:spTree>
    <p:extLst>
      <p:ext uri="{BB962C8B-B14F-4D97-AF65-F5344CB8AC3E}">
        <p14:creationId xmlns:p14="http://schemas.microsoft.com/office/powerpoint/2010/main" val="405989093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16" tIns="45718" rIns="9141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16" tIns="45718" rIns="9141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16" tIns="45718" rIns="91416" bIns="45718" rtlCol="0" anchor="ctr"/>
          <a:lstStyle>
            <a:lvl1pPr algn="l">
              <a:defRPr sz="1200">
                <a:solidFill>
                  <a:schemeClr val="tx1">
                    <a:tint val="75000"/>
                  </a:schemeClr>
                </a:solidFill>
              </a:defRPr>
            </a:lvl1pPr>
          </a:lstStyle>
          <a:p>
            <a:pPr defTabSz="914128"/>
            <a:fld id="{596055EF-3BCF-461E-A07D-F818C4041443}" type="datetimeFigureOut">
              <a:rPr lang="zh-CN" altLang="en-US" smtClean="0">
                <a:solidFill>
                  <a:srgbClr val="000000">
                    <a:tint val="75000"/>
                  </a:srgbClr>
                </a:solidFill>
              </a:rPr>
              <a:pPr defTabSz="914128"/>
              <a:t>2023/9/14</a:t>
            </a:fld>
            <a:endParaRPr lang="zh-CN" altLang="en-US">
              <a:solidFill>
                <a:srgbClr val="000000">
                  <a:tint val="75000"/>
                </a:srgb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16" tIns="45718" rIns="91416" bIns="45718" rtlCol="0" anchor="ctr"/>
          <a:lstStyle>
            <a:lvl1pPr algn="ctr">
              <a:defRPr sz="1200">
                <a:solidFill>
                  <a:schemeClr val="tx1">
                    <a:tint val="75000"/>
                  </a:schemeClr>
                </a:solidFill>
              </a:defRPr>
            </a:lvl1pPr>
          </a:lstStyle>
          <a:p>
            <a:pPr defTabSz="914128"/>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16" tIns="45718" rIns="91416" bIns="45718" rtlCol="0" anchor="ctr"/>
          <a:lstStyle>
            <a:lvl1pPr algn="r">
              <a:defRPr sz="1200">
                <a:solidFill>
                  <a:schemeClr val="tx1">
                    <a:tint val="75000"/>
                  </a:schemeClr>
                </a:solidFill>
              </a:defRPr>
            </a:lvl1pPr>
          </a:lstStyle>
          <a:p>
            <a:pPr defTabSz="914128"/>
            <a:fld id="{5E570C81-8613-4F68-9EF4-80F233784E24}" type="slidenum">
              <a:rPr lang="zh-CN" altLang="en-US" smtClean="0">
                <a:solidFill>
                  <a:srgbClr val="000000">
                    <a:tint val="75000"/>
                  </a:srgbClr>
                </a:solidFill>
              </a:rPr>
              <a:pPr defTabSz="914128"/>
              <a:t>‹#›</a:t>
            </a:fld>
            <a:endParaRPr lang="zh-CN" altLang="en-US">
              <a:solidFill>
                <a:srgbClr val="000000">
                  <a:tint val="75000"/>
                </a:srgbClr>
              </a:solidFill>
            </a:endParaRPr>
          </a:p>
        </p:txBody>
      </p:sp>
    </p:spTree>
    <p:extLst>
      <p:ext uri="{BB962C8B-B14F-4D97-AF65-F5344CB8AC3E}">
        <p14:creationId xmlns:p14="http://schemas.microsoft.com/office/powerpoint/2010/main" val="57915805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Lst>
  <p:transition spd="slow" advClick="0" advTm="3000">
    <p:fade/>
  </p:transition>
  <p:txStyles>
    <p:titleStyle>
      <a:lvl1pPr algn="l" defTabSz="9141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6" indent="-228536" algn="l" defTabSz="9141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06" indent="-228536" algn="l" defTabSz="9141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62" indent="-228536" algn="l" defTabSz="9141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79"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848"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912"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97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046" indent="-228536" algn="l" defTabSz="91412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24" tIns="45718" rIns="91324"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24" tIns="45718" rIns="9132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24" tIns="45718" rIns="91324" bIns="45718" rtlCol="0" anchor="ctr"/>
          <a:lstStyle>
            <a:lvl1pPr algn="l">
              <a:defRPr sz="1200">
                <a:solidFill>
                  <a:schemeClr val="tx1">
                    <a:tint val="75000"/>
                  </a:schemeClr>
                </a:solidFill>
              </a:defRPr>
            </a:lvl1pPr>
          </a:lstStyle>
          <a:p>
            <a:pPr defTabSz="913085"/>
            <a:fld id="{08CF5FA0-4F6A-459D-A11C-932C311773CF}" type="datetimeFigureOut">
              <a:rPr lang="en-US" smtClean="0">
                <a:solidFill>
                  <a:prstClr val="black">
                    <a:tint val="75000"/>
                  </a:prstClr>
                </a:solidFill>
              </a:rPr>
              <a:pPr defTabSz="913085"/>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24" tIns="45718" rIns="91324" bIns="45718" rtlCol="0" anchor="ctr"/>
          <a:lstStyle>
            <a:lvl1pPr algn="ctr">
              <a:defRPr sz="1200">
                <a:solidFill>
                  <a:schemeClr val="tx1">
                    <a:tint val="75000"/>
                  </a:schemeClr>
                </a:solidFill>
              </a:defRPr>
            </a:lvl1pPr>
          </a:lstStyle>
          <a:p>
            <a:pPr defTabSz="913085"/>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24" tIns="45718" rIns="91324" bIns="45718" rtlCol="0" anchor="ctr"/>
          <a:lstStyle>
            <a:lvl1pPr algn="r">
              <a:defRPr sz="1200">
                <a:solidFill>
                  <a:schemeClr val="tx1">
                    <a:tint val="75000"/>
                  </a:schemeClr>
                </a:solidFill>
              </a:defRPr>
            </a:lvl1pPr>
          </a:lstStyle>
          <a:p>
            <a:pPr defTabSz="913085"/>
            <a:fld id="{ACD6853D-7ADC-42FB-A595-20A0CABFBDDA}" type="slidenum">
              <a:rPr lang="en-US" smtClean="0">
                <a:solidFill>
                  <a:prstClr val="black">
                    <a:tint val="75000"/>
                  </a:prstClr>
                </a:solidFill>
              </a:rPr>
              <a:pPr defTabSz="913085"/>
              <a:t>‹#›</a:t>
            </a:fld>
            <a:endParaRPr lang="en-US">
              <a:solidFill>
                <a:prstClr val="black">
                  <a:tint val="75000"/>
                </a:prstClr>
              </a:solidFill>
            </a:endParaRPr>
          </a:p>
        </p:txBody>
      </p:sp>
    </p:spTree>
    <p:extLst>
      <p:ext uri="{BB962C8B-B14F-4D97-AF65-F5344CB8AC3E}">
        <p14:creationId xmlns:p14="http://schemas.microsoft.com/office/powerpoint/2010/main" val="501587941"/>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xStyles>
    <p:titleStyle>
      <a:lvl1pPr algn="l" defTabSz="91308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90" indent="-228290" algn="l" defTabSz="91308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870" indent="-228290" algn="l" defTabSz="9130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374" indent="-228290" algn="l" defTabSz="9130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88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387"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965"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7508"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405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0630" indent="-228290" algn="l" defTabSz="91308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085" rtl="0" eaLnBrk="1" latinLnBrk="0" hangingPunct="1">
        <a:defRPr sz="1900" kern="1200">
          <a:solidFill>
            <a:schemeClr val="tx1"/>
          </a:solidFill>
          <a:latin typeface="+mn-lt"/>
          <a:ea typeface="+mn-ea"/>
          <a:cs typeface="+mn-cs"/>
        </a:defRPr>
      </a:lvl1pPr>
      <a:lvl2pPr marL="456507" algn="l" defTabSz="913085" rtl="0" eaLnBrk="1" latinLnBrk="0" hangingPunct="1">
        <a:defRPr sz="1900" kern="1200">
          <a:solidFill>
            <a:schemeClr val="tx1"/>
          </a:solidFill>
          <a:latin typeface="+mn-lt"/>
          <a:ea typeface="+mn-ea"/>
          <a:cs typeface="+mn-cs"/>
        </a:defRPr>
      </a:lvl2pPr>
      <a:lvl3pPr marL="913085" algn="l" defTabSz="913085" rtl="0" eaLnBrk="1" latinLnBrk="0" hangingPunct="1">
        <a:defRPr sz="1900" kern="1200">
          <a:solidFill>
            <a:schemeClr val="tx1"/>
          </a:solidFill>
          <a:latin typeface="+mn-lt"/>
          <a:ea typeface="+mn-ea"/>
          <a:cs typeface="+mn-cs"/>
        </a:defRPr>
      </a:lvl3pPr>
      <a:lvl4pPr marL="1369628" algn="l" defTabSz="913085" rtl="0" eaLnBrk="1" latinLnBrk="0" hangingPunct="1">
        <a:defRPr sz="1900" kern="1200">
          <a:solidFill>
            <a:schemeClr val="tx1"/>
          </a:solidFill>
          <a:latin typeface="+mn-lt"/>
          <a:ea typeface="+mn-ea"/>
          <a:cs typeface="+mn-cs"/>
        </a:defRPr>
      </a:lvl4pPr>
      <a:lvl5pPr marL="1826170" algn="l" defTabSz="913085" rtl="0" eaLnBrk="1" latinLnBrk="0" hangingPunct="1">
        <a:defRPr sz="1900" kern="1200">
          <a:solidFill>
            <a:schemeClr val="tx1"/>
          </a:solidFill>
          <a:latin typeface="+mn-lt"/>
          <a:ea typeface="+mn-ea"/>
          <a:cs typeface="+mn-cs"/>
        </a:defRPr>
      </a:lvl5pPr>
      <a:lvl6pPr marL="2282750" algn="l" defTabSz="913085" rtl="0" eaLnBrk="1" latinLnBrk="0" hangingPunct="1">
        <a:defRPr sz="1900" kern="1200">
          <a:solidFill>
            <a:schemeClr val="tx1"/>
          </a:solidFill>
          <a:latin typeface="+mn-lt"/>
          <a:ea typeface="+mn-ea"/>
          <a:cs typeface="+mn-cs"/>
        </a:defRPr>
      </a:lvl6pPr>
      <a:lvl7pPr marL="2739254" algn="l" defTabSz="913085" rtl="0" eaLnBrk="1" latinLnBrk="0" hangingPunct="1">
        <a:defRPr sz="1900" kern="1200">
          <a:solidFill>
            <a:schemeClr val="tx1"/>
          </a:solidFill>
          <a:latin typeface="+mn-lt"/>
          <a:ea typeface="+mn-ea"/>
          <a:cs typeface="+mn-cs"/>
        </a:defRPr>
      </a:lvl7pPr>
      <a:lvl8pPr marL="3195760" algn="l" defTabSz="913085" rtl="0" eaLnBrk="1" latinLnBrk="0" hangingPunct="1">
        <a:defRPr sz="1900" kern="1200">
          <a:solidFill>
            <a:schemeClr val="tx1"/>
          </a:solidFill>
          <a:latin typeface="+mn-lt"/>
          <a:ea typeface="+mn-ea"/>
          <a:cs typeface="+mn-cs"/>
        </a:defRPr>
      </a:lvl8pPr>
      <a:lvl9pPr marL="3652267" algn="l" defTabSz="913085" rtl="0" eaLnBrk="1" latinLnBrk="0" hangingPunct="1">
        <a:defRPr sz="19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58" tIns="45718" rIns="91358"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58" tIns="45718" rIns="91358"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58" tIns="45718" rIns="91358" bIns="45718" rtlCol="0" anchor="ctr"/>
          <a:lstStyle>
            <a:lvl1pPr algn="l">
              <a:defRPr sz="1200">
                <a:solidFill>
                  <a:schemeClr val="tx1">
                    <a:tint val="75000"/>
                  </a:schemeClr>
                </a:solidFill>
              </a:defRPr>
            </a:lvl1pPr>
          </a:lstStyle>
          <a:p>
            <a:pPr defTabSz="913470"/>
            <a:fld id="{08CF5FA0-4F6A-459D-A11C-932C311773CF}" type="datetimeFigureOut">
              <a:rPr lang="en-US" smtClean="0">
                <a:solidFill>
                  <a:prstClr val="black">
                    <a:tint val="75000"/>
                  </a:prstClr>
                </a:solidFill>
              </a:rPr>
              <a:pPr defTabSz="913470"/>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58" tIns="45718" rIns="91358" bIns="45718" rtlCol="0" anchor="ctr"/>
          <a:lstStyle>
            <a:lvl1pPr algn="ctr">
              <a:defRPr sz="1200">
                <a:solidFill>
                  <a:schemeClr val="tx1">
                    <a:tint val="75000"/>
                  </a:schemeClr>
                </a:solidFill>
              </a:defRPr>
            </a:lvl1pPr>
          </a:lstStyle>
          <a:p>
            <a:pPr defTabSz="9134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58" tIns="45718" rIns="91358" bIns="45718" rtlCol="0" anchor="ctr"/>
          <a:lstStyle>
            <a:lvl1pPr algn="r">
              <a:defRPr sz="1200">
                <a:solidFill>
                  <a:schemeClr val="tx1">
                    <a:tint val="75000"/>
                  </a:schemeClr>
                </a:solidFill>
              </a:defRPr>
            </a:lvl1pPr>
          </a:lstStyle>
          <a:p>
            <a:pPr defTabSz="913470"/>
            <a:fld id="{ACD6853D-7ADC-42FB-A595-20A0CABFBDDA}" type="slidenum">
              <a:rPr lang="en-US" smtClean="0">
                <a:solidFill>
                  <a:prstClr val="black">
                    <a:tint val="75000"/>
                  </a:prstClr>
                </a:solidFill>
              </a:rPr>
              <a:pPr defTabSz="913470"/>
              <a:t>‹#›</a:t>
            </a:fld>
            <a:endParaRPr lang="en-US">
              <a:solidFill>
                <a:prstClr val="black">
                  <a:tint val="75000"/>
                </a:prstClr>
              </a:solidFill>
            </a:endParaRPr>
          </a:p>
        </p:txBody>
      </p:sp>
    </p:spTree>
    <p:extLst>
      <p:ext uri="{BB962C8B-B14F-4D97-AF65-F5344CB8AC3E}">
        <p14:creationId xmlns:p14="http://schemas.microsoft.com/office/powerpoint/2010/main" val="310972622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Lst>
  <p:txStyles>
    <p:titleStyle>
      <a:lvl1pPr algn="l" defTabSz="91347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1" indent="-228381" algn="l" defTabSz="91347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42" indent="-228381" algn="l" defTabSz="91347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50" indent="-228381" algn="l" defTabSz="91347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60"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7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203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766"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501"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262" indent="-228381" algn="l" defTabSz="913470"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396" tIns="45718" rIns="91396" bIns="4571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396" tIns="45718" rIns="9139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396" tIns="45718" rIns="91396" bIns="45718" rtlCol="0" anchor="ctr"/>
          <a:lstStyle>
            <a:lvl1pPr algn="l">
              <a:defRPr sz="1200">
                <a:solidFill>
                  <a:schemeClr val="tx1">
                    <a:tint val="75000"/>
                  </a:schemeClr>
                </a:solidFill>
              </a:defRPr>
            </a:lvl1pPr>
          </a:lstStyle>
          <a:p>
            <a:pPr defTabSz="913901"/>
            <a:fld id="{08CF5FA0-4F6A-459D-A11C-932C311773CF}" type="datetimeFigureOut">
              <a:rPr lang="en-US" smtClean="0">
                <a:solidFill>
                  <a:prstClr val="black">
                    <a:tint val="75000"/>
                  </a:prstClr>
                </a:solidFill>
              </a:rPr>
              <a:pPr defTabSz="913901"/>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396" tIns="45718" rIns="91396" bIns="45718" rtlCol="0" anchor="ctr"/>
          <a:lstStyle>
            <a:lvl1pPr algn="ctr">
              <a:defRPr sz="1200">
                <a:solidFill>
                  <a:schemeClr val="tx1">
                    <a:tint val="75000"/>
                  </a:schemeClr>
                </a:solidFill>
              </a:defRPr>
            </a:lvl1pPr>
          </a:lstStyle>
          <a:p>
            <a:pPr defTabSz="91390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396" tIns="45718" rIns="91396" bIns="45718" rtlCol="0" anchor="ctr"/>
          <a:lstStyle>
            <a:lvl1pPr algn="r">
              <a:defRPr sz="1200">
                <a:solidFill>
                  <a:schemeClr val="tx1">
                    <a:tint val="75000"/>
                  </a:schemeClr>
                </a:solidFill>
              </a:defRPr>
            </a:lvl1pPr>
          </a:lstStyle>
          <a:p>
            <a:pPr defTabSz="913901"/>
            <a:fld id="{ACD6853D-7ADC-42FB-A595-20A0CABFBDDA}" type="slidenum">
              <a:rPr lang="en-US" smtClean="0">
                <a:solidFill>
                  <a:prstClr val="black">
                    <a:tint val="75000"/>
                  </a:prstClr>
                </a:solidFill>
              </a:rPr>
              <a:pPr defTabSz="913901"/>
              <a:t>‹#›</a:t>
            </a:fld>
            <a:endParaRPr lang="en-US">
              <a:solidFill>
                <a:prstClr val="black">
                  <a:tint val="75000"/>
                </a:prstClr>
              </a:solidFill>
            </a:endParaRPr>
          </a:p>
        </p:txBody>
      </p:sp>
    </p:spTree>
    <p:extLst>
      <p:ext uri="{BB962C8B-B14F-4D97-AF65-F5344CB8AC3E}">
        <p14:creationId xmlns:p14="http://schemas.microsoft.com/office/powerpoint/2010/main" val="4216975581"/>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Lst>
  <p:txStyles>
    <p:titleStyle>
      <a:lvl1pPr algn="l" defTabSz="91390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2" indent="-228482" algn="l" defTabSz="91390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46" indent="-228482" algn="l" defTabSz="91390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82" indent="-228482" algn="l" defTabSz="91390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320"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259"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221"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17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122"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086" indent="-228482" algn="l" defTabSz="91390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01" rtl="0" eaLnBrk="1" latinLnBrk="0" hangingPunct="1">
        <a:defRPr sz="1900" kern="1200">
          <a:solidFill>
            <a:schemeClr val="tx1"/>
          </a:solidFill>
          <a:latin typeface="+mn-lt"/>
          <a:ea typeface="+mn-ea"/>
          <a:cs typeface="+mn-cs"/>
        </a:defRPr>
      </a:lvl1pPr>
      <a:lvl2pPr marL="456939" algn="l" defTabSz="913901" rtl="0" eaLnBrk="1" latinLnBrk="0" hangingPunct="1">
        <a:defRPr sz="1900" kern="1200">
          <a:solidFill>
            <a:schemeClr val="tx1"/>
          </a:solidFill>
          <a:latin typeface="+mn-lt"/>
          <a:ea typeface="+mn-ea"/>
          <a:cs typeface="+mn-cs"/>
        </a:defRPr>
      </a:lvl2pPr>
      <a:lvl3pPr marL="913901" algn="l" defTabSz="913901" rtl="0" eaLnBrk="1" latinLnBrk="0" hangingPunct="1">
        <a:defRPr sz="1900" kern="1200">
          <a:solidFill>
            <a:schemeClr val="tx1"/>
          </a:solidFill>
          <a:latin typeface="+mn-lt"/>
          <a:ea typeface="+mn-ea"/>
          <a:cs typeface="+mn-cs"/>
        </a:defRPr>
      </a:lvl3pPr>
      <a:lvl4pPr marL="1370852" algn="l" defTabSz="913901" rtl="0" eaLnBrk="1" latinLnBrk="0" hangingPunct="1">
        <a:defRPr sz="1900" kern="1200">
          <a:solidFill>
            <a:schemeClr val="tx1"/>
          </a:solidFill>
          <a:latin typeface="+mn-lt"/>
          <a:ea typeface="+mn-ea"/>
          <a:cs typeface="+mn-cs"/>
        </a:defRPr>
      </a:lvl4pPr>
      <a:lvl5pPr marL="1827802" algn="l" defTabSz="913901" rtl="0" eaLnBrk="1" latinLnBrk="0" hangingPunct="1">
        <a:defRPr sz="1900" kern="1200">
          <a:solidFill>
            <a:schemeClr val="tx1"/>
          </a:solidFill>
          <a:latin typeface="+mn-lt"/>
          <a:ea typeface="+mn-ea"/>
          <a:cs typeface="+mn-cs"/>
        </a:defRPr>
      </a:lvl5pPr>
      <a:lvl6pPr marL="2284766" algn="l" defTabSz="913901" rtl="0" eaLnBrk="1" latinLnBrk="0" hangingPunct="1">
        <a:defRPr sz="1900" kern="1200">
          <a:solidFill>
            <a:schemeClr val="tx1"/>
          </a:solidFill>
          <a:latin typeface="+mn-lt"/>
          <a:ea typeface="+mn-ea"/>
          <a:cs typeface="+mn-cs"/>
        </a:defRPr>
      </a:lvl6pPr>
      <a:lvl7pPr marL="2741702" algn="l" defTabSz="913901" rtl="0" eaLnBrk="1" latinLnBrk="0" hangingPunct="1">
        <a:defRPr sz="1900" kern="1200">
          <a:solidFill>
            <a:schemeClr val="tx1"/>
          </a:solidFill>
          <a:latin typeface="+mn-lt"/>
          <a:ea typeface="+mn-ea"/>
          <a:cs typeface="+mn-cs"/>
        </a:defRPr>
      </a:lvl7pPr>
      <a:lvl8pPr marL="3198640" algn="l" defTabSz="913901" rtl="0" eaLnBrk="1" latinLnBrk="0" hangingPunct="1">
        <a:defRPr sz="1900" kern="1200">
          <a:solidFill>
            <a:schemeClr val="tx1"/>
          </a:solidFill>
          <a:latin typeface="+mn-lt"/>
          <a:ea typeface="+mn-ea"/>
          <a:cs typeface="+mn-cs"/>
        </a:defRPr>
      </a:lvl8pPr>
      <a:lvl9pPr marL="3655579" algn="l" defTabSz="913901"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3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3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3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96270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ransition spd="slow">
    <p:randomBar dir="ver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61E7A6-E270-4229-93EE-DC344DEA4BA7}"/>
              </a:ext>
            </a:extLst>
          </p:cNvPr>
          <p:cNvSpPr>
            <a:spLocks noGrp="1"/>
          </p:cNvSpPr>
          <p:nvPr>
            <p:ph type="title"/>
          </p:nvPr>
        </p:nvSpPr>
        <p:spPr>
          <a:xfrm>
            <a:off x="838200" y="365125"/>
            <a:ext cx="10515600"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C2941C-8ECE-4082-9CB0-34B78E933AC0}"/>
              </a:ext>
            </a:extLst>
          </p:cNvPr>
          <p:cNvSpPr>
            <a:spLocks noGrp="1"/>
          </p:cNvSpPr>
          <p:nvPr>
            <p:ph type="body" idx="1"/>
          </p:nvPr>
        </p:nvSpPr>
        <p:spPr>
          <a:xfrm>
            <a:off x="838200" y="1825625"/>
            <a:ext cx="10515600" cy="4351339"/>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71C3B-945E-47F9-BBF3-5D09F8F787C7}"/>
              </a:ext>
            </a:extLst>
          </p:cNvPr>
          <p:cNvSpPr>
            <a:spLocks noGrp="1"/>
          </p:cNvSpPr>
          <p:nvPr>
            <p:ph type="dt" sz="half" idx="2"/>
          </p:nvPr>
        </p:nvSpPr>
        <p:spPr>
          <a:xfrm>
            <a:off x="838200" y="6356352"/>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a:fld id="{08CF5FA0-4F6A-459D-A11C-932C311773CF}" type="datetimeFigureOut">
              <a:rPr lang="en-US" smtClean="0">
                <a:solidFill>
                  <a:prstClr val="black">
                    <a:tint val="75000"/>
                  </a:prstClr>
                </a:solidFill>
              </a:rPr>
              <a:pPr defTabSz="914377"/>
              <a:t>9/14/2023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835E0FE-EB6F-48E5-96C7-C31EBE6F5736}"/>
              </a:ext>
            </a:extLst>
          </p:cNvPr>
          <p:cNvSpPr>
            <a:spLocks noGrp="1"/>
          </p:cNvSpPr>
          <p:nvPr>
            <p:ph type="ftr" sz="quarter" idx="3"/>
          </p:nvPr>
        </p:nvSpPr>
        <p:spPr>
          <a:xfrm>
            <a:off x="4038600" y="6356352"/>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28E0051-2664-49FB-84F6-172576EF1F78}"/>
              </a:ext>
            </a:extLst>
          </p:cNvPr>
          <p:cNvSpPr>
            <a:spLocks noGrp="1"/>
          </p:cNvSpPr>
          <p:nvPr>
            <p:ph type="sldNum" sz="quarter" idx="4"/>
          </p:nvPr>
        </p:nvSpPr>
        <p:spPr>
          <a:xfrm>
            <a:off x="8610600" y="6356352"/>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a:fld id="{ACD6853D-7ADC-42FB-A595-20A0CABFBDDA}"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730740991"/>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8998094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59470447"/>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2842343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922165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59856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436"/>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solidFill>
                  <a:prstClr val="black">
                    <a:tint val="75000"/>
                  </a:prstClr>
                </a:solidFill>
              </a:rPr>
              <a:pPr/>
              <a:t>9/14/2023</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436"/>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solidFill>
                  <a:prstClr val="black">
                    <a:tint val="75000"/>
                  </a:prstClr>
                </a:solidFill>
              </a:rPr>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436"/>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307860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2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058095"/>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20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8.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66.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90.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90.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90.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90.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9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90.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jpeg"/><Relationship Id="rId5" Type="http://schemas.openxmlformats.org/officeDocument/2006/relationships/notesSlide" Target="../notesSlides/notesSlide25.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5.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08.xml"/><Relationship Id="rId6" Type="http://schemas.openxmlformats.org/officeDocument/2006/relationships/image" Target="../media/image49.png"/><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audio" Target="../media/audio4.wav"/><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5.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19.xml"/><Relationship Id="rId6" Type="http://schemas.openxmlformats.org/officeDocument/2006/relationships/image" Target="../media/image49.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5.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30.xml"/><Relationship Id="rId6" Type="http://schemas.openxmlformats.org/officeDocument/2006/relationships/image" Target="../media/image49.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2.xml"/><Relationship Id="rId1" Type="http://schemas.openxmlformats.org/officeDocument/2006/relationships/themeOverride" Target="../theme/themeOverride1.xml"/><Relationship Id="rId5" Type="http://schemas.openxmlformats.org/officeDocument/2006/relationships/image" Target="../media/image13.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5.wav"/><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41.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50.png"/><Relationship Id="rId10" Type="http://schemas.openxmlformats.org/officeDocument/2006/relationships/image" Target="../media/image53.png"/><Relationship Id="rId4" Type="http://schemas.openxmlformats.org/officeDocument/2006/relationships/audio" Target="../media/audio4.wav"/><Relationship Id="rId9"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5.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52.xml"/><Relationship Id="rId6" Type="http://schemas.openxmlformats.org/officeDocument/2006/relationships/image" Target="../media/image49.png"/><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audio" Target="../media/audio4.wav"/><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3.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97.xml"/><Relationship Id="rId6" Type="http://schemas.openxmlformats.org/officeDocument/2006/relationships/image" Target="../media/image50.png"/><Relationship Id="rId11" Type="http://schemas.openxmlformats.org/officeDocument/2006/relationships/slide" Target="slide35.xml"/><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5.wav"/><Relationship Id="rId7" Type="http://schemas.openxmlformats.org/officeDocument/2006/relationships/image" Target="../media/image51.png"/><Relationship Id="rId2" Type="http://schemas.openxmlformats.org/officeDocument/2006/relationships/audio" Target="../media/audio2.wav"/><Relationship Id="rId1" Type="http://schemas.openxmlformats.org/officeDocument/2006/relationships/slideLayout" Target="../slideLayouts/slideLayout119.xml"/><Relationship Id="rId6" Type="http://schemas.openxmlformats.org/officeDocument/2006/relationships/image" Target="../media/image49.png"/><Relationship Id="rId11" Type="http://schemas.openxmlformats.org/officeDocument/2006/relationships/slide" Target="slide35.xml"/><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audio" Target="../media/audio4.wav"/><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66.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66.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3" Type="http://schemas.openxmlformats.org/officeDocument/2006/relationships/audio" Target="../media/media1.wav"/><Relationship Id="rId7" Type="http://schemas.openxmlformats.org/officeDocument/2006/relationships/slide" Target="slide5.xml"/><Relationship Id="rId12" Type="http://schemas.openxmlformats.org/officeDocument/2006/relationships/slide" Target="slide10.xml"/><Relationship Id="rId2" Type="http://schemas.microsoft.com/office/2007/relationships/media" Target="../media/media1.wav"/><Relationship Id="rId1" Type="http://schemas.openxmlformats.org/officeDocument/2006/relationships/themeOverride" Target="../theme/themeOverride2.xml"/><Relationship Id="rId6" Type="http://schemas.openxmlformats.org/officeDocument/2006/relationships/image" Target="../media/image21.png"/><Relationship Id="rId11" Type="http://schemas.openxmlformats.org/officeDocument/2006/relationships/slide" Target="slide9.xml"/><Relationship Id="rId5" Type="http://schemas.openxmlformats.org/officeDocument/2006/relationships/notesSlide" Target="../notesSlides/notesSlide4.xml"/><Relationship Id="rId10" Type="http://schemas.openxmlformats.org/officeDocument/2006/relationships/slide" Target="slide8.xml"/><Relationship Id="rId4" Type="http://schemas.openxmlformats.org/officeDocument/2006/relationships/slideLayout" Target="../slideLayouts/slideLayout165.xml"/><Relationship Id="rId9" Type="http://schemas.openxmlformats.org/officeDocument/2006/relationships/slide" Target="slide7.xml"/><Relationship Id="rId14" Type="http://schemas.openxmlformats.org/officeDocument/2006/relationships/slide" Target="slide11.xml"/></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68.xml"/><Relationship Id="rId6" Type="http://schemas.openxmlformats.org/officeDocument/2006/relationships/image" Target="../media/image24.png"/><Relationship Id="rId11" Type="http://schemas.openxmlformats.org/officeDocument/2006/relationships/slide" Target="slide4.xml"/><Relationship Id="rId5" Type="http://schemas.microsoft.com/office/2007/relationships/hdphoto" Target="../media/hdphoto1.wdp"/><Relationship Id="rId10" Type="http://schemas.openxmlformats.org/officeDocument/2006/relationships/slide" Target="slide22.xml"/><Relationship Id="rId4" Type="http://schemas.openxmlformats.org/officeDocument/2006/relationships/image" Target="../media/image23.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79.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190.xml"/><Relationship Id="rId6" Type="http://schemas.openxmlformats.org/officeDocument/2006/relationships/image" Target="../media/image24.png"/><Relationship Id="rId5" Type="http://schemas.microsoft.com/office/2007/relationships/hdphoto" Target="../media/hdphoto1.wdp"/><Relationship Id="rId10" Type="http://schemas.openxmlformats.org/officeDocument/2006/relationships/slide" Target="slide4.xml"/><Relationship Id="rId4" Type="http://schemas.openxmlformats.org/officeDocument/2006/relationships/image" Target="../media/image23.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20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2.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01.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 y="1104800"/>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459365" y="2350043"/>
            <a:ext cx="10629769" cy="1107996"/>
          </a:xfrm>
          <a:prstGeom prst="rect">
            <a:avLst/>
          </a:prstGeom>
          <a:noFill/>
        </p:spPr>
        <p:txBody>
          <a:bodyPr wrap="none" rtlCol="0">
            <a:spAutoFit/>
          </a:bodyPr>
          <a:lstStyle/>
          <a:p>
            <a:r>
              <a:rPr lang="vi-VN" altLang="zh-CN" sz="6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THỰC HÀNH TIẾNG VIỆT</a:t>
            </a:r>
            <a:endParaRPr lang="zh-CN" altLang="en-US" sz="6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5264267" y="1447740"/>
            <a:ext cx="1402179" cy="461665"/>
          </a:xfrm>
          <a:prstGeom prst="rect">
            <a:avLst/>
          </a:prstGeom>
          <a:noFill/>
        </p:spPr>
        <p:txBody>
          <a:bodyPr wrap="none" rtlCol="0">
            <a:spAutoFit/>
          </a:bodyPr>
          <a:lstStyle/>
          <a:p>
            <a:r>
              <a:rPr lang="en-US" altLang="zh-CN" sz="2400" b="1" u="sng"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TIẾT 49:</a:t>
            </a: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90"/>
            <a:ext cx="5471844" cy="1781157"/>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6" presetClass="entr" presetSubtype="2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par>
                          <p:cTn id="23" fill="hold">
                            <p:stCondLst>
                              <p:cond delay="3500"/>
                            </p:stCondLst>
                            <p:childTnLst>
                              <p:par>
                                <p:cTn id="24" presetID="10" presetClass="entr" presetSubtype="0" fill="hold" grpId="0" nodeType="afterEffect">
                                  <p:stCondLst>
                                    <p:cond delay="0"/>
                                  </p:stCondLst>
                                  <p:iterate type="lt">
                                    <p:tmPct val="14000"/>
                                  </p:iterate>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1751723"/>
            <a:ext cx="11711440" cy="288819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just"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6</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còn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chỗ</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trống</a:t>
            </a:r>
            <a:r>
              <a:rPr lang="en-US" sz="4000" b="1" dirty="0">
                <a:solidFill>
                  <a:prstClr val="black"/>
                </a:solidFill>
                <a:latin typeface="Times New Roman" pitchFamily="18" charset="0"/>
                <a:cs typeface="Times New Roman" pitchFamily="18" charset="0"/>
              </a:rPr>
              <a:t>: ….</a:t>
            </a:r>
            <a:r>
              <a:rPr lang="vi-VN" sz="4000" b="1" dirty="0">
                <a:solidFill>
                  <a:prstClr val="black"/>
                </a:solidFill>
                <a:latin typeface="Times New Roman" pitchFamily="18" charset="0"/>
                <a:cs typeface="Times New Roman" pitchFamily="18" charset="0"/>
              </a:rPr>
              <a:t>gọi tên các sự vật, hoặc hiện tượng này bằng tên sự vật, hiện tượng khác có nét tương đồng với nhau có tác dụng nhằm tăng sức gợi hình, gợi cảm.</a:t>
            </a:r>
            <a:r>
              <a:rPr lang="en-US" sz="4000" b="1" dirty="0">
                <a:solidFill>
                  <a:prstClr val="black"/>
                </a:solidFill>
                <a:latin typeface="Times New Roman" pitchFamily="18" charset="0"/>
                <a:cs typeface="Times New Roman" pitchFamily="18" charset="0"/>
              </a:rPr>
              <a:t>( 4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9"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4</a:t>
            </a:r>
            <a:endParaRPr lang="vi-VN" sz="3200" b="1" dirty="0">
              <a:solidFill>
                <a:prstClr val="white"/>
              </a:solidFill>
            </a:endParaRPr>
          </a:p>
        </p:txBody>
      </p:sp>
      <p:sp>
        <p:nvSpPr>
          <p:cNvPr id="21" name="Oval 20">
            <a:extLst>
              <a:ext uri="{FF2B5EF4-FFF2-40B4-BE49-F238E27FC236}">
                <a16:creationId xmlns:a16="http://schemas.microsoft.com/office/drawing/2014/main"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4</a:t>
            </a:r>
            <a:endParaRPr lang="vi-VN" sz="3200" b="1" dirty="0">
              <a:solidFill>
                <a:prstClr val="white"/>
              </a:solidFill>
            </a:endParaRPr>
          </a:p>
        </p:txBody>
      </p:sp>
      <p:sp>
        <p:nvSpPr>
          <p:cNvPr id="12" name="Oval 11">
            <a:extLst>
              <a:ext uri="{FF2B5EF4-FFF2-40B4-BE49-F238E27FC236}">
                <a16:creationId xmlns:a16="http://schemas.microsoft.com/office/drawing/2014/main" id="{28B629B4-FD4C-4FCC-8188-991A2F085934}"/>
              </a:ext>
            </a:extLst>
          </p:cNvPr>
          <p:cNvSpPr/>
          <p:nvPr/>
        </p:nvSpPr>
        <p:spPr>
          <a:xfrm>
            <a:off x="346391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4</a:t>
            </a:r>
            <a:endParaRPr lang="vi-VN" sz="3200" b="1" dirty="0">
              <a:solidFill>
                <a:prstClr val="white"/>
              </a:solidFill>
            </a:endParaRPr>
          </a:p>
        </p:txBody>
      </p:sp>
      <p:sp>
        <p:nvSpPr>
          <p:cNvPr id="13" name="Oval 12">
            <a:extLst>
              <a:ext uri="{FF2B5EF4-FFF2-40B4-BE49-F238E27FC236}">
                <a16:creationId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4</a:t>
            </a:r>
            <a:endParaRPr lang="vi-VN" sz="3200" b="1" dirty="0">
              <a:solidFill>
                <a:prstClr val="white"/>
              </a:solidFill>
            </a:endParaRPr>
          </a:p>
        </p:txBody>
      </p:sp>
    </p:spTree>
    <p:extLst>
      <p:ext uri="{BB962C8B-B14F-4D97-AF65-F5344CB8AC3E}">
        <p14:creationId xmlns:p14="http://schemas.microsoft.com/office/powerpoint/2010/main" val="23748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图片 6147" descr="12"/>
          <p:cNvPicPr>
            <a:picLocks noChangeAspect="1"/>
          </p:cNvPicPr>
          <p:nvPr/>
        </p:nvPicPr>
        <p:blipFill>
          <a:blip r:embed="rId3"/>
          <a:stretch>
            <a:fillRect/>
          </a:stretch>
        </p:blipFill>
        <p:spPr>
          <a:xfrm>
            <a:off x="24449" y="5782596"/>
            <a:ext cx="12143107" cy="1075404"/>
          </a:xfrm>
          <a:prstGeom prst="rect">
            <a:avLst/>
          </a:prstGeom>
          <a:noFill/>
          <a:ln w="9525">
            <a:noFill/>
          </a:ln>
        </p:spPr>
      </p:pic>
      <p:pic>
        <p:nvPicPr>
          <p:cNvPr id="6149" name="图片 6148" descr="17"/>
          <p:cNvPicPr>
            <a:picLocks noChangeAspect="1"/>
          </p:cNvPicPr>
          <p:nvPr/>
        </p:nvPicPr>
        <p:blipFill>
          <a:blip r:embed="rId4"/>
          <a:stretch>
            <a:fillRect/>
          </a:stretch>
        </p:blipFill>
        <p:spPr>
          <a:xfrm>
            <a:off x="3355321" y="457200"/>
            <a:ext cx="8317097" cy="6308886"/>
          </a:xfrm>
          <a:prstGeom prst="rect">
            <a:avLst/>
          </a:prstGeom>
          <a:noFill/>
          <a:ln w="9525">
            <a:noFill/>
          </a:ln>
        </p:spPr>
      </p:pic>
      <p:pic>
        <p:nvPicPr>
          <p:cNvPr id="6153" name="图片 6152" descr="1-37"/>
          <p:cNvPicPr>
            <a:picLocks noChangeAspect="1"/>
          </p:cNvPicPr>
          <p:nvPr/>
        </p:nvPicPr>
        <p:blipFill>
          <a:blip r:embed="rId5"/>
          <a:stretch>
            <a:fillRect/>
          </a:stretch>
        </p:blipFill>
        <p:spPr>
          <a:xfrm>
            <a:off x="24447" y="2314044"/>
            <a:ext cx="4059192" cy="4544043"/>
          </a:xfrm>
          <a:prstGeom prst="rect">
            <a:avLst/>
          </a:prstGeom>
          <a:noFill/>
          <a:ln w="9525">
            <a:noFill/>
          </a:ln>
        </p:spPr>
      </p:pic>
      <p:sp>
        <p:nvSpPr>
          <p:cNvPr id="7" name="TextBox 6">
            <a:extLst>
              <a:ext uri="{FF2B5EF4-FFF2-40B4-BE49-F238E27FC236}">
                <a16:creationId xmlns:a16="http://schemas.microsoft.com/office/drawing/2014/main" id="{4639E6A2-02CE-4451-8F0C-C925452955DC}"/>
              </a:ext>
            </a:extLst>
          </p:cNvPr>
          <p:cNvSpPr txBox="1"/>
          <p:nvPr/>
        </p:nvSpPr>
        <p:spPr>
          <a:xfrm flipH="1">
            <a:off x="3893674" y="1600243"/>
            <a:ext cx="7041563" cy="2236510"/>
          </a:xfrm>
          <a:prstGeom prst="rect">
            <a:avLst/>
          </a:prstGeom>
          <a:noFill/>
        </p:spPr>
        <p:txBody>
          <a:bodyPr wrap="square" rtlCol="0">
            <a:spAutoFit/>
          </a:bodyPr>
          <a:lstStyle/>
          <a:p>
            <a:pPr lvl="0" algn="ctr">
              <a:lnSpc>
                <a:spcPct val="150000"/>
              </a:lnSpc>
              <a:spcAft>
                <a:spcPts val="800"/>
              </a:spcAft>
              <a:tabLst>
                <a:tab pos="270510" algn="l"/>
              </a:tabLst>
            </a:pPr>
            <a:r>
              <a:rPr lang="de-DE" sz="2800" b="1" i="1" dirty="0">
                <a:solidFill>
                  <a:srgbClr val="FF0000"/>
                </a:solidFill>
                <a:latin typeface="Times New Roman" pitchFamily="18" charset="0"/>
                <a:ea typeface="Calibri"/>
                <a:cs typeface="Times New Roman" pitchFamily="18" charset="0"/>
              </a:rPr>
              <a:t>Bàn tay </a:t>
            </a:r>
            <a:r>
              <a:rPr lang="de-DE" sz="2800" b="1" i="1" dirty="0">
                <a:solidFill>
                  <a:prstClr val="black"/>
                </a:solidFill>
                <a:latin typeface="Times New Roman" pitchFamily="18" charset="0"/>
                <a:ea typeface="Calibri"/>
                <a:cs typeface="Times New Roman" pitchFamily="18" charset="0"/>
              </a:rPr>
              <a:t>ta làm nên tất cả</a:t>
            </a:r>
            <a:endParaRPr lang="en-US" sz="2800" b="1" dirty="0">
              <a:solidFill>
                <a:prstClr val="black"/>
              </a:solidFill>
              <a:latin typeface="Times New Roman" pitchFamily="18" charset="0"/>
              <a:ea typeface="Calibri"/>
              <a:cs typeface="Times New Roman" pitchFamily="18" charset="0"/>
            </a:endParaRPr>
          </a:p>
          <a:p>
            <a:pPr lvl="0" algn="ctr">
              <a:lnSpc>
                <a:spcPct val="150000"/>
              </a:lnSpc>
              <a:spcAft>
                <a:spcPts val="800"/>
              </a:spcAft>
              <a:tabLst>
                <a:tab pos="270510" algn="l"/>
              </a:tabLst>
            </a:pPr>
            <a:r>
              <a:rPr lang="de-DE" sz="2800" b="1" i="1" dirty="0">
                <a:solidFill>
                  <a:prstClr val="black"/>
                </a:solidFill>
                <a:latin typeface="Times New Roman" pitchFamily="18" charset="0"/>
                <a:ea typeface="Calibri"/>
                <a:cs typeface="Times New Roman" pitchFamily="18" charset="0"/>
              </a:rPr>
              <a:t>Có sức người sỏi đá cũng thành cơm</a:t>
            </a:r>
            <a:endParaRPr lang="en-US" sz="2800" b="1" dirty="0">
              <a:solidFill>
                <a:prstClr val="black"/>
              </a:solidFill>
              <a:latin typeface="Times New Roman" pitchFamily="18" charset="0"/>
              <a:ea typeface="Calibri"/>
              <a:cs typeface="Times New Roman" pitchFamily="18" charset="0"/>
            </a:endParaRPr>
          </a:p>
          <a:p>
            <a:pPr lvl="0" algn="r">
              <a:lnSpc>
                <a:spcPct val="150000"/>
              </a:lnSpc>
              <a:spcAft>
                <a:spcPts val="800"/>
              </a:spcAft>
              <a:tabLst>
                <a:tab pos="270510" algn="l"/>
              </a:tabLst>
            </a:pPr>
            <a:r>
              <a:rPr lang="en-US" sz="2800" b="1" dirty="0">
                <a:solidFill>
                  <a:prstClr val="black"/>
                </a:solidFill>
                <a:latin typeface="Times New Roman" pitchFamily="18" charset="0"/>
                <a:ea typeface="Calibri"/>
                <a:cs typeface="Times New Roman" pitchFamily="18" charset="0"/>
              </a:rPr>
              <a:t>(</a:t>
            </a:r>
            <a:r>
              <a:rPr lang="en-US" sz="2800" b="1" i="1" dirty="0" err="1">
                <a:solidFill>
                  <a:prstClr val="black"/>
                </a:solidFill>
                <a:latin typeface="Times New Roman" pitchFamily="18" charset="0"/>
                <a:ea typeface="Calibri"/>
                <a:cs typeface="Times New Roman" pitchFamily="18" charset="0"/>
              </a:rPr>
              <a:t>Bài</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ca</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vỡ</a:t>
            </a:r>
            <a:r>
              <a:rPr lang="en-US" sz="2800" b="1" i="1" dirty="0">
                <a:solidFill>
                  <a:prstClr val="black"/>
                </a:solidFill>
                <a:latin typeface="Times New Roman" pitchFamily="18" charset="0"/>
                <a:ea typeface="Calibri"/>
                <a:cs typeface="Times New Roman" pitchFamily="18" charset="0"/>
              </a:rPr>
              <a:t> </a:t>
            </a:r>
            <a:r>
              <a:rPr lang="en-US" sz="2800" b="1" i="1" dirty="0" err="1">
                <a:solidFill>
                  <a:prstClr val="black"/>
                </a:solidFill>
                <a:latin typeface="Times New Roman" pitchFamily="18" charset="0"/>
                <a:ea typeface="Calibri"/>
                <a:cs typeface="Times New Roman" pitchFamily="18" charset="0"/>
              </a:rPr>
              <a:t>đất</a:t>
            </a:r>
            <a:r>
              <a:rPr lang="en-US" sz="2800" b="1" dirty="0">
                <a:solidFill>
                  <a:prstClr val="black"/>
                </a:solidFill>
                <a:latin typeface="Times New Roman" pitchFamily="18" charset="0"/>
                <a:ea typeface="Calibri"/>
                <a:cs typeface="Times New Roman" pitchFamily="18" charset="0"/>
              </a:rPr>
              <a:t> – </a:t>
            </a:r>
            <a:r>
              <a:rPr lang="en-US" sz="2800" b="1" dirty="0" err="1">
                <a:solidFill>
                  <a:prstClr val="black"/>
                </a:solidFill>
                <a:latin typeface="Times New Roman" pitchFamily="18" charset="0"/>
                <a:ea typeface="Calibri"/>
                <a:cs typeface="Times New Roman" pitchFamily="18" charset="0"/>
              </a:rPr>
              <a:t>Hoàng</a:t>
            </a:r>
            <a:r>
              <a:rPr lang="en-US" sz="2800" b="1" dirty="0">
                <a:solidFill>
                  <a:prstClr val="black"/>
                </a:solidFill>
                <a:latin typeface="Times New Roman" pitchFamily="18" charset="0"/>
                <a:ea typeface="Calibri"/>
                <a:cs typeface="Times New Roman" pitchFamily="18" charset="0"/>
              </a:rPr>
              <a:t> </a:t>
            </a:r>
            <a:r>
              <a:rPr lang="en-US" sz="2800" b="1" dirty="0" err="1">
                <a:solidFill>
                  <a:prstClr val="black"/>
                </a:solidFill>
                <a:latin typeface="Times New Roman" pitchFamily="18" charset="0"/>
                <a:ea typeface="Calibri"/>
                <a:cs typeface="Times New Roman" pitchFamily="18" charset="0"/>
              </a:rPr>
              <a:t>Trung</a:t>
            </a:r>
            <a:r>
              <a:rPr lang="en-US" sz="2800" b="1" dirty="0">
                <a:solidFill>
                  <a:prstClr val="black"/>
                </a:solidFill>
                <a:latin typeface="Times New Roman" pitchFamily="18" charset="0"/>
                <a:ea typeface="Calibri"/>
                <a:cs typeface="Times New Roman" pitchFamily="18" charset="0"/>
              </a:rPr>
              <a:t> </a:t>
            </a:r>
            <a:r>
              <a:rPr lang="en-US" sz="2800" b="1" dirty="0" err="1">
                <a:solidFill>
                  <a:prstClr val="black"/>
                </a:solidFill>
                <a:latin typeface="Times New Roman" pitchFamily="18" charset="0"/>
                <a:ea typeface="Calibri"/>
                <a:cs typeface="Times New Roman" pitchFamily="18" charset="0"/>
              </a:rPr>
              <a:t>Thông</a:t>
            </a:r>
            <a:r>
              <a:rPr lang="en-US" sz="2800" b="1" dirty="0">
                <a:solidFill>
                  <a:prstClr val="black"/>
                </a:solidFill>
                <a:latin typeface="Times New Roman" pitchFamily="18" charset="0"/>
                <a:ea typeface="Calibri"/>
                <a:cs typeface="Times New Roman" pitchFamily="18" charset="0"/>
              </a:rPr>
              <a:t>)</a:t>
            </a:r>
          </a:p>
        </p:txBody>
      </p:sp>
      <p:pic>
        <p:nvPicPr>
          <p:cNvPr id="3" name="Picture 2">
            <a:extLst>
              <a:ext uri="{FF2B5EF4-FFF2-40B4-BE49-F238E27FC236}">
                <a16:creationId xmlns:a16="http://schemas.microsoft.com/office/drawing/2014/main" id="{511140B3-4FAF-43E3-9E33-5E4CF2DA3F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1042" y="3611643"/>
            <a:ext cx="609607" cy="609606"/>
          </a:xfrm>
          <a:prstGeom prst="rect">
            <a:avLst/>
          </a:prstGeom>
        </p:spPr>
      </p:pic>
      <p:sp>
        <p:nvSpPr>
          <p:cNvPr id="2" name="Cloud Callout 1"/>
          <p:cNvSpPr/>
          <p:nvPr/>
        </p:nvSpPr>
        <p:spPr>
          <a:xfrm>
            <a:off x="2528513" y="457200"/>
            <a:ext cx="5177307" cy="3953814"/>
          </a:xfrm>
          <a:prstGeom prst="cloudCallout">
            <a:avLst>
              <a:gd name="adj1" fmla="val -81959"/>
              <a:gd name="adj2" fmla="val -10026"/>
            </a:avLst>
          </a:prstGeom>
        </p:spPr>
        <p:style>
          <a:lnRef idx="2">
            <a:schemeClr val="accent3"/>
          </a:lnRef>
          <a:fillRef idx="1">
            <a:schemeClr val="lt1"/>
          </a:fillRef>
          <a:effectRef idx="0">
            <a:schemeClr val="accent3"/>
          </a:effectRef>
          <a:fontRef idx="minor">
            <a:schemeClr val="dk1"/>
          </a:fontRef>
        </p:style>
        <p:txBody>
          <a:bodyPr rtlCol="0" anchor="ctr"/>
          <a:lstStyle/>
          <a:p>
            <a:pPr algn="just">
              <a:lnSpc>
                <a:spcPct val="150000"/>
              </a:lnSpc>
              <a:spcAft>
                <a:spcPts val="800"/>
              </a:spcAft>
              <a:tabLst>
                <a:tab pos="270510" algn="l"/>
              </a:tabLst>
            </a:pPr>
            <a:r>
              <a:rPr lang="en-US" sz="2800" dirty="0">
                <a:solidFill>
                  <a:srgbClr val="000000"/>
                </a:solidFill>
                <a:latin typeface="Times New Roman"/>
                <a:ea typeface="Calibri"/>
                <a:cs typeface="Times New Roman"/>
              </a:rPr>
              <a:t>Theo </a:t>
            </a:r>
            <a:r>
              <a:rPr lang="en-US" sz="2800" dirty="0" err="1">
                <a:solidFill>
                  <a:srgbClr val="000000"/>
                </a:solidFill>
                <a:latin typeface="Times New Roman"/>
                <a:ea typeface="Calibri"/>
                <a:cs typeface="Times New Roman"/>
              </a:rPr>
              <a:t>em</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từ</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bàn</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tay</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trong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dòng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thơ</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thứ</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nhất</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chỉ</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đối</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tượng</a:t>
            </a:r>
            <a:r>
              <a:rPr lang="en-US" sz="2800" dirty="0">
                <a:solidFill>
                  <a:srgbClr val="000000"/>
                </a:solidFill>
                <a:latin typeface="Times New Roman"/>
                <a:ea typeface="Calibri"/>
                <a:cs typeface="Times New Roman"/>
              </a:rPr>
              <a:t> </a:t>
            </a:r>
            <a:r>
              <a:rPr lang="en-US" sz="2800" dirty="0" err="1">
                <a:solidFill>
                  <a:srgbClr val="000000"/>
                </a:solidFill>
                <a:latin typeface="Times New Roman"/>
                <a:ea typeface="Calibri"/>
                <a:cs typeface="Times New Roman"/>
              </a:rPr>
              <a:t>nào</a:t>
            </a:r>
            <a:r>
              <a:rPr lang="en-US" sz="2800" dirty="0">
                <a:solidFill>
                  <a:srgbClr val="000000"/>
                </a:solidFill>
                <a:latin typeface="Times New Roman"/>
                <a:ea typeface="Calibri"/>
                <a:cs typeface="Times New Roman"/>
              </a:rPr>
              <a:t>?</a:t>
            </a:r>
            <a:endParaRPr lang="en-US" sz="2800" dirty="0">
              <a:ea typeface="Calibri"/>
              <a:cs typeface="Times New Roman"/>
            </a:endParaRPr>
          </a:p>
        </p:txBody>
      </p:sp>
      <p:sp>
        <p:nvSpPr>
          <p:cNvPr id="4" name="Rounded Rectangular Callout 3"/>
          <p:cNvSpPr/>
          <p:nvPr/>
        </p:nvSpPr>
        <p:spPr>
          <a:xfrm>
            <a:off x="5396287" y="862888"/>
            <a:ext cx="4932609" cy="2266681"/>
          </a:xfrm>
          <a:prstGeom prst="wedgeRoundRectCallout">
            <a:avLst>
              <a:gd name="adj1" fmla="val 61075"/>
              <a:gd name="adj2" fmla="val 82386"/>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2400" dirty="0">
                <a:solidFill>
                  <a:srgbClr val="000000"/>
                </a:solidFill>
                <a:latin typeface="Times New Roman"/>
                <a:ea typeface="Calibri"/>
              </a:rPr>
              <a:t>Từ “bàn tay” trong ví dụ trên dùng để chỉ người lao động; ở đây nhà thơ đã lấy cái bộ phận để thay thế cho cái toàn thể. Đó chính là một trong những dấu hiệu để nhận biết biện pháp tu từ hoán dụ.</a:t>
            </a:r>
            <a:endParaRPr lang="en-US" sz="2400" dirty="0"/>
          </a:p>
        </p:txBody>
      </p:sp>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73" y="3611643"/>
            <a:ext cx="4776883" cy="308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4189" y="3724807"/>
            <a:ext cx="5701048" cy="2969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073" y="169774"/>
            <a:ext cx="4776883" cy="3281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291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149"/>
                                        </p:tgtEl>
                                        <p:attrNameLst>
                                          <p:attrName>style.visibility</p:attrName>
                                        </p:attrNameLst>
                                      </p:cBhvr>
                                      <p:to>
                                        <p:strVal val="visible"/>
                                      </p:to>
                                    </p:set>
                                    <p:anim calcmode="lin" valueType="num">
                                      <p:cBhvr additive="base">
                                        <p:cTn id="12" dur="500" fill="hold"/>
                                        <p:tgtEl>
                                          <p:spTgt spid="6149"/>
                                        </p:tgtEl>
                                        <p:attrNameLst>
                                          <p:attrName>ppt_x</p:attrName>
                                        </p:attrNameLst>
                                      </p:cBhvr>
                                      <p:tavLst>
                                        <p:tav tm="0">
                                          <p:val>
                                            <p:strVal val="#ppt_x"/>
                                          </p:val>
                                        </p:tav>
                                        <p:tav tm="100000">
                                          <p:val>
                                            <p:strVal val="#ppt_x"/>
                                          </p:val>
                                        </p:tav>
                                      </p:tavLst>
                                    </p:anim>
                                    <p:anim calcmode="lin" valueType="num">
                                      <p:cBhvr additive="base">
                                        <p:cTn id="13"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wheel(1)">
                                      <p:cBhvr>
                                        <p:cTn id="43" dur="2000"/>
                                        <p:tgtEl>
                                          <p:spTgt spid="2050"/>
                                        </p:tgtEl>
                                      </p:cBhvr>
                                    </p:animEffect>
                                  </p:childTnLst>
                                </p:cTn>
                              </p:par>
                              <p:par>
                                <p:cTn id="44" presetID="21" presetClass="entr" presetSubtype="1" fill="hold" nodeType="with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wheel(1)">
                                      <p:cBhvr>
                                        <p:cTn id="46" dur="2000"/>
                                        <p:tgtEl>
                                          <p:spTgt spid="2052"/>
                                        </p:tgtEl>
                                      </p:cBhvr>
                                    </p:animEffect>
                                  </p:childTnLst>
                                </p:cTn>
                              </p:par>
                              <p:par>
                                <p:cTn id="47" presetID="21" presetClass="entr" presetSubtype="1" fill="hold" nodeType="withEffect">
                                  <p:stCondLst>
                                    <p:cond delay="0"/>
                                  </p:stCondLst>
                                  <p:childTnLst>
                                    <p:set>
                                      <p:cBhvr>
                                        <p:cTn id="48" dur="1" fill="hold">
                                          <p:stCondLst>
                                            <p:cond delay="0"/>
                                          </p:stCondLst>
                                        </p:cTn>
                                        <p:tgtEl>
                                          <p:spTgt spid="2051"/>
                                        </p:tgtEl>
                                        <p:attrNameLst>
                                          <p:attrName>style.visibility</p:attrName>
                                        </p:attrNameLst>
                                      </p:cBhvr>
                                      <p:to>
                                        <p:strVal val="visible"/>
                                      </p:to>
                                    </p:set>
                                    <p:animEffect transition="in" filter="wheel(1)">
                                      <p:cBhvr>
                                        <p:cTn id="49"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2" grpId="1"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2796329"/>
            <a:ext cx="7467600" cy="2862322"/>
          </a:xfrm>
          <a:prstGeom prst="rect">
            <a:avLst/>
          </a:prstGeom>
          <a:noFill/>
        </p:spPr>
        <p:txBody>
          <a:bodyPr wrap="square" rtlCol="0">
            <a:spAutoFit/>
          </a:bodyPr>
          <a:lstStyle/>
          <a:p>
            <a:pPr algn="ctr">
              <a:lnSpc>
                <a:spcPct val="150000"/>
              </a:lnSpc>
            </a:pPr>
            <a:r>
              <a:rPr lang="en-SG" altLang="zh-CN" sz="6000" b="1" dirty="0">
                <a:solidFill>
                  <a:srgbClr val="00B050"/>
                </a:solidFill>
                <a:latin typeface="Times New Roman" pitchFamily="18" charset="0"/>
                <a:ea typeface="华康海报体W12(P)" pitchFamily="82" charset="-122"/>
                <a:cs typeface="Times New Roman" pitchFamily="18" charset="0"/>
              </a:rPr>
              <a:t>HÌNH THÀNH KIẾN THỨC</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252728452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571766"/>
            <a:ext cx="7467600" cy="1477328"/>
          </a:xfrm>
          <a:prstGeom prst="rect">
            <a:avLst/>
          </a:prstGeom>
          <a:noFill/>
        </p:spPr>
        <p:txBody>
          <a:bodyPr wrap="square" rtlCol="0">
            <a:spAutoFit/>
          </a:bodyPr>
          <a:lstStyle/>
          <a:p>
            <a:pPr algn="ctr">
              <a:lnSpc>
                <a:spcPct val="150000"/>
              </a:lnSpc>
            </a:pPr>
            <a:r>
              <a:rPr lang="en-SG" altLang="zh-CN" sz="6000" b="1" dirty="0">
                <a:solidFill>
                  <a:srgbClr val="00B050"/>
                </a:solidFill>
                <a:latin typeface="Times New Roman" pitchFamily="18" charset="0"/>
                <a:ea typeface="华康海报体W12(P)" pitchFamily="82" charset="-122"/>
                <a:cs typeface="Times New Roman" pitchFamily="18" charset="0"/>
              </a:rPr>
              <a:t>I. HOÁN DỤ:</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9362600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sp>
        <p:nvSpPr>
          <p:cNvPr id="2" name="Rectangle 1"/>
          <p:cNvSpPr/>
          <p:nvPr/>
        </p:nvSpPr>
        <p:spPr>
          <a:xfrm>
            <a:off x="1515470" y="1180383"/>
            <a:ext cx="7023279" cy="2554545"/>
          </a:xfrm>
          <a:prstGeom prst="rect">
            <a:avLst/>
          </a:prstGeom>
        </p:spPr>
        <p:txBody>
          <a:bodyPr wrap="square">
            <a:spAutoFit/>
          </a:bodyPr>
          <a:lstStyle/>
          <a:p>
            <a:r>
              <a:rPr lang="vi-VN" sz="3200" dirty="0">
                <a:latin typeface="Times New Roman" pitchFamily="18" charset="0"/>
                <a:cs typeface="Times New Roman" pitchFamily="18" charset="0"/>
              </a:rPr>
              <a:t>Đọc hai dòng thơ sau, chú ý nghĩa của áo chàm:</a:t>
            </a:r>
          </a:p>
          <a:p>
            <a:pPr algn="ctr"/>
            <a:r>
              <a:rPr lang="vi-VN" sz="3200" i="1" dirty="0">
                <a:solidFill>
                  <a:srgbClr val="FF0000"/>
                </a:solidFill>
                <a:latin typeface="Times New Roman" pitchFamily="18" charset="0"/>
                <a:cs typeface="Times New Roman" pitchFamily="18" charset="0"/>
              </a:rPr>
              <a:t>Áo chàm </a:t>
            </a:r>
            <a:r>
              <a:rPr lang="vi-VN" sz="3200" i="1" dirty="0">
                <a:latin typeface="Times New Roman" pitchFamily="18" charset="0"/>
                <a:cs typeface="Times New Roman" pitchFamily="18" charset="0"/>
              </a:rPr>
              <a:t>đưa buổi phân li</a:t>
            </a:r>
            <a:br>
              <a:rPr lang="vi-VN" sz="3200" dirty="0">
                <a:latin typeface="Times New Roman" pitchFamily="18" charset="0"/>
                <a:cs typeface="Times New Roman" pitchFamily="18" charset="0"/>
              </a:rPr>
            </a:br>
            <a:r>
              <a:rPr lang="vi-VN" sz="3200" i="1" dirty="0">
                <a:latin typeface="Times New Roman" pitchFamily="18" charset="0"/>
                <a:cs typeface="Times New Roman" pitchFamily="18" charset="0"/>
              </a:rPr>
              <a:t>Cầm tay nhau biết nói gì hôm nay.</a:t>
            </a:r>
            <a:endParaRPr lang="vi-VN" sz="3200" dirty="0">
              <a:latin typeface="Times New Roman" pitchFamily="18" charset="0"/>
              <a:cs typeface="Times New Roman" pitchFamily="18" charset="0"/>
            </a:endParaRPr>
          </a:p>
          <a:p>
            <a:pPr algn="r"/>
            <a:r>
              <a:rPr lang="vi-VN" sz="3200" dirty="0">
                <a:latin typeface="Times New Roman" pitchFamily="18" charset="0"/>
                <a:cs typeface="Times New Roman" pitchFamily="18" charset="0"/>
              </a:rPr>
              <a:t>(Tố Hữu, Việt Bắc)</a:t>
            </a:r>
            <a:endParaRPr lang="vi-VN" sz="3200" b="0" i="0" dirty="0">
              <a:effectLst/>
              <a:latin typeface="Times New Roman" pitchFamily="18" charset="0"/>
              <a:cs typeface="Times New Roman" pitchFamily="18" charset="0"/>
            </a:endParaRPr>
          </a:p>
        </p:txBody>
      </p:sp>
      <p:sp>
        <p:nvSpPr>
          <p:cNvPr id="3" name="Rectangle 2"/>
          <p:cNvSpPr/>
          <p:nvPr/>
        </p:nvSpPr>
        <p:spPr>
          <a:xfrm>
            <a:off x="-1" y="-117296"/>
            <a:ext cx="4454937"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800"/>
              </a:spcAft>
              <a:tabLst>
                <a:tab pos="90170" algn="l"/>
                <a:tab pos="180340" algn="l"/>
              </a:tabLst>
            </a:pPr>
            <a:r>
              <a:rPr lang="en-US" sz="3200" b="1" dirty="0">
                <a:latin typeface="Times New Roman"/>
                <a:ea typeface="Calibri"/>
                <a:cs typeface="Times New Roman"/>
              </a:rPr>
              <a:t>1. </a:t>
            </a:r>
            <a:r>
              <a:rPr lang="en-US" sz="3200" b="1" dirty="0" err="1">
                <a:latin typeface="Times New Roman"/>
                <a:ea typeface="Calibri"/>
                <a:cs typeface="Times New Roman"/>
              </a:rPr>
              <a:t>Nhận</a:t>
            </a:r>
            <a:r>
              <a:rPr lang="en-US" sz="3200" b="1" dirty="0">
                <a:latin typeface="Times New Roman"/>
                <a:ea typeface="Calibri"/>
                <a:cs typeface="Times New Roman"/>
              </a:rPr>
              <a:t> </a:t>
            </a:r>
            <a:r>
              <a:rPr lang="en-US" sz="3200" b="1" dirty="0" err="1">
                <a:latin typeface="Times New Roman"/>
                <a:ea typeface="Calibri"/>
                <a:cs typeface="Times New Roman"/>
              </a:rPr>
              <a:t>biết</a:t>
            </a:r>
            <a:r>
              <a:rPr lang="en-US" sz="3200" b="1" dirty="0">
                <a:latin typeface="Times New Roman"/>
                <a:ea typeface="Calibri"/>
                <a:cs typeface="Times New Roman"/>
              </a:rPr>
              <a:t> </a:t>
            </a:r>
            <a:r>
              <a:rPr lang="en-US" sz="3200" b="1" dirty="0" err="1">
                <a:latin typeface="Times New Roman"/>
                <a:ea typeface="Calibri"/>
                <a:cs typeface="Times New Roman"/>
              </a:rPr>
              <a:t>hoán</a:t>
            </a:r>
            <a:r>
              <a:rPr lang="en-US" sz="3200" b="1" dirty="0">
                <a:latin typeface="Times New Roman"/>
                <a:ea typeface="Calibri"/>
                <a:cs typeface="Times New Roman"/>
              </a:rPr>
              <a:t> </a:t>
            </a:r>
            <a:r>
              <a:rPr lang="en-US" sz="3200" b="1" dirty="0" err="1">
                <a:latin typeface="Times New Roman"/>
                <a:ea typeface="Calibri"/>
                <a:cs typeface="Times New Roman"/>
              </a:rPr>
              <a:t>dụ</a:t>
            </a:r>
            <a:r>
              <a:rPr lang="en-US" sz="3200" b="1" dirty="0">
                <a:latin typeface="Times New Roman"/>
                <a:ea typeface="Calibri"/>
                <a:cs typeface="Times New Roman"/>
              </a:rPr>
              <a:t>:</a:t>
            </a:r>
            <a:endParaRPr lang="en-US" sz="3200" dirty="0">
              <a:effectLst/>
              <a:latin typeface="Calibri"/>
              <a:ea typeface="Calibri"/>
              <a:cs typeface="Times New Roman"/>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77" y="4223964"/>
            <a:ext cx="2992903" cy="253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S Tours - TRANG PHỤC TRUYỀN THỐNG CỦA DÂN TỘC TÂY BẮC PHẦN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8110" y="3928153"/>
            <a:ext cx="3266231" cy="226854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flipH="1">
            <a:off x="2936441" y="2457698"/>
            <a:ext cx="440385" cy="127727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 name="Rounded Rectangular Callout 8"/>
          <p:cNvSpPr/>
          <p:nvPr/>
        </p:nvSpPr>
        <p:spPr>
          <a:xfrm>
            <a:off x="5396249" y="1180340"/>
            <a:ext cx="5447763" cy="2279168"/>
          </a:xfrm>
          <a:prstGeom prst="wedgeRoundRectCallout">
            <a:avLst>
              <a:gd name="adj1" fmla="val -80347"/>
              <a:gd name="adj2" fmla="val 14469"/>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Times New Roman" pitchFamily="18" charset="0"/>
                <a:cs typeface="Times New Roman" pitchFamily="18" charset="0"/>
              </a:rPr>
              <a:t>Ở đây, áo chàm được dùng với nghĩa hoán dụ, chỉ những người dân Việt Bắc với trang phục đặc trưng là áo chàm.</a:t>
            </a:r>
            <a:endParaRPr lang="en-US" sz="3200" dirty="0">
              <a:latin typeface="Times New Roman" pitchFamily="18" charset="0"/>
              <a:cs typeface="Times New Roman" pitchFamily="18" charset="0"/>
            </a:endParaRPr>
          </a:p>
        </p:txBody>
      </p:sp>
      <p:sp>
        <p:nvSpPr>
          <p:cNvPr id="13" name="Rounded Rectangular Callout 12"/>
          <p:cNvSpPr/>
          <p:nvPr/>
        </p:nvSpPr>
        <p:spPr>
          <a:xfrm>
            <a:off x="5602309" y="2601618"/>
            <a:ext cx="6194739" cy="3605703"/>
          </a:xfrm>
          <a:prstGeom prst="wedgeRoundRectCallout">
            <a:avLst>
              <a:gd name="adj1" fmla="val -78476"/>
              <a:gd name="adj2" fmla="val -38037"/>
              <a:gd name="adj3" fmla="val 16667"/>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latin typeface="Times New Roman" pitchFamily="18" charset="0"/>
                <a:cs typeface="Times New Roman" pitchFamily="18" charset="0"/>
              </a:rPr>
              <a:t>Quan hệ giữa trang phục với người mang trang phục đó được coi là quan hệ tương cận (gần nhau). Ngoài ra, quan hệ tương cận có thể là quan hệ toàn thể - bộ phận, vật chứa - vật được chứa, sự vật - chất liệu…</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55236272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barn(inVertical)">
                                      <p:cBhvr>
                                        <p:cTn id="20" dur="500"/>
                                        <p:tgtEl>
                                          <p:spTgt spid="3076"/>
                                        </p:tgtEl>
                                      </p:cBhvr>
                                    </p:animEffect>
                                  </p:childTnLst>
                                </p:cTn>
                              </p:par>
                              <p:par>
                                <p:cTn id="21" presetID="16" presetClass="entr" presetSubtype="21"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barn(inVertical)">
                                      <p:cBhvr>
                                        <p:cTn id="23" dur="5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9" grpId="0" animBg="1"/>
      <p:bldP spid="9" grpId="1" animBg="1"/>
      <p:bldP spid="13" grpId="0" animBg="1"/>
      <p:bldP spid="13"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sp>
        <p:nvSpPr>
          <p:cNvPr id="2" name="Rectangle 1"/>
          <p:cNvSpPr/>
          <p:nvPr/>
        </p:nvSpPr>
        <p:spPr>
          <a:xfrm>
            <a:off x="201769" y="-76619"/>
            <a:ext cx="6096000" cy="923330"/>
          </a:xfrm>
          <a:prstGeom prst="rect">
            <a:avLst/>
          </a:prstGeom>
        </p:spPr>
        <p:txBody>
          <a:bodyPr>
            <a:spAutoFit/>
          </a:bodyPr>
          <a:lstStyle/>
          <a:p>
            <a:pPr algn="just">
              <a:lnSpc>
                <a:spcPct val="150000"/>
              </a:lnSpc>
              <a:spcAft>
                <a:spcPts val="800"/>
              </a:spcAft>
              <a:tabLst>
                <a:tab pos="90170" algn="l"/>
                <a:tab pos="180340" algn="l"/>
              </a:tabLst>
            </a:pPr>
            <a:r>
              <a:rPr lang="en-US" sz="3600" b="1" dirty="0">
                <a:latin typeface="Times New Roman" pitchFamily="18" charset="0"/>
                <a:ea typeface="Calibri"/>
                <a:cs typeface="Times New Roman" pitchFamily="18" charset="0"/>
              </a:rPr>
              <a:t>2. </a:t>
            </a:r>
            <a:r>
              <a:rPr lang="en-US" sz="3600" b="1" dirty="0" err="1">
                <a:latin typeface="Times New Roman" pitchFamily="18" charset="0"/>
                <a:ea typeface="Calibri"/>
                <a:cs typeface="Times New Roman" pitchFamily="18" charset="0"/>
              </a:rPr>
              <a:t>Khái</a:t>
            </a:r>
            <a:r>
              <a:rPr lang="en-US" sz="3600" b="1" dirty="0">
                <a:latin typeface="Times New Roman" pitchFamily="18" charset="0"/>
                <a:ea typeface="Calibri"/>
                <a:cs typeface="Times New Roman" pitchFamily="18" charset="0"/>
              </a:rPr>
              <a:t> </a:t>
            </a:r>
            <a:r>
              <a:rPr lang="en-US" sz="3600" b="1" dirty="0" err="1">
                <a:latin typeface="Times New Roman" pitchFamily="18" charset="0"/>
                <a:ea typeface="Calibri"/>
                <a:cs typeface="Times New Roman" pitchFamily="18" charset="0"/>
              </a:rPr>
              <a:t>niệm</a:t>
            </a:r>
            <a:r>
              <a:rPr lang="en-US" sz="3600" b="1" dirty="0">
                <a:latin typeface="Times New Roman" pitchFamily="18" charset="0"/>
                <a:ea typeface="Calibri"/>
                <a:cs typeface="Times New Roman" pitchFamily="18" charset="0"/>
              </a:rPr>
              <a:t>:</a:t>
            </a:r>
            <a:endParaRPr lang="en-US" sz="3600" dirty="0">
              <a:latin typeface="Times New Roman" pitchFamily="18" charset="0"/>
              <a:ea typeface="Calibri"/>
              <a:cs typeface="Times New Roman" pitchFamily="18" charset="0"/>
            </a:endParaRPr>
          </a:p>
        </p:txBody>
      </p:sp>
      <p:sp>
        <p:nvSpPr>
          <p:cNvPr id="4" name="Rounded Rectangle 3"/>
          <p:cNvSpPr/>
          <p:nvPr/>
        </p:nvSpPr>
        <p:spPr>
          <a:xfrm>
            <a:off x="3541689" y="56636"/>
            <a:ext cx="3747755" cy="16298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black"/>
                </a:solidFill>
                <a:latin typeface="Times New Roman" pitchFamily="18" charset="0"/>
                <a:ea typeface="Calibri"/>
                <a:cs typeface="Times New Roman" pitchFamily="18" charset="0"/>
              </a:rPr>
              <a:t>Gọi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tên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sự</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vật</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hiện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tượng</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khái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niệm</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này</a:t>
            </a:r>
            <a:endParaRPr lang="en-US" dirty="0"/>
          </a:p>
        </p:txBody>
      </p:sp>
      <p:sp>
        <p:nvSpPr>
          <p:cNvPr id="9" name="Rounded Rectangle 8"/>
          <p:cNvSpPr/>
          <p:nvPr/>
        </p:nvSpPr>
        <p:spPr>
          <a:xfrm>
            <a:off x="3771707" y="4518800"/>
            <a:ext cx="3631844" cy="164337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black"/>
                </a:solidFill>
                <a:latin typeface="Times New Roman" pitchFamily="18" charset="0"/>
                <a:ea typeface="Calibri"/>
                <a:cs typeface="Times New Roman" pitchFamily="18" charset="0"/>
              </a:rPr>
              <a:t>Bằng</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tên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một</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sự</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vật</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hiện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tượng</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khái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niệm</a:t>
            </a:r>
            <a:r>
              <a:rPr lang="en-US" sz="3600" dirty="0">
                <a:solidFill>
                  <a:prstClr val="black"/>
                </a:solidFill>
                <a:latin typeface="Times New Roman" pitchFamily="18" charset="0"/>
                <a:ea typeface="Calibri"/>
                <a:cs typeface="Times New Roman" pitchFamily="18" charset="0"/>
              </a:rPr>
              <a:t> </a:t>
            </a:r>
            <a:endParaRPr lang="en-US" dirty="0"/>
          </a:p>
        </p:txBody>
      </p:sp>
      <p:sp>
        <p:nvSpPr>
          <p:cNvPr id="10" name="Rounded Rectangle 9"/>
          <p:cNvSpPr/>
          <p:nvPr/>
        </p:nvSpPr>
        <p:spPr>
          <a:xfrm>
            <a:off x="201799" y="2666196"/>
            <a:ext cx="3193961"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black"/>
                </a:solidFill>
                <a:latin typeface="Times New Roman" pitchFamily="18" charset="0"/>
                <a:ea typeface="Calibri"/>
                <a:cs typeface="Times New Roman" pitchFamily="18" charset="0"/>
              </a:rPr>
              <a:t>Hoán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dụ</a:t>
            </a:r>
            <a:r>
              <a:rPr lang="en-US" sz="3600" dirty="0">
                <a:solidFill>
                  <a:prstClr val="black"/>
                </a:solidFill>
                <a:latin typeface="Times New Roman" pitchFamily="18" charset="0"/>
                <a:ea typeface="Calibri"/>
                <a:cs typeface="Times New Roman" pitchFamily="18" charset="0"/>
              </a:rPr>
              <a:t> </a:t>
            </a:r>
            <a:endParaRPr lang="en-US" dirty="0"/>
          </a:p>
        </p:txBody>
      </p:sp>
      <p:sp>
        <p:nvSpPr>
          <p:cNvPr id="6" name="Right Brace 5"/>
          <p:cNvSpPr/>
          <p:nvPr/>
        </p:nvSpPr>
        <p:spPr>
          <a:xfrm>
            <a:off x="7289441" y="187465"/>
            <a:ext cx="927283" cy="5827055"/>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11" name="Rounded Rectangle 10"/>
          <p:cNvSpPr/>
          <p:nvPr/>
        </p:nvSpPr>
        <p:spPr>
          <a:xfrm>
            <a:off x="8216725" y="1313731"/>
            <a:ext cx="3747755" cy="422426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600" dirty="0" err="1">
                <a:solidFill>
                  <a:prstClr val="black"/>
                </a:solidFill>
                <a:latin typeface="Times New Roman" pitchFamily="18" charset="0"/>
                <a:ea typeface="Calibri"/>
                <a:cs typeface="Times New Roman" pitchFamily="18" charset="0"/>
              </a:rPr>
              <a:t>có</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quan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hệ</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gần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gũi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với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nó</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nhằm</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tăng</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sức</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gợi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hình</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gợi</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cảm</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cho</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sự</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diễn</a:t>
            </a:r>
            <a:r>
              <a:rPr lang="en-US" sz="3600" dirty="0">
                <a:solidFill>
                  <a:prstClr val="black"/>
                </a:solidFill>
                <a:latin typeface="Times New Roman" pitchFamily="18" charset="0"/>
                <a:ea typeface="Calibri"/>
                <a:cs typeface="Times New Roman" pitchFamily="18" charset="0"/>
              </a:rPr>
              <a:t> </a:t>
            </a:r>
            <a:r>
              <a:rPr lang="en-US" sz="3600" dirty="0" err="1">
                <a:solidFill>
                  <a:prstClr val="black"/>
                </a:solidFill>
                <a:latin typeface="Times New Roman" pitchFamily="18" charset="0"/>
                <a:ea typeface="Calibri"/>
                <a:cs typeface="Times New Roman" pitchFamily="18" charset="0"/>
              </a:rPr>
              <a:t>đạt</a:t>
            </a:r>
            <a:r>
              <a:rPr lang="en-US" sz="3600" dirty="0">
                <a:solidFill>
                  <a:prstClr val="black"/>
                </a:solidFill>
                <a:latin typeface="Times New Roman" pitchFamily="18" charset="0"/>
                <a:ea typeface="Calibri"/>
                <a:cs typeface="Times New Roman" pitchFamily="18" charset="0"/>
              </a:rPr>
              <a:t>.</a:t>
            </a:r>
          </a:p>
        </p:txBody>
      </p:sp>
      <p:cxnSp>
        <p:nvCxnSpPr>
          <p:cNvPr id="12" name="Straight Arrow Connector 11"/>
          <p:cNvCxnSpPr/>
          <p:nvPr/>
        </p:nvCxnSpPr>
        <p:spPr>
          <a:xfrm flipV="1">
            <a:off x="3395731" y="1686474"/>
            <a:ext cx="1290377" cy="141443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3395731" y="3123396"/>
            <a:ext cx="1290377" cy="13954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9" name="Rounded Rectangular Callout 18"/>
          <p:cNvSpPr/>
          <p:nvPr/>
        </p:nvSpPr>
        <p:spPr>
          <a:xfrm>
            <a:off x="3514185" y="610155"/>
            <a:ext cx="6840831" cy="2236077"/>
          </a:xfrm>
          <a:prstGeom prst="wedgeRoundRectCallout">
            <a:avLst>
              <a:gd name="adj1" fmla="val -62817"/>
              <a:gd name="adj2" fmla="val 122543"/>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444444"/>
                </a:solidFill>
                <a:latin typeface="Times New Roman" pitchFamily="18" charset="0"/>
                <a:cs typeface="Times New Roman" pitchFamily="18" charset="0"/>
              </a:rPr>
              <a:t>Áo nâu cùng với áo xanh</a:t>
            </a:r>
          </a:p>
          <a:p>
            <a:pPr algn="ctr"/>
            <a:r>
              <a:rPr lang="vi-VN" sz="3200" dirty="0">
                <a:solidFill>
                  <a:srgbClr val="444444"/>
                </a:solidFill>
                <a:latin typeface="Times New Roman" pitchFamily="18" charset="0"/>
                <a:cs typeface="Times New Roman" pitchFamily="18" charset="0"/>
              </a:rPr>
              <a:t>Nông thôn cùng với thị thành đứng lên.</a:t>
            </a:r>
            <a:endParaRPr lang="vi-VN" sz="3200" b="0" i="0" dirty="0">
              <a:solidFill>
                <a:srgbClr val="444444"/>
              </a:solidFill>
              <a:effectLst/>
              <a:latin typeface="Times New Roman" pitchFamily="18" charset="0"/>
              <a:cs typeface="Times New Roman" pitchFamily="18" charset="0"/>
            </a:endParaRPr>
          </a:p>
        </p:txBody>
      </p:sp>
      <p:sp>
        <p:nvSpPr>
          <p:cNvPr id="21" name="Rounded Rectangular Callout 20"/>
          <p:cNvSpPr/>
          <p:nvPr/>
        </p:nvSpPr>
        <p:spPr>
          <a:xfrm>
            <a:off x="4159876" y="1062863"/>
            <a:ext cx="6840831" cy="2236077"/>
          </a:xfrm>
          <a:prstGeom prst="wedgeRoundRectCallout">
            <a:avLst>
              <a:gd name="adj1" fmla="val -62817"/>
              <a:gd name="adj2" fmla="val 122543"/>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444444"/>
                </a:solidFill>
                <a:latin typeface="Times New Roman" pitchFamily="18" charset="0"/>
                <a:cs typeface="Times New Roman" pitchFamily="18" charset="0"/>
              </a:rPr>
              <a:t>Hãy</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tìm</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các</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câu</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thơ</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có</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sử</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dụng</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phép</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hoán</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dụ</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mà</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em</a:t>
            </a:r>
            <a:r>
              <a:rPr lang="en-US" sz="3200" dirty="0">
                <a:solidFill>
                  <a:srgbClr val="444444"/>
                </a:solidFill>
                <a:latin typeface="Times New Roman" pitchFamily="18" charset="0"/>
                <a:cs typeface="Times New Roman" pitchFamily="18" charset="0"/>
              </a:rPr>
              <a:t> </a:t>
            </a:r>
            <a:r>
              <a:rPr lang="en-US" sz="3200" dirty="0" err="1">
                <a:solidFill>
                  <a:srgbClr val="444444"/>
                </a:solidFill>
                <a:latin typeface="Times New Roman" pitchFamily="18" charset="0"/>
                <a:cs typeface="Times New Roman" pitchFamily="18" charset="0"/>
              </a:rPr>
              <a:t>biết</a:t>
            </a:r>
            <a:r>
              <a:rPr lang="en-US" sz="3200" dirty="0">
                <a:solidFill>
                  <a:srgbClr val="444444"/>
                </a:solidFill>
                <a:latin typeface="Times New Roman" pitchFamily="18" charset="0"/>
                <a:cs typeface="Times New Roman" pitchFamily="18" charset="0"/>
              </a:rPr>
              <a:t>?</a:t>
            </a:r>
            <a:endParaRPr lang="vi-VN" sz="3200" b="0" i="0" dirty="0">
              <a:solidFill>
                <a:srgbClr val="444444"/>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93203067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animBg="1"/>
      <p:bldP spid="10" grpId="0" animBg="1"/>
      <p:bldP spid="6" grpId="0" animBg="1"/>
      <p:bldP spid="11" grpId="0" animBg="1"/>
      <p:bldP spid="19" grpId="0" animBg="1"/>
      <p:bldP spid="19" grpId="1" animBg="1"/>
      <p:bldP spid="21" grpId="0" animBg="1"/>
      <p:bldP spid="2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8081" y="-78659"/>
            <a:ext cx="12231331" cy="6921912"/>
          </a:xfrm>
          <a:prstGeom prst="rect">
            <a:avLst/>
          </a:prstGeom>
        </p:spPr>
      </p:pic>
      <p:pic>
        <p:nvPicPr>
          <p:cNvPr id="5" name="图片 32" descr="未 标题-1"/>
          <p:cNvPicPr>
            <a:picLocks noChangeAspect="1"/>
          </p:cNvPicPr>
          <p:nvPr/>
        </p:nvPicPr>
        <p:blipFill>
          <a:blip r:embed="rId4" cstate="print"/>
          <a:stretch>
            <a:fillRect/>
          </a:stretch>
        </p:blipFill>
        <p:spPr>
          <a:xfrm>
            <a:off x="2025205" y="-78659"/>
            <a:ext cx="1397635" cy="1358965"/>
          </a:xfrm>
          <a:prstGeom prst="rect">
            <a:avLst/>
          </a:prstGeom>
        </p:spPr>
      </p:pic>
      <p:sp>
        <p:nvSpPr>
          <p:cNvPr id="6" name="TextBox 5"/>
          <p:cNvSpPr txBox="1"/>
          <p:nvPr/>
        </p:nvSpPr>
        <p:spPr>
          <a:xfrm>
            <a:off x="3319754" y="216188"/>
            <a:ext cx="7895591" cy="769441"/>
          </a:xfrm>
          <a:prstGeom prst="rect">
            <a:avLst/>
          </a:prstGeom>
          <a:noFill/>
        </p:spPr>
        <p:txBody>
          <a:bodyPr wrap="square" rtlCol="0">
            <a:spAutoFit/>
          </a:bodyPr>
          <a:lstStyle/>
          <a:p>
            <a:r>
              <a:rPr lang="en-SG" altLang="zh-CN" sz="4400" dirty="0">
                <a:latin typeface="Times New Roman" pitchFamily="18" charset="0"/>
                <a:ea typeface="黑体" panose="02010609060101010101" charset="-122"/>
                <a:cs typeface="Times New Roman" pitchFamily="18" charset="0"/>
              </a:rPr>
              <a:t>3. </a:t>
            </a:r>
            <a:r>
              <a:rPr lang="en-SG" altLang="zh-CN" sz="4400" dirty="0" err="1">
                <a:latin typeface="Times New Roman" pitchFamily="18" charset="0"/>
                <a:ea typeface="黑体" panose="02010609060101010101" charset="-122"/>
                <a:cs typeface="Times New Roman" pitchFamily="18" charset="0"/>
              </a:rPr>
              <a:t>Các</a:t>
            </a:r>
            <a:r>
              <a:rPr lang="en-SG" altLang="zh-CN" sz="4400" dirty="0">
                <a:latin typeface="Times New Roman" pitchFamily="18" charset="0"/>
                <a:ea typeface="黑体" panose="02010609060101010101" charset="-122"/>
                <a:cs typeface="Times New Roman" pitchFamily="18" charset="0"/>
              </a:rPr>
              <a:t> </a:t>
            </a:r>
            <a:r>
              <a:rPr lang="en-SG" altLang="zh-CN" sz="4400" dirty="0" err="1">
                <a:latin typeface="Times New Roman" pitchFamily="18" charset="0"/>
                <a:ea typeface="黑体" panose="02010609060101010101" charset="-122"/>
                <a:cs typeface="Times New Roman" pitchFamily="18" charset="0"/>
              </a:rPr>
              <a:t>kiểu</a:t>
            </a:r>
            <a:r>
              <a:rPr lang="en-SG" altLang="zh-CN" sz="4400" dirty="0">
                <a:latin typeface="Times New Roman" pitchFamily="18" charset="0"/>
                <a:ea typeface="黑体" panose="02010609060101010101" charset="-122"/>
                <a:cs typeface="Times New Roman" pitchFamily="18" charset="0"/>
              </a:rPr>
              <a:t> </a:t>
            </a:r>
            <a:r>
              <a:rPr lang="en-SG" altLang="zh-CN" sz="4400" dirty="0" err="1">
                <a:latin typeface="Times New Roman" pitchFamily="18" charset="0"/>
                <a:ea typeface="黑体" panose="02010609060101010101" charset="-122"/>
                <a:cs typeface="Times New Roman" pitchFamily="18" charset="0"/>
              </a:rPr>
              <a:t>hoán</a:t>
            </a:r>
            <a:r>
              <a:rPr lang="en-SG" altLang="zh-CN" sz="4400" dirty="0">
                <a:latin typeface="Times New Roman" pitchFamily="18" charset="0"/>
                <a:ea typeface="黑体" panose="02010609060101010101" charset="-122"/>
                <a:cs typeface="Times New Roman" pitchFamily="18" charset="0"/>
              </a:rPr>
              <a:t> </a:t>
            </a:r>
            <a:r>
              <a:rPr lang="en-SG" altLang="zh-CN" sz="4400" dirty="0" err="1">
                <a:latin typeface="Times New Roman" pitchFamily="18" charset="0"/>
                <a:ea typeface="黑体" panose="02010609060101010101" charset="-122"/>
                <a:cs typeface="Times New Roman" pitchFamily="18" charset="0"/>
              </a:rPr>
              <a:t>dụ</a:t>
            </a:r>
            <a:r>
              <a:rPr lang="en-SG" altLang="zh-CN" sz="4400" dirty="0">
                <a:latin typeface="Times New Roman" pitchFamily="18" charset="0"/>
                <a:ea typeface="黑体" panose="02010609060101010101" charset="-122"/>
                <a:cs typeface="Times New Roman" pitchFamily="18" charset="0"/>
              </a:rPr>
              <a:t>:</a:t>
            </a:r>
            <a:endParaRPr lang="zh-CN" altLang="en-US" sz="4400" dirty="0">
              <a:latin typeface="Times New Roman" pitchFamily="18" charset="0"/>
              <a:ea typeface="黑体" panose="02010609060101010101" charset="-122"/>
              <a:cs typeface="Times New Roman" pitchFamily="18" charset="0"/>
            </a:endParaRPr>
          </a:p>
        </p:txBody>
      </p:sp>
      <p:pic>
        <p:nvPicPr>
          <p:cNvPr id="7"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4875128" y="1761701"/>
            <a:ext cx="2557232" cy="369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组合 33"/>
          <p:cNvGrpSpPr/>
          <p:nvPr/>
        </p:nvGrpSpPr>
        <p:grpSpPr>
          <a:xfrm>
            <a:off x="3351904" y="2017392"/>
            <a:ext cx="1628311" cy="1257424"/>
            <a:chOff x="3854928" y="2308225"/>
            <a:chExt cx="1221113" cy="942975"/>
          </a:xfrm>
        </p:grpSpPr>
        <p:sp>
          <p:nvSpPr>
            <p:cNvPr id="10" name="椭圆 34"/>
            <p:cNvSpPr/>
            <p:nvPr/>
          </p:nvSpPr>
          <p:spPr>
            <a:xfrm>
              <a:off x="3854928" y="2308225"/>
              <a:ext cx="1099001" cy="827088"/>
            </a:xfrm>
            <a:prstGeom prst="ellipse">
              <a:avLst/>
            </a:prstGeom>
            <a:solidFill>
              <a:srgbClr val="01AF00"/>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11" name="椭圆 35"/>
            <p:cNvSpPr/>
            <p:nvPr/>
          </p:nvSpPr>
          <p:spPr>
            <a:xfrm>
              <a:off x="4589700" y="2906713"/>
              <a:ext cx="347386" cy="260350"/>
            </a:xfrm>
            <a:prstGeom prst="ellipse">
              <a:avLst/>
            </a:prstGeom>
            <a:solidFill>
              <a:srgbClr val="01AF00"/>
            </a:solidFill>
            <a:ln w="25400" cap="flat" cmpd="sng" algn="ctr">
              <a:noFill/>
              <a:prstDash val="solid"/>
            </a:ln>
            <a:effectLst>
              <a:outerShdw blurRad="50800" dist="38100" dir="13500000" algn="br"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12" name="椭圆 36"/>
            <p:cNvSpPr/>
            <p:nvPr/>
          </p:nvSpPr>
          <p:spPr>
            <a:xfrm>
              <a:off x="4918138" y="3132138"/>
              <a:ext cx="157903" cy="119062"/>
            </a:xfrm>
            <a:prstGeom prst="ellipse">
              <a:avLst/>
            </a:prstGeom>
            <a:solidFill>
              <a:srgbClr val="01AF00"/>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13" name="文本框 11"/>
            <p:cNvSpPr txBox="1">
              <a:spLocks noChangeArrowheads="1"/>
            </p:cNvSpPr>
            <p:nvPr/>
          </p:nvSpPr>
          <p:spPr bwMode="auto">
            <a:xfrm>
              <a:off x="3998092" y="2476500"/>
              <a:ext cx="641498" cy="4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rPr>
                <a:t>04</a:t>
              </a:r>
            </a:p>
          </p:txBody>
        </p:sp>
      </p:grpSp>
      <p:grpSp>
        <p:nvGrpSpPr>
          <p:cNvPr id="19" name="组合 38"/>
          <p:cNvGrpSpPr/>
          <p:nvPr/>
        </p:nvGrpSpPr>
        <p:grpSpPr>
          <a:xfrm rot="13095776">
            <a:off x="3603552" y="4519984"/>
            <a:ext cx="1462671" cy="1369618"/>
            <a:chOff x="7008768" y="2279651"/>
            <a:chExt cx="1096895" cy="1027112"/>
          </a:xfrm>
        </p:grpSpPr>
        <p:sp>
          <p:nvSpPr>
            <p:cNvPr id="20" name="椭圆 39"/>
            <p:cNvSpPr/>
            <p:nvPr/>
          </p:nvSpPr>
          <p:spPr>
            <a:xfrm rot="4500000">
              <a:off x="7142878" y="2145541"/>
              <a:ext cx="828675" cy="1096895"/>
            </a:xfrm>
            <a:prstGeom prst="ellipse">
              <a:avLst/>
            </a:prstGeom>
            <a:solidFill>
              <a:srgbClr val="C0504D"/>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1" name="椭圆 40"/>
            <p:cNvSpPr/>
            <p:nvPr/>
          </p:nvSpPr>
          <p:spPr>
            <a:xfrm rot="4500000">
              <a:off x="7115446" y="2863196"/>
              <a:ext cx="260350" cy="347385"/>
            </a:xfrm>
            <a:prstGeom prst="ellipse">
              <a:avLst/>
            </a:prstGeom>
            <a:solidFill>
              <a:srgbClr val="C0504D"/>
            </a:solidFill>
            <a:ln w="25400" cap="flat" cmpd="sng" algn="ctr">
              <a:noFill/>
              <a:prstDash val="solid"/>
            </a:ln>
            <a:effectLst>
              <a:outerShdw blurRad="50800" dist="38100" dir="18900000" algn="bl"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2" name="椭圆 41"/>
            <p:cNvSpPr/>
            <p:nvPr/>
          </p:nvSpPr>
          <p:spPr>
            <a:xfrm rot="4500000">
              <a:off x="7048187" y="3167228"/>
              <a:ext cx="119063" cy="160008"/>
            </a:xfrm>
            <a:prstGeom prst="ellipse">
              <a:avLst/>
            </a:prstGeom>
            <a:solidFill>
              <a:srgbClr val="C0504D"/>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3" name="文本框 15"/>
            <p:cNvSpPr txBox="1">
              <a:spLocks noChangeArrowheads="1"/>
            </p:cNvSpPr>
            <p:nvPr/>
          </p:nvSpPr>
          <p:spPr bwMode="auto">
            <a:xfrm rot="11544589">
              <a:off x="7206889" y="2426797"/>
              <a:ext cx="742911" cy="4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rPr>
                <a:t>03</a:t>
              </a:r>
            </a:p>
          </p:txBody>
        </p:sp>
      </p:grpSp>
      <p:grpSp>
        <p:nvGrpSpPr>
          <p:cNvPr id="24" name="组合 48"/>
          <p:cNvGrpSpPr/>
          <p:nvPr/>
        </p:nvGrpSpPr>
        <p:grpSpPr>
          <a:xfrm>
            <a:off x="7174945" y="2036206"/>
            <a:ext cx="1712887" cy="1226802"/>
            <a:chOff x="3673755" y="4669389"/>
            <a:chExt cx="1291433" cy="1226681"/>
          </a:xfrm>
          <a:solidFill>
            <a:srgbClr val="EC6063"/>
          </a:solidFill>
        </p:grpSpPr>
        <p:grpSp>
          <p:nvGrpSpPr>
            <p:cNvPr id="25" name="组合 49"/>
            <p:cNvGrpSpPr/>
            <p:nvPr/>
          </p:nvGrpSpPr>
          <p:grpSpPr>
            <a:xfrm rot="16200000">
              <a:off x="3689465" y="4653679"/>
              <a:ext cx="1226681" cy="1258102"/>
              <a:chOff x="8011886" y="2061029"/>
              <a:chExt cx="1226681" cy="1258102"/>
            </a:xfrm>
            <a:grpFill/>
          </p:grpSpPr>
          <p:sp>
            <p:nvSpPr>
              <p:cNvPr id="27" name="椭圆 51"/>
              <p:cNvSpPr/>
              <p:nvPr/>
            </p:nvSpPr>
            <p:spPr>
              <a:xfrm>
                <a:off x="8011886" y="2061029"/>
                <a:ext cx="1103085" cy="1103085"/>
              </a:xfrm>
              <a:prstGeom prst="ellipse">
                <a:avLst/>
              </a:prstGeom>
              <a:solidFill>
                <a:srgbClr val="4BACC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8" name="椭圆 52"/>
              <p:cNvSpPr/>
              <p:nvPr/>
            </p:nvSpPr>
            <p:spPr>
              <a:xfrm>
                <a:off x="8750213" y="2859392"/>
                <a:ext cx="348342" cy="348342"/>
              </a:xfrm>
              <a:prstGeom prst="ellipse">
                <a:avLst/>
              </a:prstGeom>
              <a:solidFill>
                <a:srgbClr val="4BACC6"/>
              </a:solidFill>
              <a:ln w="25400" cap="flat" cmpd="sng" algn="ctr">
                <a:noFill/>
                <a:prstDash val="solid"/>
              </a:ln>
              <a:effectLst>
                <a:outerShdw blurRad="50800" dist="38100" dir="8100000" algn="tr"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29" name="椭圆 53"/>
              <p:cNvSpPr/>
              <p:nvPr/>
            </p:nvSpPr>
            <p:spPr>
              <a:xfrm>
                <a:off x="9078910" y="3159474"/>
                <a:ext cx="159657" cy="159657"/>
              </a:xfrm>
              <a:prstGeom prst="ellipse">
                <a:avLst/>
              </a:prstGeom>
              <a:solidFill>
                <a:srgbClr val="4BACC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grpSp>
        <p:sp>
          <p:nvSpPr>
            <p:cNvPr id="26" name="文本框 22"/>
            <p:cNvSpPr txBox="1"/>
            <p:nvPr/>
          </p:nvSpPr>
          <p:spPr>
            <a:xfrm>
              <a:off x="3820642" y="5064905"/>
              <a:ext cx="1144546" cy="646267"/>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rPr>
                <a:t>01</a:t>
              </a:r>
            </a:p>
          </p:txBody>
        </p:sp>
      </p:grpSp>
      <p:grpSp>
        <p:nvGrpSpPr>
          <p:cNvPr id="31" name="组合 43"/>
          <p:cNvGrpSpPr/>
          <p:nvPr/>
        </p:nvGrpSpPr>
        <p:grpSpPr>
          <a:xfrm>
            <a:off x="7365121" y="4150349"/>
            <a:ext cx="2080307" cy="1200269"/>
            <a:chOff x="6838232" y="4146550"/>
            <a:chExt cx="1560077" cy="900113"/>
          </a:xfrm>
        </p:grpSpPr>
        <p:sp>
          <p:nvSpPr>
            <p:cNvPr id="32" name="椭圆 44"/>
            <p:cNvSpPr/>
            <p:nvPr/>
          </p:nvSpPr>
          <p:spPr>
            <a:xfrm rot="10477999">
              <a:off x="7017189" y="4219575"/>
              <a:ext cx="1096895" cy="827088"/>
            </a:xfrm>
            <a:prstGeom prst="ellipse">
              <a:avLst/>
            </a:prstGeom>
            <a:solidFill>
              <a:srgbClr val="F7964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3" name="椭圆 45"/>
            <p:cNvSpPr/>
            <p:nvPr/>
          </p:nvSpPr>
          <p:spPr>
            <a:xfrm rot="10477999">
              <a:off x="6994029" y="4213225"/>
              <a:ext cx="347386" cy="261938"/>
            </a:xfrm>
            <a:prstGeom prst="ellipse">
              <a:avLst/>
            </a:prstGeom>
            <a:solidFill>
              <a:srgbClr val="F79646"/>
            </a:solidFill>
            <a:ln w="25400" cap="flat" cmpd="sng" algn="ctr">
              <a:noFill/>
              <a:prstDash val="solid"/>
            </a:ln>
            <a:effectLst>
              <a:outerShdw blurRad="50800" dist="38100" dir="2700000" algn="tl" rotWithShape="0">
                <a:prstClr val="black">
                  <a:alpha val="40000"/>
                </a:prstClr>
              </a:outerShdw>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4" name="椭圆 46"/>
            <p:cNvSpPr/>
            <p:nvPr/>
          </p:nvSpPr>
          <p:spPr>
            <a:xfrm rot="10477999">
              <a:off x="6838232" y="4146550"/>
              <a:ext cx="157903" cy="120650"/>
            </a:xfrm>
            <a:prstGeom prst="ellipse">
              <a:avLst/>
            </a:prstGeom>
            <a:solidFill>
              <a:srgbClr val="F79646"/>
            </a:solidFill>
            <a:ln w="25400" cap="flat" cmpd="sng" algn="ctr">
              <a:noFill/>
              <a:prstDash val="solid"/>
            </a:ln>
            <a:effectLst/>
          </p:spPr>
          <p:txBody>
            <a:bodyPr lIns="91449" tIns="45724" rIns="91449" bIns="45724"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Calibri"/>
                <a:ea typeface="宋体"/>
                <a:cs typeface="+mn-cs"/>
              </a:endParaRPr>
            </a:p>
          </p:txBody>
        </p:sp>
        <p:sp>
          <p:nvSpPr>
            <p:cNvPr id="35" name="文本框 19"/>
            <p:cNvSpPr txBox="1">
              <a:spLocks noChangeArrowheads="1"/>
            </p:cNvSpPr>
            <p:nvPr/>
          </p:nvSpPr>
          <p:spPr bwMode="auto">
            <a:xfrm>
              <a:off x="7183512" y="4405313"/>
              <a:ext cx="1214797" cy="48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微软雅黑" panose="020B0503020204020204" charset="-122"/>
                  <a:ea typeface="微软雅黑" panose="020B0503020204020204" charset="-122"/>
                </a:rPr>
                <a:t>02</a:t>
              </a:r>
            </a:p>
          </p:txBody>
        </p:sp>
      </p:grpSp>
      <p:sp>
        <p:nvSpPr>
          <p:cNvPr id="2" name="Rounded Rectangle 1"/>
          <p:cNvSpPr/>
          <p:nvPr/>
        </p:nvSpPr>
        <p:spPr>
          <a:xfrm>
            <a:off x="8843624" y="888642"/>
            <a:ext cx="3348433" cy="130606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một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bộ</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phận</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toàn</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thể</a:t>
            </a:r>
            <a:r>
              <a:rPr lang="en-US" sz="3200" dirty="0">
                <a:solidFill>
                  <a:prstClr val="black"/>
                </a:solidFill>
                <a:latin typeface="Times New Roman" pitchFamily="18" charset="0"/>
                <a:ea typeface="Calibri"/>
                <a:cs typeface="Times New Roman" pitchFamily="18" charset="0"/>
              </a:rPr>
              <a:t>;</a:t>
            </a:r>
          </a:p>
        </p:txBody>
      </p:sp>
      <p:sp>
        <p:nvSpPr>
          <p:cNvPr id="39" name="Rounded Rectangle 38"/>
          <p:cNvSpPr/>
          <p:nvPr/>
        </p:nvSpPr>
        <p:spPr>
          <a:xfrm>
            <a:off x="388319" y="4493619"/>
            <a:ext cx="3582188" cy="184167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dấu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hiệu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của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sự</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sự</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a:t>
            </a:r>
          </a:p>
        </p:txBody>
      </p:sp>
      <p:sp>
        <p:nvSpPr>
          <p:cNvPr id="40" name="Rounded Rectangle 39"/>
          <p:cNvSpPr/>
          <p:nvPr/>
        </p:nvSpPr>
        <p:spPr>
          <a:xfrm>
            <a:off x="9081408" y="4035219"/>
            <a:ext cx="3176789" cy="184167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tabLst>
                <a:tab pos="90170" algn="l"/>
                <a:tab pos="180340" algn="l"/>
              </a:tabLst>
            </a:pPr>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chứa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đựng</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vật</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bị</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chứa</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đựng</a:t>
            </a:r>
            <a:r>
              <a:rPr lang="en-US" sz="3200" dirty="0">
                <a:solidFill>
                  <a:prstClr val="black"/>
                </a:solidFill>
                <a:latin typeface="Times New Roman" pitchFamily="18" charset="0"/>
                <a:ea typeface="Calibri"/>
                <a:cs typeface="Times New Roman" pitchFamily="18" charset="0"/>
              </a:rPr>
              <a:t>;</a:t>
            </a:r>
          </a:p>
        </p:txBody>
      </p:sp>
      <p:sp>
        <p:nvSpPr>
          <p:cNvPr id="41" name="Rounded Rectangle 40"/>
          <p:cNvSpPr/>
          <p:nvPr/>
        </p:nvSpPr>
        <p:spPr>
          <a:xfrm>
            <a:off x="142912" y="1603854"/>
            <a:ext cx="3176789" cy="184167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dirty="0" err="1">
                <a:solidFill>
                  <a:prstClr val="black"/>
                </a:solidFill>
                <a:latin typeface="Times New Roman" pitchFamily="18" charset="0"/>
                <a:ea typeface="Calibri"/>
                <a:cs typeface="Times New Roman" pitchFamily="18" charset="0"/>
              </a:rPr>
              <a:t>Lấy</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cái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cụ</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thể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để</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gọi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cái</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trừu</a:t>
            </a:r>
            <a:r>
              <a:rPr lang="en-US" sz="3200" dirty="0">
                <a:solidFill>
                  <a:prstClr val="black"/>
                </a:solidFill>
                <a:latin typeface="Times New Roman" pitchFamily="18" charset="0"/>
                <a:ea typeface="Calibri"/>
                <a:cs typeface="Times New Roman" pitchFamily="18" charset="0"/>
              </a:rPr>
              <a:t> </a:t>
            </a:r>
            <a:r>
              <a:rPr lang="en-US" sz="3200" dirty="0" err="1">
                <a:solidFill>
                  <a:prstClr val="black"/>
                </a:solidFill>
                <a:latin typeface="Times New Roman" pitchFamily="18" charset="0"/>
                <a:ea typeface="Calibri"/>
                <a:cs typeface="Times New Roman" pitchFamily="18" charset="0"/>
              </a:rPr>
              <a:t>tượng</a:t>
            </a:r>
            <a:r>
              <a:rPr lang="en-US" sz="3200" dirty="0">
                <a:solidFill>
                  <a:prstClr val="black"/>
                </a:solidFill>
                <a:latin typeface="Times New Roman" pitchFamily="18" charset="0"/>
                <a:ea typeface="Calibri"/>
                <a:cs typeface="Times New Roman" pitchFamily="18" charset="0"/>
              </a:rPr>
              <a:t>.</a:t>
            </a:r>
            <a:endParaRPr lang="en-US" sz="3200" dirty="0">
              <a:solidFill>
                <a:prstClr val="black"/>
              </a:solidFill>
              <a:latin typeface="Times New Roman" pitchFamily="18" charset="0"/>
              <a:cs typeface="Times New Roman" pitchFamily="18" charset="0"/>
            </a:endParaRPr>
          </a:p>
        </p:txBody>
      </p:sp>
      <p:sp>
        <p:nvSpPr>
          <p:cNvPr id="3" name="Rounded Rectangular Callout 2"/>
          <p:cNvSpPr/>
          <p:nvPr/>
        </p:nvSpPr>
        <p:spPr>
          <a:xfrm>
            <a:off x="2884925" y="378871"/>
            <a:ext cx="5695423" cy="1755077"/>
          </a:xfrm>
          <a:prstGeom prst="wedgeRoundRectCallout">
            <a:avLst>
              <a:gd name="adj1" fmla="val 80374"/>
              <a:gd name="adj2" fmla="val 22141"/>
              <a:gd name="adj3" fmla="val 16667"/>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222222"/>
                </a:solidFill>
                <a:latin typeface="Times New Roman" pitchFamily="18" charset="0"/>
                <a:cs typeface="Times New Roman" pitchFamily="18" charset="0"/>
              </a:rPr>
              <a:t>Anh ấy là một tay săn bàn có hạng trong đội bóng.</a:t>
            </a:r>
          </a:p>
        </p:txBody>
      </p:sp>
      <p:sp>
        <p:nvSpPr>
          <p:cNvPr id="30" name="Rounded Rectangular Callout 29"/>
          <p:cNvSpPr/>
          <p:nvPr/>
        </p:nvSpPr>
        <p:spPr>
          <a:xfrm>
            <a:off x="129869" y="76596"/>
            <a:ext cx="7340528" cy="1940796"/>
          </a:xfrm>
          <a:prstGeom prst="wedgeRoundRectCallout">
            <a:avLst>
              <a:gd name="adj1" fmla="val -31572"/>
              <a:gd name="adj2" fmla="val 111452"/>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solidFill>
                <a:srgbClr val="000000"/>
              </a:solidFill>
              <a:latin typeface="OpenSans"/>
            </a:endParaRPr>
          </a:p>
          <a:p>
            <a:pPr algn="just"/>
            <a:endParaRPr lang="en-US" b="1" i="1" dirty="0">
              <a:solidFill>
                <a:srgbClr val="000000"/>
              </a:solidFill>
              <a:latin typeface="OpenSans"/>
            </a:endParaRPr>
          </a:p>
          <a:p>
            <a:pPr algn="ctr"/>
            <a:r>
              <a:rPr lang="en-US" sz="3200" b="1" i="1" dirty="0" err="1">
                <a:solidFill>
                  <a:srgbClr val="000000"/>
                </a:solidFill>
                <a:latin typeface="Times New Roman" pitchFamily="18" charset="0"/>
                <a:cs typeface="Times New Roman" pitchFamily="18" charset="0"/>
              </a:rPr>
              <a:t>Một</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cây</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làm</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chẳng</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nên</a:t>
            </a:r>
            <a:r>
              <a:rPr lang="en-US" sz="3200" i="1" dirty="0">
                <a:solidFill>
                  <a:srgbClr val="000000"/>
                </a:solidFill>
                <a:latin typeface="Times New Roman" pitchFamily="18" charset="0"/>
                <a:cs typeface="Times New Roman" pitchFamily="18" charset="0"/>
              </a:rPr>
              <a:t> non</a:t>
            </a:r>
            <a:endParaRPr lang="en-US" sz="3200" dirty="0">
              <a:solidFill>
                <a:srgbClr val="000000"/>
              </a:solidFill>
              <a:latin typeface="Times New Roman" pitchFamily="18" charset="0"/>
              <a:cs typeface="Times New Roman" pitchFamily="18" charset="0"/>
            </a:endParaRPr>
          </a:p>
          <a:p>
            <a:pPr algn="ctr"/>
            <a:r>
              <a:rPr lang="en-US" sz="3200" b="1" i="1" dirty="0">
                <a:solidFill>
                  <a:srgbClr val="000000"/>
                </a:solidFill>
                <a:latin typeface="Times New Roman" pitchFamily="18" charset="0"/>
                <a:cs typeface="Times New Roman" pitchFamily="18" charset="0"/>
              </a:rPr>
              <a:t>Ba</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cây</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chụm</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lại</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nên</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hòn</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núi</a:t>
            </a:r>
            <a:r>
              <a:rPr lang="en-US" sz="3200" i="1" dirty="0">
                <a:solidFill>
                  <a:srgbClr val="000000"/>
                </a:solidFill>
                <a:latin typeface="Times New Roman" pitchFamily="18" charset="0"/>
                <a:cs typeface="Times New Roman" pitchFamily="18" charset="0"/>
              </a:rPr>
              <a:t> </a:t>
            </a:r>
            <a:r>
              <a:rPr lang="en-US" sz="3200" i="1" dirty="0" err="1">
                <a:solidFill>
                  <a:srgbClr val="000000"/>
                </a:solidFill>
                <a:latin typeface="Times New Roman" pitchFamily="18" charset="0"/>
                <a:cs typeface="Times New Roman" pitchFamily="18" charset="0"/>
              </a:rPr>
              <a:t>cao</a:t>
            </a:r>
            <a:r>
              <a:rPr lang="en-US" sz="3200" i="1" dirty="0">
                <a:solidFill>
                  <a:srgbClr val="000000"/>
                </a:solidFill>
                <a:latin typeface="Times New Roman" pitchFamily="18" charset="0"/>
                <a:cs typeface="Times New Roman" pitchFamily="18" charset="0"/>
              </a:rPr>
              <a:t>.</a:t>
            </a:r>
            <a:endParaRPr lang="en-US" sz="3200" dirty="0">
              <a:solidFill>
                <a:srgbClr val="000000"/>
              </a:solidFill>
              <a:latin typeface="Times New Roman" pitchFamily="18" charset="0"/>
              <a:cs typeface="Times New Roman" pitchFamily="18" charset="0"/>
            </a:endParaRPr>
          </a:p>
          <a:p>
            <a:pPr algn="ctr"/>
            <a:r>
              <a:rPr lang="en-US" sz="3200" dirty="0">
                <a:solidFill>
                  <a:srgbClr val="000000"/>
                </a:solidFill>
                <a:latin typeface="Times New Roman" pitchFamily="18" charset="0"/>
                <a:cs typeface="Times New Roman" pitchFamily="18" charset="0"/>
              </a:rPr>
              <a:t>(</a:t>
            </a:r>
            <a:r>
              <a:rPr lang="en-US" sz="3200" dirty="0" err="1">
                <a:solidFill>
                  <a:srgbClr val="000000"/>
                </a:solidFill>
                <a:latin typeface="Times New Roman" pitchFamily="18" charset="0"/>
                <a:cs typeface="Times New Roman" pitchFamily="18" charset="0"/>
              </a:rPr>
              <a:t>Ca</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dao</a:t>
            </a:r>
            <a:r>
              <a:rPr lang="en-US" sz="3200" dirty="0">
                <a:solidFill>
                  <a:srgbClr val="000000"/>
                </a:solidFill>
                <a:latin typeface="Times New Roman" pitchFamily="18" charset="0"/>
                <a:cs typeface="Times New Roman" pitchFamily="18" charset="0"/>
              </a:rPr>
              <a:t>)</a:t>
            </a:r>
          </a:p>
          <a:p>
            <a:br>
              <a:rPr lang="en-US" dirty="0">
                <a:solidFill>
                  <a:srgbClr val="000000"/>
                </a:solidFill>
                <a:latin typeface="OpenSans"/>
              </a:rPr>
            </a:br>
            <a:br>
              <a:rPr lang="en-US" dirty="0">
                <a:solidFill>
                  <a:srgbClr val="000000"/>
                </a:solidFill>
                <a:latin typeface="OpenSans"/>
              </a:rPr>
            </a:br>
            <a:endParaRPr lang="en-US" dirty="0"/>
          </a:p>
        </p:txBody>
      </p:sp>
      <p:sp>
        <p:nvSpPr>
          <p:cNvPr id="44" name="Rounded Rectangular Callout 43"/>
          <p:cNvSpPr/>
          <p:nvPr/>
        </p:nvSpPr>
        <p:spPr>
          <a:xfrm>
            <a:off x="3687792" y="2206646"/>
            <a:ext cx="7340528" cy="2556805"/>
          </a:xfrm>
          <a:prstGeom prst="wedgeRoundRectCallout">
            <a:avLst>
              <a:gd name="adj1" fmla="val 44046"/>
              <a:gd name="adj2" fmla="val 89554"/>
              <a:gd name="adj3" fmla="val 16667"/>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000000"/>
                </a:solidFill>
                <a:latin typeface="Times New Roman" pitchFamily="18" charset="0"/>
                <a:cs typeface="Times New Roman" pitchFamily="18" charset="0"/>
              </a:rPr>
              <a:t>Vì sao? Trái đất nặng ân tình</a:t>
            </a:r>
          </a:p>
          <a:p>
            <a:pPr algn="ctr"/>
            <a:r>
              <a:rPr lang="vi-VN" sz="3200" b="1" i="1" dirty="0">
                <a:solidFill>
                  <a:srgbClr val="000000"/>
                </a:solidFill>
                <a:latin typeface="Times New Roman" pitchFamily="18" charset="0"/>
                <a:cs typeface="Times New Roman" pitchFamily="18" charset="0"/>
              </a:rPr>
              <a:t>Nhắc mãi tên Người: Hồ Chí Minh</a:t>
            </a:r>
          </a:p>
          <a:p>
            <a:pPr algn="ctr"/>
            <a:r>
              <a:rPr lang="vi-VN" sz="3200" b="1" i="1" dirty="0">
                <a:solidFill>
                  <a:srgbClr val="000000"/>
                </a:solidFill>
                <a:latin typeface="Times New Roman" pitchFamily="18" charset="0"/>
                <a:cs typeface="Times New Roman" pitchFamily="18" charset="0"/>
              </a:rPr>
              <a:t>(Tố Hữu)</a:t>
            </a:r>
          </a:p>
          <a:p>
            <a:pPr algn="ctr"/>
            <a:endParaRPr lang="vi-VN" sz="3200" b="1" i="1" dirty="0">
              <a:solidFill>
                <a:srgbClr val="000000"/>
              </a:solidFill>
              <a:latin typeface="Times New Roman" pitchFamily="18" charset="0"/>
              <a:cs typeface="Times New Roman" pitchFamily="18" charset="0"/>
            </a:endParaRPr>
          </a:p>
        </p:txBody>
      </p:sp>
      <p:sp>
        <p:nvSpPr>
          <p:cNvPr id="45" name="Rounded Rectangular Callout 44"/>
          <p:cNvSpPr/>
          <p:nvPr/>
        </p:nvSpPr>
        <p:spPr>
          <a:xfrm>
            <a:off x="1731304" y="1761701"/>
            <a:ext cx="7006381" cy="2818482"/>
          </a:xfrm>
          <a:prstGeom prst="wedgeRoundRectCallout">
            <a:avLst>
              <a:gd name="adj1" fmla="val -35065"/>
              <a:gd name="adj2" fmla="val 96373"/>
              <a:gd name="adj3"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rgbClr val="000000"/>
              </a:solidFill>
              <a:latin typeface="OpenSans"/>
            </a:endParaRPr>
          </a:p>
          <a:p>
            <a:endParaRPr lang="en-US" b="1" i="1" dirty="0">
              <a:solidFill>
                <a:srgbClr val="000000"/>
              </a:solidFill>
              <a:latin typeface="OpenSans"/>
            </a:endParaRPr>
          </a:p>
          <a:p>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Ngày</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Huế</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đổ</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máu</a:t>
            </a:r>
            <a:endParaRPr lang="en-US" sz="3200" b="1" i="1" dirty="0">
              <a:solidFill>
                <a:srgbClr val="000000"/>
              </a:solidFill>
              <a:latin typeface="Times New Roman" pitchFamily="18" charset="0"/>
              <a:cs typeface="Times New Roman" pitchFamily="18" charset="0"/>
            </a:endParaRPr>
          </a:p>
          <a:p>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Chú</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Hà</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Nội</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về</a:t>
            </a:r>
            <a:endParaRPr lang="en-US" sz="3200" b="1" i="1" dirty="0">
              <a:solidFill>
                <a:srgbClr val="000000"/>
              </a:solidFill>
              <a:latin typeface="Times New Roman" pitchFamily="18" charset="0"/>
              <a:cs typeface="Times New Roman" pitchFamily="18" charset="0"/>
            </a:endParaRPr>
          </a:p>
          <a:p>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Tình</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cờ</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chú</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cháu</a:t>
            </a:r>
            <a:r>
              <a:rPr lang="en-US" sz="3200" b="1" i="1" dirty="0">
                <a:solidFill>
                  <a:srgbClr val="000000"/>
                </a:solidFill>
                <a:latin typeface="Times New Roman" pitchFamily="18" charset="0"/>
                <a:cs typeface="Times New Roman" pitchFamily="18" charset="0"/>
              </a:rPr>
              <a:t> </a:t>
            </a:r>
          </a:p>
          <a:p>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Gặp</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nhau</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hàng</a:t>
            </a:r>
            <a:r>
              <a:rPr lang="en-US" sz="3200" b="1" i="1" dirty="0">
                <a:solidFill>
                  <a:srgbClr val="000000"/>
                </a:solidFill>
                <a:latin typeface="Times New Roman" pitchFamily="18" charset="0"/>
                <a:cs typeface="Times New Roman" pitchFamily="18" charset="0"/>
              </a:rPr>
              <a:t> </a:t>
            </a:r>
            <a:r>
              <a:rPr lang="en-US" sz="3200" b="1" i="1" dirty="0" err="1">
                <a:solidFill>
                  <a:srgbClr val="000000"/>
                </a:solidFill>
                <a:latin typeface="Times New Roman" pitchFamily="18" charset="0"/>
                <a:cs typeface="Times New Roman" pitchFamily="18" charset="0"/>
              </a:rPr>
              <a:t>bè</a:t>
            </a:r>
            <a:r>
              <a:rPr lang="en-US" sz="3200" b="1" i="1" dirty="0">
                <a:solidFill>
                  <a:srgbClr val="000000"/>
                </a:solidFill>
                <a:latin typeface="Times New Roman" pitchFamily="18" charset="0"/>
                <a:cs typeface="Times New Roman" pitchFamily="18" charset="0"/>
              </a:rPr>
              <a:t>.</a:t>
            </a:r>
            <a:endParaRPr lang="en-US" sz="3200" dirty="0">
              <a:solidFill>
                <a:srgbClr val="000000"/>
              </a:solidFill>
              <a:latin typeface="Times New Roman" pitchFamily="18" charset="0"/>
              <a:cs typeface="Times New Roman" pitchFamily="18" charset="0"/>
            </a:endParaRPr>
          </a:p>
          <a:p>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Tố</a:t>
            </a:r>
            <a:r>
              <a:rPr lang="en-US" sz="3200" dirty="0">
                <a:solidFill>
                  <a:srgbClr val="000000"/>
                </a:solidFill>
                <a:latin typeface="Times New Roman" pitchFamily="18" charset="0"/>
                <a:cs typeface="Times New Roman" pitchFamily="18" charset="0"/>
              </a:rPr>
              <a:t> </a:t>
            </a:r>
            <a:r>
              <a:rPr lang="en-US" sz="3200" dirty="0" err="1">
                <a:solidFill>
                  <a:srgbClr val="000000"/>
                </a:solidFill>
                <a:latin typeface="Times New Roman" pitchFamily="18" charset="0"/>
                <a:cs typeface="Times New Roman" pitchFamily="18" charset="0"/>
              </a:rPr>
              <a:t>Hữu</a:t>
            </a:r>
            <a:r>
              <a:rPr lang="en-US" sz="3200" dirty="0">
                <a:solidFill>
                  <a:srgbClr val="000000"/>
                </a:solidFill>
                <a:latin typeface="Times New Roman" pitchFamily="18" charset="0"/>
                <a:cs typeface="Times New Roman" pitchFamily="18" charset="0"/>
              </a:rPr>
              <a:t>)</a:t>
            </a:r>
          </a:p>
          <a:p>
            <a:br>
              <a:rPr lang="en-US" dirty="0">
                <a:solidFill>
                  <a:srgbClr val="000000"/>
                </a:solidFill>
                <a:latin typeface="OpenSans"/>
              </a:rPr>
            </a:br>
            <a:br>
              <a:rPr lang="en-US" dirty="0">
                <a:solidFill>
                  <a:srgbClr val="000000"/>
                </a:solidFill>
                <a:latin typeface="OpenSans"/>
              </a:rPr>
            </a:br>
            <a:endParaRPr lang="en-US" dirty="0"/>
          </a:p>
        </p:txBody>
      </p:sp>
    </p:spTree>
    <p:extLst>
      <p:ext uri="{BB962C8B-B14F-4D97-AF65-F5344CB8AC3E}">
        <p14:creationId xmlns:p14="http://schemas.microsoft.com/office/powerpoint/2010/main" val="143884367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heel(1)">
                                      <p:cBhvr>
                                        <p:cTn id="19" dur="2000"/>
                                        <p:tgtEl>
                                          <p:spTgt spid="24"/>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heel(1)">
                                      <p:cBhvr>
                                        <p:cTn id="27" dur="2000"/>
                                        <p:tgtEl>
                                          <p:spTgt spid="3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heel(1)">
                                      <p:cBhvr>
                                        <p:cTn id="30" dur="20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heel(1)">
                                      <p:cBhvr>
                                        <p:cTn id="35" dur="2000"/>
                                        <p:tgtEl>
                                          <p:spTgt spid="19"/>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heel(1)">
                                      <p:cBhvr>
                                        <p:cTn id="38" dur="20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2000"/>
                                        <p:tgtEl>
                                          <p:spTgt spid="9"/>
                                        </p:tgtEl>
                                      </p:cBhvr>
                                    </p:animEffect>
                                  </p:childTnLst>
                                </p:cTn>
                              </p:par>
                              <p:par>
                                <p:cTn id="44" presetID="21" presetClass="entr" presetSubtype="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heel(1)">
                                      <p:cBhvr>
                                        <p:cTn id="46" dur="20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heel(1)">
                                      <p:cBhvr>
                                        <p:cTn id="51" dur="20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wheel(1)">
                                      <p:cBhvr>
                                        <p:cTn id="61" dur="2000"/>
                                        <p:tgtEl>
                                          <p:spTgt spid="4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44"/>
                                        </p:tgtEl>
                                      </p:cBhvr>
                                    </p:animEffect>
                                    <p:set>
                                      <p:cBhvr>
                                        <p:cTn id="66" dur="1" fill="hold">
                                          <p:stCondLst>
                                            <p:cond delay="499"/>
                                          </p:stCondLst>
                                        </p:cTn>
                                        <p:tgtEl>
                                          <p:spTgt spid="4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animEffect transition="in" filter="wheel(1)">
                                      <p:cBhvr>
                                        <p:cTn id="71" dur="2000"/>
                                        <p:tgtEl>
                                          <p:spTgt spid="4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45"/>
                                        </p:tgtEl>
                                      </p:cBhvr>
                                    </p:animEffect>
                                    <p:set>
                                      <p:cBhvr>
                                        <p:cTn id="76" dur="1" fill="hold">
                                          <p:stCondLst>
                                            <p:cond delay="499"/>
                                          </p:stCondLst>
                                        </p:cTn>
                                        <p:tgtEl>
                                          <p:spTgt spid="4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wheel(1)">
                                      <p:cBhvr>
                                        <p:cTn id="81"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9" grpId="0" animBg="1"/>
      <p:bldP spid="40" grpId="0" animBg="1"/>
      <p:bldP spid="41" grpId="0" animBg="1"/>
      <p:bldP spid="3" grpId="0" animBg="1"/>
      <p:bldP spid="3" grpId="1" animBg="1"/>
      <p:bldP spid="30" grpId="0" animBg="1"/>
      <p:bldP spid="44" grpId="0" animBg="1"/>
      <p:bldP spid="44" grpId="1" animBg="1"/>
      <p:bldP spid="45" grpId="0" animBg="1"/>
      <p:bldP spid="4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1" y="0"/>
            <a:ext cx="12231331" cy="6921912"/>
          </a:xfrm>
          <a:prstGeom prst="rect">
            <a:avLst/>
          </a:prstGeom>
        </p:spPr>
      </p:pic>
      <p:graphicFrame>
        <p:nvGraphicFramePr>
          <p:cNvPr id="13" name="Table 12"/>
          <p:cNvGraphicFramePr>
            <a:graphicFrameLocks noGrp="1"/>
          </p:cNvGraphicFramePr>
          <p:nvPr>
            <p:extLst>
              <p:ext uri="{D42A27DB-BD31-4B8C-83A1-F6EECF244321}">
                <p14:modId xmlns:p14="http://schemas.microsoft.com/office/powerpoint/2010/main" val="1201535331"/>
              </p:ext>
            </p:extLst>
          </p:nvPr>
        </p:nvGraphicFramePr>
        <p:xfrm>
          <a:off x="476576" y="193270"/>
          <a:ext cx="9865217" cy="6214695"/>
        </p:xfrm>
        <a:graphic>
          <a:graphicData uri="http://schemas.openxmlformats.org/drawingml/2006/table">
            <a:tbl>
              <a:tblPr firstRow="1" bandRow="1">
                <a:tableStyleId>{5C22544A-7EE6-4342-B048-85BDC9FD1C3A}</a:tableStyleId>
              </a:tblPr>
              <a:tblGrid>
                <a:gridCol w="2015637">
                  <a:extLst>
                    <a:ext uri="{9D8B030D-6E8A-4147-A177-3AD203B41FA5}">
                      <a16:colId xmlns:a16="http://schemas.microsoft.com/office/drawing/2014/main" val="20000"/>
                    </a:ext>
                  </a:extLst>
                </a:gridCol>
                <a:gridCol w="3555563">
                  <a:extLst>
                    <a:ext uri="{9D8B030D-6E8A-4147-A177-3AD203B41FA5}">
                      <a16:colId xmlns:a16="http://schemas.microsoft.com/office/drawing/2014/main" val="20001"/>
                    </a:ext>
                  </a:extLst>
                </a:gridCol>
                <a:gridCol w="4294017">
                  <a:extLst>
                    <a:ext uri="{9D8B030D-6E8A-4147-A177-3AD203B41FA5}">
                      <a16:colId xmlns:a16="http://schemas.microsoft.com/office/drawing/2014/main" val="20002"/>
                    </a:ext>
                  </a:extLst>
                </a:gridCol>
              </a:tblGrid>
              <a:tr h="398606">
                <a:tc>
                  <a:txBody>
                    <a:bodyPr/>
                    <a:lstStyle/>
                    <a:p>
                      <a:endParaRPr lang="en-US" sz="2400" dirty="0">
                        <a:latin typeface="Times New Roman" pitchFamily="18" charset="0"/>
                        <a:cs typeface="Times New Roman" pitchFamily="18" charset="0"/>
                      </a:endParaRPr>
                    </a:p>
                  </a:txBody>
                  <a:tcPr>
                    <a:lnR w="12700" cap="flat" cmpd="sng" algn="ctr">
                      <a:solidFill>
                        <a:schemeClr val="tx1"/>
                      </a:solidFill>
                      <a:prstDash val="solid"/>
                      <a:round/>
                      <a:headEnd type="none" w="med" len="med"/>
                      <a:tailEnd type="none" w="med" len="med"/>
                    </a:lnR>
                  </a:tcPr>
                </a:tc>
                <a:tc>
                  <a:txBody>
                    <a:bodyPr/>
                    <a:lstStyle/>
                    <a:p>
                      <a:pPr algn="ctr"/>
                      <a:r>
                        <a:rPr lang="en-US" sz="2400" b="1" i="0" dirty="0">
                          <a:solidFill>
                            <a:srgbClr val="000000"/>
                          </a:solidFill>
                          <a:effectLst/>
                          <a:latin typeface="Times New Roman" pitchFamily="18" charset="0"/>
                          <a:cs typeface="Times New Roman" pitchFamily="18" charset="0"/>
                        </a:rPr>
                        <a:t>ẨN DỤ</a:t>
                      </a:r>
                      <a:endParaRPr lang="en-US" sz="24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2400" dirty="0">
                          <a:solidFill>
                            <a:schemeClr val="tx1"/>
                          </a:solidFill>
                          <a:latin typeface="Times New Roman" pitchFamily="18" charset="0"/>
                          <a:cs typeface="Times New Roman" pitchFamily="18" charset="0"/>
                        </a:rPr>
                        <a:t>HOÁN DỤ</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94505">
                <a:tc>
                  <a:txBody>
                    <a:bodyPr/>
                    <a:lstStyle/>
                    <a:p>
                      <a:r>
                        <a:rPr lang="en-US" sz="2400" dirty="0" err="1">
                          <a:solidFill>
                            <a:schemeClr val="tx1"/>
                          </a:solidFill>
                          <a:latin typeface="Times New Roman" pitchFamily="18" charset="0"/>
                          <a:cs typeface="Times New Roman" pitchFamily="18" charset="0"/>
                        </a:rPr>
                        <a:t>Giống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nhau</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r>
                        <a:rPr lang="vi-VN" sz="2400" dirty="0">
                          <a:solidFill>
                            <a:schemeClr val="tx1"/>
                          </a:solidFill>
                          <a:latin typeface="Times New Roman" pitchFamily="18" charset="0"/>
                          <a:cs typeface="Times New Roman" pitchFamily="18" charset="0"/>
                        </a:rPr>
                        <a:t>Gọi tên sự vật, hiện tượng này bằng tên sự vật, hiện tượng khác</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0001"/>
                  </a:ext>
                </a:extLst>
              </a:tr>
              <a:tr h="4862990">
                <a:tc>
                  <a:txBody>
                    <a:bodyPr/>
                    <a:lstStyle/>
                    <a:p>
                      <a:r>
                        <a:rPr lang="en-US" sz="2400" dirty="0" err="1">
                          <a:solidFill>
                            <a:schemeClr val="tx1"/>
                          </a:solidFill>
                          <a:latin typeface="Times New Roman" pitchFamily="18" charset="0"/>
                          <a:cs typeface="Times New Roman" pitchFamily="18" charset="0"/>
                        </a:rPr>
                        <a:t>Khác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nhau</a:t>
                      </a: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dirty="0">
                          <a:solidFill>
                            <a:schemeClr val="tx1"/>
                          </a:solidFill>
                          <a:latin typeface="Times New Roman" pitchFamily="18" charset="0"/>
                          <a:cs typeface="Times New Roman" pitchFamily="18" charset="0"/>
                        </a:rPr>
                        <a:t>Dựa vào quan hệ tương đồng.</a:t>
                      </a:r>
                    </a:p>
                    <a:p>
                      <a:endParaRPr lang="vi-VN" sz="2400" dirty="0">
                        <a:solidFill>
                          <a:schemeClr val="tx1"/>
                        </a:solidFill>
                        <a:latin typeface="Times New Roman" pitchFamily="18" charset="0"/>
                        <a:cs typeface="Times New Roman" pitchFamily="18" charset="0"/>
                      </a:endParaRPr>
                    </a:p>
                    <a:p>
                      <a:r>
                        <a:rPr lang="vi-VN" sz="2400" dirty="0">
                          <a:solidFill>
                            <a:schemeClr val="tx1"/>
                          </a:solidFill>
                          <a:latin typeface="Times New Roman" pitchFamily="18" charset="0"/>
                          <a:cs typeface="Times New Roman" pitchFamily="18" charset="0"/>
                        </a:rPr>
                        <a:t>Cụ thể là tương đồng về:</a:t>
                      </a:r>
                    </a:p>
                    <a:p>
                      <a:endParaRPr lang="vi-VN" sz="2400" dirty="0">
                        <a:solidFill>
                          <a:schemeClr val="tx1"/>
                        </a:solidFill>
                        <a:latin typeface="Times New Roman" pitchFamily="18" charset="0"/>
                        <a:cs typeface="Times New Roman" pitchFamily="18" charset="0"/>
                      </a:endParaRPr>
                    </a:p>
                    <a:p>
                      <a:r>
                        <a:rPr lang="vi-VN" sz="2400" dirty="0">
                          <a:solidFill>
                            <a:schemeClr val="tx1"/>
                          </a:solidFill>
                          <a:latin typeface="Times New Roman" pitchFamily="18" charset="0"/>
                          <a:cs typeface="Times New Roman" pitchFamily="18" charset="0"/>
                        </a:rPr>
                        <a:t>-   hình thức</a:t>
                      </a:r>
                    </a:p>
                    <a:p>
                      <a:endParaRPr lang="vi-VN" sz="2400" dirty="0">
                        <a:solidFill>
                          <a:schemeClr val="tx1"/>
                        </a:solidFill>
                        <a:latin typeface="Times New Roman" pitchFamily="18" charset="0"/>
                        <a:cs typeface="Times New Roman" pitchFamily="18" charset="0"/>
                      </a:endParaRPr>
                    </a:p>
                    <a:p>
                      <a:r>
                        <a:rPr lang="vi-VN" sz="2400" dirty="0">
                          <a:solidFill>
                            <a:schemeClr val="tx1"/>
                          </a:solidFill>
                          <a:latin typeface="Times New Roman" pitchFamily="18" charset="0"/>
                          <a:cs typeface="Times New Roman" pitchFamily="18" charset="0"/>
                        </a:rPr>
                        <a:t>-  cách thức thực hiện</a:t>
                      </a:r>
                    </a:p>
                    <a:p>
                      <a:endParaRPr lang="vi-VN" sz="2400" dirty="0">
                        <a:solidFill>
                          <a:schemeClr val="tx1"/>
                        </a:solidFill>
                        <a:latin typeface="Times New Roman" pitchFamily="18" charset="0"/>
                        <a:cs typeface="Times New Roman" pitchFamily="18" charset="0"/>
                      </a:endParaRPr>
                    </a:p>
                    <a:p>
                      <a:r>
                        <a:rPr lang="vi-VN" sz="2400" dirty="0">
                          <a:solidFill>
                            <a:schemeClr val="tx1"/>
                          </a:solidFill>
                          <a:latin typeface="Times New Roman" pitchFamily="18" charset="0"/>
                          <a:cs typeface="Times New Roman" pitchFamily="18" charset="0"/>
                        </a:rPr>
                        <a:t>-   phẩm chất</a:t>
                      </a:r>
                    </a:p>
                    <a:p>
                      <a:endParaRPr lang="vi-VN" sz="2400" dirty="0">
                        <a:solidFill>
                          <a:schemeClr val="tx1"/>
                        </a:solidFill>
                        <a:latin typeface="Times New Roman" pitchFamily="18" charset="0"/>
                        <a:cs typeface="Times New Roman" pitchFamily="18" charset="0"/>
                      </a:endParaRPr>
                    </a:p>
                    <a:p>
                      <a:r>
                        <a:rPr lang="vi-VN" sz="2400" dirty="0">
                          <a:solidFill>
                            <a:schemeClr val="tx1"/>
                          </a:solidFill>
                          <a:latin typeface="Times New Roman" pitchFamily="18" charset="0"/>
                          <a:cs typeface="Times New Roman" pitchFamily="18" charset="0"/>
                        </a:rPr>
                        <a:t>-  cảm giác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vi-VN" sz="2400" b="0" i="0" dirty="0">
                          <a:solidFill>
                            <a:schemeClr val="tx1"/>
                          </a:solidFill>
                          <a:effectLst/>
                          <a:latin typeface="Times New Roman" pitchFamily="18" charset="0"/>
                          <a:cs typeface="Times New Roman" pitchFamily="18" charset="0"/>
                        </a:rPr>
                        <a:t>Dựa vào quan hệ tương cận.</a:t>
                      </a:r>
                    </a:p>
                    <a:p>
                      <a:pPr algn="l"/>
                      <a:r>
                        <a:rPr lang="vi-VN" sz="2400" b="0" i="0" dirty="0">
                          <a:solidFill>
                            <a:schemeClr val="tx1"/>
                          </a:solidFill>
                          <a:effectLst/>
                          <a:latin typeface="Times New Roman" pitchFamily="18" charset="0"/>
                          <a:cs typeface="Times New Roman" pitchFamily="18" charset="0"/>
                        </a:rPr>
                        <a:t>Cụ thể:</a:t>
                      </a:r>
                    </a:p>
                    <a:p>
                      <a:pPr algn="l"/>
                      <a:r>
                        <a:rPr lang="vi-VN" sz="2400" b="0" i="0" dirty="0">
                          <a:solidFill>
                            <a:schemeClr val="tx1"/>
                          </a:solidFill>
                          <a:effectLst/>
                          <a:latin typeface="Times New Roman" pitchFamily="18" charset="0"/>
                          <a:cs typeface="Times New Roman" pitchFamily="18" charset="0"/>
                        </a:rPr>
                        <a:t>-   bộ phận - toàn thể</a:t>
                      </a:r>
                    </a:p>
                    <a:p>
                      <a:pPr algn="l"/>
                      <a:r>
                        <a:rPr lang="vi-VN" sz="2400" b="0" i="0" dirty="0">
                          <a:solidFill>
                            <a:schemeClr val="tx1"/>
                          </a:solidFill>
                          <a:effectLst/>
                          <a:latin typeface="Times New Roman" pitchFamily="18" charset="0"/>
                          <a:cs typeface="Times New Roman" pitchFamily="18" charset="0"/>
                        </a:rPr>
                        <a:t>-   vật chứa đựng - vật bị chứa đựng</a:t>
                      </a:r>
                    </a:p>
                    <a:p>
                      <a:pPr algn="l"/>
                      <a:r>
                        <a:rPr lang="vi-VN" sz="2400" b="0" i="0" dirty="0">
                          <a:solidFill>
                            <a:schemeClr val="tx1"/>
                          </a:solidFill>
                          <a:effectLst/>
                          <a:latin typeface="Times New Roman" pitchFamily="18" charset="0"/>
                          <a:cs typeface="Times New Roman" pitchFamily="18" charset="0"/>
                        </a:rPr>
                        <a:t>-  dấu hiệu của sự vật - sự vật</a:t>
                      </a:r>
                    </a:p>
                    <a:p>
                      <a:pPr algn="l"/>
                      <a:r>
                        <a:rPr lang="vi-VN" sz="2400" b="0" i="0" dirty="0">
                          <a:solidFill>
                            <a:schemeClr val="tx1"/>
                          </a:solidFill>
                          <a:effectLst/>
                          <a:latin typeface="Times New Roman" pitchFamily="18" charset="0"/>
                          <a:cs typeface="Times New Roman" pitchFamily="18" charset="0"/>
                        </a:rPr>
                        <a:t>-  cụ thể - trừu tượng.</a:t>
                      </a:r>
                    </a:p>
                    <a:p>
                      <a:br>
                        <a:rPr lang="vi-VN" sz="2400" b="0" i="0" dirty="0">
                          <a:solidFill>
                            <a:schemeClr val="tx1"/>
                          </a:solidFill>
                          <a:effectLst/>
                          <a:latin typeface="Times New Roman" pitchFamily="18" charset="0"/>
                          <a:cs typeface="Times New Roman" pitchFamily="18" charset="0"/>
                        </a:rPr>
                      </a:br>
                      <a:br>
                        <a:rPr lang="vi-VN" sz="2400" b="0" i="0" dirty="0">
                          <a:solidFill>
                            <a:schemeClr val="tx1"/>
                          </a:solidFill>
                          <a:effectLst/>
                          <a:latin typeface="Times New Roman" pitchFamily="18" charset="0"/>
                          <a:cs typeface="Times New Roman" pitchFamily="18" charset="0"/>
                        </a:rPr>
                      </a:br>
                      <a:endParaRPr lang="en-US" sz="24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4" name="Rounded Rectangular Callout 13"/>
          <p:cNvSpPr/>
          <p:nvPr/>
        </p:nvSpPr>
        <p:spPr>
          <a:xfrm>
            <a:off x="4082607" y="1236373"/>
            <a:ext cx="6117465" cy="1390918"/>
          </a:xfrm>
          <a:prstGeom prst="wedgeRoundRectCallout">
            <a:avLst>
              <a:gd name="adj1" fmla="val -49088"/>
              <a:gd name="adj2" fmla="val 804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Times New Roman" pitchFamily="18" charset="0"/>
              <a:cs typeface="Times New Roman" pitchFamily="18" charset="0"/>
            </a:endParaRPr>
          </a:p>
          <a:p>
            <a:pPr algn="ctr"/>
            <a:r>
              <a:rPr lang="en-US" sz="2800" dirty="0" err="1">
                <a:solidFill>
                  <a:srgbClr val="000000"/>
                </a:solidFill>
                <a:latin typeface="Times New Roman" pitchFamily="18" charset="0"/>
                <a:cs typeface="Times New Roman" pitchFamily="18" charset="0"/>
              </a:rPr>
              <a:t>Hoán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dụ</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có</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gì</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giống</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và</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khác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với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ẩn</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dụ</a:t>
            </a:r>
            <a:r>
              <a:rPr lang="en-US" sz="2800" dirty="0">
                <a:solidFill>
                  <a:srgbClr val="000000"/>
                </a:solidFill>
                <a:latin typeface="Times New Roman" pitchFamily="18" charset="0"/>
                <a:cs typeface="Times New Roman" pitchFamily="18" charset="0"/>
              </a:rPr>
              <a:t>? Cho </a:t>
            </a:r>
            <a:r>
              <a:rPr lang="en-US" sz="2800" dirty="0" err="1">
                <a:solidFill>
                  <a:srgbClr val="000000"/>
                </a:solidFill>
                <a:latin typeface="Times New Roman" pitchFamily="18" charset="0"/>
                <a:cs typeface="Times New Roman" pitchFamily="18" charset="0"/>
              </a:rPr>
              <a:t>ví</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dụ</a:t>
            </a:r>
            <a:r>
              <a:rPr lang="en-US" sz="2800" dirty="0">
                <a:solidFill>
                  <a:srgbClr val="000000"/>
                </a:solidFill>
                <a:latin typeface="Times New Roman" pitchFamily="18" charset="0"/>
                <a:cs typeface="Times New Roman" pitchFamily="18" charset="0"/>
              </a:rPr>
              <a:t> minh </a:t>
            </a:r>
            <a:r>
              <a:rPr lang="en-US" sz="2800" dirty="0" err="1">
                <a:solidFill>
                  <a:srgbClr val="000000"/>
                </a:solidFill>
                <a:latin typeface="Times New Roman" pitchFamily="18" charset="0"/>
                <a:cs typeface="Times New Roman" pitchFamily="18" charset="0"/>
              </a:rPr>
              <a:t>hoạ</a:t>
            </a:r>
            <a:r>
              <a:rPr lang="en-US" sz="2800" dirty="0">
                <a:solidFill>
                  <a:srgbClr val="000000"/>
                </a:solidFill>
                <a:latin typeface="Times New Roman" pitchFamily="18" charset="0"/>
                <a:cs typeface="Times New Roman" pitchFamily="18" charset="0"/>
              </a:rPr>
              <a:t>.</a:t>
            </a:r>
            <a:br>
              <a:rPr lang="en-US" sz="2800" dirty="0">
                <a:solidFill>
                  <a:srgbClr val="000000"/>
                </a:solidFill>
                <a:latin typeface="Times New Roman" pitchFamily="18" charset="0"/>
                <a:cs typeface="Times New Roman" pitchFamily="18" charset="0"/>
              </a:rPr>
            </a:br>
            <a:br>
              <a:rPr lang="en-US" sz="2800" dirty="0">
                <a:solidFill>
                  <a:srgbClr val="000000"/>
                </a:solidFill>
                <a:latin typeface="Times New Roman" pitchFamily="18" charset="0"/>
                <a:cs typeface="Times New Roman" pitchFamily="18" charset="0"/>
              </a:rPr>
            </a:br>
            <a:endParaRPr lang="en-US" sz="2800" dirty="0">
              <a:latin typeface="Times New Roman" pitchFamily="18" charset="0"/>
              <a:cs typeface="Times New Roman" pitchFamily="18" charset="0"/>
            </a:endParaRPr>
          </a:p>
        </p:txBody>
      </p:sp>
      <p:sp>
        <p:nvSpPr>
          <p:cNvPr id="15" name="Rounded Rectangular Callout 14"/>
          <p:cNvSpPr/>
          <p:nvPr/>
        </p:nvSpPr>
        <p:spPr>
          <a:xfrm>
            <a:off x="476520" y="1236373"/>
            <a:ext cx="4790941" cy="1815920"/>
          </a:xfrm>
          <a:prstGeom prst="wedgeRoundRectCallout">
            <a:avLst>
              <a:gd name="adj1" fmla="val 11395"/>
              <a:gd name="adj2" fmla="val 77130"/>
              <a:gd name="adj3" fmla="val 16667"/>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itchFamily="18" charset="0"/>
                <a:cs typeface="Times New Roman" pitchFamily="18" charset="0"/>
              </a:rPr>
              <a:t>Người</a:t>
            </a:r>
            <a:r>
              <a:rPr lang="en-US" sz="2800" dirty="0">
                <a:solidFill>
                  <a:srgbClr val="000000"/>
                </a:solidFill>
                <a:latin typeface="Times New Roman" pitchFamily="18" charset="0"/>
                <a:cs typeface="Times New Roman" pitchFamily="18" charset="0"/>
              </a:rPr>
              <a:t> cha </a:t>
            </a:r>
            <a:r>
              <a:rPr lang="en-US" sz="2800" dirty="0" err="1">
                <a:solidFill>
                  <a:srgbClr val="000000"/>
                </a:solidFill>
                <a:latin typeface="Times New Roman" pitchFamily="18" charset="0"/>
                <a:cs typeface="Times New Roman" pitchFamily="18" charset="0"/>
              </a:rPr>
              <a:t>mái</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tóc</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bạc</a:t>
            </a:r>
            <a:r>
              <a:rPr lang="en-US" sz="2800" dirty="0">
                <a:solidFill>
                  <a:srgbClr val="000000"/>
                </a:solidFill>
                <a:latin typeface="Times New Roman" pitchFamily="18" charset="0"/>
                <a:cs typeface="Times New Roman" pitchFamily="18" charset="0"/>
              </a:rPr>
              <a:t> </a:t>
            </a:r>
          </a:p>
          <a:p>
            <a:pPr algn="ctr"/>
            <a:r>
              <a:rPr lang="en-US" sz="2800" dirty="0" err="1">
                <a:solidFill>
                  <a:srgbClr val="000000"/>
                </a:solidFill>
                <a:latin typeface="Times New Roman" pitchFamily="18" charset="0"/>
                <a:cs typeface="Times New Roman" pitchFamily="18" charset="0"/>
              </a:rPr>
              <a:t>Đốt</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lửa</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cho</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anh</a:t>
            </a:r>
            <a:r>
              <a:rPr lang="en-US" sz="2800" dirty="0">
                <a:solidFill>
                  <a:srgbClr val="000000"/>
                </a:solidFill>
                <a:latin typeface="Times New Roman" pitchFamily="18" charset="0"/>
                <a:cs typeface="Times New Roman" pitchFamily="18" charset="0"/>
              </a:rPr>
              <a:t> </a:t>
            </a:r>
            <a:r>
              <a:rPr lang="en-US" sz="2800" dirty="0" err="1">
                <a:solidFill>
                  <a:srgbClr val="000000"/>
                </a:solidFill>
                <a:latin typeface="Times New Roman" pitchFamily="18" charset="0"/>
                <a:cs typeface="Times New Roman" pitchFamily="18" charset="0"/>
              </a:rPr>
              <a:t>nằm</a:t>
            </a:r>
            <a:endParaRPr lang="en-US" dirty="0"/>
          </a:p>
        </p:txBody>
      </p:sp>
      <p:sp>
        <p:nvSpPr>
          <p:cNvPr id="17" name="Rounded Rectangular Callout 16"/>
          <p:cNvSpPr/>
          <p:nvPr/>
        </p:nvSpPr>
        <p:spPr>
          <a:xfrm>
            <a:off x="3644724" y="3333898"/>
            <a:ext cx="6168981" cy="1748066"/>
          </a:xfrm>
          <a:prstGeom prst="wedgeRoundRectCallout">
            <a:avLst>
              <a:gd name="adj1" fmla="val 7011"/>
              <a:gd name="adj2" fmla="val 112494"/>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0000"/>
              </a:solidFill>
              <a:latin typeface="Times New Roman" pitchFamily="18" charset="0"/>
              <a:cs typeface="Times New Roman" pitchFamily="18" charset="0"/>
            </a:endParaRPr>
          </a:p>
          <a:p>
            <a:pPr algn="ctr"/>
            <a:endParaRPr lang="en-US" sz="2800" dirty="0">
              <a:solidFill>
                <a:srgbClr val="000000"/>
              </a:solidFill>
              <a:latin typeface="Times New Roman" pitchFamily="18" charset="0"/>
              <a:cs typeface="Times New Roman" pitchFamily="18" charset="0"/>
            </a:endParaRPr>
          </a:p>
          <a:p>
            <a:pPr algn="ctr"/>
            <a:r>
              <a:rPr lang="vi-VN" sz="2800" dirty="0">
                <a:solidFill>
                  <a:srgbClr val="000000"/>
                </a:solidFill>
                <a:latin typeface="Times New Roman" pitchFamily="18" charset="0"/>
                <a:cs typeface="Times New Roman" pitchFamily="18" charset="0"/>
              </a:rPr>
              <a:t>Nhớ ông cụ mắt sáng ngời</a:t>
            </a:r>
          </a:p>
          <a:p>
            <a:pPr algn="ctr"/>
            <a:r>
              <a:rPr lang="vi-VN" sz="2800" dirty="0">
                <a:solidFill>
                  <a:srgbClr val="000000"/>
                </a:solidFill>
                <a:latin typeface="Times New Roman" pitchFamily="18" charset="0"/>
                <a:cs typeface="Times New Roman" pitchFamily="18" charset="0"/>
              </a:rPr>
              <a:t>Áo nâu, túi vải, đẹp tươi lạ thường.</a:t>
            </a:r>
          </a:p>
          <a:p>
            <a:pPr algn="ctr"/>
            <a:endParaRPr lang="vi-VN" sz="2800" dirty="0">
              <a:solidFill>
                <a:srgbClr val="000000"/>
              </a:solidFill>
              <a:latin typeface="Times New Roman" pitchFamily="18" charset="0"/>
              <a:cs typeface="Times New Roman" pitchFamily="18" charset="0"/>
            </a:endParaRPr>
          </a:p>
          <a:p>
            <a:pPr algn="ctr"/>
            <a:endParaRPr lang="vi-VN" sz="2800" dirty="0">
              <a:solidFill>
                <a:srgbClr val="000000"/>
              </a:solidFill>
              <a:latin typeface="Times New Roman" pitchFamily="18" charset="0"/>
              <a:cs typeface="Times New Roman" pitchFamily="18" charset="0"/>
            </a:endParaRPr>
          </a:p>
          <a:p>
            <a:pPr algn="ctr"/>
            <a:endParaRPr lang="vi-VN" sz="28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90339024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heel(1)">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066"/>
            <a:ext cx="12190992" cy="5261021"/>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373488"/>
            <a:ext cx="9217024" cy="57618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571766"/>
            <a:ext cx="7467600" cy="1477328"/>
          </a:xfrm>
          <a:prstGeom prst="rect">
            <a:avLst/>
          </a:prstGeom>
          <a:noFill/>
        </p:spPr>
        <p:txBody>
          <a:bodyPr wrap="square" rtlCol="0">
            <a:spAutoFit/>
          </a:bodyPr>
          <a:lstStyle/>
          <a:p>
            <a:pPr algn="ctr">
              <a:lnSpc>
                <a:spcPct val="150000"/>
              </a:lnSpc>
            </a:pPr>
            <a:r>
              <a:rPr lang="en-SG" altLang="zh-CN" sz="6000" b="1" dirty="0">
                <a:solidFill>
                  <a:srgbClr val="00B050"/>
                </a:solidFill>
                <a:latin typeface="Times New Roman" pitchFamily="18" charset="0"/>
                <a:ea typeface="华康海报体W12(P)" pitchFamily="82" charset="-122"/>
                <a:cs typeface="Times New Roman" pitchFamily="18" charset="0"/>
              </a:rPr>
              <a:t>II. LUYỆN TẬP:</a:t>
            </a:r>
            <a:endParaRPr lang="en-US" altLang="zh-CN" sz="60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556209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47" y="-11264"/>
            <a:ext cx="3603940"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tập</a:t>
            </a:r>
            <a:r>
              <a:rPr lang="en-US" sz="3200" b="1" dirty="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1</a:t>
            </a:r>
            <a:r>
              <a:rPr lang="en-US" sz="3200" b="1" dirty="0">
                <a:solidFill>
                  <a:prstClr val="black"/>
                </a:solidFill>
                <a:latin typeface="Times New Roman" pitchFamily="18" charset="0"/>
                <a:cs typeface="Times New Roman" pitchFamily="18" charset="0"/>
              </a:rPr>
              <a:t>/SGK T99</a:t>
            </a:r>
            <a:r>
              <a:rPr lang="vi-VN" sz="3200" b="1" dirty="0">
                <a:solidFill>
                  <a:prstClr val="black"/>
                </a:solidFill>
                <a:latin typeface="Times New Roman" pitchFamily="18" charset="0"/>
                <a:cs typeface="Times New Roman" pitchFamily="18" charset="0"/>
              </a:rPr>
              <a:t>. </a:t>
            </a:r>
          </a:p>
        </p:txBody>
      </p:sp>
      <p:sp>
        <p:nvSpPr>
          <p:cNvPr id="5" name="Rectangle 4"/>
          <p:cNvSpPr/>
          <p:nvPr/>
        </p:nvSpPr>
        <p:spPr>
          <a:xfrm>
            <a:off x="2202" y="1528037"/>
            <a:ext cx="9959663" cy="1077218"/>
          </a:xfrm>
          <a:prstGeom prst="rect">
            <a:avLst/>
          </a:prstGeom>
        </p:spPr>
        <p:txBody>
          <a:bodyPr wrap="square">
            <a:spAutoFit/>
          </a:bodyPr>
          <a:lstStyle/>
          <a:p>
            <a:pPr algn="just"/>
            <a:r>
              <a:rPr lang="en-US" sz="3200" dirty="0">
                <a:solidFill>
                  <a:prstClr val="black"/>
                </a:solidFill>
                <a:latin typeface="Times New Roman" pitchFamily="18" charset="0"/>
                <a:cs typeface="Times New Roman" pitchFamily="18" charset="0"/>
              </a:rPr>
              <a:t>a.</a:t>
            </a:r>
            <a:r>
              <a:rPr lang="vi-VN" sz="3200" dirty="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Nhắm mắt xuôi tay</a:t>
            </a:r>
            <a:r>
              <a:rPr lang="vi-VN" sz="3200" dirty="0">
                <a:solidFill>
                  <a:prstClr val="black"/>
                </a:solidFill>
                <a:latin typeface="Times New Roman" pitchFamily="18" charset="0"/>
                <a:cs typeface="Times New Roman" pitchFamily="18" charset="0"/>
              </a:rPr>
              <a:t>: ý chỉ cái chết nhẹ nhàng, thanh thản.</a:t>
            </a:r>
            <a:endParaRPr lang="en-US" sz="3200" dirty="0">
              <a:solidFill>
                <a:prstClr val="black"/>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857" y="3397044"/>
            <a:ext cx="3799963" cy="244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3121" y="2605255"/>
            <a:ext cx="3799963" cy="2440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879" y="3689998"/>
            <a:ext cx="3944288" cy="271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4261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par>
                                <p:cTn id="18" presetID="21"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200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wheel(1)">
                                      <p:cBhvr>
                                        <p:cTn id="23"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1106007"/>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461242"/>
            <a:ext cx="7467600" cy="1754326"/>
          </a:xfrm>
          <a:prstGeom prst="rect">
            <a:avLst/>
          </a:prstGeom>
          <a:noFill/>
        </p:spPr>
        <p:txBody>
          <a:bodyPr wrap="square" rtlCol="0">
            <a:spAutoFit/>
          </a:bodyPr>
          <a:lstStyle/>
          <a:p>
            <a:pPr algn="ctr">
              <a:lnSpc>
                <a:spcPct val="150000"/>
              </a:lnSpc>
            </a:pPr>
            <a:r>
              <a:rPr lang="en-SG" altLang="zh-CN" sz="7200" b="1" dirty="0">
                <a:solidFill>
                  <a:srgbClr val="00B050"/>
                </a:solidFill>
                <a:latin typeface="Times New Roman" pitchFamily="18" charset="0"/>
                <a:ea typeface="华康海报体W12(P)" pitchFamily="82" charset="-122"/>
                <a:cs typeface="Times New Roman" pitchFamily="18" charset="0"/>
              </a:rPr>
              <a:t>KHỞI ĐỘNG</a:t>
            </a:r>
            <a:endParaRPr lang="en-US" altLang="zh-CN" sz="72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1593108761"/>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84" y="-11264"/>
            <a:ext cx="3655455"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tập</a:t>
            </a:r>
            <a:r>
              <a:rPr lang="en-US" sz="3200" b="1" dirty="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1</a:t>
            </a:r>
            <a:r>
              <a:rPr lang="en-US" sz="3200" b="1" dirty="0">
                <a:solidFill>
                  <a:prstClr val="black"/>
                </a:solidFill>
                <a:latin typeface="Times New Roman" pitchFamily="18" charset="0"/>
                <a:cs typeface="Times New Roman" pitchFamily="18" charset="0"/>
              </a:rPr>
              <a:t>/SGK T99</a:t>
            </a:r>
            <a:r>
              <a:rPr lang="vi-VN" sz="3200" b="1" dirty="0">
                <a:solidFill>
                  <a:prstClr val="black"/>
                </a:solidFill>
                <a:latin typeface="Times New Roman" pitchFamily="18" charset="0"/>
                <a:cs typeface="Times New Roman" pitchFamily="18" charset="0"/>
              </a:rPr>
              <a:t>. </a:t>
            </a:r>
          </a:p>
        </p:txBody>
      </p:sp>
      <p:sp>
        <p:nvSpPr>
          <p:cNvPr id="5" name="Rectangle 4"/>
          <p:cNvSpPr/>
          <p:nvPr/>
        </p:nvSpPr>
        <p:spPr>
          <a:xfrm>
            <a:off x="2145" y="1101768"/>
            <a:ext cx="11575963" cy="1569660"/>
          </a:xfrm>
          <a:prstGeom prst="rect">
            <a:avLst/>
          </a:prstGeom>
        </p:spPr>
        <p:txBody>
          <a:bodyPr wrap="square">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rPr>
              <a:t>b. </a:t>
            </a:r>
            <a:r>
              <a:rPr lang="en-US" sz="3200" i="1" dirty="0" err="1">
                <a:latin typeface="Times New Roman"/>
                <a:ea typeface="Calibri"/>
                <a:cs typeface="Times New Roman"/>
              </a:rPr>
              <a:t>Mái</a:t>
            </a:r>
            <a:r>
              <a:rPr lang="en-US" sz="3200" i="1" dirty="0">
                <a:latin typeface="Times New Roman"/>
                <a:ea typeface="Calibri"/>
                <a:cs typeface="Times New Roman"/>
              </a:rPr>
              <a:t> </a:t>
            </a:r>
            <a:r>
              <a:rPr lang="en-US" sz="3200" i="1" dirty="0" err="1">
                <a:latin typeface="Times New Roman"/>
                <a:ea typeface="Calibri"/>
                <a:cs typeface="Times New Roman"/>
              </a:rPr>
              <a:t>nhà</a:t>
            </a:r>
            <a:r>
              <a:rPr lang="en-US" sz="3200" i="1" dirty="0">
                <a:latin typeface="Times New Roman"/>
                <a:ea typeface="Calibri"/>
                <a:cs typeface="Times New Roman"/>
              </a:rPr>
              <a:t> </a:t>
            </a:r>
            <a:r>
              <a:rPr lang="en-US" sz="3200" i="1" dirty="0" err="1">
                <a:latin typeface="Times New Roman"/>
                <a:ea typeface="Calibri"/>
                <a:cs typeface="Times New Roman"/>
              </a:rPr>
              <a:t>tranh</a:t>
            </a:r>
            <a:r>
              <a:rPr lang="en-US" sz="3200" i="1" dirty="0">
                <a:latin typeface="Times New Roman"/>
                <a:ea typeface="Calibri"/>
                <a:cs typeface="Times New Roman"/>
              </a:rPr>
              <a:t>, </a:t>
            </a:r>
            <a:r>
              <a:rPr lang="en-US" sz="3200" i="1" dirty="0" err="1">
                <a:latin typeface="Times New Roman"/>
                <a:ea typeface="Calibri"/>
                <a:cs typeface="Times New Roman"/>
              </a:rPr>
              <a:t>đồng</a:t>
            </a:r>
            <a:r>
              <a:rPr lang="en-US" sz="3200" i="1" dirty="0">
                <a:latin typeface="Times New Roman"/>
                <a:ea typeface="Calibri"/>
                <a:cs typeface="Times New Roman"/>
              </a:rPr>
              <a:t> </a:t>
            </a:r>
            <a:r>
              <a:rPr lang="en-US" sz="3200" i="1" dirty="0" err="1">
                <a:latin typeface="Times New Roman"/>
                <a:ea typeface="Calibri"/>
                <a:cs typeface="Times New Roman"/>
              </a:rPr>
              <a:t>lúa</a:t>
            </a:r>
            <a:r>
              <a:rPr lang="en-US" sz="3200" i="1" dirty="0">
                <a:latin typeface="Times New Roman"/>
                <a:ea typeface="Calibri"/>
                <a:cs typeface="Times New Roman"/>
              </a:rPr>
              <a:t> </a:t>
            </a:r>
            <a:r>
              <a:rPr lang="en-US" sz="3200" i="1" dirty="0" err="1">
                <a:latin typeface="Times New Roman"/>
                <a:ea typeface="Calibri"/>
                <a:cs typeface="Times New Roman"/>
              </a:rPr>
              <a:t>chín</a:t>
            </a:r>
            <a:r>
              <a:rPr lang="en-US" sz="3200" dirty="0">
                <a:latin typeface="Times New Roman"/>
                <a:ea typeface="Calibri"/>
                <a:cs typeface="Times New Roman"/>
              </a:rPr>
              <a:t> </a:t>
            </a:r>
            <a:r>
              <a:rPr lang="en-US"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thay</a:t>
            </a:r>
            <a:r>
              <a:rPr lang="en-US" sz="3200" dirty="0">
                <a:latin typeface="Times New Roman"/>
                <a:ea typeface="Calibri"/>
                <a:cs typeface="Times New Roman"/>
              </a:rPr>
              <a:t> </a:t>
            </a:r>
            <a:r>
              <a:rPr lang="en-US" sz="3200" dirty="0" err="1">
                <a:latin typeface="Times New Roman"/>
                <a:ea typeface="Calibri"/>
                <a:cs typeface="Times New Roman"/>
              </a:rPr>
              <a:t>thế</a:t>
            </a:r>
            <a:r>
              <a:rPr lang="en-US" sz="3200" dirty="0">
                <a:latin typeface="Times New Roman"/>
                <a:ea typeface="Calibri"/>
                <a:cs typeface="Times New Roman"/>
              </a:rPr>
              <a:t> </a:t>
            </a:r>
            <a:r>
              <a:rPr lang="en-US" sz="3200" dirty="0" err="1">
                <a:latin typeface="Times New Roman"/>
                <a:ea typeface="Calibri"/>
                <a:cs typeface="Times New Roman"/>
              </a:rPr>
              <a:t>cho</a:t>
            </a:r>
            <a:r>
              <a:rPr lang="en-US" sz="3200" dirty="0">
                <a:latin typeface="Times New Roman"/>
                <a:ea typeface="Calibri"/>
                <a:cs typeface="Times New Roman"/>
              </a:rPr>
              <a:t> </a:t>
            </a:r>
            <a:r>
              <a:rPr lang="en-US" sz="3200" dirty="0" err="1">
                <a:latin typeface="Times New Roman"/>
                <a:ea typeface="Calibri"/>
                <a:cs typeface="Times New Roman"/>
              </a:rPr>
              <a:t>quê</a:t>
            </a:r>
            <a:r>
              <a:rPr lang="en-US" sz="3200" dirty="0">
                <a:latin typeface="Times New Roman"/>
                <a:ea typeface="Calibri"/>
                <a:cs typeface="Times New Roman"/>
              </a:rPr>
              <a:t> </a:t>
            </a:r>
            <a:r>
              <a:rPr lang="en-US" sz="3200" dirty="0" err="1">
                <a:latin typeface="Times New Roman"/>
                <a:ea typeface="Calibri"/>
                <a:cs typeface="Times New Roman"/>
              </a:rPr>
              <a:t>hương</a:t>
            </a:r>
            <a:r>
              <a:rPr lang="en-US" sz="3200" dirty="0">
                <a:latin typeface="Times New Roman"/>
                <a:ea typeface="Calibri"/>
                <a:cs typeface="Times New Roman"/>
              </a:rPr>
              <a:t>, </a:t>
            </a:r>
            <a:r>
              <a:rPr lang="en-US" sz="3200" dirty="0" err="1">
                <a:latin typeface="Times New Roman"/>
                <a:ea typeface="Calibri"/>
                <a:cs typeface="Times New Roman"/>
              </a:rPr>
              <a:t>làng</a:t>
            </a:r>
            <a:r>
              <a:rPr lang="en-US" sz="3200" dirty="0">
                <a:latin typeface="Times New Roman"/>
                <a:ea typeface="Calibri"/>
                <a:cs typeface="Times New Roman"/>
              </a:rPr>
              <a:t> </a:t>
            </a:r>
            <a:r>
              <a:rPr lang="en-US" sz="3200" dirty="0" err="1">
                <a:latin typeface="Times New Roman"/>
                <a:ea typeface="Calibri"/>
                <a:cs typeface="Times New Roman"/>
              </a:rPr>
              <a:t>mạc</a:t>
            </a:r>
            <a:r>
              <a:rPr lang="en-US" sz="3200" dirty="0">
                <a:latin typeface="Times New Roman"/>
                <a:ea typeface="Calibri"/>
                <a:cs typeface="Times New Roman"/>
              </a:rPr>
              <a:t>, </a:t>
            </a:r>
            <a:r>
              <a:rPr lang="en-US" sz="3200" dirty="0" err="1">
                <a:latin typeface="Times New Roman"/>
                <a:ea typeface="Calibri"/>
                <a:cs typeface="Times New Roman"/>
              </a:rPr>
              <a:t>ruộng</a:t>
            </a:r>
            <a:r>
              <a:rPr lang="en-US" sz="3200" dirty="0">
                <a:latin typeface="Times New Roman"/>
                <a:ea typeface="Calibri"/>
                <a:cs typeface="Times New Roman"/>
              </a:rPr>
              <a:t> </a:t>
            </a:r>
            <a:r>
              <a:rPr lang="en-US" sz="3200" dirty="0" err="1">
                <a:latin typeface="Times New Roman"/>
                <a:ea typeface="Calibri"/>
                <a:cs typeface="Times New Roman"/>
              </a:rPr>
              <a:t>đồng</a:t>
            </a:r>
            <a:r>
              <a:rPr lang="en-US" sz="3200" dirty="0">
                <a:latin typeface="Times New Roman"/>
                <a:ea typeface="Calibri"/>
                <a:cs typeface="Times New Roman"/>
              </a:rPr>
              <a:t> </a:t>
            </a:r>
            <a:r>
              <a:rPr lang="en-US" sz="3200" dirty="0" err="1">
                <a:latin typeface="Times New Roman"/>
                <a:ea typeface="Calibri"/>
                <a:cs typeface="Times New Roman"/>
              </a:rPr>
              <a:t>nói</a:t>
            </a:r>
            <a:r>
              <a:rPr lang="en-US" sz="3200" dirty="0">
                <a:latin typeface="Times New Roman"/>
                <a:ea typeface="Calibri"/>
                <a:cs typeface="Times New Roman"/>
              </a:rPr>
              <a:t> </a:t>
            </a:r>
            <a:r>
              <a:rPr lang="en-US" sz="3200" dirty="0" err="1">
                <a:latin typeface="Times New Roman"/>
                <a:ea typeface="Calibri"/>
                <a:cs typeface="Times New Roman"/>
              </a:rPr>
              <a:t>chung</a:t>
            </a:r>
            <a:r>
              <a:rPr lang="en-US" sz="3200" dirty="0">
                <a:latin typeface="Times New Roman"/>
                <a:ea typeface="Calibri"/>
                <a:cs typeface="Times New Roman"/>
              </a:rPr>
              <a:t>.</a:t>
            </a:r>
            <a:endParaRPr lang="en-US" sz="2400" dirty="0">
              <a:effectLst/>
              <a:latin typeface="Calibri"/>
              <a:ea typeface="Calibri"/>
              <a:cs typeface="Times New Roman"/>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21" y="3194047"/>
            <a:ext cx="5011559" cy="352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3219" y="2671428"/>
            <a:ext cx="5387460" cy="394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50542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wheel(1)">
                                      <p:cBhvr>
                                        <p:cTn id="17" dur="2000"/>
                                        <p:tgtEl>
                                          <p:spTgt spid="8195"/>
                                        </p:tgtEl>
                                      </p:cBhvr>
                                    </p:animEffect>
                                  </p:childTnLst>
                                </p:cTn>
                              </p:par>
                              <p:par>
                                <p:cTn id="18" presetID="21" presetClass="entr" presetSubtype="1"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wheel(1)">
                                      <p:cBhvr>
                                        <p:cTn id="20"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47" y="-11264"/>
            <a:ext cx="4595612"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tập</a:t>
            </a:r>
            <a:r>
              <a:rPr lang="en-US" sz="3200" b="1" dirty="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1</a:t>
            </a:r>
            <a:r>
              <a:rPr lang="en-US" sz="3200" b="1" dirty="0">
                <a:solidFill>
                  <a:prstClr val="black"/>
                </a:solidFill>
                <a:latin typeface="Times New Roman" pitchFamily="18" charset="0"/>
                <a:cs typeface="Times New Roman" pitchFamily="18" charset="0"/>
              </a:rPr>
              <a:t>/SGK T99</a:t>
            </a:r>
            <a:r>
              <a:rPr lang="vi-VN" sz="3200" b="1" dirty="0">
                <a:solidFill>
                  <a:prstClr val="black"/>
                </a:solidFill>
                <a:latin typeface="Times New Roman" pitchFamily="18" charset="0"/>
                <a:cs typeface="Times New Roman" pitchFamily="18" charset="0"/>
              </a:rPr>
              <a:t>. </a:t>
            </a:r>
          </a:p>
        </p:txBody>
      </p:sp>
      <p:sp>
        <p:nvSpPr>
          <p:cNvPr id="5" name="Rectangle 4"/>
          <p:cNvSpPr/>
          <p:nvPr/>
        </p:nvSpPr>
        <p:spPr>
          <a:xfrm>
            <a:off x="2145" y="1437885"/>
            <a:ext cx="11575963" cy="1569660"/>
          </a:xfrm>
          <a:prstGeom prst="rect">
            <a:avLst/>
          </a:prstGeom>
        </p:spPr>
        <p:txBody>
          <a:bodyPr wrap="square">
            <a:spAutoFit/>
          </a:bodyPr>
          <a:lstStyle/>
          <a:p>
            <a:pPr algn="just">
              <a:lnSpc>
                <a:spcPct val="150000"/>
              </a:lnSpc>
              <a:spcAft>
                <a:spcPts val="800"/>
              </a:spcAft>
              <a:tabLst>
                <a:tab pos="90170" algn="l"/>
                <a:tab pos="180340" algn="l"/>
              </a:tabLst>
            </a:pPr>
            <a:r>
              <a:rPr lang="en-US" sz="3200" dirty="0">
                <a:solidFill>
                  <a:prstClr val="black"/>
                </a:solidFill>
                <a:latin typeface="Times New Roman"/>
                <a:ea typeface="Calibri"/>
                <a:cs typeface="Times New Roman"/>
              </a:rPr>
              <a:t>c. </a:t>
            </a:r>
            <a:r>
              <a:rPr lang="en-US" sz="3200" i="1" dirty="0" err="1">
                <a:solidFill>
                  <a:prstClr val="black"/>
                </a:solidFill>
                <a:latin typeface="Times New Roman"/>
                <a:ea typeface="Calibri"/>
                <a:cs typeface="Times New Roman"/>
              </a:rPr>
              <a:t>Áo</a:t>
            </a:r>
            <a:r>
              <a:rPr lang="en-US" sz="3200" i="1" dirty="0">
                <a:solidFill>
                  <a:prstClr val="black"/>
                </a:solidFill>
                <a:latin typeface="Times New Roman"/>
                <a:ea typeface="Calibri"/>
                <a:cs typeface="Times New Roman"/>
              </a:rPr>
              <a:t> </a:t>
            </a:r>
            <a:r>
              <a:rPr lang="en-US" sz="3200" i="1" dirty="0" err="1">
                <a:solidFill>
                  <a:prstClr val="black"/>
                </a:solidFill>
                <a:latin typeface="Times New Roman"/>
                <a:ea typeface="Calibri"/>
                <a:cs typeface="Times New Roman"/>
              </a:rPr>
              <a:t>cơm</a:t>
            </a:r>
            <a:r>
              <a:rPr lang="en-US" sz="3200" i="1" dirty="0">
                <a:solidFill>
                  <a:prstClr val="black"/>
                </a:solidFill>
                <a:latin typeface="Times New Roman"/>
                <a:ea typeface="Calibri"/>
                <a:cs typeface="Times New Roman"/>
              </a:rPr>
              <a:t> </a:t>
            </a:r>
            <a:r>
              <a:rPr lang="en-US" sz="3200" i="1" dirty="0" err="1">
                <a:solidFill>
                  <a:prstClr val="black"/>
                </a:solidFill>
                <a:latin typeface="Times New Roman"/>
                <a:ea typeface="Calibri"/>
                <a:cs typeface="Times New Roman"/>
              </a:rPr>
              <a:t>cửa</a:t>
            </a:r>
            <a:r>
              <a:rPr lang="en-US" sz="3200" i="1" dirty="0">
                <a:solidFill>
                  <a:prstClr val="black"/>
                </a:solidFill>
                <a:latin typeface="Times New Roman"/>
                <a:ea typeface="Calibri"/>
                <a:cs typeface="Times New Roman"/>
              </a:rPr>
              <a:t> </a:t>
            </a:r>
            <a:r>
              <a:rPr lang="en-US" sz="3200" i="1" dirty="0" err="1">
                <a:solidFill>
                  <a:prstClr val="black"/>
                </a:solidFill>
                <a:latin typeface="Times New Roman"/>
                <a:ea typeface="Calibri"/>
                <a:cs typeface="Times New Roman"/>
              </a:rPr>
              <a:t>nhà</a:t>
            </a:r>
            <a:r>
              <a:rPr lang="en-US" sz="3200" dirty="0">
                <a:solidFill>
                  <a:prstClr val="black"/>
                </a:solidFill>
                <a:latin typeface="Times New Roman"/>
                <a:ea typeface="Calibri"/>
                <a:cs typeface="Times New Roman"/>
              </a:rPr>
              <a:t> </a:t>
            </a:r>
            <a:r>
              <a:rPr lang="en-US" sz="3200" dirty="0">
                <a:solidFill>
                  <a:prstClr val="black"/>
                </a:solidFill>
                <a:latin typeface="Times New Roman"/>
                <a:ea typeface="Calibri"/>
                <a:cs typeface="Times New Roman"/>
                <a:sym typeface="Wingdings"/>
              </a:rPr>
              <a: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nói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đến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của</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cải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vật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chất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những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thứ</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tốt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đẹp</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mà</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người</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tốt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hiền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lành</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xứng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đáng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được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hưởng</a:t>
            </a:r>
            <a:r>
              <a:rPr lang="en-US" sz="3200" dirty="0">
                <a:solidFill>
                  <a:prstClr val="black"/>
                </a:solidFill>
                <a:latin typeface="Times New Roman"/>
                <a:ea typeface="Calibri"/>
                <a:cs typeface="Times New Roman"/>
              </a:rPr>
              <a:t>.</a:t>
            </a:r>
            <a:endParaRPr lang="en-US" sz="2400" dirty="0">
              <a:solidFill>
                <a:prstClr val="black"/>
              </a:solidFill>
              <a:latin typeface="Calibri"/>
              <a:ea typeface="Calibri"/>
              <a:cs typeface="Times New Roman"/>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023" y="3763978"/>
            <a:ext cx="4762500"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759" y="2928613"/>
            <a:ext cx="5349361" cy="357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4973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wheel(1)">
                                      <p:cBhvr>
                                        <p:cTn id="17" dur="2000"/>
                                        <p:tgtEl>
                                          <p:spTgt spid="9219"/>
                                        </p:tgtEl>
                                      </p:cBhvr>
                                    </p:animEffect>
                                  </p:childTnLst>
                                </p:cTn>
                              </p:par>
                              <p:par>
                                <p:cTn id="18" presetID="21" presetClass="entr" presetSubtype="1" fill="hold" nodeType="withEffect">
                                  <p:stCondLst>
                                    <p:cond delay="0"/>
                                  </p:stCondLst>
                                  <p:childTnLst>
                                    <p:set>
                                      <p:cBhvr>
                                        <p:cTn id="19" dur="1" fill="hold">
                                          <p:stCondLst>
                                            <p:cond delay="0"/>
                                          </p:stCondLst>
                                        </p:cTn>
                                        <p:tgtEl>
                                          <p:spTgt spid="9218"/>
                                        </p:tgtEl>
                                        <p:attrNameLst>
                                          <p:attrName>style.visibility</p:attrName>
                                        </p:attrNameLst>
                                      </p:cBhvr>
                                      <p:to>
                                        <p:strVal val="visible"/>
                                      </p:to>
                                    </p:set>
                                    <p:animEffect transition="in" filter="wheel(1)">
                                      <p:cBhvr>
                                        <p:cTn id="20"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2145" y="-11264"/>
            <a:ext cx="3900155"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tập</a:t>
            </a:r>
            <a:r>
              <a:rPr lang="en-US" sz="3200" b="1" dirty="0">
                <a:solidFill>
                  <a:prstClr val="black"/>
                </a:solidFill>
                <a:latin typeface="Times New Roman" pitchFamily="18" charset="0"/>
                <a:cs typeface="Times New Roman" pitchFamily="18" charset="0"/>
              </a:rPr>
              <a:t> 2/SGK T100</a:t>
            </a:r>
            <a:r>
              <a:rPr lang="vi-VN" sz="3200" b="1" dirty="0">
                <a:solidFill>
                  <a:prstClr val="black"/>
                </a:solidFill>
                <a:latin typeface="Times New Roman" pitchFamily="18" charset="0"/>
                <a:cs typeface="Times New Roman" pitchFamily="18" charset="0"/>
              </a:rPr>
              <a:t>. </a:t>
            </a:r>
          </a:p>
        </p:txBody>
      </p:sp>
      <p:sp>
        <p:nvSpPr>
          <p:cNvPr id="5" name="Rectangle 4"/>
          <p:cNvSpPr/>
          <p:nvPr/>
        </p:nvSpPr>
        <p:spPr>
          <a:xfrm>
            <a:off x="2145" y="1051518"/>
            <a:ext cx="11575963" cy="1569660"/>
          </a:xfrm>
          <a:prstGeom prst="rect">
            <a:avLst/>
          </a:prstGeom>
        </p:spPr>
        <p:txBody>
          <a:bodyPr wrap="square">
            <a:spAutoFit/>
          </a:bodyPr>
          <a:lstStyle/>
          <a:p>
            <a:pPr algn="just">
              <a:lnSpc>
                <a:spcPct val="150000"/>
              </a:lnSpc>
              <a:spcAft>
                <a:spcPts val="800"/>
              </a:spcAft>
            </a:pPr>
            <a:r>
              <a:rPr lang="en-US" sz="3200" dirty="0">
                <a:latin typeface="Times New Roman"/>
                <a:ea typeface="Calibri"/>
                <a:cs typeface="Times New Roman"/>
              </a:rPr>
              <a:t>a. - </a:t>
            </a:r>
            <a:r>
              <a:rPr lang="en-US" sz="3200" dirty="0" err="1">
                <a:latin typeface="Times New Roman"/>
                <a:ea typeface="Calibri"/>
                <a:cs typeface="Times New Roman"/>
              </a:rPr>
              <a:t>Biện</a:t>
            </a:r>
            <a:r>
              <a:rPr lang="en-US" sz="3200" dirty="0">
                <a:latin typeface="Times New Roman"/>
                <a:ea typeface="Calibri"/>
                <a:cs typeface="Times New Roman"/>
              </a:rPr>
              <a:t> </a:t>
            </a:r>
            <a:r>
              <a:rPr lang="en-US" sz="3200" dirty="0" err="1">
                <a:latin typeface="Times New Roman"/>
                <a:ea typeface="Calibri"/>
                <a:cs typeface="Times New Roman"/>
              </a:rPr>
              <a:t>pháp</a:t>
            </a:r>
            <a:r>
              <a:rPr lang="en-US" sz="3200" dirty="0">
                <a:latin typeface="Times New Roman"/>
                <a:ea typeface="Calibri"/>
                <a:cs typeface="Times New Roman"/>
              </a:rPr>
              <a:t> </a:t>
            </a:r>
            <a:r>
              <a:rPr lang="en-US" sz="3200" dirty="0" err="1">
                <a:latin typeface="Times New Roman"/>
                <a:ea typeface="Calibri"/>
                <a:cs typeface="Times New Roman"/>
              </a:rPr>
              <a:t>tu</a:t>
            </a:r>
            <a:r>
              <a:rPr lang="en-US" sz="3200" dirty="0">
                <a:latin typeface="Times New Roman"/>
                <a:ea typeface="Calibri"/>
                <a:cs typeface="Times New Roman"/>
              </a:rPr>
              <a:t> </a:t>
            </a:r>
            <a:r>
              <a:rPr lang="en-US" sz="3200" dirty="0" err="1">
                <a:latin typeface="Times New Roman"/>
                <a:ea typeface="Calibri"/>
                <a:cs typeface="Times New Roman"/>
              </a:rPr>
              <a:t>từ</a:t>
            </a:r>
            <a:r>
              <a:rPr lang="en-US" sz="3200" dirty="0">
                <a:latin typeface="Times New Roman"/>
                <a:ea typeface="Calibri"/>
                <a:cs typeface="Times New Roman"/>
              </a:rPr>
              <a:t> so </a:t>
            </a:r>
            <a:r>
              <a:rPr lang="en-US" sz="3200" dirty="0" err="1">
                <a:latin typeface="Times New Roman"/>
                <a:ea typeface="Calibri"/>
                <a:cs typeface="Times New Roman"/>
              </a:rPr>
              <a:t>sánh</a:t>
            </a:r>
            <a:r>
              <a:rPr lang="en-US" sz="3200" dirty="0">
                <a:latin typeface="Times New Roman"/>
                <a:ea typeface="Calibri"/>
                <a:cs typeface="Times New Roman"/>
              </a:rPr>
              <a:t>, </a:t>
            </a:r>
            <a:r>
              <a:rPr lang="en-US" sz="3200" dirty="0" err="1">
                <a:latin typeface="Times New Roman"/>
                <a:ea typeface="Calibri"/>
                <a:cs typeface="Times New Roman"/>
              </a:rPr>
              <a:t>ví</a:t>
            </a:r>
            <a:r>
              <a:rPr lang="en-US" sz="3200" dirty="0">
                <a:latin typeface="Times New Roman"/>
                <a:ea typeface="Calibri"/>
                <a:cs typeface="Times New Roman"/>
              </a:rPr>
              <a:t> </a:t>
            </a:r>
            <a:r>
              <a:rPr lang="en-US" sz="3200" dirty="0" err="1">
                <a:latin typeface="Times New Roman"/>
                <a:ea typeface="Calibri"/>
                <a:cs typeface="Times New Roman"/>
              </a:rPr>
              <a:t>khoảng</a:t>
            </a:r>
            <a:r>
              <a:rPr lang="en-US" sz="3200" dirty="0">
                <a:latin typeface="Times New Roman"/>
                <a:ea typeface="Calibri"/>
                <a:cs typeface="Times New Roman"/>
              </a:rPr>
              <a:t> </a:t>
            </a:r>
            <a:r>
              <a:rPr lang="en-US" sz="3200" dirty="0" err="1">
                <a:latin typeface="Times New Roman"/>
                <a:ea typeface="Calibri"/>
                <a:cs typeface="Times New Roman"/>
              </a:rPr>
              <a:t>cách</a:t>
            </a:r>
            <a:r>
              <a:rPr lang="en-US" sz="3200" dirty="0">
                <a:latin typeface="Times New Roman"/>
                <a:ea typeface="Calibri"/>
                <a:cs typeface="Times New Roman"/>
              </a:rPr>
              <a:t> </a:t>
            </a:r>
            <a:r>
              <a:rPr lang="en-US" sz="3200" dirty="0" err="1">
                <a:latin typeface="Times New Roman"/>
                <a:ea typeface="Calibri"/>
                <a:cs typeface="Times New Roman"/>
              </a:rPr>
              <a:t>giữa</a:t>
            </a:r>
            <a:r>
              <a:rPr lang="en-US" sz="3200" dirty="0">
                <a:latin typeface="Times New Roman"/>
                <a:ea typeface="Calibri"/>
                <a:cs typeface="Times New Roman"/>
              </a:rPr>
              <a:t> </a:t>
            </a:r>
            <a:r>
              <a:rPr lang="en-US" sz="3200" i="1" dirty="0" err="1">
                <a:latin typeface="Times New Roman"/>
                <a:ea typeface="Calibri"/>
                <a:cs typeface="Times New Roman"/>
              </a:rPr>
              <a:t>Đời</a:t>
            </a:r>
            <a:r>
              <a:rPr lang="en-US" sz="3200" i="1" dirty="0">
                <a:latin typeface="Times New Roman"/>
                <a:ea typeface="Calibri"/>
                <a:cs typeface="Times New Roman"/>
              </a:rPr>
              <a:t> cha </a:t>
            </a:r>
            <a:r>
              <a:rPr lang="en-US" sz="3200" i="1" dirty="0" err="1">
                <a:latin typeface="Times New Roman"/>
                <a:ea typeface="Calibri"/>
                <a:cs typeface="Times New Roman"/>
              </a:rPr>
              <a:t>ông</a:t>
            </a:r>
            <a:r>
              <a:rPr lang="en-US" sz="3200" i="1" dirty="0">
                <a:latin typeface="Times New Roman"/>
                <a:ea typeface="Calibri"/>
                <a:cs typeface="Times New Roman"/>
              </a:rPr>
              <a:t> </a:t>
            </a:r>
            <a:r>
              <a:rPr lang="en-US" sz="3200" i="1" dirty="0" err="1">
                <a:latin typeface="Times New Roman"/>
                <a:ea typeface="Calibri"/>
                <a:cs typeface="Times New Roman"/>
              </a:rPr>
              <a:t>với</a:t>
            </a:r>
            <a:r>
              <a:rPr lang="en-US" sz="3200" i="1" dirty="0">
                <a:latin typeface="Times New Roman"/>
                <a:ea typeface="Calibri"/>
                <a:cs typeface="Times New Roman"/>
              </a:rPr>
              <a:t> </a:t>
            </a:r>
            <a:r>
              <a:rPr lang="en-US" sz="3200" i="1" dirty="0" err="1">
                <a:latin typeface="Times New Roman"/>
                <a:ea typeface="Calibri"/>
                <a:cs typeface="Times New Roman"/>
              </a:rPr>
              <a:t>đời</a:t>
            </a:r>
            <a:r>
              <a:rPr lang="en-US" sz="3200" i="1" dirty="0">
                <a:latin typeface="Times New Roman"/>
                <a:ea typeface="Calibri"/>
                <a:cs typeface="Times New Roman"/>
              </a:rPr>
              <a:t> </a:t>
            </a:r>
            <a:r>
              <a:rPr lang="en-US" sz="3200" i="1" dirty="0" err="1">
                <a:latin typeface="Times New Roman"/>
                <a:ea typeface="Calibri"/>
                <a:cs typeface="Times New Roman"/>
              </a:rPr>
              <a:t>tôi</a:t>
            </a:r>
            <a:r>
              <a:rPr lang="en-US" sz="3200" dirty="0">
                <a:latin typeface="Times New Roman"/>
                <a:ea typeface="Calibri"/>
                <a:cs typeface="Times New Roman"/>
              </a:rPr>
              <a:t> </a:t>
            </a:r>
            <a:r>
              <a:rPr lang="en-US" sz="3200" dirty="0" err="1">
                <a:latin typeface="Times New Roman"/>
                <a:ea typeface="Calibri"/>
                <a:cs typeface="Times New Roman"/>
              </a:rPr>
              <a:t>cũng</a:t>
            </a:r>
            <a:r>
              <a:rPr lang="en-US" sz="3200" dirty="0">
                <a:latin typeface="Times New Roman"/>
                <a:ea typeface="Calibri"/>
                <a:cs typeface="Times New Roman"/>
              </a:rPr>
              <a:t> </a:t>
            </a:r>
            <a:r>
              <a:rPr lang="en-US" sz="3200" dirty="0" err="1">
                <a:latin typeface="Times New Roman"/>
                <a:ea typeface="Calibri"/>
                <a:cs typeface="Times New Roman"/>
              </a:rPr>
              <a:t>xa</a:t>
            </a:r>
            <a:r>
              <a:rPr lang="en-US" sz="3200" dirty="0">
                <a:latin typeface="Times New Roman"/>
                <a:ea typeface="Calibri"/>
                <a:cs typeface="Times New Roman"/>
              </a:rPr>
              <a:t> </a:t>
            </a:r>
            <a:r>
              <a:rPr lang="en-US" sz="3200" dirty="0" err="1">
                <a:latin typeface="Times New Roman"/>
                <a:ea typeface="Calibri"/>
                <a:cs typeface="Times New Roman"/>
              </a:rPr>
              <a:t>như</a:t>
            </a:r>
            <a:r>
              <a:rPr lang="en-US" sz="3200" dirty="0">
                <a:latin typeface="Times New Roman"/>
                <a:ea typeface="Calibri"/>
                <a:cs typeface="Times New Roman"/>
              </a:rPr>
              <a:t> </a:t>
            </a:r>
            <a:r>
              <a:rPr lang="en-US" sz="3200" i="1" dirty="0">
                <a:latin typeface="Times New Roman"/>
                <a:ea typeface="Calibri"/>
                <a:cs typeface="Times New Roman"/>
              </a:rPr>
              <a:t>con </a:t>
            </a:r>
            <a:r>
              <a:rPr lang="en-US" sz="3200" i="1" dirty="0" err="1">
                <a:latin typeface="Times New Roman"/>
                <a:ea typeface="Calibri"/>
                <a:cs typeface="Times New Roman"/>
              </a:rPr>
              <a:t>sông</a:t>
            </a:r>
            <a:r>
              <a:rPr lang="en-US" sz="3200" i="1" dirty="0">
                <a:latin typeface="Times New Roman"/>
                <a:ea typeface="Calibri"/>
                <a:cs typeface="Times New Roman"/>
              </a:rPr>
              <a:t> </a:t>
            </a:r>
            <a:r>
              <a:rPr lang="en-US" sz="3200" i="1" dirty="0" err="1">
                <a:latin typeface="Times New Roman"/>
                <a:ea typeface="Calibri"/>
                <a:cs typeface="Times New Roman"/>
              </a:rPr>
              <a:t>với</a:t>
            </a:r>
            <a:r>
              <a:rPr lang="en-US" sz="3200" i="1" dirty="0">
                <a:latin typeface="Times New Roman"/>
                <a:ea typeface="Calibri"/>
                <a:cs typeface="Times New Roman"/>
              </a:rPr>
              <a:t> </a:t>
            </a:r>
            <a:r>
              <a:rPr lang="en-US" sz="3200" i="1" dirty="0" err="1">
                <a:latin typeface="Times New Roman"/>
                <a:ea typeface="Calibri"/>
                <a:cs typeface="Times New Roman"/>
              </a:rPr>
              <a:t>chân</a:t>
            </a:r>
            <a:r>
              <a:rPr lang="en-US" sz="3200" i="1" dirty="0">
                <a:latin typeface="Times New Roman"/>
                <a:ea typeface="Calibri"/>
                <a:cs typeface="Times New Roman"/>
              </a:rPr>
              <a:t> </a:t>
            </a:r>
            <a:r>
              <a:rPr lang="en-US" sz="3200" i="1" dirty="0" err="1">
                <a:latin typeface="Times New Roman"/>
                <a:ea typeface="Calibri"/>
                <a:cs typeface="Times New Roman"/>
              </a:rPr>
              <a:t>trời</a:t>
            </a:r>
            <a:r>
              <a:rPr lang="en-US" sz="3200" dirty="0">
                <a:latin typeface="Times New Roman"/>
                <a:ea typeface="Calibri"/>
                <a:cs typeface="Times New Roman"/>
              </a:rPr>
              <a:t>.</a:t>
            </a:r>
            <a:endParaRPr lang="en-US" sz="2400" dirty="0">
              <a:latin typeface="Calibri"/>
              <a:ea typeface="Calibri"/>
              <a:cs typeface="Times New Roman"/>
            </a:endParaRPr>
          </a:p>
        </p:txBody>
      </p:sp>
      <p:sp>
        <p:nvSpPr>
          <p:cNvPr id="3" name="Rectangle 2"/>
          <p:cNvSpPr/>
          <p:nvPr/>
        </p:nvSpPr>
        <p:spPr>
          <a:xfrm>
            <a:off x="150255" y="2662920"/>
            <a:ext cx="6096000" cy="2308324"/>
          </a:xfrm>
          <a:prstGeom prst="rect">
            <a:avLst/>
          </a:prstGeom>
        </p:spPr>
        <p:txBody>
          <a:bodyPr>
            <a:spAutoFit/>
          </a:bodyPr>
          <a:lstStyle/>
          <a:p>
            <a:pPr lvl="0" algn="just">
              <a:lnSpc>
                <a:spcPct val="150000"/>
              </a:lnSpc>
              <a:spcAft>
                <a:spcPts val="800"/>
              </a:spcAft>
            </a:pPr>
            <a:r>
              <a:rPr lang="en-US" sz="3200" dirty="0">
                <a:solidFill>
                  <a:prstClr val="black"/>
                </a:solidFill>
                <a:latin typeface="Times New Roman"/>
                <a:ea typeface="Calibri"/>
                <a:cs typeface="Times New Roman"/>
                <a:sym typeface="Wingdings"/>
              </a:rPr>
              <a:t></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Tác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dụng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Tác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giả</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muốn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diễn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tả</a:t>
            </a:r>
            <a:r>
              <a:rPr lang="en-US" sz="3200" dirty="0">
                <a:solidFill>
                  <a:prstClr val="black"/>
                </a:solidFill>
                <a:latin typeface="Times New Roman"/>
                <a:ea typeface="Calibri"/>
                <a:cs typeface="Times New Roman"/>
              </a:rPr>
              <a:t> ý: </a:t>
            </a:r>
            <a:r>
              <a:rPr lang="en-US" sz="3200" dirty="0" err="1">
                <a:solidFill>
                  <a:prstClr val="black"/>
                </a:solidFill>
                <a:latin typeface="Times New Roman"/>
                <a:ea typeface="Calibri"/>
                <a:cs typeface="Times New Roman"/>
              </a:rPr>
              <a:t>giữa</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các</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thế</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hệ</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luôn</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có</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những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khoảng</a:t>
            </a:r>
            <a:r>
              <a:rPr lang="en-US" sz="3200" dirty="0">
                <a:solidFill>
                  <a:prstClr val="black"/>
                </a:solidFill>
                <a:latin typeface="Times New Roman"/>
                <a:ea typeface="Calibri"/>
                <a:cs typeface="Times New Roman"/>
              </a:rPr>
              <a:t> </a:t>
            </a:r>
            <a:r>
              <a:rPr lang="en-US" sz="3200" dirty="0" err="1">
                <a:solidFill>
                  <a:prstClr val="black"/>
                </a:solidFill>
                <a:latin typeface="Times New Roman"/>
                <a:ea typeface="Calibri"/>
                <a:cs typeface="Times New Roman"/>
              </a:rPr>
              <a:t>cách</a:t>
            </a:r>
            <a:r>
              <a:rPr lang="en-US" sz="3200" dirty="0">
                <a:solidFill>
                  <a:prstClr val="black"/>
                </a:solidFill>
                <a:latin typeface="Times New Roman"/>
                <a:ea typeface="Calibri"/>
                <a:cs typeface="Times New Roman"/>
              </a:rPr>
              <a:t>.</a:t>
            </a:r>
            <a:endParaRPr lang="en-US" sz="2400" dirty="0">
              <a:solidFill>
                <a:prstClr val="black"/>
              </a:solidFill>
              <a:latin typeface="Calibri"/>
              <a:ea typeface="Calibri"/>
              <a:cs typeface="Times New Roman"/>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6148" y="2044500"/>
            <a:ext cx="4172017" cy="2926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2916" y="4352925"/>
            <a:ext cx="3683357" cy="221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76620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wheel(1)">
                                      <p:cBhvr>
                                        <p:cTn id="15" dur="2000"/>
                                        <p:tgtEl>
                                          <p:spTgt spid="10243"/>
                                        </p:tgtEl>
                                      </p:cBhvr>
                                    </p:animEffect>
                                  </p:childTnLst>
                                </p:cTn>
                              </p:par>
                              <p:par>
                                <p:cTn id="16" presetID="21" presetClass="entr" presetSubtype="1" fill="hold" nodeType="withEffect">
                                  <p:stCondLst>
                                    <p:cond delay="0"/>
                                  </p:stCondLst>
                                  <p:childTnLst>
                                    <p:set>
                                      <p:cBhvr>
                                        <p:cTn id="17" dur="1" fill="hold">
                                          <p:stCondLst>
                                            <p:cond delay="0"/>
                                          </p:stCondLst>
                                        </p:cTn>
                                        <p:tgtEl>
                                          <p:spTgt spid="10242"/>
                                        </p:tgtEl>
                                        <p:attrNameLst>
                                          <p:attrName>style.visibility</p:attrName>
                                        </p:attrNameLst>
                                      </p:cBhvr>
                                      <p:to>
                                        <p:strVal val="visible"/>
                                      </p:to>
                                    </p:set>
                                    <p:animEffect transition="in" filter="wheel(1)">
                                      <p:cBhvr>
                                        <p:cTn id="18" dur="2000"/>
                                        <p:tgtEl>
                                          <p:spTgt spid="1024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4" y="-26356"/>
            <a:ext cx="3938791"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tập</a:t>
            </a:r>
            <a:r>
              <a:rPr lang="en-US" sz="3200" b="1" dirty="0">
                <a:solidFill>
                  <a:prstClr val="black"/>
                </a:solidFill>
                <a:latin typeface="Times New Roman" pitchFamily="18" charset="0"/>
                <a:cs typeface="Times New Roman" pitchFamily="18" charset="0"/>
              </a:rPr>
              <a:t> 2/SGK T100</a:t>
            </a:r>
            <a:r>
              <a:rPr lang="vi-VN" sz="3200" b="1" dirty="0">
                <a:solidFill>
                  <a:prstClr val="black"/>
                </a:solidFill>
                <a:latin typeface="Times New Roman" pitchFamily="18" charset="0"/>
                <a:cs typeface="Times New Roman" pitchFamily="18" charset="0"/>
              </a:rPr>
              <a:t>. </a:t>
            </a:r>
          </a:p>
        </p:txBody>
      </p:sp>
      <p:sp>
        <p:nvSpPr>
          <p:cNvPr id="5" name="Rectangle 4"/>
          <p:cNvSpPr/>
          <p:nvPr/>
        </p:nvSpPr>
        <p:spPr>
          <a:xfrm>
            <a:off x="-39332" y="573512"/>
            <a:ext cx="11575963" cy="1569660"/>
          </a:xfrm>
          <a:prstGeom prst="rect">
            <a:avLst/>
          </a:prstGeom>
        </p:spPr>
        <p:txBody>
          <a:bodyPr wrap="square">
            <a:spAutoFit/>
          </a:bodyPr>
          <a:lstStyle/>
          <a:p>
            <a:pPr algn="just">
              <a:lnSpc>
                <a:spcPct val="150000"/>
              </a:lnSpc>
              <a:spcAft>
                <a:spcPts val="800"/>
              </a:spcAft>
            </a:pPr>
            <a:r>
              <a:rPr lang="en-US" sz="3200" dirty="0">
                <a:latin typeface="Times New Roman"/>
                <a:ea typeface="Calibri"/>
                <a:cs typeface="Times New Roman"/>
              </a:rPr>
              <a:t>b. - </a:t>
            </a:r>
            <a:r>
              <a:rPr lang="en-US" sz="3200" dirty="0" err="1">
                <a:latin typeface="Times New Roman"/>
                <a:ea typeface="Calibri"/>
                <a:cs typeface="Times New Roman"/>
              </a:rPr>
              <a:t>Biện</a:t>
            </a:r>
            <a:r>
              <a:rPr lang="en-US" sz="3200" dirty="0">
                <a:latin typeface="Times New Roman"/>
                <a:ea typeface="Calibri"/>
                <a:cs typeface="Times New Roman"/>
              </a:rPr>
              <a:t> </a:t>
            </a:r>
            <a:r>
              <a:rPr lang="en-US" sz="3200" dirty="0" err="1">
                <a:latin typeface="Times New Roman"/>
                <a:ea typeface="Calibri"/>
                <a:cs typeface="Times New Roman"/>
              </a:rPr>
              <a:t>pháp</a:t>
            </a:r>
            <a:r>
              <a:rPr lang="en-US" sz="3200" dirty="0">
                <a:latin typeface="Times New Roman"/>
                <a:ea typeface="Calibri"/>
                <a:cs typeface="Times New Roman"/>
              </a:rPr>
              <a:t> </a:t>
            </a:r>
            <a:r>
              <a:rPr lang="en-US" sz="3200" dirty="0" err="1">
                <a:latin typeface="Times New Roman"/>
                <a:ea typeface="Calibri"/>
                <a:cs typeface="Times New Roman"/>
              </a:rPr>
              <a:t>tu</a:t>
            </a:r>
            <a:r>
              <a:rPr lang="en-US" sz="3200" dirty="0">
                <a:latin typeface="Times New Roman"/>
                <a:ea typeface="Calibri"/>
                <a:cs typeface="Times New Roman"/>
              </a:rPr>
              <a:t> </a:t>
            </a:r>
            <a:r>
              <a:rPr lang="en-US" sz="3200" dirty="0" err="1">
                <a:latin typeface="Times New Roman"/>
                <a:ea typeface="Calibri"/>
                <a:cs typeface="Times New Roman"/>
              </a:rPr>
              <a:t>từ</a:t>
            </a:r>
            <a:r>
              <a:rPr lang="en-US" sz="3200" dirty="0">
                <a:latin typeface="Times New Roman"/>
                <a:ea typeface="Calibri"/>
                <a:cs typeface="Times New Roman"/>
              </a:rPr>
              <a:t> </a:t>
            </a:r>
            <a:r>
              <a:rPr lang="en-US" sz="3200" dirty="0" err="1">
                <a:latin typeface="Times New Roman"/>
                <a:ea typeface="Calibri"/>
                <a:cs typeface="Times New Roman"/>
              </a:rPr>
              <a:t>nhân</a:t>
            </a:r>
            <a:r>
              <a:rPr lang="en-US" sz="3200" dirty="0">
                <a:latin typeface="Times New Roman"/>
                <a:ea typeface="Calibri"/>
                <a:cs typeface="Times New Roman"/>
              </a:rPr>
              <a:t> </a:t>
            </a:r>
            <a:r>
              <a:rPr lang="en-US" sz="3200" dirty="0" err="1">
                <a:latin typeface="Times New Roman"/>
                <a:ea typeface="Calibri"/>
                <a:cs typeface="Times New Roman"/>
              </a:rPr>
              <a:t>hóa</a:t>
            </a:r>
            <a:r>
              <a:rPr lang="en-US" sz="3200" dirty="0">
                <a:latin typeface="Times New Roman"/>
                <a:ea typeface="Calibri"/>
                <a:cs typeface="Times New Roman"/>
              </a:rPr>
              <a:t>: </a:t>
            </a:r>
            <a:r>
              <a:rPr lang="en-US" sz="3200" dirty="0" err="1">
                <a:latin typeface="Times New Roman"/>
                <a:ea typeface="Calibri"/>
                <a:cs typeface="Times New Roman"/>
              </a:rPr>
              <a:t>gậy</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dirty="0" err="1">
                <a:latin typeface="Times New Roman"/>
                <a:ea typeface="Calibri"/>
                <a:cs typeface="Times New Roman"/>
              </a:rPr>
              <a:t>chông</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b="1" i="1" dirty="0" err="1">
                <a:latin typeface="Times New Roman"/>
                <a:ea typeface="Calibri"/>
                <a:cs typeface="Times New Roman"/>
              </a:rPr>
              <a:t>chống</a:t>
            </a:r>
            <a:r>
              <a:rPr lang="en-US" sz="3200" b="1" i="1" dirty="0">
                <a:latin typeface="Times New Roman"/>
                <a:ea typeface="Calibri"/>
                <a:cs typeface="Times New Roman"/>
              </a:rPr>
              <a:t> </a:t>
            </a:r>
            <a:r>
              <a:rPr lang="en-US" sz="3200" b="1" i="1" dirty="0" err="1">
                <a:latin typeface="Times New Roman"/>
                <a:ea typeface="Calibri"/>
                <a:cs typeface="Times New Roman"/>
              </a:rPr>
              <a:t>lại</a:t>
            </a:r>
            <a:r>
              <a:rPr lang="en-US" sz="3200" dirty="0">
                <a:latin typeface="Times New Roman"/>
                <a:ea typeface="Calibri"/>
                <a:cs typeface="Times New Roman"/>
              </a:rPr>
              <a:t> </a:t>
            </a:r>
            <a:r>
              <a:rPr lang="en-US" sz="3200" dirty="0" err="1">
                <a:latin typeface="Times New Roman"/>
                <a:ea typeface="Calibri"/>
                <a:cs typeface="Times New Roman"/>
              </a:rPr>
              <a:t>sắt</a:t>
            </a:r>
            <a:r>
              <a:rPr lang="en-US" sz="3200" dirty="0">
                <a:latin typeface="Times New Roman"/>
                <a:ea typeface="Calibri"/>
                <a:cs typeface="Times New Roman"/>
              </a:rPr>
              <a:t> </a:t>
            </a:r>
            <a:r>
              <a:rPr lang="en-US" sz="3200" dirty="0" err="1">
                <a:latin typeface="Times New Roman"/>
                <a:ea typeface="Calibri"/>
                <a:cs typeface="Times New Roman"/>
              </a:rPr>
              <a:t>thép</a:t>
            </a:r>
            <a:r>
              <a:rPr lang="en-US" sz="3200" dirty="0">
                <a:latin typeface="Times New Roman"/>
                <a:ea typeface="Calibri"/>
                <a:cs typeface="Times New Roman"/>
              </a:rPr>
              <a:t> </a:t>
            </a:r>
            <a:r>
              <a:rPr lang="en-US" sz="3200" dirty="0" err="1">
                <a:latin typeface="Times New Roman"/>
                <a:ea typeface="Calibri"/>
                <a:cs typeface="Times New Roman"/>
              </a:rPr>
              <a:t>quân</a:t>
            </a:r>
            <a:r>
              <a:rPr lang="en-US" sz="3200" dirty="0">
                <a:latin typeface="Times New Roman"/>
                <a:ea typeface="Calibri"/>
                <a:cs typeface="Times New Roman"/>
              </a:rPr>
              <a:t> </a:t>
            </a:r>
            <a:r>
              <a:rPr lang="en-US" sz="3200" dirty="0" err="1">
                <a:latin typeface="Times New Roman"/>
                <a:ea typeface="Calibri"/>
                <a:cs typeface="Times New Roman"/>
              </a:rPr>
              <a:t>thù</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b="1" i="1" dirty="0" err="1">
                <a:latin typeface="Times New Roman"/>
                <a:ea typeface="Calibri"/>
                <a:cs typeface="Times New Roman"/>
              </a:rPr>
              <a:t>xung</a:t>
            </a:r>
            <a:r>
              <a:rPr lang="en-US" sz="3200" b="1" i="1" dirty="0">
                <a:latin typeface="Times New Roman"/>
                <a:ea typeface="Calibri"/>
                <a:cs typeface="Times New Roman"/>
              </a:rPr>
              <a:t> </a:t>
            </a:r>
            <a:r>
              <a:rPr lang="en-US" sz="3200" b="1" i="1" dirty="0" err="1">
                <a:latin typeface="Times New Roman"/>
                <a:ea typeface="Calibri"/>
                <a:cs typeface="Times New Roman"/>
              </a:rPr>
              <a:t>phong</a:t>
            </a:r>
            <a:r>
              <a:rPr lang="en-US" sz="3200" dirty="0">
                <a:latin typeface="Times New Roman"/>
                <a:ea typeface="Calibri"/>
                <a:cs typeface="Times New Roman"/>
              </a:rPr>
              <a:t> </a:t>
            </a:r>
            <a:r>
              <a:rPr lang="en-US" sz="3200" dirty="0" err="1">
                <a:latin typeface="Times New Roman"/>
                <a:ea typeface="Calibri"/>
                <a:cs typeface="Times New Roman"/>
              </a:rPr>
              <a:t>vào</a:t>
            </a:r>
            <a:r>
              <a:rPr lang="en-US" sz="3200" dirty="0">
                <a:latin typeface="Times New Roman"/>
                <a:ea typeface="Calibri"/>
                <a:cs typeface="Times New Roman"/>
              </a:rPr>
              <a:t> </a:t>
            </a:r>
            <a:r>
              <a:rPr lang="en-US" sz="3200" dirty="0" err="1">
                <a:latin typeface="Times New Roman"/>
                <a:ea typeface="Calibri"/>
                <a:cs typeface="Times New Roman"/>
              </a:rPr>
              <a:t>xe</a:t>
            </a:r>
            <a:r>
              <a:rPr lang="en-US" sz="3200" dirty="0">
                <a:latin typeface="Times New Roman"/>
                <a:ea typeface="Calibri"/>
                <a:cs typeface="Times New Roman"/>
              </a:rPr>
              <a:t> </a:t>
            </a:r>
            <a:r>
              <a:rPr lang="en-US" sz="3200" dirty="0" err="1">
                <a:latin typeface="Times New Roman"/>
                <a:ea typeface="Calibri"/>
                <a:cs typeface="Times New Roman"/>
              </a:rPr>
              <a:t>tăng</a:t>
            </a:r>
            <a:r>
              <a:rPr lang="en-US" sz="3200" dirty="0">
                <a:latin typeface="Times New Roman"/>
                <a:ea typeface="Calibri"/>
                <a:cs typeface="Times New Roman"/>
              </a:rPr>
              <a:t> </a:t>
            </a:r>
            <a:r>
              <a:rPr lang="en-US" sz="3200" dirty="0" err="1">
                <a:latin typeface="Times New Roman"/>
                <a:ea typeface="Calibri"/>
                <a:cs typeface="Times New Roman"/>
              </a:rPr>
              <a:t>đại</a:t>
            </a:r>
            <a:r>
              <a:rPr lang="en-US" sz="3200" dirty="0">
                <a:latin typeface="Times New Roman"/>
                <a:ea typeface="Calibri"/>
                <a:cs typeface="Times New Roman"/>
              </a:rPr>
              <a:t> </a:t>
            </a:r>
            <a:r>
              <a:rPr lang="en-US" sz="3200" dirty="0" err="1">
                <a:latin typeface="Times New Roman"/>
                <a:ea typeface="Calibri"/>
                <a:cs typeface="Times New Roman"/>
              </a:rPr>
              <a:t>bác</a:t>
            </a:r>
            <a:r>
              <a:rPr lang="en-US" sz="3200" dirty="0">
                <a:latin typeface="Times New Roman"/>
                <a:ea typeface="Calibri"/>
                <a:cs typeface="Times New Roman"/>
              </a:rPr>
              <a:t>.</a:t>
            </a:r>
            <a:endParaRPr lang="en-US" sz="2400" dirty="0">
              <a:effectLst/>
              <a:latin typeface="Calibri"/>
              <a:ea typeface="Calibri"/>
              <a:cs typeface="Times New Roman"/>
            </a:endParaRPr>
          </a:p>
        </p:txBody>
      </p:sp>
      <p:sp>
        <p:nvSpPr>
          <p:cNvPr id="3" name="Rectangle 2"/>
          <p:cNvSpPr/>
          <p:nvPr/>
        </p:nvSpPr>
        <p:spPr>
          <a:xfrm>
            <a:off x="150255" y="2048439"/>
            <a:ext cx="6096000" cy="4524315"/>
          </a:xfrm>
          <a:prstGeom prst="rect">
            <a:avLst/>
          </a:prstGeom>
        </p:spPr>
        <p:txBody>
          <a:bodyPr>
            <a:spAutoFit/>
          </a:bodyPr>
          <a:lstStyle/>
          <a:p>
            <a:pPr algn="just">
              <a:lnSpc>
                <a:spcPct val="150000"/>
              </a:lnSpc>
              <a:spcAft>
                <a:spcPts val="800"/>
              </a:spcAft>
            </a:pPr>
            <a:r>
              <a:rPr lang="fr-FR"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Tác</a:t>
            </a:r>
            <a:r>
              <a:rPr lang="en-US" sz="3200" dirty="0">
                <a:latin typeface="Times New Roman"/>
                <a:ea typeface="Calibri"/>
                <a:cs typeface="Times New Roman"/>
              </a:rPr>
              <a:t> </a:t>
            </a:r>
            <a:r>
              <a:rPr lang="en-US" sz="3200" dirty="0" err="1">
                <a:latin typeface="Times New Roman"/>
                <a:ea typeface="Calibri"/>
                <a:cs typeface="Times New Roman"/>
              </a:rPr>
              <a:t>dụng</a:t>
            </a:r>
            <a:r>
              <a:rPr lang="en-US" sz="3200" dirty="0">
                <a:latin typeface="Times New Roman"/>
                <a:ea typeface="Calibri"/>
                <a:cs typeface="Times New Roman"/>
              </a:rPr>
              <a:t>: </a:t>
            </a:r>
            <a:r>
              <a:rPr lang="en-US" sz="3200" dirty="0" err="1">
                <a:latin typeface="Times New Roman"/>
                <a:ea typeface="Calibri"/>
                <a:cs typeface="Times New Roman"/>
              </a:rPr>
              <a:t>tăng</a:t>
            </a:r>
            <a:r>
              <a:rPr lang="en-US" sz="3200" dirty="0">
                <a:latin typeface="Times New Roman"/>
                <a:ea typeface="Calibri"/>
                <a:cs typeface="Times New Roman"/>
              </a:rPr>
              <a:t> </a:t>
            </a:r>
            <a:r>
              <a:rPr lang="en-US" sz="3200" dirty="0" err="1">
                <a:latin typeface="Times New Roman"/>
                <a:ea typeface="Calibri"/>
                <a:cs typeface="Times New Roman"/>
              </a:rPr>
              <a:t>tính</a:t>
            </a:r>
            <a:r>
              <a:rPr lang="en-US" sz="3200" dirty="0">
                <a:latin typeface="Times New Roman"/>
                <a:ea typeface="Calibri"/>
                <a:cs typeface="Times New Roman"/>
              </a:rPr>
              <a:t> </a:t>
            </a:r>
            <a:r>
              <a:rPr lang="en-US" sz="3200" dirty="0" err="1">
                <a:latin typeface="Times New Roman"/>
                <a:ea typeface="Calibri"/>
                <a:cs typeface="Times New Roman"/>
              </a:rPr>
              <a:t>gợi</a:t>
            </a:r>
            <a:r>
              <a:rPr lang="en-US" sz="3200" dirty="0">
                <a:latin typeface="Times New Roman"/>
                <a:ea typeface="Calibri"/>
                <a:cs typeface="Times New Roman"/>
              </a:rPr>
              <a:t> </a:t>
            </a:r>
            <a:r>
              <a:rPr lang="en-US" sz="3200" dirty="0" err="1">
                <a:latin typeface="Times New Roman"/>
                <a:ea typeface="Calibri"/>
                <a:cs typeface="Times New Roman"/>
              </a:rPr>
              <a:t>hình</a:t>
            </a:r>
            <a:r>
              <a:rPr lang="en-US" sz="3200" dirty="0">
                <a:latin typeface="Times New Roman"/>
                <a:ea typeface="Calibri"/>
                <a:cs typeface="Times New Roman"/>
              </a:rPr>
              <a:t>, </a:t>
            </a:r>
            <a:r>
              <a:rPr lang="en-US" sz="3200" dirty="0" err="1">
                <a:latin typeface="Times New Roman"/>
                <a:ea typeface="Calibri"/>
                <a:cs typeface="Times New Roman"/>
              </a:rPr>
              <a:t>gợi</a:t>
            </a:r>
            <a:r>
              <a:rPr lang="en-US" sz="3200" dirty="0">
                <a:latin typeface="Times New Roman"/>
                <a:ea typeface="Calibri"/>
                <a:cs typeface="Times New Roman"/>
              </a:rPr>
              <a:t> </a:t>
            </a:r>
            <a:r>
              <a:rPr lang="en-US" sz="3200" dirty="0" err="1">
                <a:latin typeface="Times New Roman"/>
                <a:ea typeface="Calibri"/>
                <a:cs typeface="Times New Roman"/>
              </a:rPr>
              <a:t>cảm</a:t>
            </a:r>
            <a:r>
              <a:rPr lang="en-US" sz="3200" dirty="0">
                <a:latin typeface="Times New Roman"/>
                <a:ea typeface="Calibri"/>
                <a:cs typeface="Times New Roman"/>
              </a:rPr>
              <a:t>, </a:t>
            </a:r>
            <a:r>
              <a:rPr lang="en-US" sz="3200" dirty="0" err="1">
                <a:latin typeface="Times New Roman"/>
                <a:ea typeface="Calibri"/>
                <a:cs typeface="Times New Roman"/>
              </a:rPr>
              <a:t>làm</a:t>
            </a:r>
            <a:r>
              <a:rPr lang="en-US" sz="3200" dirty="0">
                <a:latin typeface="Times New Roman"/>
                <a:ea typeface="Calibri"/>
                <a:cs typeface="Times New Roman"/>
              </a:rPr>
              <a:t> </a:t>
            </a:r>
            <a:r>
              <a:rPr lang="en-US" sz="3200" dirty="0" err="1">
                <a:latin typeface="Times New Roman"/>
                <a:ea typeface="Calibri"/>
                <a:cs typeface="Times New Roman"/>
              </a:rPr>
              <a:t>cho</a:t>
            </a:r>
            <a:r>
              <a:rPr lang="en-US" sz="3200" dirty="0">
                <a:latin typeface="Times New Roman"/>
                <a:ea typeface="Calibri"/>
                <a:cs typeface="Times New Roman"/>
              </a:rPr>
              <a:t> </a:t>
            </a:r>
            <a:r>
              <a:rPr lang="en-US" sz="3200" dirty="0" err="1">
                <a:latin typeface="Times New Roman"/>
                <a:ea typeface="Calibri"/>
                <a:cs typeface="Times New Roman"/>
              </a:rPr>
              <a:t>câu</a:t>
            </a:r>
            <a:r>
              <a:rPr lang="en-US" sz="3200" dirty="0">
                <a:latin typeface="Times New Roman"/>
                <a:ea typeface="Calibri"/>
                <a:cs typeface="Times New Roman"/>
              </a:rPr>
              <a:t> </a:t>
            </a:r>
            <a:r>
              <a:rPr lang="en-US" sz="3200" dirty="0" err="1">
                <a:latin typeface="Times New Roman"/>
                <a:ea typeface="Calibri"/>
                <a:cs typeface="Times New Roman"/>
              </a:rPr>
              <a:t>văn</a:t>
            </a:r>
            <a:r>
              <a:rPr lang="en-US" sz="3200" dirty="0">
                <a:latin typeface="Times New Roman"/>
                <a:ea typeface="Calibri"/>
                <a:cs typeface="Times New Roman"/>
              </a:rPr>
              <a:t> </a:t>
            </a:r>
            <a:r>
              <a:rPr lang="en-US" sz="3200" dirty="0" err="1">
                <a:latin typeface="Times New Roman"/>
                <a:ea typeface="Calibri"/>
                <a:cs typeface="Times New Roman"/>
              </a:rPr>
              <a:t>thêm</a:t>
            </a:r>
            <a:r>
              <a:rPr lang="en-US" sz="3200" dirty="0">
                <a:latin typeface="Times New Roman"/>
                <a:ea typeface="Calibri"/>
                <a:cs typeface="Times New Roman"/>
              </a:rPr>
              <a:t> </a:t>
            </a:r>
            <a:r>
              <a:rPr lang="en-US" sz="3200" dirty="0" err="1">
                <a:latin typeface="Times New Roman"/>
                <a:ea typeface="Calibri"/>
                <a:cs typeface="Times New Roman"/>
              </a:rPr>
              <a:t>sinh</a:t>
            </a:r>
            <a:r>
              <a:rPr lang="en-US" sz="3200" dirty="0">
                <a:latin typeface="Times New Roman"/>
                <a:ea typeface="Calibri"/>
                <a:cs typeface="Times New Roman"/>
              </a:rPr>
              <a:t> </a:t>
            </a:r>
            <a:r>
              <a:rPr lang="en-US" sz="3200" dirty="0" err="1">
                <a:latin typeface="Times New Roman"/>
                <a:ea typeface="Calibri"/>
                <a:cs typeface="Times New Roman"/>
              </a:rPr>
              <a:t>động</a:t>
            </a:r>
            <a:r>
              <a:rPr lang="en-US" sz="3200" dirty="0">
                <a:latin typeface="Times New Roman"/>
                <a:ea typeface="Calibri"/>
                <a:cs typeface="Times New Roman"/>
              </a:rPr>
              <a:t>, </a:t>
            </a:r>
            <a:r>
              <a:rPr lang="en-US" sz="3200" dirty="0" err="1">
                <a:latin typeface="Times New Roman"/>
                <a:ea typeface="Calibri"/>
                <a:cs typeface="Times New Roman"/>
              </a:rPr>
              <a:t>hấp</a:t>
            </a:r>
            <a:r>
              <a:rPr lang="en-US" sz="3200" dirty="0">
                <a:latin typeface="Times New Roman"/>
                <a:ea typeface="Calibri"/>
                <a:cs typeface="Times New Roman"/>
              </a:rPr>
              <a:t> </a:t>
            </a:r>
            <a:r>
              <a:rPr lang="en-US" sz="3200" dirty="0" err="1">
                <a:latin typeface="Times New Roman"/>
                <a:ea typeface="Calibri"/>
                <a:cs typeface="Times New Roman"/>
              </a:rPr>
              <a:t>dẫn</a:t>
            </a:r>
            <a:r>
              <a:rPr lang="en-US" sz="3200" dirty="0">
                <a:latin typeface="Times New Roman"/>
                <a:ea typeface="Calibri"/>
                <a:cs typeface="Times New Roman"/>
              </a:rPr>
              <a:t> </a:t>
            </a:r>
            <a:r>
              <a:rPr lang="en-US" sz="3200" dirty="0" err="1">
                <a:latin typeface="Times New Roman"/>
                <a:ea typeface="Calibri"/>
                <a:cs typeface="Times New Roman"/>
              </a:rPr>
              <a:t>đồng</a:t>
            </a:r>
            <a:r>
              <a:rPr lang="en-US" sz="3200" dirty="0">
                <a:latin typeface="Times New Roman"/>
                <a:ea typeface="Calibri"/>
                <a:cs typeface="Times New Roman"/>
              </a:rPr>
              <a:t> </a:t>
            </a:r>
            <a:r>
              <a:rPr lang="en-US" sz="3200" dirty="0" err="1">
                <a:latin typeface="Times New Roman"/>
                <a:ea typeface="Calibri"/>
                <a:cs typeface="Times New Roman"/>
              </a:rPr>
              <a:t>thời</a:t>
            </a:r>
            <a:r>
              <a:rPr lang="en-US" sz="3200" dirty="0">
                <a:latin typeface="Times New Roman"/>
                <a:ea typeface="Calibri"/>
                <a:cs typeface="Times New Roman"/>
              </a:rPr>
              <a:t> </a:t>
            </a:r>
            <a:r>
              <a:rPr lang="en-US" sz="3200" dirty="0" err="1">
                <a:latin typeface="Times New Roman"/>
                <a:ea typeface="Calibri"/>
                <a:cs typeface="Times New Roman"/>
              </a:rPr>
              <a:t>nhấn</a:t>
            </a:r>
            <a:r>
              <a:rPr lang="en-US" sz="3200" dirty="0">
                <a:latin typeface="Times New Roman"/>
                <a:ea typeface="Calibri"/>
                <a:cs typeface="Times New Roman"/>
              </a:rPr>
              <a:t> </a:t>
            </a:r>
            <a:r>
              <a:rPr lang="en-US" sz="3200" dirty="0" err="1">
                <a:latin typeface="Times New Roman"/>
                <a:ea typeface="Calibri"/>
                <a:cs typeface="Times New Roman"/>
              </a:rPr>
              <a:t>mạnh</a:t>
            </a:r>
            <a:r>
              <a:rPr lang="en-US" sz="3200" dirty="0">
                <a:latin typeface="Times New Roman"/>
                <a:ea typeface="Calibri"/>
                <a:cs typeface="Times New Roman"/>
              </a:rPr>
              <a:t> </a:t>
            </a:r>
            <a:r>
              <a:rPr lang="en-US" sz="3200" dirty="0" err="1">
                <a:latin typeface="Times New Roman"/>
                <a:ea typeface="Calibri"/>
                <a:cs typeface="Times New Roman"/>
              </a:rPr>
              <a:t>tác</a:t>
            </a:r>
            <a:r>
              <a:rPr lang="en-US" sz="3200" dirty="0">
                <a:latin typeface="Times New Roman"/>
                <a:ea typeface="Calibri"/>
                <a:cs typeface="Times New Roman"/>
              </a:rPr>
              <a:t> </a:t>
            </a:r>
            <a:r>
              <a:rPr lang="en-US" sz="3200" dirty="0" err="1">
                <a:latin typeface="Times New Roman"/>
                <a:ea typeface="Calibri"/>
                <a:cs typeface="Times New Roman"/>
              </a:rPr>
              <a:t>dụng</a:t>
            </a:r>
            <a:r>
              <a:rPr lang="en-US" sz="3200" dirty="0">
                <a:latin typeface="Times New Roman"/>
                <a:ea typeface="Calibri"/>
                <a:cs typeface="Times New Roman"/>
              </a:rPr>
              <a:t> </a:t>
            </a:r>
            <a:r>
              <a:rPr lang="en-US" sz="3200" dirty="0" err="1">
                <a:latin typeface="Times New Roman"/>
                <a:ea typeface="Calibri"/>
                <a:cs typeface="Times New Roman"/>
              </a:rPr>
              <a:t>và</a:t>
            </a:r>
            <a:r>
              <a:rPr lang="en-US" sz="3200" dirty="0">
                <a:latin typeface="Times New Roman"/>
                <a:ea typeface="Calibri"/>
                <a:cs typeface="Times New Roman"/>
              </a:rPr>
              <a:t> </a:t>
            </a:r>
            <a:r>
              <a:rPr lang="en-US" sz="3200" dirty="0" err="1">
                <a:latin typeface="Times New Roman"/>
                <a:ea typeface="Calibri"/>
                <a:cs typeface="Times New Roman"/>
              </a:rPr>
              <a:t>phẩm</a:t>
            </a:r>
            <a:r>
              <a:rPr lang="en-US" sz="3200" dirty="0">
                <a:latin typeface="Times New Roman"/>
                <a:ea typeface="Calibri"/>
                <a:cs typeface="Times New Roman"/>
              </a:rPr>
              <a:t> </a:t>
            </a:r>
            <a:r>
              <a:rPr lang="en-US" sz="3200" dirty="0" err="1">
                <a:latin typeface="Times New Roman"/>
                <a:ea typeface="Calibri"/>
                <a:cs typeface="Times New Roman"/>
              </a:rPr>
              <a:t>chất</a:t>
            </a:r>
            <a:r>
              <a:rPr lang="en-US" sz="3200" dirty="0">
                <a:latin typeface="Times New Roman"/>
                <a:ea typeface="Calibri"/>
                <a:cs typeface="Times New Roman"/>
              </a:rPr>
              <a:t> </a:t>
            </a:r>
            <a:r>
              <a:rPr lang="en-US" sz="3200" dirty="0" err="1">
                <a:latin typeface="Times New Roman"/>
                <a:ea typeface="Calibri"/>
                <a:cs typeface="Times New Roman"/>
              </a:rPr>
              <a:t>cao</a:t>
            </a:r>
            <a:r>
              <a:rPr lang="en-US" sz="3200" dirty="0">
                <a:latin typeface="Times New Roman"/>
                <a:ea typeface="Calibri"/>
                <a:cs typeface="Times New Roman"/>
              </a:rPr>
              <a:t> </a:t>
            </a:r>
            <a:r>
              <a:rPr lang="en-US" sz="3200" dirty="0" err="1">
                <a:latin typeface="Times New Roman"/>
                <a:ea typeface="Calibri"/>
                <a:cs typeface="Times New Roman"/>
              </a:rPr>
              <a:t>quý</a:t>
            </a:r>
            <a:r>
              <a:rPr lang="en-US" sz="3200" dirty="0">
                <a:latin typeface="Times New Roman"/>
                <a:ea typeface="Calibri"/>
                <a:cs typeface="Times New Roman"/>
              </a:rPr>
              <a:t> </a:t>
            </a:r>
            <a:r>
              <a:rPr lang="en-US" sz="3200" dirty="0" err="1">
                <a:latin typeface="Times New Roman"/>
                <a:ea typeface="Calibri"/>
                <a:cs typeface="Times New Roman"/>
              </a:rPr>
              <a:t>của</a:t>
            </a:r>
            <a:r>
              <a:rPr lang="en-US" sz="3200" dirty="0">
                <a:latin typeface="Times New Roman"/>
                <a:ea typeface="Calibri"/>
                <a:cs typeface="Times New Roman"/>
              </a:rPr>
              <a:t> </a:t>
            </a:r>
            <a:r>
              <a:rPr lang="en-US" sz="3200" dirty="0" err="1">
                <a:latin typeface="Times New Roman"/>
                <a:ea typeface="Calibri"/>
                <a:cs typeface="Times New Roman"/>
              </a:rPr>
              <a:t>cây</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dirty="0" err="1">
                <a:latin typeface="Times New Roman"/>
                <a:ea typeface="Calibri"/>
                <a:cs typeface="Times New Roman"/>
              </a:rPr>
              <a:t>tre</a:t>
            </a:r>
            <a:r>
              <a:rPr lang="en-US" sz="3200" dirty="0">
                <a:latin typeface="Times New Roman"/>
                <a:ea typeface="Calibri"/>
                <a:cs typeface="Times New Roman"/>
              </a:rPr>
              <a:t> </a:t>
            </a:r>
            <a:r>
              <a:rPr lang="en-US" sz="3200" dirty="0" err="1">
                <a:latin typeface="Times New Roman"/>
                <a:ea typeface="Calibri"/>
                <a:cs typeface="Times New Roman"/>
              </a:rPr>
              <a:t>cũng</a:t>
            </a:r>
            <a:r>
              <a:rPr lang="en-US" sz="3200" dirty="0">
                <a:latin typeface="Times New Roman"/>
                <a:ea typeface="Calibri"/>
                <a:cs typeface="Times New Roman"/>
              </a:rPr>
              <a:t> </a:t>
            </a:r>
            <a:r>
              <a:rPr lang="en-US" sz="3200" dirty="0" err="1">
                <a:latin typeface="Times New Roman"/>
                <a:ea typeface="Calibri"/>
                <a:cs typeface="Times New Roman"/>
              </a:rPr>
              <a:t>có</a:t>
            </a:r>
            <a:r>
              <a:rPr lang="en-US" sz="3200" dirty="0">
                <a:latin typeface="Times New Roman"/>
                <a:ea typeface="Calibri"/>
                <a:cs typeface="Times New Roman"/>
              </a:rPr>
              <a:t> </a:t>
            </a:r>
            <a:r>
              <a:rPr lang="en-US" sz="3200" dirty="0" err="1">
                <a:latin typeface="Times New Roman"/>
                <a:ea typeface="Calibri"/>
                <a:cs typeface="Times New Roman"/>
              </a:rPr>
              <a:t>những</a:t>
            </a:r>
            <a:r>
              <a:rPr lang="en-US" sz="3200" dirty="0">
                <a:latin typeface="Times New Roman"/>
                <a:ea typeface="Calibri"/>
                <a:cs typeface="Times New Roman"/>
              </a:rPr>
              <a:t> </a:t>
            </a:r>
            <a:r>
              <a:rPr lang="en-US" sz="3200" dirty="0" err="1">
                <a:latin typeface="Times New Roman"/>
                <a:ea typeface="Calibri"/>
                <a:cs typeface="Times New Roman"/>
              </a:rPr>
              <a:t>hành</a:t>
            </a:r>
            <a:r>
              <a:rPr lang="en-US" sz="3200" dirty="0">
                <a:latin typeface="Times New Roman"/>
                <a:ea typeface="Calibri"/>
                <a:cs typeface="Times New Roman"/>
              </a:rPr>
              <a:t> </a:t>
            </a:r>
            <a:r>
              <a:rPr lang="en-US" sz="3200" dirty="0" err="1">
                <a:latin typeface="Times New Roman"/>
                <a:ea typeface="Calibri"/>
                <a:cs typeface="Times New Roman"/>
              </a:rPr>
              <a:t>động</a:t>
            </a:r>
            <a:r>
              <a:rPr lang="en-US" sz="3200" dirty="0">
                <a:latin typeface="Times New Roman"/>
                <a:ea typeface="Calibri"/>
                <a:cs typeface="Times New Roman"/>
              </a:rPr>
              <a:t> </a:t>
            </a:r>
            <a:r>
              <a:rPr lang="en-US" sz="3200" dirty="0" err="1">
                <a:latin typeface="Times New Roman"/>
                <a:ea typeface="Calibri"/>
                <a:cs typeface="Times New Roman"/>
              </a:rPr>
              <a:t>và</a:t>
            </a:r>
            <a:r>
              <a:rPr lang="en-US" sz="3200" dirty="0">
                <a:latin typeface="Times New Roman"/>
                <a:ea typeface="Calibri"/>
                <a:cs typeface="Times New Roman"/>
              </a:rPr>
              <a:t> </a:t>
            </a:r>
            <a:r>
              <a:rPr lang="en-US" sz="3200" dirty="0" err="1">
                <a:latin typeface="Times New Roman"/>
                <a:ea typeface="Calibri"/>
                <a:cs typeface="Times New Roman"/>
              </a:rPr>
              <a:t>đức</a:t>
            </a:r>
            <a:r>
              <a:rPr lang="en-US" sz="3200" dirty="0">
                <a:latin typeface="Times New Roman"/>
                <a:ea typeface="Calibri"/>
                <a:cs typeface="Times New Roman"/>
              </a:rPr>
              <a:t> </a:t>
            </a:r>
            <a:r>
              <a:rPr lang="en-US" sz="3200" dirty="0" err="1">
                <a:latin typeface="Times New Roman"/>
                <a:ea typeface="Calibri"/>
                <a:cs typeface="Times New Roman"/>
              </a:rPr>
              <a:t>tính</a:t>
            </a:r>
            <a:r>
              <a:rPr lang="en-US" sz="3200" dirty="0">
                <a:latin typeface="Times New Roman"/>
                <a:ea typeface="Calibri"/>
                <a:cs typeface="Times New Roman"/>
              </a:rPr>
              <a:t> </a:t>
            </a:r>
            <a:r>
              <a:rPr lang="en-US" sz="3200" dirty="0" err="1">
                <a:latin typeface="Times New Roman"/>
                <a:ea typeface="Calibri"/>
                <a:cs typeface="Times New Roman"/>
              </a:rPr>
              <a:t>giống</a:t>
            </a:r>
            <a:r>
              <a:rPr lang="en-US" sz="3200" dirty="0">
                <a:latin typeface="Times New Roman"/>
                <a:ea typeface="Calibri"/>
                <a:cs typeface="Times New Roman"/>
              </a:rPr>
              <a:t> con </a:t>
            </a:r>
            <a:r>
              <a:rPr lang="en-US" sz="3200" dirty="0" err="1">
                <a:latin typeface="Times New Roman"/>
                <a:ea typeface="Calibri"/>
                <a:cs typeface="Times New Roman"/>
              </a:rPr>
              <a:t>người</a:t>
            </a:r>
            <a:r>
              <a:rPr lang="en-US" sz="3200" dirty="0">
                <a:latin typeface="Times New Roman"/>
                <a:ea typeface="Calibri"/>
                <a:cs typeface="Times New Roman"/>
              </a:rPr>
              <a:t>.</a:t>
            </a:r>
            <a:endParaRPr lang="en-US" sz="2400" dirty="0">
              <a:effectLst/>
              <a:latin typeface="Calibri"/>
              <a:ea typeface="Calibri"/>
              <a:cs typeface="Times New Roman"/>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253" y="5200650"/>
            <a:ext cx="2762251"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0360" y="1318961"/>
            <a:ext cx="3600181" cy="2097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7381" y="2871996"/>
            <a:ext cx="3472115" cy="246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29262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21" presetClass="entr" presetSubtype="1" fill="hold" nodeType="withEffect">
                                  <p:stCondLst>
                                    <p:cond delay="0"/>
                                  </p:stCondLst>
                                  <p:childTnLst>
                                    <p:set>
                                      <p:cBhvr>
                                        <p:cTn id="14" dur="1" fill="hold">
                                          <p:stCondLst>
                                            <p:cond delay="0"/>
                                          </p:stCondLst>
                                        </p:cTn>
                                        <p:tgtEl>
                                          <p:spTgt spid="11269"/>
                                        </p:tgtEl>
                                        <p:attrNameLst>
                                          <p:attrName>style.visibility</p:attrName>
                                        </p:attrNameLst>
                                      </p:cBhvr>
                                      <p:to>
                                        <p:strVal val="visible"/>
                                      </p:to>
                                    </p:set>
                                    <p:animEffect transition="in" filter="wheel(1)">
                                      <p:cBhvr>
                                        <p:cTn id="15" dur="2000"/>
                                        <p:tgtEl>
                                          <p:spTgt spid="11269"/>
                                        </p:tgtEl>
                                      </p:cBhvr>
                                    </p:animEffect>
                                  </p:childTnLst>
                                </p:cTn>
                              </p:par>
                              <p:par>
                                <p:cTn id="16" presetID="21" presetClass="entr" presetSubtype="1" fill="hold" nodeType="withEffect">
                                  <p:stCondLst>
                                    <p:cond delay="0"/>
                                  </p:stCondLst>
                                  <p:childTnLst>
                                    <p:set>
                                      <p:cBhvr>
                                        <p:cTn id="17" dur="1" fill="hold">
                                          <p:stCondLst>
                                            <p:cond delay="0"/>
                                          </p:stCondLst>
                                        </p:cTn>
                                        <p:tgtEl>
                                          <p:spTgt spid="11270"/>
                                        </p:tgtEl>
                                        <p:attrNameLst>
                                          <p:attrName>style.visibility</p:attrName>
                                        </p:attrNameLst>
                                      </p:cBhvr>
                                      <p:to>
                                        <p:strVal val="visible"/>
                                      </p:to>
                                    </p:set>
                                    <p:animEffect transition="in" filter="wheel(1)">
                                      <p:cBhvr>
                                        <p:cTn id="18" dur="2000"/>
                                        <p:tgtEl>
                                          <p:spTgt spid="11270"/>
                                        </p:tgtEl>
                                      </p:cBhvr>
                                    </p:animEffect>
                                  </p:childTnLst>
                                </p:cTn>
                              </p:par>
                              <p:par>
                                <p:cTn id="19" presetID="21" presetClass="entr" presetSubtype="1"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wheel(1)">
                                      <p:cBhvr>
                                        <p:cTn id="21" dur="2000"/>
                                        <p:tgtEl>
                                          <p:spTgt spid="11267"/>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39331" y="-63912"/>
            <a:ext cx="12231331" cy="6921912"/>
          </a:xfrm>
          <a:prstGeom prst="rect">
            <a:avLst/>
          </a:prstGeom>
        </p:spPr>
      </p:pic>
      <p:sp>
        <p:nvSpPr>
          <p:cNvPr id="2" name="Rectangle 1"/>
          <p:cNvSpPr/>
          <p:nvPr/>
        </p:nvSpPr>
        <p:spPr>
          <a:xfrm>
            <a:off x="4" y="-26356"/>
            <a:ext cx="3938791"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b="1" dirty="0" err="1">
                <a:solidFill>
                  <a:prstClr val="black"/>
                </a:solidFill>
                <a:latin typeface="Times New Roman" pitchFamily="18" charset="0"/>
                <a:cs typeface="Times New Roman" pitchFamily="18" charset="0"/>
              </a:rPr>
              <a:t>Bài</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tập</a:t>
            </a:r>
            <a:r>
              <a:rPr lang="en-US" sz="3200" b="1" dirty="0">
                <a:solidFill>
                  <a:prstClr val="black"/>
                </a:solidFill>
                <a:latin typeface="Times New Roman" pitchFamily="18" charset="0"/>
                <a:cs typeface="Times New Roman" pitchFamily="18" charset="0"/>
              </a:rPr>
              <a:t> 3/SGK T100</a:t>
            </a:r>
            <a:r>
              <a:rPr lang="vi-VN" sz="3200" b="1" dirty="0">
                <a:solidFill>
                  <a:prstClr val="black"/>
                </a:solidFill>
                <a:latin typeface="Times New Roman" pitchFamily="18" charset="0"/>
                <a:cs typeface="Times New Roman" pitchFamily="18" charset="0"/>
              </a:rPr>
              <a:t>. </a:t>
            </a:r>
          </a:p>
        </p:txBody>
      </p:sp>
      <p:sp>
        <p:nvSpPr>
          <p:cNvPr id="5" name="Rectangle 4"/>
          <p:cNvSpPr/>
          <p:nvPr/>
        </p:nvSpPr>
        <p:spPr>
          <a:xfrm>
            <a:off x="3438660" y="573554"/>
            <a:ext cx="6439437" cy="1672253"/>
          </a:xfrm>
          <a:prstGeom prst="rect">
            <a:avLst/>
          </a:prstGeom>
        </p:spPr>
        <p:txBody>
          <a:bodyPr wrap="square">
            <a:spAutoFit/>
          </a:bodyPr>
          <a:lstStyle/>
          <a:p>
            <a:pPr algn="ctr">
              <a:lnSpc>
                <a:spcPct val="150000"/>
              </a:lnSpc>
              <a:spcAft>
                <a:spcPts val="800"/>
              </a:spcAft>
              <a:tabLst>
                <a:tab pos="90170" algn="l"/>
                <a:tab pos="180340" algn="l"/>
              </a:tabLst>
            </a:pPr>
            <a:r>
              <a:rPr lang="en-US" sz="3200" b="1" i="1" dirty="0" err="1">
                <a:latin typeface="Times New Roman"/>
                <a:ea typeface="Calibri"/>
                <a:cs typeface="Times New Roman"/>
              </a:rPr>
              <a:t>Đẽo</a:t>
            </a:r>
            <a:r>
              <a:rPr lang="en-US" sz="3200" b="1" i="1" dirty="0">
                <a:latin typeface="Times New Roman"/>
                <a:ea typeface="Calibri"/>
                <a:cs typeface="Times New Roman"/>
              </a:rPr>
              <a:t> </a:t>
            </a:r>
            <a:r>
              <a:rPr lang="en-US" sz="3200" b="1" i="1" dirty="0" err="1">
                <a:latin typeface="Times New Roman"/>
                <a:ea typeface="Calibri"/>
                <a:cs typeface="Times New Roman"/>
              </a:rPr>
              <a:t>cày</a:t>
            </a:r>
            <a:r>
              <a:rPr lang="en-US" sz="3200" b="1" i="1" dirty="0">
                <a:latin typeface="Times New Roman"/>
                <a:ea typeface="Calibri"/>
                <a:cs typeface="Times New Roman"/>
              </a:rPr>
              <a:t> </a:t>
            </a:r>
            <a:r>
              <a:rPr lang="en-US" sz="3200" b="1" i="1" dirty="0" err="1">
                <a:latin typeface="Times New Roman"/>
                <a:ea typeface="Calibri"/>
                <a:cs typeface="Times New Roman"/>
              </a:rPr>
              <a:t>theo</a:t>
            </a:r>
            <a:r>
              <a:rPr lang="en-US" sz="3200" b="1" i="1" dirty="0">
                <a:latin typeface="Times New Roman"/>
                <a:ea typeface="Calibri"/>
                <a:cs typeface="Times New Roman"/>
              </a:rPr>
              <a:t> ý </a:t>
            </a:r>
            <a:r>
              <a:rPr lang="en-US" sz="3200" b="1" i="1" dirty="0" err="1">
                <a:latin typeface="Times New Roman"/>
                <a:ea typeface="Calibri"/>
                <a:cs typeface="Times New Roman"/>
              </a:rPr>
              <a:t>người</a:t>
            </a:r>
            <a:r>
              <a:rPr lang="en-US" sz="3200" b="1" i="1" dirty="0">
                <a:latin typeface="Times New Roman"/>
                <a:ea typeface="Calibri"/>
                <a:cs typeface="Times New Roman"/>
              </a:rPr>
              <a:t> ta</a:t>
            </a:r>
            <a:endParaRPr lang="en-US" sz="2400" b="1" dirty="0">
              <a:latin typeface="Calibri"/>
              <a:ea typeface="Calibri"/>
              <a:cs typeface="Times New Roman"/>
            </a:endParaRPr>
          </a:p>
          <a:p>
            <a:pPr algn="ctr">
              <a:lnSpc>
                <a:spcPct val="150000"/>
              </a:lnSpc>
              <a:spcAft>
                <a:spcPts val="800"/>
              </a:spcAft>
              <a:tabLst>
                <a:tab pos="90170" algn="l"/>
                <a:tab pos="180340" algn="l"/>
              </a:tabLst>
            </a:pPr>
            <a:r>
              <a:rPr lang="en-US" sz="3200" b="1" i="1" dirty="0" err="1">
                <a:latin typeface="Times New Roman"/>
                <a:ea typeface="Calibri"/>
                <a:cs typeface="Times New Roman"/>
              </a:rPr>
              <a:t>Sẽ</a:t>
            </a:r>
            <a:r>
              <a:rPr lang="en-US" sz="3200" b="1" i="1" dirty="0">
                <a:latin typeface="Times New Roman"/>
                <a:ea typeface="Calibri"/>
                <a:cs typeface="Times New Roman"/>
              </a:rPr>
              <a:t> </a:t>
            </a:r>
            <a:r>
              <a:rPr lang="en-US" sz="3200" b="1" i="1" dirty="0" err="1">
                <a:latin typeface="Times New Roman"/>
                <a:ea typeface="Calibri"/>
                <a:cs typeface="Times New Roman"/>
              </a:rPr>
              <a:t>thành</a:t>
            </a:r>
            <a:r>
              <a:rPr lang="en-US" sz="3200" b="1" i="1" dirty="0">
                <a:latin typeface="Times New Roman"/>
                <a:ea typeface="Calibri"/>
                <a:cs typeface="Times New Roman"/>
              </a:rPr>
              <a:t> </a:t>
            </a:r>
            <a:r>
              <a:rPr lang="en-US" sz="3200" b="1" i="1" dirty="0" err="1">
                <a:latin typeface="Times New Roman"/>
                <a:ea typeface="Calibri"/>
                <a:cs typeface="Times New Roman"/>
              </a:rPr>
              <a:t>khúc</a:t>
            </a:r>
            <a:r>
              <a:rPr lang="en-US" sz="3200" b="1" i="1" dirty="0">
                <a:latin typeface="Times New Roman"/>
                <a:ea typeface="Calibri"/>
                <a:cs typeface="Times New Roman"/>
              </a:rPr>
              <a:t> </a:t>
            </a:r>
            <a:r>
              <a:rPr lang="en-US" sz="3200" b="1" i="1" dirty="0" err="1">
                <a:latin typeface="Times New Roman"/>
                <a:ea typeface="Calibri"/>
                <a:cs typeface="Times New Roman"/>
              </a:rPr>
              <a:t>gỗ</a:t>
            </a:r>
            <a:r>
              <a:rPr lang="en-US" sz="3200" b="1" i="1" dirty="0">
                <a:latin typeface="Times New Roman"/>
                <a:ea typeface="Calibri"/>
                <a:cs typeface="Times New Roman"/>
              </a:rPr>
              <a:t> </a:t>
            </a:r>
            <a:r>
              <a:rPr lang="en-US" sz="3200" b="1" i="1" dirty="0" err="1">
                <a:latin typeface="Times New Roman"/>
                <a:ea typeface="Calibri"/>
                <a:cs typeface="Times New Roman"/>
              </a:rPr>
              <a:t>chẳng</a:t>
            </a:r>
            <a:r>
              <a:rPr lang="en-US" sz="3200" b="1" i="1" dirty="0">
                <a:latin typeface="Times New Roman"/>
                <a:ea typeface="Calibri"/>
                <a:cs typeface="Times New Roman"/>
              </a:rPr>
              <a:t> </a:t>
            </a:r>
            <a:r>
              <a:rPr lang="en-US" sz="3200" b="1" i="1" dirty="0" err="1">
                <a:latin typeface="Times New Roman"/>
                <a:ea typeface="Calibri"/>
                <a:cs typeface="Times New Roman"/>
              </a:rPr>
              <a:t>ra</a:t>
            </a:r>
            <a:r>
              <a:rPr lang="en-US" sz="3200" b="1" i="1" dirty="0">
                <a:latin typeface="Times New Roman"/>
                <a:ea typeface="Calibri"/>
                <a:cs typeface="Times New Roman"/>
              </a:rPr>
              <a:t> </a:t>
            </a:r>
            <a:r>
              <a:rPr lang="en-US" sz="3200" b="1" i="1" dirty="0" err="1">
                <a:latin typeface="Times New Roman"/>
                <a:ea typeface="Calibri"/>
                <a:cs typeface="Times New Roman"/>
              </a:rPr>
              <a:t>việc</a:t>
            </a:r>
            <a:r>
              <a:rPr lang="en-US" sz="3200" b="1" i="1" dirty="0">
                <a:latin typeface="Times New Roman"/>
                <a:ea typeface="Calibri"/>
                <a:cs typeface="Times New Roman"/>
              </a:rPr>
              <a:t> </a:t>
            </a:r>
            <a:r>
              <a:rPr lang="en-US" sz="3200" b="1" i="1" dirty="0" err="1">
                <a:latin typeface="Times New Roman"/>
                <a:ea typeface="Calibri"/>
                <a:cs typeface="Times New Roman"/>
              </a:rPr>
              <a:t>gì</a:t>
            </a:r>
            <a:endParaRPr lang="en-US" sz="2400" b="1" dirty="0">
              <a:effectLst/>
              <a:latin typeface="Calibri"/>
              <a:ea typeface="Calibri"/>
              <a:cs typeface="Times New Roman"/>
            </a:endParaRPr>
          </a:p>
        </p:txBody>
      </p:sp>
      <p:sp>
        <p:nvSpPr>
          <p:cNvPr id="3" name="Rectangle 2"/>
          <p:cNvSpPr/>
          <p:nvPr/>
        </p:nvSpPr>
        <p:spPr>
          <a:xfrm>
            <a:off x="150255" y="2048355"/>
            <a:ext cx="6096000" cy="1569660"/>
          </a:xfrm>
          <a:prstGeom prst="rect">
            <a:avLst/>
          </a:prstGeom>
        </p:spPr>
        <p:txBody>
          <a:bodyPr>
            <a:spAutoFit/>
          </a:bodyPr>
          <a:lstStyle/>
          <a:p>
            <a:pPr algn="just">
              <a:lnSpc>
                <a:spcPct val="150000"/>
              </a:lnSpc>
              <a:spcAft>
                <a:spcPts val="800"/>
              </a:spcAft>
              <a:tabLst>
                <a:tab pos="90170" algn="l"/>
                <a:tab pos="180340" algn="l"/>
              </a:tabLst>
            </a:pPr>
            <a:r>
              <a:rPr lang="en-US" sz="3200" dirty="0">
                <a:latin typeface="Times New Roman"/>
                <a:ea typeface="Calibri"/>
                <a:cs typeface="Times New Roman"/>
                <a:sym typeface="Wingdings"/>
              </a:rPr>
              <a:t></a:t>
            </a:r>
            <a:r>
              <a:rPr lang="en-US" sz="3200" dirty="0">
                <a:latin typeface="Times New Roman"/>
                <a:ea typeface="Calibri"/>
                <a:cs typeface="Times New Roman"/>
              </a:rPr>
              <a:t> </a:t>
            </a:r>
            <a:r>
              <a:rPr lang="en-US" sz="3200" dirty="0" err="1">
                <a:latin typeface="Times New Roman"/>
                <a:ea typeface="Calibri"/>
                <a:cs typeface="Times New Roman"/>
              </a:rPr>
              <a:t>Liên</a:t>
            </a:r>
            <a:r>
              <a:rPr lang="en-US" sz="3200" dirty="0">
                <a:latin typeface="Times New Roman"/>
                <a:ea typeface="Calibri"/>
                <a:cs typeface="Times New Roman"/>
              </a:rPr>
              <a:t> </a:t>
            </a:r>
            <a:r>
              <a:rPr lang="en-US" sz="3200" dirty="0" err="1">
                <a:latin typeface="Times New Roman"/>
                <a:ea typeface="Calibri"/>
                <a:cs typeface="Times New Roman"/>
              </a:rPr>
              <a:t>tưởng</a:t>
            </a:r>
            <a:r>
              <a:rPr lang="en-US" sz="3200" dirty="0">
                <a:latin typeface="Times New Roman"/>
                <a:ea typeface="Calibri"/>
                <a:cs typeface="Times New Roman"/>
              </a:rPr>
              <a:t> </a:t>
            </a:r>
            <a:r>
              <a:rPr lang="en-US" sz="3200" dirty="0" err="1">
                <a:latin typeface="Times New Roman"/>
                <a:ea typeface="Calibri"/>
                <a:cs typeface="Times New Roman"/>
              </a:rPr>
              <a:t>đến</a:t>
            </a:r>
            <a:r>
              <a:rPr lang="en-US" sz="3200" dirty="0">
                <a:latin typeface="Times New Roman"/>
                <a:ea typeface="Calibri"/>
                <a:cs typeface="Times New Roman"/>
              </a:rPr>
              <a:t> </a:t>
            </a:r>
            <a:r>
              <a:rPr lang="en-US" sz="3200" dirty="0" err="1">
                <a:latin typeface="Times New Roman"/>
                <a:ea typeface="Calibri"/>
                <a:cs typeface="Times New Roman"/>
              </a:rPr>
              <a:t>thành</a:t>
            </a:r>
            <a:r>
              <a:rPr lang="en-US" sz="3200" dirty="0">
                <a:latin typeface="Times New Roman"/>
                <a:ea typeface="Calibri"/>
                <a:cs typeface="Times New Roman"/>
              </a:rPr>
              <a:t> </a:t>
            </a:r>
            <a:r>
              <a:rPr lang="en-US" sz="3200" dirty="0" err="1">
                <a:latin typeface="Times New Roman"/>
                <a:ea typeface="Calibri"/>
                <a:cs typeface="Times New Roman"/>
              </a:rPr>
              <a:t>ngữ</a:t>
            </a:r>
            <a:r>
              <a:rPr lang="en-US" sz="3200" dirty="0">
                <a:latin typeface="Times New Roman"/>
                <a:ea typeface="Calibri"/>
                <a:cs typeface="Times New Roman"/>
              </a:rPr>
              <a:t>: </a:t>
            </a:r>
            <a:r>
              <a:rPr lang="en-US" sz="3200" dirty="0" err="1">
                <a:latin typeface="Times New Roman"/>
                <a:ea typeface="Calibri"/>
                <a:cs typeface="Times New Roman"/>
              </a:rPr>
              <a:t>Đẽo</a:t>
            </a:r>
            <a:r>
              <a:rPr lang="en-US" sz="3200" dirty="0">
                <a:latin typeface="Times New Roman"/>
                <a:ea typeface="Calibri"/>
                <a:cs typeface="Times New Roman"/>
              </a:rPr>
              <a:t> </a:t>
            </a:r>
            <a:r>
              <a:rPr lang="en-US" sz="3200" dirty="0" err="1">
                <a:latin typeface="Times New Roman"/>
                <a:ea typeface="Calibri"/>
                <a:cs typeface="Times New Roman"/>
              </a:rPr>
              <a:t>cày</a:t>
            </a:r>
            <a:r>
              <a:rPr lang="en-US" sz="3200" dirty="0">
                <a:latin typeface="Times New Roman"/>
                <a:ea typeface="Calibri"/>
                <a:cs typeface="Times New Roman"/>
              </a:rPr>
              <a:t> </a:t>
            </a:r>
            <a:r>
              <a:rPr lang="en-US" sz="3200" dirty="0" err="1">
                <a:latin typeface="Times New Roman"/>
                <a:ea typeface="Calibri"/>
                <a:cs typeface="Times New Roman"/>
              </a:rPr>
              <a:t>giữa</a:t>
            </a:r>
            <a:r>
              <a:rPr lang="en-US" sz="3200" dirty="0">
                <a:latin typeface="Times New Roman"/>
                <a:ea typeface="Calibri"/>
                <a:cs typeface="Times New Roman"/>
              </a:rPr>
              <a:t> </a:t>
            </a:r>
            <a:r>
              <a:rPr lang="en-US" sz="3200" dirty="0" err="1">
                <a:latin typeface="Times New Roman"/>
                <a:ea typeface="Calibri"/>
                <a:cs typeface="Times New Roman"/>
              </a:rPr>
              <a:t>đường</a:t>
            </a:r>
            <a:r>
              <a:rPr lang="en-US" sz="3200" dirty="0">
                <a:latin typeface="Times New Roman"/>
                <a:ea typeface="Calibri"/>
                <a:cs typeface="Times New Roman"/>
              </a:rPr>
              <a:t>;</a:t>
            </a:r>
            <a:endParaRPr lang="en-US" sz="2400" dirty="0">
              <a:latin typeface="Calibri"/>
              <a:ea typeface="Calibri"/>
              <a:cs typeface="Times New Roman"/>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4342" y="2390659"/>
            <a:ext cx="4881095" cy="4203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90659" y="3851782"/>
            <a:ext cx="6096000" cy="2554545"/>
          </a:xfrm>
          <a:prstGeom prst="rect">
            <a:avLst/>
          </a:prstGeom>
        </p:spPr>
        <p:txBody>
          <a:bodyPr>
            <a:spAutoFit/>
          </a:bodyPr>
          <a:lstStyle/>
          <a:p>
            <a:pPr lvl="0" algn="just"/>
            <a:r>
              <a:rPr lang="en-US" sz="3200" dirty="0">
                <a:solidFill>
                  <a:prstClr val="black"/>
                </a:solidFill>
                <a:latin typeface="Times New Roman"/>
                <a:ea typeface="Calibri"/>
                <a:cs typeface="Times New Roman"/>
                <a:sym typeface="Wingdings"/>
              </a:rPr>
              <a:t></a:t>
            </a:r>
            <a:r>
              <a:rPr lang="en-US" sz="3200" dirty="0">
                <a:solidFill>
                  <a:prstClr val="black"/>
                </a:solidFill>
                <a:latin typeface="Times New Roman"/>
                <a:ea typeface="Calibri"/>
              </a:rPr>
              <a:t> Ý </a:t>
            </a:r>
            <a:r>
              <a:rPr lang="en-US" sz="3200" dirty="0" err="1">
                <a:solidFill>
                  <a:prstClr val="black"/>
                </a:solidFill>
                <a:latin typeface="Times New Roman"/>
                <a:ea typeface="Calibri"/>
              </a:rPr>
              <a:t>nghĩa</a:t>
            </a:r>
            <a:r>
              <a:rPr lang="en-US" sz="3200" dirty="0">
                <a:solidFill>
                  <a:prstClr val="black"/>
                </a:solidFill>
                <a:latin typeface="Times New Roman"/>
                <a:ea typeface="Calibri"/>
              </a:rPr>
              <a:t>: </a:t>
            </a:r>
            <a:r>
              <a:rPr lang="en-US" sz="3200" dirty="0" err="1">
                <a:solidFill>
                  <a:prstClr val="black"/>
                </a:solidFill>
                <a:latin typeface="Times New Roman"/>
                <a:ea typeface="Calibri"/>
              </a:rPr>
              <a:t>những</a:t>
            </a:r>
            <a:r>
              <a:rPr lang="en-US" sz="3200" dirty="0">
                <a:solidFill>
                  <a:prstClr val="black"/>
                </a:solidFill>
                <a:latin typeface="Times New Roman"/>
                <a:ea typeface="Calibri"/>
              </a:rPr>
              <a:t> </a:t>
            </a:r>
            <a:r>
              <a:rPr lang="en-US" sz="3200" dirty="0" err="1">
                <a:solidFill>
                  <a:prstClr val="black"/>
                </a:solidFill>
                <a:latin typeface="Times New Roman"/>
                <a:ea typeface="Calibri"/>
              </a:rPr>
              <a:t>người</a:t>
            </a:r>
            <a:r>
              <a:rPr lang="en-US" sz="3200" dirty="0">
                <a:solidFill>
                  <a:prstClr val="black"/>
                </a:solidFill>
                <a:latin typeface="Times New Roman"/>
                <a:ea typeface="Calibri"/>
              </a:rPr>
              <a:t> </a:t>
            </a:r>
            <a:r>
              <a:rPr lang="en-US" sz="3200" dirty="0" err="1">
                <a:solidFill>
                  <a:prstClr val="black"/>
                </a:solidFill>
                <a:latin typeface="Times New Roman"/>
                <a:ea typeface="Calibri"/>
              </a:rPr>
              <a:t>không</a:t>
            </a:r>
            <a:r>
              <a:rPr lang="en-US" sz="3200" dirty="0">
                <a:solidFill>
                  <a:prstClr val="black"/>
                </a:solidFill>
                <a:latin typeface="Times New Roman"/>
                <a:ea typeface="Calibri"/>
              </a:rPr>
              <a:t> </a:t>
            </a:r>
            <a:r>
              <a:rPr lang="en-US" sz="3200" dirty="0" err="1">
                <a:solidFill>
                  <a:prstClr val="black"/>
                </a:solidFill>
                <a:latin typeface="Times New Roman"/>
                <a:ea typeface="Calibri"/>
              </a:rPr>
              <a:t>độc</a:t>
            </a:r>
            <a:r>
              <a:rPr lang="en-US" sz="3200" dirty="0">
                <a:solidFill>
                  <a:prstClr val="black"/>
                </a:solidFill>
                <a:latin typeface="Times New Roman"/>
                <a:ea typeface="Calibri"/>
              </a:rPr>
              <a:t> </a:t>
            </a:r>
            <a:r>
              <a:rPr lang="en-US" sz="3200" dirty="0" err="1">
                <a:solidFill>
                  <a:prstClr val="black"/>
                </a:solidFill>
                <a:latin typeface="Times New Roman"/>
                <a:ea typeface="Calibri"/>
              </a:rPr>
              <a:t>lập</a:t>
            </a:r>
            <a:r>
              <a:rPr lang="en-US" sz="3200" dirty="0">
                <a:solidFill>
                  <a:prstClr val="black"/>
                </a:solidFill>
                <a:latin typeface="Times New Roman"/>
                <a:ea typeface="Calibri"/>
              </a:rPr>
              <a:t>, </a:t>
            </a:r>
            <a:r>
              <a:rPr lang="en-US" sz="3200" dirty="0" err="1">
                <a:solidFill>
                  <a:prstClr val="black"/>
                </a:solidFill>
                <a:latin typeface="Times New Roman"/>
                <a:ea typeface="Calibri"/>
              </a:rPr>
              <a:t>không</a:t>
            </a:r>
            <a:r>
              <a:rPr lang="en-US" sz="3200" dirty="0">
                <a:solidFill>
                  <a:prstClr val="black"/>
                </a:solidFill>
                <a:latin typeface="Times New Roman"/>
                <a:ea typeface="Calibri"/>
              </a:rPr>
              <a:t> </a:t>
            </a:r>
            <a:r>
              <a:rPr lang="en-US" sz="3200" dirty="0" err="1">
                <a:solidFill>
                  <a:prstClr val="black"/>
                </a:solidFill>
                <a:latin typeface="Times New Roman"/>
                <a:ea typeface="Calibri"/>
              </a:rPr>
              <a:t>có</a:t>
            </a:r>
            <a:r>
              <a:rPr lang="en-US" sz="3200" dirty="0">
                <a:solidFill>
                  <a:prstClr val="black"/>
                </a:solidFill>
                <a:latin typeface="Times New Roman"/>
                <a:ea typeface="Calibri"/>
              </a:rPr>
              <a:t> </a:t>
            </a:r>
            <a:r>
              <a:rPr lang="en-US" sz="3200" dirty="0" err="1">
                <a:solidFill>
                  <a:prstClr val="black"/>
                </a:solidFill>
                <a:latin typeface="Times New Roman"/>
                <a:ea typeface="Calibri"/>
              </a:rPr>
              <a:t>chính</a:t>
            </a:r>
            <a:r>
              <a:rPr lang="en-US" sz="3200" dirty="0">
                <a:solidFill>
                  <a:prstClr val="black"/>
                </a:solidFill>
                <a:latin typeface="Times New Roman"/>
                <a:ea typeface="Calibri"/>
              </a:rPr>
              <a:t> </a:t>
            </a:r>
            <a:r>
              <a:rPr lang="en-US" sz="3200" dirty="0" err="1">
                <a:solidFill>
                  <a:prstClr val="black"/>
                </a:solidFill>
                <a:latin typeface="Times New Roman"/>
                <a:ea typeface="Calibri"/>
              </a:rPr>
              <a:t>kiến</a:t>
            </a:r>
            <a:r>
              <a:rPr lang="en-US" sz="3200" dirty="0">
                <a:solidFill>
                  <a:prstClr val="black"/>
                </a:solidFill>
                <a:latin typeface="Times New Roman"/>
                <a:ea typeface="Calibri"/>
              </a:rPr>
              <a:t> </a:t>
            </a:r>
            <a:r>
              <a:rPr lang="en-US" sz="3200" dirty="0" err="1">
                <a:solidFill>
                  <a:prstClr val="black"/>
                </a:solidFill>
                <a:latin typeface="Times New Roman"/>
                <a:ea typeface="Calibri"/>
              </a:rPr>
              <a:t>riêng</a:t>
            </a:r>
            <a:r>
              <a:rPr lang="en-US" sz="3200" dirty="0">
                <a:solidFill>
                  <a:prstClr val="black"/>
                </a:solidFill>
                <a:latin typeface="Times New Roman"/>
                <a:ea typeface="Calibri"/>
              </a:rPr>
              <a:t>, </a:t>
            </a:r>
            <a:r>
              <a:rPr lang="en-US" sz="3200" dirty="0" err="1">
                <a:solidFill>
                  <a:prstClr val="black"/>
                </a:solidFill>
                <a:latin typeface="Times New Roman"/>
                <a:ea typeface="Calibri"/>
              </a:rPr>
              <a:t>luôn</a:t>
            </a:r>
            <a:r>
              <a:rPr lang="en-US" sz="3200" dirty="0">
                <a:solidFill>
                  <a:prstClr val="black"/>
                </a:solidFill>
                <a:latin typeface="Times New Roman"/>
                <a:ea typeface="Calibri"/>
              </a:rPr>
              <a:t> </a:t>
            </a:r>
            <a:r>
              <a:rPr lang="en-US" sz="3200" dirty="0" err="1">
                <a:solidFill>
                  <a:prstClr val="black"/>
                </a:solidFill>
                <a:latin typeface="Times New Roman"/>
                <a:ea typeface="Calibri"/>
              </a:rPr>
              <a:t>bị</a:t>
            </a:r>
            <a:r>
              <a:rPr lang="en-US" sz="3200" dirty="0">
                <a:solidFill>
                  <a:prstClr val="black"/>
                </a:solidFill>
                <a:latin typeface="Times New Roman"/>
                <a:ea typeface="Calibri"/>
              </a:rPr>
              <a:t> </a:t>
            </a:r>
            <a:r>
              <a:rPr lang="en-US" sz="3200" dirty="0" err="1">
                <a:solidFill>
                  <a:prstClr val="black"/>
                </a:solidFill>
                <a:latin typeface="Times New Roman"/>
                <a:ea typeface="Calibri"/>
              </a:rPr>
              <a:t>tác</a:t>
            </a:r>
            <a:r>
              <a:rPr lang="en-US" sz="3200" dirty="0">
                <a:solidFill>
                  <a:prstClr val="black"/>
                </a:solidFill>
                <a:latin typeface="Times New Roman"/>
                <a:ea typeface="Calibri"/>
              </a:rPr>
              <a:t> </a:t>
            </a:r>
            <a:r>
              <a:rPr lang="en-US" sz="3200" dirty="0" err="1">
                <a:solidFill>
                  <a:prstClr val="black"/>
                </a:solidFill>
                <a:latin typeface="Times New Roman"/>
                <a:ea typeface="Calibri"/>
              </a:rPr>
              <a:t>động</a:t>
            </a:r>
            <a:r>
              <a:rPr lang="en-US" sz="3200" dirty="0">
                <a:solidFill>
                  <a:prstClr val="black"/>
                </a:solidFill>
                <a:latin typeface="Times New Roman"/>
                <a:ea typeface="Calibri"/>
              </a:rPr>
              <a:t> </a:t>
            </a:r>
            <a:r>
              <a:rPr lang="en-US" sz="3200" dirty="0" err="1">
                <a:solidFill>
                  <a:prstClr val="black"/>
                </a:solidFill>
                <a:latin typeface="Times New Roman"/>
                <a:ea typeface="Calibri"/>
              </a:rPr>
              <a:t>và</a:t>
            </a:r>
            <a:r>
              <a:rPr lang="en-US" sz="3200" dirty="0">
                <a:solidFill>
                  <a:prstClr val="black"/>
                </a:solidFill>
                <a:latin typeface="Times New Roman"/>
                <a:ea typeface="Calibri"/>
              </a:rPr>
              <a:t> </a:t>
            </a:r>
            <a:r>
              <a:rPr lang="en-US" sz="3200" dirty="0" err="1">
                <a:solidFill>
                  <a:prstClr val="black"/>
                </a:solidFill>
                <a:latin typeface="Times New Roman"/>
                <a:ea typeface="Calibri"/>
              </a:rPr>
              <a:t>thay</a:t>
            </a:r>
            <a:r>
              <a:rPr lang="en-US" sz="3200" dirty="0">
                <a:solidFill>
                  <a:prstClr val="black"/>
                </a:solidFill>
                <a:latin typeface="Times New Roman"/>
                <a:ea typeface="Calibri"/>
              </a:rPr>
              <a:t> </a:t>
            </a:r>
            <a:r>
              <a:rPr lang="en-US" sz="3200" dirty="0" err="1">
                <a:solidFill>
                  <a:prstClr val="black"/>
                </a:solidFill>
                <a:latin typeface="Times New Roman"/>
                <a:ea typeface="Calibri"/>
              </a:rPr>
              <a:t>đổi</a:t>
            </a:r>
            <a:r>
              <a:rPr lang="en-US" sz="3200" dirty="0">
                <a:solidFill>
                  <a:prstClr val="black"/>
                </a:solidFill>
                <a:latin typeface="Times New Roman"/>
                <a:ea typeface="Calibri"/>
              </a:rPr>
              <a:t> </a:t>
            </a:r>
            <a:r>
              <a:rPr lang="en-US" sz="3200" dirty="0" err="1">
                <a:solidFill>
                  <a:prstClr val="black"/>
                </a:solidFill>
                <a:latin typeface="Times New Roman"/>
                <a:ea typeface="Calibri"/>
              </a:rPr>
              <a:t>theo</a:t>
            </a:r>
            <a:r>
              <a:rPr lang="en-US" sz="3200" dirty="0">
                <a:solidFill>
                  <a:prstClr val="black"/>
                </a:solidFill>
                <a:latin typeface="Times New Roman"/>
                <a:ea typeface="Calibri"/>
              </a:rPr>
              <a:t> ý </a:t>
            </a:r>
            <a:r>
              <a:rPr lang="en-US" sz="3200" dirty="0" err="1">
                <a:solidFill>
                  <a:prstClr val="black"/>
                </a:solidFill>
                <a:latin typeface="Times New Roman"/>
                <a:ea typeface="Calibri"/>
              </a:rPr>
              <a:t>kiến</a:t>
            </a:r>
            <a:r>
              <a:rPr lang="en-US" sz="3200" dirty="0">
                <a:solidFill>
                  <a:prstClr val="black"/>
                </a:solidFill>
                <a:latin typeface="Times New Roman"/>
                <a:ea typeface="Calibri"/>
              </a:rPr>
              <a:t> </a:t>
            </a:r>
            <a:r>
              <a:rPr lang="en-US" sz="3200" dirty="0" err="1">
                <a:solidFill>
                  <a:prstClr val="black"/>
                </a:solidFill>
                <a:latin typeface="Times New Roman"/>
                <a:ea typeface="Calibri"/>
              </a:rPr>
              <a:t>người</a:t>
            </a:r>
            <a:r>
              <a:rPr lang="en-US" sz="3200" dirty="0">
                <a:solidFill>
                  <a:prstClr val="black"/>
                </a:solidFill>
                <a:latin typeface="Times New Roman"/>
                <a:ea typeface="Calibri"/>
              </a:rPr>
              <a:t> </a:t>
            </a:r>
            <a:r>
              <a:rPr lang="en-US" sz="3200" dirty="0" err="1">
                <a:solidFill>
                  <a:prstClr val="black"/>
                </a:solidFill>
                <a:latin typeface="Times New Roman"/>
                <a:ea typeface="Calibri"/>
              </a:rPr>
              <a:t>khác</a:t>
            </a:r>
            <a:r>
              <a:rPr lang="en-US" sz="3200" dirty="0">
                <a:solidFill>
                  <a:prstClr val="black"/>
                </a:solidFill>
                <a:latin typeface="Times New Roman"/>
                <a:ea typeface="Calibri"/>
              </a:rPr>
              <a:t> </a:t>
            </a:r>
            <a:r>
              <a:rPr lang="en-US" sz="3200" dirty="0" err="1">
                <a:solidFill>
                  <a:prstClr val="black"/>
                </a:solidFill>
                <a:latin typeface="Times New Roman"/>
                <a:ea typeface="Calibri"/>
              </a:rPr>
              <a:t>thì</a:t>
            </a:r>
            <a:r>
              <a:rPr lang="en-US" sz="3200" dirty="0">
                <a:solidFill>
                  <a:prstClr val="black"/>
                </a:solidFill>
                <a:latin typeface="Times New Roman"/>
                <a:ea typeface="Calibri"/>
              </a:rPr>
              <a:t> </a:t>
            </a:r>
            <a:r>
              <a:rPr lang="en-US" sz="3200" dirty="0" err="1">
                <a:solidFill>
                  <a:prstClr val="black"/>
                </a:solidFill>
                <a:latin typeface="Times New Roman"/>
                <a:ea typeface="Calibri"/>
              </a:rPr>
              <a:t>làm</a:t>
            </a:r>
            <a:r>
              <a:rPr lang="en-US" sz="3200" dirty="0">
                <a:solidFill>
                  <a:prstClr val="black"/>
                </a:solidFill>
                <a:latin typeface="Times New Roman"/>
                <a:ea typeface="Calibri"/>
              </a:rPr>
              <a:t> </a:t>
            </a:r>
            <a:r>
              <a:rPr lang="en-US" sz="3200" dirty="0" err="1">
                <a:solidFill>
                  <a:prstClr val="black"/>
                </a:solidFill>
                <a:latin typeface="Times New Roman"/>
                <a:ea typeface="Calibri"/>
              </a:rPr>
              <a:t>việc</a:t>
            </a:r>
            <a:r>
              <a:rPr lang="en-US" sz="3200" dirty="0">
                <a:solidFill>
                  <a:prstClr val="black"/>
                </a:solidFill>
                <a:latin typeface="Times New Roman"/>
                <a:ea typeface="Calibri"/>
              </a:rPr>
              <a:t> </a:t>
            </a:r>
            <a:r>
              <a:rPr lang="en-US" sz="3200" dirty="0" err="1">
                <a:solidFill>
                  <a:prstClr val="black"/>
                </a:solidFill>
                <a:latin typeface="Times New Roman"/>
                <a:ea typeface="Calibri"/>
              </a:rPr>
              <a:t>gì</a:t>
            </a:r>
            <a:r>
              <a:rPr lang="en-US" sz="3200" dirty="0">
                <a:solidFill>
                  <a:prstClr val="black"/>
                </a:solidFill>
                <a:latin typeface="Times New Roman"/>
                <a:ea typeface="Calibri"/>
              </a:rPr>
              <a:t> </a:t>
            </a:r>
            <a:r>
              <a:rPr lang="en-US" sz="3200" dirty="0" err="1">
                <a:solidFill>
                  <a:prstClr val="black"/>
                </a:solidFill>
                <a:latin typeface="Times New Roman"/>
                <a:ea typeface="Calibri"/>
              </a:rPr>
              <a:t>cũng</a:t>
            </a:r>
            <a:r>
              <a:rPr lang="en-US" sz="3200" dirty="0">
                <a:solidFill>
                  <a:prstClr val="black"/>
                </a:solidFill>
                <a:latin typeface="Times New Roman"/>
                <a:ea typeface="Calibri"/>
              </a:rPr>
              <a:t> </a:t>
            </a:r>
            <a:r>
              <a:rPr lang="en-US" sz="3200" dirty="0" err="1">
                <a:solidFill>
                  <a:prstClr val="black"/>
                </a:solidFill>
                <a:latin typeface="Times New Roman"/>
                <a:ea typeface="Calibri"/>
              </a:rPr>
              <a:t>không</a:t>
            </a:r>
            <a:r>
              <a:rPr lang="en-US" sz="3200" dirty="0">
                <a:solidFill>
                  <a:prstClr val="black"/>
                </a:solidFill>
                <a:latin typeface="Times New Roman"/>
                <a:ea typeface="Calibri"/>
              </a:rPr>
              <a:t> </a:t>
            </a:r>
            <a:r>
              <a:rPr lang="en-US" sz="3200" dirty="0" err="1">
                <a:solidFill>
                  <a:prstClr val="black"/>
                </a:solidFill>
                <a:latin typeface="Times New Roman"/>
                <a:ea typeface="Calibri"/>
              </a:rPr>
              <a:t>đạt</a:t>
            </a:r>
            <a:r>
              <a:rPr lang="en-US" sz="3200" dirty="0">
                <a:solidFill>
                  <a:prstClr val="black"/>
                </a:solidFill>
                <a:latin typeface="Times New Roman"/>
                <a:ea typeface="Calibri"/>
              </a:rPr>
              <a:t> </a:t>
            </a:r>
            <a:r>
              <a:rPr lang="en-US" sz="3200" dirty="0" err="1">
                <a:solidFill>
                  <a:prstClr val="black"/>
                </a:solidFill>
                <a:latin typeface="Times New Roman"/>
                <a:ea typeface="Calibri"/>
              </a:rPr>
              <a:t>được</a:t>
            </a:r>
            <a:r>
              <a:rPr lang="en-US" sz="3200" dirty="0">
                <a:solidFill>
                  <a:prstClr val="black"/>
                </a:solidFill>
                <a:latin typeface="Times New Roman"/>
                <a:ea typeface="Calibri"/>
              </a:rPr>
              <a:t> </a:t>
            </a:r>
            <a:r>
              <a:rPr lang="en-US" sz="3200" dirty="0" err="1">
                <a:solidFill>
                  <a:prstClr val="black"/>
                </a:solidFill>
                <a:latin typeface="Times New Roman"/>
                <a:ea typeface="Calibri"/>
              </a:rPr>
              <a:t>kết</a:t>
            </a:r>
            <a:r>
              <a:rPr lang="en-US" sz="3200" dirty="0">
                <a:solidFill>
                  <a:prstClr val="black"/>
                </a:solidFill>
                <a:latin typeface="Times New Roman"/>
                <a:ea typeface="Calibri"/>
              </a:rPr>
              <a:t> </a:t>
            </a:r>
            <a:r>
              <a:rPr lang="en-US" sz="3200" dirty="0" err="1">
                <a:solidFill>
                  <a:prstClr val="black"/>
                </a:solidFill>
                <a:latin typeface="Times New Roman"/>
                <a:ea typeface="Calibri"/>
              </a:rPr>
              <a:t>quả</a:t>
            </a:r>
            <a:r>
              <a:rPr lang="en-US" sz="3200" dirty="0">
                <a:solidFill>
                  <a:prstClr val="black"/>
                </a:solidFill>
                <a:latin typeface="Times New Roman"/>
                <a:ea typeface="Calibri"/>
              </a:rPr>
              <a:t>.</a:t>
            </a:r>
            <a:endParaRPr lang="en-US" sz="2400" dirty="0">
              <a:solidFill>
                <a:prstClr val="black"/>
              </a:solidFill>
              <a:latin typeface="Calibri"/>
              <a:ea typeface="Calibri"/>
              <a:cs typeface="Times New Roman"/>
            </a:endParaRPr>
          </a:p>
        </p:txBody>
      </p:sp>
    </p:spTree>
    <p:extLst>
      <p:ext uri="{BB962C8B-B14F-4D97-AF65-F5344CB8AC3E}">
        <p14:creationId xmlns:p14="http://schemas.microsoft.com/office/powerpoint/2010/main" val="409521818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barn(inVertical)">
                                      <p:cBhvr>
                                        <p:cTn id="22" dur="500"/>
                                        <p:tgtEl>
                                          <p:spTgt spid="1229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86" y="1104800"/>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80" y="1604641"/>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6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958644" y="3291290"/>
            <a:ext cx="4098629"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vi-VN" altLang="zh-CN" sz="3733" dirty="0">
                <a:solidFill>
                  <a:srgbClr val="FFFFFF"/>
                </a:solidFill>
                <a:latin typeface="#9Slide04 Chonburi" pitchFamily="2" charset="-34"/>
                <a:ea typeface="微软雅黑" panose="020B0503020204020204" pitchFamily="34" charset="-122"/>
                <a:cs typeface="#9Slide04 Chonburi" pitchFamily="2" charset="-34"/>
              </a:rPr>
              <a:t>Trò chơi</a:t>
            </a:r>
          </a:p>
          <a:p>
            <a:pPr algn="ctr">
              <a:defRPr/>
            </a:pPr>
            <a:r>
              <a:rPr lang="vi-VN" altLang="zh-CN" sz="3733" dirty="0">
                <a:solidFill>
                  <a:srgbClr val="FFFFFF"/>
                </a:solidFill>
                <a:latin typeface="#9Slide04 Chonburi" pitchFamily="2" charset="-34"/>
                <a:ea typeface="微软雅黑" panose="020B0503020204020204" pitchFamily="34" charset="-122"/>
                <a:cs typeface="#9Slide04 Chonburi" pitchFamily="2" charset="-34"/>
              </a:rPr>
              <a:t>AI NHANH HƠN</a:t>
            </a:r>
            <a:endParaRPr lang="zh-CN" altLang="en-US" sz="3733" dirty="0">
              <a:solidFill>
                <a:srgbClr val="FFFFFF"/>
              </a:solidFill>
              <a:latin typeface="#9Slide04 Chonburi" pitchFamily="2" charset="-34"/>
              <a:ea typeface="微软雅黑" panose="020B0503020204020204" pitchFamily="34" charset="-122"/>
              <a:cs typeface="#9Slide04 Chonburi" pitchFamily="2" charset="-34"/>
            </a:endParaRPr>
          </a:p>
        </p:txBody>
      </p:sp>
      <p:sp>
        <p:nvSpPr>
          <p:cNvPr id="25" name="MH_Other_2"/>
          <p:cNvSpPr/>
          <p:nvPr>
            <p:custDataLst>
              <p:tags r:id="rId3"/>
            </p:custDataLst>
          </p:nvPr>
        </p:nvSpPr>
        <p:spPr>
          <a:xfrm>
            <a:off x="5025738" y="1408951"/>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4267" dirty="0">
              <a:solidFill>
                <a:srgbClr val="FFFFFF"/>
              </a:solidFill>
              <a:ea typeface="微软雅黑" panose="020B0503020204020204" pitchFamily="34" charset="-122"/>
            </a:endParaRPr>
          </a:p>
        </p:txBody>
      </p:sp>
      <p:sp>
        <p:nvSpPr>
          <p:cNvPr id="6" name="TextBox 5">
            <a:extLst>
              <a:ext uri="{FF2B5EF4-FFF2-40B4-BE49-F238E27FC236}">
                <a16:creationId xmlns:a16="http://schemas.microsoft.com/office/drawing/2014/main" id="{70343142-BDD0-4BFD-00B7-03472B2D96CD}"/>
              </a:ext>
            </a:extLst>
          </p:cNvPr>
          <p:cNvSpPr txBox="1"/>
          <p:nvPr/>
        </p:nvSpPr>
        <p:spPr>
          <a:xfrm>
            <a:off x="5938769" y="257069"/>
            <a:ext cx="6117166" cy="1754326"/>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131475421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4</a:t>
            </a: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5</a:t>
            </a: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6</a:t>
            </a: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7</a:t>
            </a: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540000" y="914473"/>
            <a:ext cx="7518400" cy="1323439"/>
          </a:xfrm>
          <a:prstGeom prst="rect">
            <a:avLst/>
          </a:prstGeom>
          <a:noFill/>
        </p:spPr>
        <p:txBody>
          <a:bodyPr wrap="square" rtlCol="0">
            <a:spAutoFit/>
          </a:bodyPr>
          <a:lstStyle/>
          <a:p>
            <a:r>
              <a:rPr lang="vi-VN" sz="4000" dirty="0">
                <a:latin typeface="Times New Roman" pitchFamily="18" charset="0"/>
                <a:cs typeface="Times New Roman" pitchFamily="18" charset="0"/>
              </a:rPr>
              <a:t>Câu </a:t>
            </a:r>
            <a:r>
              <a:rPr lang="en-US" sz="4000" dirty="0">
                <a:latin typeface="Times New Roman" pitchFamily="18" charset="0"/>
                <a:cs typeface="Times New Roman" pitchFamily="18" charset="0"/>
              </a:rPr>
              <a:t>1</a:t>
            </a:r>
            <a:r>
              <a:rPr lang="vi-VN" sz="4000" dirty="0">
                <a:latin typeface="Times New Roman" pitchFamily="18" charset="0"/>
                <a:cs typeface="Times New Roman" pitchFamily="18" charset="0"/>
              </a:rPr>
              <a:t>. Có mấy kiểu hoán dụ cơ bản?</a:t>
            </a:r>
            <a:endParaRPr lang="en-US" sz="4000" dirty="0">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30" name="5-Point Star 29">
            <a:hlinkClick r:id="" action="ppaction://noaction"/>
          </p:cNvPr>
          <p:cNvSpPr/>
          <p:nvPr/>
        </p:nvSpPr>
        <p:spPr>
          <a:xfrm>
            <a:off x="10829702" y="60198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3812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6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1909651" y="3236893"/>
            <a:ext cx="5253149"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lấy</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bộ</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phận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gọi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toàn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thể</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4969101"/>
            <a:ext cx="4368800"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tên sự vật</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5943600"/>
            <a:ext cx="4368800" cy="954107"/>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L</a:t>
            </a:r>
            <a:r>
              <a:rPr lang="vi-VN" sz="2800" dirty="0">
                <a:solidFill>
                  <a:srgbClr val="002060"/>
                </a:solidFill>
                <a:latin typeface="Times New Roman" pitchFamily="18" charset="0"/>
                <a:cs typeface="Times New Roman" pitchFamily="18" charset="0"/>
              </a:rPr>
              <a:t>ấy cái cụ thể để gọi tên cái trừu tượng</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6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34" name="Picture 33" descr="tich.png"/>
          <p:cNvPicPr>
            <a:picLocks noChangeAspect="1"/>
          </p:cNvPicPr>
          <p:nvPr/>
        </p:nvPicPr>
        <p:blipFill>
          <a:blip r:embed="rId8"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9"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0" cstate="print"/>
          <a:stretch>
            <a:fillRect/>
          </a:stretch>
        </p:blipFill>
        <p:spPr>
          <a:xfrm>
            <a:off x="-965915" y="-1300766"/>
            <a:ext cx="13612969" cy="4691666"/>
          </a:xfrm>
          <a:prstGeom prst="rect">
            <a:avLst/>
          </a:prstGeom>
        </p:spPr>
      </p:pic>
      <p:sp>
        <p:nvSpPr>
          <p:cNvPr id="39" name="TextBox 38"/>
          <p:cNvSpPr txBox="1"/>
          <p:nvPr/>
        </p:nvSpPr>
        <p:spPr>
          <a:xfrm>
            <a:off x="2540000" y="265900"/>
            <a:ext cx="7518400" cy="1754326"/>
          </a:xfrm>
          <a:prstGeom prst="rect">
            <a:avLst/>
          </a:prstGeom>
          <a:noFill/>
        </p:spPr>
        <p:txBody>
          <a:bodyPr wrap="square" rtlCol="0">
            <a:spAutoFit/>
          </a:bodyPr>
          <a:lstStyle/>
          <a:p>
            <a:r>
              <a:rPr lang="vi-VN" sz="3600" dirty="0">
                <a:solidFill>
                  <a:prstClr val="black"/>
                </a:solidFill>
                <a:latin typeface="Times New Roman" pitchFamily="18" charset="0"/>
                <a:cs typeface="Times New Roman" pitchFamily="18" charset="0"/>
              </a:rPr>
              <a:t>Câu </a:t>
            </a:r>
            <a:r>
              <a:rPr lang="en-US" sz="3600" dirty="0">
                <a:solidFill>
                  <a:prstClr val="black"/>
                </a:solidFill>
                <a:latin typeface="Times New Roman" pitchFamily="18" charset="0"/>
                <a:cs typeface="Times New Roman" pitchFamily="18" charset="0"/>
              </a:rPr>
              <a:t>2</a:t>
            </a:r>
            <a:r>
              <a:rPr lang="vi-VN" sz="3600" dirty="0">
                <a:solidFill>
                  <a:prstClr val="black"/>
                </a:solidFill>
                <a:latin typeface="Times New Roman" pitchFamily="18" charset="0"/>
                <a:cs typeface="Times New Roman" pitchFamily="18" charset="0"/>
              </a:rPr>
              <a:t>. Câu “</a:t>
            </a:r>
            <a:r>
              <a:rPr lang="vi-VN" sz="3600" i="1" dirty="0">
                <a:solidFill>
                  <a:prstClr val="black"/>
                </a:solidFill>
                <a:latin typeface="Times New Roman" pitchFamily="18" charset="0"/>
                <a:cs typeface="Times New Roman" pitchFamily="18" charset="0"/>
              </a:rPr>
              <a:t>Vì lợi ích mười năm trồng cây / Vì lợi ích trăm năm trồng người</a:t>
            </a:r>
            <a:r>
              <a:rPr lang="vi-VN" sz="3600" dirty="0">
                <a:solidFill>
                  <a:prstClr val="black"/>
                </a:solidFill>
                <a:latin typeface="Times New Roman" pitchFamily="18" charset="0"/>
                <a:cs typeface="Times New Roman" pitchFamily="18" charset="0"/>
              </a:rPr>
              <a:t>” sử dụng phép hoán dụ nào?</a:t>
            </a:r>
            <a:endParaRPr lang="en-US" sz="3600" dirty="0">
              <a:solidFill>
                <a:prstClr val="black"/>
              </a:solidFill>
              <a:latin typeface="Times New Roman" pitchFamily="18" charset="0"/>
              <a:cs typeface="Times New Roman" pitchFamily="18" charset="0"/>
            </a:endParaRPr>
          </a:p>
        </p:txBody>
      </p:sp>
      <p:sp>
        <p:nvSpPr>
          <p:cNvPr id="28" name="5-Point Star 27">
            <a:hlinkClick r:id="" action="ppaction://noaction"/>
          </p:cNvPr>
          <p:cNvSpPr/>
          <p:nvPr/>
        </p:nvSpPr>
        <p:spPr>
          <a:xfrm>
            <a:off x="9347200" y="6077753"/>
            <a:ext cx="1016000" cy="685800"/>
          </a:xfrm>
          <a:prstGeom prst="star5">
            <a:avLst>
              <a:gd name="adj" fmla="val 22495"/>
              <a:gd name="hf" fmla="val 105146"/>
              <a:gd name="vf" fmla="val 11055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0938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5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41910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N</a:t>
            </a:r>
            <a:r>
              <a:rPr lang="vi-VN" sz="2800" dirty="0">
                <a:solidFill>
                  <a:srgbClr val="002060"/>
                </a:solidFill>
                <a:latin typeface="Times New Roman" pitchFamily="18" charset="0"/>
                <a:cs typeface="Times New Roman" pitchFamily="18" charset="0"/>
              </a:rPr>
              <a:t>gười lao động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14800"/>
            <a:ext cx="4368800" cy="954107"/>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K</a:t>
            </a:r>
            <a:r>
              <a:rPr lang="vi-VN" sz="2800" dirty="0">
                <a:solidFill>
                  <a:srgbClr val="002060"/>
                </a:solidFill>
                <a:latin typeface="Times New Roman" pitchFamily="18" charset="0"/>
                <a:cs typeface="Times New Roman" pitchFamily="18" charset="0"/>
              </a:rPr>
              <a:t>ết quả con người thu được trong lao động</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599" y="5105400"/>
            <a:ext cx="4791635" cy="954107"/>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Q</a:t>
            </a:r>
            <a:r>
              <a:rPr lang="vi-VN" sz="2800" dirty="0">
                <a:solidFill>
                  <a:srgbClr val="002060"/>
                </a:solidFill>
                <a:latin typeface="Times New Roman" pitchFamily="18" charset="0"/>
                <a:cs typeface="Times New Roman" pitchFamily="18" charset="0"/>
              </a:rPr>
              <a:t>uá trình lao động nặng nhọc, vất vả</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Công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việc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lao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động</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5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6" name="Picture 25" descr="112.png"/>
          <p:cNvPicPr>
            <a:picLocks noChangeAspect="1"/>
          </p:cNvPicPr>
          <p:nvPr/>
        </p:nvPicPr>
        <p:blipFill>
          <a:blip r:embed="rId8" cstate="print"/>
          <a:stretch>
            <a:fillRect/>
          </a:stretch>
        </p:blipFill>
        <p:spPr>
          <a:xfrm>
            <a:off x="-1403797" y="-1094704"/>
            <a:ext cx="15092903" cy="4142704"/>
          </a:xfrm>
          <a:prstGeom prst="rect">
            <a:avLst/>
          </a:prstGeom>
        </p:spPr>
      </p:pic>
      <p:sp>
        <p:nvSpPr>
          <p:cNvPr id="5" name="TextBox 4"/>
          <p:cNvSpPr txBox="1"/>
          <p:nvPr/>
        </p:nvSpPr>
        <p:spPr>
          <a:xfrm>
            <a:off x="1564068" y="284150"/>
            <a:ext cx="10119932" cy="1569660"/>
          </a:xfrm>
          <a:prstGeom prst="rect">
            <a:avLst/>
          </a:prstGeom>
          <a:noFill/>
        </p:spPr>
        <p:txBody>
          <a:bodyPr wrap="square" rtlCol="0">
            <a:spAutoFit/>
          </a:bodyPr>
          <a:lstStyle/>
          <a:p>
            <a:r>
              <a:rPr lang="vi-VN" sz="3200" b="1" dirty="0">
                <a:latin typeface="Times New Roman" pitchFamily="18" charset="0"/>
                <a:cs typeface="Times New Roman" pitchFamily="18" charset="0"/>
              </a:rPr>
              <a:t>Câu 4. Trong câu ca dao, từ “mồ hôi” hoán dụ cho sự vật gì:Mồ hôi mà đổ xuống đồng</a:t>
            </a:r>
            <a:r>
              <a:rPr lang="en-US" sz="3200" b="1" dirty="0">
                <a:latin typeface="Times New Roman" pitchFamily="18" charset="0"/>
                <a:cs typeface="Times New Roman" pitchFamily="18" charset="0"/>
              </a:rPr>
              <a:t>/</a:t>
            </a:r>
            <a:r>
              <a:rPr lang="vi-VN" sz="3200" b="1" dirty="0">
                <a:latin typeface="Times New Roman" pitchFamily="18" charset="0"/>
                <a:cs typeface="Times New Roman" pitchFamily="18" charset="0"/>
              </a:rPr>
              <a:t>Lúa mọc trùng trùng sáng cả đồi nương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chỉ</a:t>
            </a:r>
            <a:r>
              <a:rPr lang="en-US" sz="3200" b="1" dirty="0">
                <a:latin typeface="Times New Roman" pitchFamily="18" charset="0"/>
                <a:cs typeface="Times New Roman" pitchFamily="18" charset="0"/>
              </a:rPr>
              <a:t> </a:t>
            </a:r>
          </a:p>
        </p:txBody>
      </p:sp>
      <p:pic>
        <p:nvPicPr>
          <p:cNvPr id="33" name="Picture 32" descr="tich.png"/>
          <p:cNvPicPr>
            <a:picLocks noChangeAspect="1"/>
          </p:cNvPicPr>
          <p:nvPr/>
        </p:nvPicPr>
        <p:blipFill>
          <a:blip r:embed="rId9" cstate="print"/>
          <a:stretch>
            <a:fillRect/>
          </a:stretch>
        </p:blipFill>
        <p:spPr>
          <a:xfrm>
            <a:off x="6807200" y="3962400"/>
            <a:ext cx="965200" cy="723900"/>
          </a:xfrm>
          <a:prstGeom prst="rect">
            <a:avLst/>
          </a:prstGeom>
        </p:spPr>
      </p:pic>
      <p:pic>
        <p:nvPicPr>
          <p:cNvPr id="34" name="Picture 33"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5943600"/>
            <a:ext cx="711200" cy="533400"/>
          </a:xfrm>
          <a:prstGeom prst="rect">
            <a:avLst/>
          </a:prstGeom>
        </p:spPr>
      </p:pic>
      <p:sp>
        <p:nvSpPr>
          <p:cNvPr id="28" name="5-Point Star 27">
            <a:hlinkClick r:id="" action="ppaction://noaction"/>
          </p:cNvPr>
          <p:cNvSpPr/>
          <p:nvPr/>
        </p:nvSpPr>
        <p:spPr>
          <a:xfrm>
            <a:off x="10599271" y="6061114"/>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1926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37"/>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105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51816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6" name="TextBox 15"/>
          <p:cNvSpPr txBox="1"/>
          <p:nvPr/>
        </p:nvSpPr>
        <p:spPr>
          <a:xfrm>
            <a:off x="914400" y="41910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8" name="TextBox 17"/>
          <p:cNvSpPr txBox="1"/>
          <p:nvPr/>
        </p:nvSpPr>
        <p:spPr>
          <a:xfrm>
            <a:off x="2235200" y="3352800"/>
            <a:ext cx="5170152"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để gọi đối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cụ thể để chỉ trừu tượng</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chỉ toàn thể</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953000"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toàn thể</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37"/>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6" name="Picture 25" descr="112.png"/>
          <p:cNvPicPr>
            <a:picLocks noChangeAspect="1"/>
          </p:cNvPicPr>
          <p:nvPr/>
        </p:nvPicPr>
        <p:blipFill>
          <a:blip r:embed="rId8" cstate="print"/>
          <a:stretch>
            <a:fillRect/>
          </a:stretch>
        </p:blipFill>
        <p:spPr>
          <a:xfrm>
            <a:off x="-711200" y="-1068946"/>
            <a:ext cx="12395200" cy="3964546"/>
          </a:xfrm>
          <a:prstGeom prst="rect">
            <a:avLst/>
          </a:prstGeom>
        </p:spPr>
      </p:pic>
      <p:sp>
        <p:nvSpPr>
          <p:cNvPr id="5" name="TextBox 4"/>
          <p:cNvSpPr txBox="1"/>
          <p:nvPr/>
        </p:nvSpPr>
        <p:spPr>
          <a:xfrm>
            <a:off x="2032000" y="280897"/>
            <a:ext cx="8432800" cy="1569660"/>
          </a:xfrm>
          <a:prstGeom prst="rect">
            <a:avLst/>
          </a:prstGeom>
          <a:noFill/>
        </p:spPr>
        <p:txBody>
          <a:bodyPr wrap="square" rtlCol="0">
            <a:spAutoFit/>
          </a:bodyPr>
          <a:lstStyle/>
          <a:p>
            <a:r>
              <a:rPr lang="vi-VN" sz="3200" b="1" dirty="0">
                <a:latin typeface="Times New Roman" pitchFamily="18" charset="0"/>
                <a:cs typeface="Times New Roman" pitchFamily="18" charset="0"/>
              </a:rPr>
              <a:t>Câu 6. Câu thơ sau sử dụng phép hoán dụ nào?</a:t>
            </a:r>
          </a:p>
          <a:p>
            <a:pPr algn="ctr"/>
            <a:r>
              <a:rPr lang="vi-VN" sz="3200" b="1" i="1" dirty="0">
                <a:latin typeface="Times New Roman" pitchFamily="18" charset="0"/>
                <a:cs typeface="Times New Roman" pitchFamily="18" charset="0"/>
              </a:rPr>
              <a:t>Một trái tim lớn lao đã giã từ cuộc đời</a:t>
            </a:r>
          </a:p>
          <a:p>
            <a:pPr algn="ctr"/>
            <a:r>
              <a:rPr lang="vi-VN" sz="3200" b="1" i="1" dirty="0">
                <a:latin typeface="Times New Roman" pitchFamily="18" charset="0"/>
                <a:cs typeface="Times New Roman" pitchFamily="18" charset="0"/>
              </a:rPr>
              <a:t>Một khối óc lớn đã ngừng sống</a:t>
            </a:r>
            <a:endParaRPr lang="en-US" sz="3200" b="1" i="1" dirty="0">
              <a:latin typeface="Times New Roman" pitchFamily="18" charset="0"/>
              <a:cs typeface="Times New Roman" pitchFamily="18" charset="0"/>
            </a:endParaRPr>
          </a:p>
        </p:txBody>
      </p:sp>
      <p:pic>
        <p:nvPicPr>
          <p:cNvPr id="32" name="Picture 31" descr="tich.png"/>
          <p:cNvPicPr>
            <a:picLocks noChangeAspect="1"/>
          </p:cNvPicPr>
          <p:nvPr/>
        </p:nvPicPr>
        <p:blipFill>
          <a:blip r:embed="rId9" cstate="print"/>
          <a:stretch>
            <a:fillRect/>
          </a:stretch>
        </p:blipFill>
        <p:spPr>
          <a:xfrm>
            <a:off x="6604000" y="4953000"/>
            <a:ext cx="965200" cy="723900"/>
          </a:xfrm>
          <a:prstGeom prst="rect">
            <a:avLst/>
          </a:prstGeom>
        </p:spPr>
      </p:pic>
      <p:pic>
        <p:nvPicPr>
          <p:cNvPr id="33" name="Picture 32"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4" name="Picture 33"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28" name="5-Point Star 27">
            <a:hlinkClick r:id="" action="ppaction://noaction"/>
          </p:cNvPr>
          <p:cNvSpPr/>
          <p:nvPr/>
        </p:nvSpPr>
        <p:spPr>
          <a:xfrm>
            <a:off x="10515600" y="6153953"/>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493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6052" y="500535"/>
            <a:ext cx="10199921" cy="1015660"/>
          </a:xfrm>
          <a:prstGeom prst="rect">
            <a:avLst/>
          </a:prstGeom>
          <a:noFill/>
        </p:spPr>
        <p:txBody>
          <a:bodyPr wrap="none" lIns="91262" tIns="45718" rIns="91262" bIns="45718">
            <a:spAutoFit/>
          </a:bodyPr>
          <a:lstStyle/>
          <a:p>
            <a:pPr algn="ctr" defTabSz="912360"/>
            <a:r>
              <a:rPr lang="en-US" sz="6000" b="1"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sp>
        <p:nvSpPr>
          <p:cNvPr id="6" name="Oval 5"/>
          <p:cNvSpPr/>
          <p:nvPr/>
        </p:nvSpPr>
        <p:spPr>
          <a:xfrm>
            <a:off x="202087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G</a:t>
            </a:r>
            <a:endParaRPr lang="vi-VN" sz="3200" b="1" kern="0" dirty="0">
              <a:solidFill>
                <a:prstClr val="white"/>
              </a:solidFill>
              <a:latin typeface="Arial"/>
            </a:endParaRPr>
          </a:p>
        </p:txBody>
      </p:sp>
      <p:sp>
        <p:nvSpPr>
          <p:cNvPr id="7" name="Oval 6"/>
          <p:cNvSpPr/>
          <p:nvPr/>
        </p:nvSpPr>
        <p:spPr>
          <a:xfrm>
            <a:off x="264517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Ồ</a:t>
            </a:r>
            <a:endParaRPr lang="vi-VN" sz="3200" b="1" kern="0" dirty="0">
              <a:solidFill>
                <a:prstClr val="white"/>
              </a:solidFill>
              <a:latin typeface="Arial"/>
            </a:endParaRPr>
          </a:p>
        </p:txBody>
      </p:sp>
      <p:sp>
        <p:nvSpPr>
          <p:cNvPr id="8" name="Oval 7"/>
          <p:cNvSpPr/>
          <p:nvPr/>
        </p:nvSpPr>
        <p:spPr>
          <a:xfrm>
            <a:off x="3269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M</a:t>
            </a:r>
            <a:endParaRPr lang="vi-VN" sz="3200" b="1" kern="0" dirty="0">
              <a:solidFill>
                <a:prstClr val="white"/>
              </a:solidFill>
              <a:latin typeface="Arial"/>
            </a:endParaRPr>
          </a:p>
        </p:txBody>
      </p:sp>
      <p:sp>
        <p:nvSpPr>
          <p:cNvPr id="9" name="Oval 8"/>
          <p:cNvSpPr/>
          <p:nvPr/>
        </p:nvSpPr>
        <p:spPr>
          <a:xfrm>
            <a:off x="389339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0" name="Oval 9"/>
          <p:cNvSpPr/>
          <p:nvPr/>
        </p:nvSpPr>
        <p:spPr>
          <a:xfrm>
            <a:off x="4517559"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Ó</a:t>
            </a:r>
            <a:endParaRPr lang="vi-VN" sz="3200" b="1" kern="0" dirty="0">
              <a:solidFill>
                <a:prstClr val="white"/>
              </a:solidFill>
              <a:latin typeface="Arial"/>
            </a:endParaRPr>
          </a:p>
        </p:txBody>
      </p:sp>
      <p:sp>
        <p:nvSpPr>
          <p:cNvPr id="11" name="Oval 10"/>
          <p:cNvSpPr/>
          <p:nvPr/>
        </p:nvSpPr>
        <p:spPr>
          <a:xfrm>
            <a:off x="5141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vi-VN" sz="3200" b="1" kern="0" dirty="0">
                <a:solidFill>
                  <a:prstClr val="white"/>
                </a:solidFill>
                <a:latin typeface="Arial"/>
              </a:rPr>
              <a:t>0</a:t>
            </a:r>
          </a:p>
        </p:txBody>
      </p:sp>
      <p:sp>
        <p:nvSpPr>
          <p:cNvPr id="15" name="Oval 14"/>
          <p:cNvSpPr/>
          <p:nvPr/>
        </p:nvSpPr>
        <p:spPr>
          <a:xfrm>
            <a:off x="57660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6</a:t>
            </a:r>
            <a:endParaRPr lang="vi-VN" sz="3200" b="1" kern="0" dirty="0">
              <a:solidFill>
                <a:prstClr val="white"/>
              </a:solidFill>
              <a:latin typeface="Arial"/>
            </a:endParaRPr>
          </a:p>
        </p:txBody>
      </p:sp>
      <p:sp>
        <p:nvSpPr>
          <p:cNvPr id="16" name="Oval 15"/>
          <p:cNvSpPr/>
          <p:nvPr/>
        </p:nvSpPr>
        <p:spPr>
          <a:xfrm>
            <a:off x="639005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17" name="Oval 16"/>
          <p:cNvSpPr/>
          <p:nvPr/>
        </p:nvSpPr>
        <p:spPr>
          <a:xfrm>
            <a:off x="701422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H</a:t>
            </a:r>
            <a:endParaRPr lang="vi-VN" sz="3200" b="1" kern="0" dirty="0">
              <a:solidFill>
                <a:prstClr val="white"/>
              </a:solidFill>
              <a:latin typeface="Arial"/>
            </a:endParaRPr>
          </a:p>
        </p:txBody>
      </p:sp>
      <p:sp>
        <p:nvSpPr>
          <p:cNvPr id="18" name="Oval 17"/>
          <p:cNvSpPr/>
          <p:nvPr/>
        </p:nvSpPr>
        <p:spPr>
          <a:xfrm>
            <a:off x="7638395"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Ữ</a:t>
            </a:r>
            <a:endParaRPr lang="vi-VN" sz="3200" b="1" kern="0" dirty="0">
              <a:solidFill>
                <a:prstClr val="white"/>
              </a:solidFill>
              <a:latin typeface="Arial"/>
            </a:endParaRPr>
          </a:p>
        </p:txBody>
      </p:sp>
      <p:sp>
        <p:nvSpPr>
          <p:cNvPr id="19" name="Oval 18"/>
          <p:cNvSpPr/>
          <p:nvPr/>
        </p:nvSpPr>
        <p:spPr>
          <a:xfrm>
            <a:off x="826256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C</a:t>
            </a:r>
            <a:endParaRPr lang="vi-VN" sz="3200" b="1" kern="0" dirty="0">
              <a:solidFill>
                <a:prstClr val="white"/>
              </a:solidFill>
              <a:latin typeface="Arial"/>
            </a:endParaRPr>
          </a:p>
        </p:txBody>
      </p:sp>
      <p:sp>
        <p:nvSpPr>
          <p:cNvPr id="20" name="Oval 19"/>
          <p:cNvSpPr/>
          <p:nvPr/>
        </p:nvSpPr>
        <p:spPr>
          <a:xfrm>
            <a:off x="8886731"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Á</a:t>
            </a:r>
            <a:endParaRPr lang="vi-VN" sz="3200" b="1" kern="0" dirty="0">
              <a:solidFill>
                <a:prstClr val="white"/>
              </a:solidFill>
              <a:latin typeface="Arial"/>
            </a:endParaRPr>
          </a:p>
        </p:txBody>
      </p:sp>
      <p:sp>
        <p:nvSpPr>
          <p:cNvPr id="21" name="Oval 20"/>
          <p:cNvSpPr/>
          <p:nvPr/>
        </p:nvSpPr>
        <p:spPr>
          <a:xfrm>
            <a:off x="9510903" y="21025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62" tIns="45718" rIns="91262" bIns="45718" rtlCol="0" anchor="ctr"/>
          <a:lstStyle/>
          <a:p>
            <a:pPr algn="ctr" defTabSz="912360"/>
            <a:r>
              <a:rPr lang="en-US" sz="3200" b="1" kern="0" dirty="0">
                <a:solidFill>
                  <a:prstClr val="white"/>
                </a:solidFill>
                <a:latin typeface="Calibri"/>
              </a:rPr>
              <a:t>I</a:t>
            </a:r>
            <a:endParaRPr lang="vi-VN" sz="3200" b="1" kern="0" dirty="0">
              <a:solidFill>
                <a:prstClr val="white"/>
              </a:solidFill>
              <a:latin typeface="Arial"/>
            </a:endParaRPr>
          </a:p>
        </p:txBody>
      </p:sp>
      <p:pic>
        <p:nvPicPr>
          <p:cNvPr id="2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67" y="3425780"/>
            <a:ext cx="12190992" cy="3432221"/>
          </a:xfrm>
          <a:prstGeom prst="rect">
            <a:avLst/>
          </a:prstGeom>
        </p:spPr>
      </p:pic>
    </p:spTree>
    <p:extLst>
      <p:ext uri="{BB962C8B-B14F-4D97-AF65-F5344CB8AC3E}">
        <p14:creationId xmlns:p14="http://schemas.microsoft.com/office/powerpoint/2010/main" val="665551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26" presetClass="emph" presetSubtype="0" repeatCount="4000" fill="hold" nodeType="withEffect">
                                  <p:stCondLst>
                                    <p:cond delay="0"/>
                                  </p:stCondLst>
                                  <p:childTnLst>
                                    <p:animEffect transition="out" filter="fade">
                                      <p:cBhvr>
                                        <p:cTn id="11" dur="500" tmFilter="0, 0; .2, .5; .8, .5; 1, 0"/>
                                        <p:tgtEl>
                                          <p:spTgt spid="5">
                                            <p:txEl>
                                              <p:pRg st="0" end="0"/>
                                            </p:txEl>
                                          </p:spTgt>
                                        </p:tgtEl>
                                      </p:cBhvr>
                                    </p:animEffect>
                                    <p:animScale>
                                      <p:cBhvr>
                                        <p:cTn id="12" dur="250" autoRev="1" fill="hold"/>
                                        <p:tgtEl>
                                          <p:spTgt spid="5">
                                            <p:txEl>
                                              <p:pRg st="0" end="0"/>
                                            </p:txEl>
                                          </p:spTgt>
                                        </p:tgtEl>
                                      </p:cBhvr>
                                      <p:by x="105000" y="105000"/>
                                    </p:animScale>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4" name="lato.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2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6019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5" name="TextBox 14"/>
          <p:cNvSpPr txBox="1"/>
          <p:nvPr/>
        </p:nvSpPr>
        <p:spPr>
          <a:xfrm>
            <a:off x="914400" y="3200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032000" y="3246566"/>
            <a:ext cx="563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cái cụ thể để gọi cái trừu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1921099" y="4018229"/>
            <a:ext cx="5652035"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sự vật</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921099" y="4977702"/>
            <a:ext cx="5927501" cy="954107"/>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gọi toàn thể</a:t>
            </a:r>
            <a:endParaRPr lang="en-US" sz="2800" dirty="0">
              <a:solidFill>
                <a:srgbClr val="002060"/>
              </a:solidFill>
              <a:latin typeface="Times New Roman" pitchFamily="18" charset="0"/>
              <a:cs typeface="Times New Roman" pitchFamily="18" charset="0"/>
            </a:endParaRPr>
          </a:p>
        </p:txBody>
      </p:sp>
      <p:pic>
        <p:nvPicPr>
          <p:cNvPr id="22" name="Picture 24" descr="CHAY XE DAP"/>
          <p:cNvPicPr>
            <a:picLocks noChangeAspect="1" noChangeArrowheads="1"/>
          </p:cNvPicPr>
          <p:nvPr/>
        </p:nvPicPr>
        <p:blipFill>
          <a:blip r:embed="rId7" cstate="print"/>
          <a:srcRect/>
          <a:stretch>
            <a:fillRect/>
          </a:stretch>
        </p:blipFill>
        <p:spPr bwMode="auto">
          <a:xfrm>
            <a:off x="9182497" y="5455216"/>
            <a:ext cx="700495" cy="458774"/>
          </a:xfrm>
          <a:prstGeom prst="rect">
            <a:avLst/>
          </a:prstGeom>
          <a:noFill/>
        </p:spPr>
      </p:pic>
      <p:pic>
        <p:nvPicPr>
          <p:cNvPr id="23" name="Picture 22" descr="dongho1"/>
          <p:cNvPicPr>
            <a:picLocks noChangeAspect="1" noChangeArrowheads="1"/>
          </p:cNvPicPr>
          <p:nvPr/>
        </p:nvPicPr>
        <p:blipFill>
          <a:blip r:embed="rId8" cstate="print"/>
          <a:srcRect/>
          <a:stretch>
            <a:fillRect/>
          </a:stretch>
        </p:blipFill>
        <p:spPr bwMode="auto">
          <a:xfrm>
            <a:off x="8331200" y="373382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6" name="Picture 25" descr="112.png"/>
          <p:cNvPicPr>
            <a:picLocks noChangeAspect="1"/>
          </p:cNvPicPr>
          <p:nvPr/>
        </p:nvPicPr>
        <p:blipFill>
          <a:blip r:embed="rId9" cstate="print"/>
          <a:stretch>
            <a:fillRect/>
          </a:stretch>
        </p:blipFill>
        <p:spPr>
          <a:xfrm>
            <a:off x="-592428" y="-1177620"/>
            <a:ext cx="13196552" cy="4644720"/>
          </a:xfrm>
          <a:prstGeom prst="rect">
            <a:avLst/>
          </a:prstGeom>
        </p:spPr>
      </p:pic>
      <p:sp>
        <p:nvSpPr>
          <p:cNvPr id="5" name="TextBox 4"/>
          <p:cNvSpPr txBox="1"/>
          <p:nvPr/>
        </p:nvSpPr>
        <p:spPr>
          <a:xfrm>
            <a:off x="1921099" y="175244"/>
            <a:ext cx="8432800" cy="1938992"/>
          </a:xfrm>
          <a:prstGeom prst="rect">
            <a:avLst/>
          </a:prstGeom>
          <a:noFill/>
        </p:spPr>
        <p:txBody>
          <a:bodyPr wrap="square" rtlCol="0">
            <a:spAutoFit/>
          </a:bodyPr>
          <a:lstStyle/>
          <a:p>
            <a:pPr algn="just"/>
            <a:r>
              <a:rPr lang="vi-VN" sz="4000" b="1" dirty="0">
                <a:latin typeface="Times New Roman" pitchFamily="18" charset="0"/>
                <a:cs typeface="Times New Roman" pitchFamily="18" charset="0"/>
              </a:rPr>
              <a:t>Câu </a:t>
            </a:r>
            <a:r>
              <a:rPr lang="en-US" sz="4000" b="1" dirty="0">
                <a:latin typeface="Times New Roman" pitchFamily="18" charset="0"/>
                <a:cs typeface="Times New Roman" pitchFamily="18" charset="0"/>
              </a:rPr>
              <a:t>7</a:t>
            </a:r>
            <a:r>
              <a:rPr lang="vi-VN" sz="4000" b="1" dirty="0">
                <a:latin typeface="Times New Roman" pitchFamily="18" charset="0"/>
                <a:cs typeface="Times New Roman" pitchFamily="18" charset="0"/>
              </a:rPr>
              <a:t>. Câu thơ “Trời xanh quen thói má hồng đánh ghen” thuộc kiểu hoán dụ nào?</a:t>
            </a:r>
            <a:endParaRPr lang="en-US" sz="4000" b="1"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10" cstate="print"/>
          <a:stretch>
            <a:fillRect/>
          </a:stretch>
        </p:blipFill>
        <p:spPr>
          <a:xfrm>
            <a:off x="7366000" y="5931809"/>
            <a:ext cx="965200" cy="723900"/>
          </a:xfrm>
          <a:prstGeom prst="rect">
            <a:avLst/>
          </a:prstGeom>
        </p:spPr>
      </p:pic>
      <p:pic>
        <p:nvPicPr>
          <p:cNvPr id="34" name="Picture 33" descr="sai.png"/>
          <p:cNvPicPr>
            <a:picLocks noChangeAspect="1"/>
          </p:cNvPicPr>
          <p:nvPr/>
        </p:nvPicPr>
        <p:blipFill>
          <a:blip r:embed="rId11" cstate="print"/>
          <a:stretch>
            <a:fillRect/>
          </a:stretch>
        </p:blipFill>
        <p:spPr>
          <a:xfrm>
            <a:off x="7315200" y="3236386"/>
            <a:ext cx="711200" cy="533400"/>
          </a:xfrm>
          <a:prstGeom prst="rect">
            <a:avLst/>
          </a:prstGeom>
        </p:spPr>
      </p:pic>
      <p:pic>
        <p:nvPicPr>
          <p:cNvPr id="35" name="Picture 34" descr="sai.png"/>
          <p:cNvPicPr>
            <a:picLocks noChangeAspect="1"/>
          </p:cNvPicPr>
          <p:nvPr/>
        </p:nvPicPr>
        <p:blipFill>
          <a:blip r:embed="rId11" cstate="print"/>
          <a:stretch>
            <a:fillRect/>
          </a:stretch>
        </p:blipFill>
        <p:spPr>
          <a:xfrm>
            <a:off x="7280141" y="4156840"/>
            <a:ext cx="711200" cy="533400"/>
          </a:xfrm>
          <a:prstGeom prst="rect">
            <a:avLst/>
          </a:prstGeom>
        </p:spPr>
      </p:pic>
      <p:pic>
        <p:nvPicPr>
          <p:cNvPr id="36" name="Picture 35" descr="sai.png"/>
          <p:cNvPicPr>
            <a:picLocks noChangeAspect="1"/>
          </p:cNvPicPr>
          <p:nvPr/>
        </p:nvPicPr>
        <p:blipFill>
          <a:blip r:embed="rId11" cstate="print"/>
          <a:stretch>
            <a:fillRect/>
          </a:stretch>
        </p:blipFill>
        <p:spPr>
          <a:xfrm>
            <a:off x="7366000" y="5181600"/>
            <a:ext cx="711200" cy="533400"/>
          </a:xfrm>
          <a:prstGeom prst="rect">
            <a:avLst/>
          </a:prstGeom>
        </p:spPr>
      </p:pic>
      <p:sp>
        <p:nvSpPr>
          <p:cNvPr id="29" name="5-Point Star 28">
            <a:hlinkClick r:id="" action="ppaction://noaction"/>
          </p:cNvPr>
          <p:cNvSpPr/>
          <p:nvPr/>
        </p:nvSpPr>
        <p:spPr>
          <a:xfrm>
            <a:off x="11023600" y="5995115"/>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1114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2"/>
                                        </p:tgtEl>
                                        <p:attrNameLst>
                                          <p:attrName>fillcolor</p:attrName>
                                        </p:attrNameLst>
                                      </p:cBhvr>
                                      <p:to>
                                        <a:schemeClr val="accent2"/>
                                      </p:to>
                                    </p:animClr>
                                    <p:set>
                                      <p:cBhvr>
                                        <p:cTn id="53" dur="2000" fill="hold"/>
                                        <p:tgtEl>
                                          <p:spTgt spid="12"/>
                                        </p:tgtEl>
                                        <p:attrNameLst>
                                          <p:attrName>fill.type</p:attrName>
                                        </p:attrNameLst>
                                      </p:cBhvr>
                                      <p:to>
                                        <p:strVal val="solid"/>
                                      </p:to>
                                    </p:set>
                                    <p:set>
                                      <p:cBhvr>
                                        <p:cTn id="54" dur="2000" fill="hold"/>
                                        <p:tgtEl>
                                          <p:spTgt spid="12"/>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chemeClr val="accent2"/>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subTnLst>
                                    <p:audio>
                                      <p:cMediaNode>
                                        <p:cTn display="0" masterRel="sameClick">
                                          <p:stCondLst>
                                            <p:cond evt="begin" delay="0">
                                              <p:tn val="60"/>
                                            </p:cond>
                                          </p:stCondLst>
                                          <p:endCondLst>
                                            <p:cond evt="onStopAudio" delay="0">
                                              <p:tgtEl>
                                                <p:sldTgt/>
                                              </p:tgtEl>
                                            </p:cond>
                                          </p:endCondLst>
                                        </p:cTn>
                                        <p:tgtEl>
                                          <p:sndTgt r:embed="rId4" name="sai-1.wav"/>
                                        </p:tgtEl>
                                      </p:cMediaNode>
                                    </p:audio>
                                  </p:subTnLst>
                                </p:cTn>
                              </p:par>
                              <p:par>
                                <p:cTn id="64" presetID="1"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6" restart="whenNotActive" fill="hold" evtFilter="cancelBubble" nodeType="interactiveSeq">
                <p:stCondLst>
                  <p:cond evt="onClick" delay="0">
                    <p:tgtEl>
                      <p:spTgt spid="15"/>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3"/>
                                        </p:tgtEl>
                                        <p:attrNameLst>
                                          <p:attrName>fillcolor</p:attrName>
                                        </p:attrNameLst>
                                      </p:cBhvr>
                                      <p:to>
                                        <a:schemeClr val="accent2"/>
                                      </p:to>
                                    </p:animClr>
                                    <p:set>
                                      <p:cBhvr>
                                        <p:cTn id="71" dur="2000" fill="hold"/>
                                        <p:tgtEl>
                                          <p:spTgt spid="13"/>
                                        </p:tgtEl>
                                        <p:attrNameLst>
                                          <p:attrName>fill.type</p:attrName>
                                        </p:attrNameLst>
                                      </p:cBhvr>
                                      <p:to>
                                        <p:strVal val="solid"/>
                                      </p:to>
                                    </p:set>
                                    <p:set>
                                      <p:cBhvr>
                                        <p:cTn id="72" dur="2000" fill="hold"/>
                                        <p:tgtEl>
                                          <p:spTgt spid="1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4" name="sai-1.wav"/>
                                        </p:tgtEl>
                                      </p:cMediaNode>
                                    </p:audio>
                                  </p:subTnLst>
                                </p:cTn>
                              </p:par>
                              <p:par>
                                <p:cTn id="73" presetID="1"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75" restart="whenNotActive" fill="hold" evtFilter="cancelBubble" nodeType="interactiveSeq">
                <p:stCondLst>
                  <p:cond evt="onClick" delay="0">
                    <p:tgtEl>
                      <p:spTgt spid="22"/>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par>
                                <p:cTn id="81" presetID="10" presetClass="entr" presetSubtype="0" fill="hold" nodeType="withEffect">
                                  <p:stCondLst>
                                    <p:cond delay="6050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nextCondLst>
                <p:cond evt="onClick" delay="0">
                  <p:tgtEl>
                    <p:spTgt spid="22"/>
                  </p:tgtEl>
                </p:cond>
              </p:nextCondLst>
            </p:seq>
          </p:childTnLst>
        </p:cTn>
      </p:par>
    </p:tnLst>
    <p:bldLst>
      <p:bldP spid="24" grpId="0" animBg="1"/>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03"/>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9144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9144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9144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914400" y="3124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1016000" y="6019800"/>
            <a:ext cx="7112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5" name="TextBox 14"/>
          <p:cNvSpPr txBox="1"/>
          <p:nvPr/>
        </p:nvSpPr>
        <p:spPr>
          <a:xfrm>
            <a:off x="1016000" y="3200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6" name="TextBox 15"/>
          <p:cNvSpPr txBox="1"/>
          <p:nvPr/>
        </p:nvSpPr>
        <p:spPr>
          <a:xfrm>
            <a:off x="10160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1016000" y="4114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133600" y="33528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Ẩn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Nhân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hóa</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a:solidFill>
                  <a:srgbClr val="002060"/>
                </a:solidFill>
                <a:latin typeface="Times New Roman" pitchFamily="18" charset="0"/>
                <a:cs typeface="Times New Roman" pitchFamily="18" charset="0"/>
              </a:rPr>
              <a:t>So </a:t>
            </a:r>
            <a:r>
              <a:rPr lang="en-US" sz="2800" dirty="0" err="1">
                <a:solidFill>
                  <a:srgbClr val="002060"/>
                </a:solidFill>
                <a:latin typeface="Times New Roman" pitchFamily="18" charset="0"/>
                <a:cs typeface="Times New Roman" pitchFamily="18" charset="0"/>
              </a:rPr>
              <a:t>sánh</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Hoán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03"/>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34" name="Picture 33" descr="tich.png"/>
          <p:cNvPicPr>
            <a:picLocks noChangeAspect="1"/>
          </p:cNvPicPr>
          <p:nvPr/>
        </p:nvPicPr>
        <p:blipFill>
          <a:blip r:embed="rId8" cstate="print"/>
          <a:stretch>
            <a:fillRect/>
          </a:stretch>
        </p:blipFill>
        <p:spPr>
          <a:xfrm>
            <a:off x="6705600" y="5867400"/>
            <a:ext cx="965200" cy="723900"/>
          </a:xfrm>
          <a:prstGeom prst="rect">
            <a:avLst/>
          </a:prstGeom>
        </p:spPr>
      </p:pic>
      <p:pic>
        <p:nvPicPr>
          <p:cNvPr id="35" name="Picture 34" descr="sai.png"/>
          <p:cNvPicPr>
            <a:picLocks noChangeAspect="1"/>
          </p:cNvPicPr>
          <p:nvPr/>
        </p:nvPicPr>
        <p:blipFill>
          <a:blip r:embed="rId9" cstate="print"/>
          <a:stretch>
            <a:fillRect/>
          </a:stretch>
        </p:blipFill>
        <p:spPr>
          <a:xfrm>
            <a:off x="6807200" y="3276600"/>
            <a:ext cx="711200" cy="533400"/>
          </a:xfrm>
          <a:prstGeom prst="rect">
            <a:avLst/>
          </a:prstGeom>
        </p:spPr>
      </p:pic>
      <p:pic>
        <p:nvPicPr>
          <p:cNvPr id="36" name="Picture 35" descr="sai.png"/>
          <p:cNvPicPr>
            <a:picLocks noChangeAspect="1"/>
          </p:cNvPicPr>
          <p:nvPr/>
        </p:nvPicPr>
        <p:blipFill>
          <a:blip r:embed="rId9"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9" cstate="print"/>
          <a:stretch>
            <a:fillRect/>
          </a:stretch>
        </p:blipFill>
        <p:spPr>
          <a:xfrm>
            <a:off x="6807200" y="5105400"/>
            <a:ext cx="711200" cy="533400"/>
          </a:xfrm>
          <a:prstGeom prst="rect">
            <a:avLst/>
          </a:prstGeom>
        </p:spPr>
      </p:pic>
      <p:pic>
        <p:nvPicPr>
          <p:cNvPr id="38" name="Picture 37" descr="112.png"/>
          <p:cNvPicPr>
            <a:picLocks noChangeAspect="1"/>
          </p:cNvPicPr>
          <p:nvPr/>
        </p:nvPicPr>
        <p:blipFill>
          <a:blip r:embed="rId10" cstate="print"/>
          <a:stretch>
            <a:fillRect/>
          </a:stretch>
        </p:blipFill>
        <p:spPr>
          <a:xfrm>
            <a:off x="-901521" y="-875763"/>
            <a:ext cx="13986456" cy="4266663"/>
          </a:xfrm>
          <a:prstGeom prst="rect">
            <a:avLst/>
          </a:prstGeom>
        </p:spPr>
      </p:pic>
      <p:sp>
        <p:nvSpPr>
          <p:cNvPr id="39" name="TextBox 38"/>
          <p:cNvSpPr txBox="1"/>
          <p:nvPr/>
        </p:nvSpPr>
        <p:spPr>
          <a:xfrm>
            <a:off x="2191555" y="585994"/>
            <a:ext cx="9028090" cy="1754326"/>
          </a:xfrm>
          <a:prstGeom prst="rect">
            <a:avLst/>
          </a:prstGeom>
          <a:noFill/>
        </p:spPr>
        <p:txBody>
          <a:bodyPr wrap="square" rtlCol="0">
            <a:spAutoFit/>
          </a:bodyPr>
          <a:lstStyle/>
          <a:p>
            <a:pPr algn="just"/>
            <a:r>
              <a:rPr lang="vi-VN" sz="3600" b="1" dirty="0">
                <a:solidFill>
                  <a:prstClr val="black"/>
                </a:solidFill>
                <a:latin typeface="Times New Roman" pitchFamily="18" charset="0"/>
                <a:cs typeface="Times New Roman" pitchFamily="18" charset="0"/>
              </a:rPr>
              <a:t>Câu </a:t>
            </a:r>
            <a:r>
              <a:rPr lang="en-US" sz="3600" b="1" dirty="0">
                <a:solidFill>
                  <a:prstClr val="black"/>
                </a:solidFill>
                <a:latin typeface="Times New Roman" pitchFamily="18" charset="0"/>
                <a:cs typeface="Times New Roman" pitchFamily="18" charset="0"/>
              </a:rPr>
              <a:t>8</a:t>
            </a:r>
            <a:r>
              <a:rPr lang="vi-VN" sz="3600" b="1" dirty="0">
                <a:solidFill>
                  <a:prstClr val="black"/>
                </a:solidFill>
                <a:latin typeface="Times New Roman" pitchFamily="18" charset="0"/>
                <a:cs typeface="Times New Roman" pitchFamily="18" charset="0"/>
              </a:rPr>
              <a:t>. Trong câu “Nó là chân sút cừ của đội bóng” từ “chân sút cừ” sử dụng biện pháp </a:t>
            </a:r>
            <a:r>
              <a:rPr lang="en-US" sz="3600" b="1" dirty="0" err="1">
                <a:solidFill>
                  <a:prstClr val="black"/>
                </a:solidFill>
                <a:latin typeface="Times New Roman" pitchFamily="18" charset="0"/>
                <a:cs typeface="Times New Roman" pitchFamily="18" charset="0"/>
              </a:rPr>
              <a:t>nghệ</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thuật</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gì</a:t>
            </a:r>
            <a:endParaRPr lang="en-US" sz="3600" b="1" dirty="0">
              <a:solidFill>
                <a:prstClr val="black"/>
              </a:solidFill>
              <a:latin typeface="Times New Roman" pitchFamily="18" charset="0"/>
              <a:cs typeface="Times New Roman" pitchFamily="18" charset="0"/>
            </a:endParaRPr>
          </a:p>
        </p:txBody>
      </p:sp>
      <p:sp>
        <p:nvSpPr>
          <p:cNvPr id="28" name="5-Point Star 27">
            <a:hlinkClick r:id="" action="ppaction://noaction"/>
          </p:cNvPr>
          <p:cNvSpPr/>
          <p:nvPr/>
        </p:nvSpPr>
        <p:spPr>
          <a:xfrm>
            <a:off x="10711645" y="60198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4216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26"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down)">
                                      <p:cBhvr>
                                        <p:cTn id="11" dur="580">
                                          <p:stCondLst>
                                            <p:cond delay="0"/>
                                          </p:stCondLst>
                                        </p:cTn>
                                        <p:tgtEl>
                                          <p:spTgt spid="39"/>
                                        </p:tgtEl>
                                      </p:cBhvr>
                                    </p:animEffect>
                                    <p:anim calcmode="lin" valueType="num">
                                      <p:cBhvr>
                                        <p:cTn id="12"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7" dur="26">
                                          <p:stCondLst>
                                            <p:cond delay="650"/>
                                          </p:stCondLst>
                                        </p:cTn>
                                        <p:tgtEl>
                                          <p:spTgt spid="39"/>
                                        </p:tgtEl>
                                      </p:cBhvr>
                                      <p:to x="100000" y="60000"/>
                                    </p:animScale>
                                    <p:animScale>
                                      <p:cBhvr>
                                        <p:cTn id="18" dur="166" decel="50000">
                                          <p:stCondLst>
                                            <p:cond delay="676"/>
                                          </p:stCondLst>
                                        </p:cTn>
                                        <p:tgtEl>
                                          <p:spTgt spid="39"/>
                                        </p:tgtEl>
                                      </p:cBhvr>
                                      <p:to x="100000" y="100000"/>
                                    </p:animScale>
                                    <p:animScale>
                                      <p:cBhvr>
                                        <p:cTn id="19" dur="26">
                                          <p:stCondLst>
                                            <p:cond delay="1312"/>
                                          </p:stCondLst>
                                        </p:cTn>
                                        <p:tgtEl>
                                          <p:spTgt spid="39"/>
                                        </p:tgtEl>
                                      </p:cBhvr>
                                      <p:to x="100000" y="80000"/>
                                    </p:animScale>
                                    <p:animScale>
                                      <p:cBhvr>
                                        <p:cTn id="20" dur="166" decel="50000">
                                          <p:stCondLst>
                                            <p:cond delay="1338"/>
                                          </p:stCondLst>
                                        </p:cTn>
                                        <p:tgtEl>
                                          <p:spTgt spid="39"/>
                                        </p:tgtEl>
                                      </p:cBhvr>
                                      <p:to x="100000" y="100000"/>
                                    </p:animScale>
                                    <p:animScale>
                                      <p:cBhvr>
                                        <p:cTn id="21" dur="26">
                                          <p:stCondLst>
                                            <p:cond delay="1642"/>
                                          </p:stCondLst>
                                        </p:cTn>
                                        <p:tgtEl>
                                          <p:spTgt spid="39"/>
                                        </p:tgtEl>
                                      </p:cBhvr>
                                      <p:to x="100000" y="90000"/>
                                    </p:animScale>
                                    <p:animScale>
                                      <p:cBhvr>
                                        <p:cTn id="22" dur="166" decel="50000">
                                          <p:stCondLst>
                                            <p:cond delay="1668"/>
                                          </p:stCondLst>
                                        </p:cTn>
                                        <p:tgtEl>
                                          <p:spTgt spid="39"/>
                                        </p:tgtEl>
                                      </p:cBhvr>
                                      <p:to x="100000" y="100000"/>
                                    </p:animScale>
                                    <p:animScale>
                                      <p:cBhvr>
                                        <p:cTn id="23" dur="26">
                                          <p:stCondLst>
                                            <p:cond delay="1808"/>
                                          </p:stCondLst>
                                        </p:cTn>
                                        <p:tgtEl>
                                          <p:spTgt spid="39"/>
                                        </p:tgtEl>
                                      </p:cBhvr>
                                      <p:to x="100000" y="95000"/>
                                    </p:animScale>
                                    <p:animScale>
                                      <p:cBhvr>
                                        <p:cTn id="24" dur="166" decel="50000">
                                          <p:stCondLst>
                                            <p:cond delay="1834"/>
                                          </p:stCondLst>
                                        </p:cTn>
                                        <p:tgtEl>
                                          <p:spTgt spid="39"/>
                                        </p:tgtEl>
                                      </p:cBhvr>
                                      <p:to x="100000" y="100000"/>
                                    </p:animScale>
                                  </p:childTnLst>
                                </p:cTn>
                              </p:par>
                              <p:par>
                                <p:cTn id="25" presetID="16" presetClass="entr" presetSubtype="2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mph" presetSubtype="0" fill="hold" nodeType="clickEffect">
                                  <p:stCondLst>
                                    <p:cond delay="0"/>
                                  </p:stCondLst>
                                  <p:childTnLst>
                                    <p:animRot by="-21600000">
                                      <p:cBhvr>
                                        <p:cTn id="31" dur="15000" fill="hold"/>
                                        <p:tgtEl>
                                          <p:spTgt spid="25"/>
                                        </p:tgtEl>
                                        <p:attrNameLst>
                                          <p:attrName>r</p:attrName>
                                        </p:attrNameLst>
                                      </p:cBhvr>
                                    </p:animRot>
                                  </p:childTnLst>
                                </p:cTn>
                              </p:par>
                            </p:childTnLst>
                          </p:cTn>
                        </p:par>
                        <p:par>
                          <p:cTn id="32" fill="hold">
                            <p:stCondLst>
                              <p:cond delay="15000"/>
                            </p:stCondLst>
                            <p:childTnLst>
                              <p:par>
                                <p:cTn id="33" presetID="1"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omb.wav"/>
                                        </p:tgtEl>
                                      </p:cMediaNode>
                                    </p:audio>
                                  </p:subTnLst>
                                </p:cTn>
                              </p:par>
                              <p:par>
                                <p:cTn id="35" presetID="1"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7"/>
                                        </p:tgtEl>
                                        <p:attrNameLst>
                                          <p:attrName>fillcolor</p:attrName>
                                        </p:attrNameLst>
                                      </p:cBhvr>
                                      <p:to>
                                        <a:srgbClr val="3399FF"/>
                                      </p:to>
                                    </p:animClr>
                                    <p:set>
                                      <p:cBhvr>
                                        <p:cTn id="42" dur="2000" fill="hold"/>
                                        <p:tgtEl>
                                          <p:spTgt spid="7"/>
                                        </p:tgtEl>
                                        <p:attrNameLst>
                                          <p:attrName>fill.type</p:attrName>
                                        </p:attrNameLst>
                                      </p:cBhvr>
                                      <p:to>
                                        <p:strVal val="solid"/>
                                      </p:to>
                                    </p:set>
                                    <p:set>
                                      <p:cBhvr>
                                        <p:cTn id="43" dur="2000" fill="hold"/>
                                        <p:tgtEl>
                                          <p:spTgt spid="7"/>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voltage.wav"/>
                                        </p:tgtEl>
                                      </p:cMediaNode>
                                    </p:audio>
                                  </p:subTnLst>
                                </p:cTn>
                              </p:par>
                              <p:par>
                                <p:cTn id="44" presetID="1" presetClass="entr" presetSubtype="0" fill="hold"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39" grpId="0"/>
      <p:bldP spid="3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235200" y="3352800"/>
            <a:ext cx="52832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cái cụ thể để gọi cái trừu tượng</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08201" y="4096944"/>
            <a:ext cx="5613399"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dấu hiệu của sự vật để gọi sự vật</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1896035" y="5057509"/>
            <a:ext cx="6308165"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vật chứa đựng để gọi vật bị chứa đựng</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vi-VN" sz="2800" dirty="0">
                <a:solidFill>
                  <a:srgbClr val="002060"/>
                </a:solidFill>
                <a:latin typeface="Times New Roman" pitchFamily="18" charset="0"/>
                <a:cs typeface="Times New Roman" pitchFamily="18" charset="0"/>
              </a:rPr>
              <a:t>Lấy bộ phận để gọi toàn thể</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112.png"/>
          <p:cNvPicPr>
            <a:picLocks noChangeAspect="1"/>
          </p:cNvPicPr>
          <p:nvPr/>
        </p:nvPicPr>
        <p:blipFill>
          <a:blip r:embed="rId8" cstate="print"/>
          <a:stretch>
            <a:fillRect/>
          </a:stretch>
        </p:blipFill>
        <p:spPr>
          <a:xfrm>
            <a:off x="-2524963" y="-1538568"/>
            <a:ext cx="15975974" cy="4434168"/>
          </a:xfrm>
          <a:prstGeom prst="rect">
            <a:avLst/>
          </a:prstGeom>
        </p:spPr>
      </p:pic>
      <p:sp>
        <p:nvSpPr>
          <p:cNvPr id="29" name="TextBox 28"/>
          <p:cNvSpPr txBox="1"/>
          <p:nvPr/>
        </p:nvSpPr>
        <p:spPr>
          <a:xfrm>
            <a:off x="718670" y="-37843"/>
            <a:ext cx="10871200" cy="1754326"/>
          </a:xfrm>
          <a:prstGeom prst="rect">
            <a:avLst/>
          </a:prstGeom>
          <a:noFill/>
        </p:spPr>
        <p:txBody>
          <a:bodyPr wrap="square" rtlCol="0">
            <a:spAutoFit/>
          </a:bodyPr>
          <a:lstStyle/>
          <a:p>
            <a:pPr algn="ctr"/>
            <a:r>
              <a:rPr lang="vi-VN" sz="3600" b="1" dirty="0">
                <a:solidFill>
                  <a:prstClr val="black"/>
                </a:solidFill>
                <a:latin typeface="Times New Roman" pitchFamily="18" charset="0"/>
                <a:cs typeface="Times New Roman" pitchFamily="18" charset="0"/>
              </a:rPr>
              <a:t>Câu 7. Hai câu thơ dưới đây thuộc kiểu hoán dụ nào?</a:t>
            </a:r>
            <a:r>
              <a:rPr lang="en-US" sz="3600" b="1" dirty="0">
                <a:solidFill>
                  <a:prstClr val="black"/>
                </a:solidFill>
                <a:latin typeface="Times New Roman" pitchFamily="18" charset="0"/>
                <a:cs typeface="Times New Roman" pitchFamily="18" charset="0"/>
              </a:rPr>
              <a:t>	</a:t>
            </a:r>
            <a:r>
              <a:rPr lang="vi-VN" sz="3600" b="1" dirty="0">
                <a:solidFill>
                  <a:prstClr val="black"/>
                </a:solidFill>
                <a:latin typeface="Times New Roman" pitchFamily="18" charset="0"/>
                <a:cs typeface="Times New Roman" pitchFamily="18" charset="0"/>
              </a:rPr>
              <a:t>Vì sao? Trái đất nặng ân tình</a:t>
            </a:r>
          </a:p>
          <a:p>
            <a:pPr algn="ctr"/>
            <a:r>
              <a:rPr lang="en-US" sz="3600" b="1" dirty="0">
                <a:solidFill>
                  <a:prstClr val="black"/>
                </a:solidFill>
                <a:latin typeface="Times New Roman" pitchFamily="18" charset="0"/>
                <a:cs typeface="Times New Roman" pitchFamily="18" charset="0"/>
              </a:rPr>
              <a:t>		</a:t>
            </a:r>
            <a:r>
              <a:rPr lang="vi-VN" sz="3600" b="1" dirty="0">
                <a:solidFill>
                  <a:prstClr val="black"/>
                </a:solidFill>
                <a:latin typeface="Times New Roman" pitchFamily="18" charset="0"/>
                <a:cs typeface="Times New Roman" pitchFamily="18" charset="0"/>
              </a:rPr>
              <a:t>Nhắc mãi tên người Hồ Chí Minh</a:t>
            </a:r>
            <a:endParaRPr lang="en-US" sz="3600" b="1" dirty="0">
              <a:solidFill>
                <a:prstClr val="black"/>
              </a:solidFill>
              <a:latin typeface="Times New Roman" pitchFamily="18" charset="0"/>
              <a:cs typeface="Times New Roman" pitchFamily="18" charset="0"/>
            </a:endParaRPr>
          </a:p>
        </p:txBody>
      </p:sp>
      <p:pic>
        <p:nvPicPr>
          <p:cNvPr id="35" name="Picture 34" descr="tich.png"/>
          <p:cNvPicPr>
            <a:picLocks noChangeAspect="1"/>
          </p:cNvPicPr>
          <p:nvPr/>
        </p:nvPicPr>
        <p:blipFill>
          <a:blip r:embed="rId9" cstate="print"/>
          <a:stretch>
            <a:fillRect/>
          </a:stretch>
        </p:blipFill>
        <p:spPr>
          <a:xfrm>
            <a:off x="7721600" y="3163149"/>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7848600" y="410462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8123518" y="509522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8204200" y="5992906"/>
            <a:ext cx="711200" cy="533400"/>
          </a:xfrm>
          <a:prstGeom prst="rect">
            <a:avLst/>
          </a:prstGeom>
        </p:spPr>
      </p:pic>
      <p:sp>
        <p:nvSpPr>
          <p:cNvPr id="30" name="5-Point Star 29">
            <a:hlinkClick r:id="" action="ppaction://noaction"/>
          </p:cNvPr>
          <p:cNvSpPr/>
          <p:nvPr/>
        </p:nvSpPr>
        <p:spPr>
          <a:xfrm>
            <a:off x="10874189" y="6064624"/>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905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456.png"/>
          <p:cNvPicPr>
            <a:picLocks noChangeAspect="1"/>
          </p:cNvPicPr>
          <p:nvPr/>
        </p:nvPicPr>
        <p:blipFill>
          <a:blip r:embed="rId5" cstate="print"/>
          <a:stretch>
            <a:fillRect/>
          </a:stretch>
        </p:blipFill>
        <p:spPr>
          <a:xfrm>
            <a:off x="2032000" y="3276600"/>
            <a:ext cx="4684296" cy="575440"/>
          </a:xfrm>
          <a:prstGeom prst="rect">
            <a:avLst/>
          </a:prstGeom>
        </p:spPr>
      </p:pic>
      <p:sp>
        <p:nvSpPr>
          <p:cNvPr id="7" name="Oval 6"/>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5"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5" cstate="print"/>
          <a:stretch>
            <a:fillRect/>
          </a:stretch>
        </p:blipFill>
        <p:spPr>
          <a:xfrm>
            <a:off x="2032000" y="5105400"/>
            <a:ext cx="4582696" cy="575440"/>
          </a:xfrm>
          <a:prstGeom prst="rect">
            <a:avLst/>
          </a:prstGeom>
        </p:spPr>
      </p:pic>
      <p:pic>
        <p:nvPicPr>
          <p:cNvPr id="10" name="Picture 9" descr="1456.png"/>
          <p:cNvPicPr>
            <a:picLocks noChangeAspect="1"/>
          </p:cNvPicPr>
          <p:nvPr/>
        </p:nvPicPr>
        <p:blipFill>
          <a:blip r:embed="rId5"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4038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32766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4114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Tăng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sức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gợi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hình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gợi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cảm</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Tăng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tính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nhạc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lời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văn</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Nhấn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mạnh</a:t>
            </a:r>
            <a:r>
              <a:rPr lang="en-US" sz="2800" dirty="0">
                <a:solidFill>
                  <a:srgbClr val="002060"/>
                </a:solidFill>
                <a:latin typeface="Times New Roman" pitchFamily="18" charset="0"/>
                <a:cs typeface="Times New Roman" pitchFamily="18" charset="0"/>
              </a:rPr>
              <a:t> ý </a:t>
            </a:r>
            <a:r>
              <a:rPr lang="en-US" sz="2800" dirty="0" err="1">
                <a:solidFill>
                  <a:srgbClr val="002060"/>
                </a:solidFill>
                <a:latin typeface="Times New Roman" pitchFamily="18" charset="0"/>
                <a:cs typeface="Times New Roman" pitchFamily="18" charset="0"/>
              </a:rPr>
              <a:t>diễn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đạt</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Tăng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sức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gợi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cảm</a:t>
            </a:r>
            <a:endParaRPr lang="en-US" sz="2800" dirty="0">
              <a:solidFill>
                <a:srgbClr val="002060"/>
              </a:solidFill>
              <a:latin typeface="Times New Roman" pitchFamily="18" charset="0"/>
              <a:cs typeface="Times New Roman" pitchFamily="18" charset="0"/>
            </a:endParaRPr>
          </a:p>
        </p:txBody>
      </p:sp>
      <p:pic>
        <p:nvPicPr>
          <p:cNvPr id="25" name="Picture 14" descr="kim phut"/>
          <p:cNvPicPr>
            <a:picLocks noChangeAspect="1" noChangeArrowheads="1"/>
          </p:cNvPicPr>
          <p:nvPr/>
        </p:nvPicPr>
        <p:blipFill>
          <a:blip r:embed="rId6" cstate="print"/>
          <a:srcRect/>
          <a:stretch>
            <a:fillRect/>
          </a:stretch>
        </p:blipFill>
        <p:spPr bwMode="auto">
          <a:xfrm>
            <a:off x="8737600" y="4191073"/>
            <a:ext cx="1524000" cy="1075765"/>
          </a:xfrm>
          <a:prstGeom prst="rect">
            <a:avLst/>
          </a:prstGeom>
          <a:noFill/>
          <a:ln w="9525">
            <a:noFill/>
            <a:miter lim="800000"/>
            <a:headEnd/>
            <a:tailEnd/>
          </a:ln>
        </p:spPr>
      </p:pic>
      <p:pic>
        <p:nvPicPr>
          <p:cNvPr id="22" name="Picture 21" descr="dongho1"/>
          <p:cNvPicPr>
            <a:picLocks noChangeAspect="1" noChangeArrowheads="1"/>
          </p:cNvPicPr>
          <p:nvPr/>
        </p:nvPicPr>
        <p:blipFill>
          <a:blip r:embed="rId7" cstate="print"/>
          <a:srcRect/>
          <a:stretch>
            <a:fillRect/>
          </a:stretch>
        </p:blipFill>
        <p:spPr bwMode="auto">
          <a:xfrm>
            <a:off x="8331200" y="3733873"/>
            <a:ext cx="2336800" cy="1768573"/>
          </a:xfrm>
          <a:prstGeom prst="rect">
            <a:avLst/>
          </a:prstGeom>
          <a:noFill/>
        </p:spPr>
      </p:pic>
      <p:sp>
        <p:nvSpPr>
          <p:cNvPr id="26" name="Cloud 25"/>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8" name="Picture 27" descr="112.png"/>
          <p:cNvPicPr>
            <a:picLocks noChangeAspect="1"/>
          </p:cNvPicPr>
          <p:nvPr/>
        </p:nvPicPr>
        <p:blipFill>
          <a:blip r:embed="rId8" cstate="print"/>
          <a:stretch>
            <a:fillRect/>
          </a:stretch>
        </p:blipFill>
        <p:spPr>
          <a:xfrm>
            <a:off x="-304800" y="-304800"/>
            <a:ext cx="12192000" cy="3581400"/>
          </a:xfrm>
          <a:prstGeom prst="rect">
            <a:avLst/>
          </a:prstGeom>
        </p:spPr>
      </p:pic>
      <p:sp>
        <p:nvSpPr>
          <p:cNvPr id="29" name="TextBox 28"/>
          <p:cNvSpPr txBox="1"/>
          <p:nvPr/>
        </p:nvSpPr>
        <p:spPr>
          <a:xfrm>
            <a:off x="2540000" y="1162734"/>
            <a:ext cx="7518400" cy="646331"/>
          </a:xfrm>
          <a:prstGeom prst="rect">
            <a:avLst/>
          </a:prstGeom>
          <a:noFill/>
        </p:spPr>
        <p:txBody>
          <a:bodyPr wrap="square" rtlCol="0">
            <a:spAutoFit/>
          </a:bodyPr>
          <a:lstStyle/>
          <a:p>
            <a:r>
              <a:rPr lang="en-US" sz="3600" b="1" dirty="0" err="1">
                <a:solidFill>
                  <a:prstClr val="black"/>
                </a:solidFill>
                <a:latin typeface="Times New Roman" pitchFamily="18" charset="0"/>
                <a:cs typeface="Times New Roman" pitchFamily="18" charset="0"/>
              </a:rPr>
              <a:t>Câu</a:t>
            </a:r>
            <a:r>
              <a:rPr lang="en-US" sz="3600" b="1" dirty="0">
                <a:solidFill>
                  <a:prstClr val="black"/>
                </a:solidFill>
                <a:latin typeface="Times New Roman" pitchFamily="18" charset="0"/>
                <a:cs typeface="Times New Roman" pitchFamily="18" charset="0"/>
              </a:rPr>
              <a:t> 9. </a:t>
            </a:r>
            <a:r>
              <a:rPr lang="en-US" sz="3600" b="1" dirty="0" err="1">
                <a:solidFill>
                  <a:prstClr val="black"/>
                </a:solidFill>
                <a:latin typeface="Times New Roman" pitchFamily="18" charset="0"/>
                <a:cs typeface="Times New Roman" pitchFamily="18" charset="0"/>
              </a:rPr>
              <a:t>Tác</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dụng</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của</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hoán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dụ</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là</a:t>
            </a:r>
            <a:r>
              <a:rPr lang="en-US" sz="3600" b="1" dirty="0">
                <a:solidFill>
                  <a:prstClr val="black"/>
                </a:solidFill>
                <a:latin typeface="Times New Roman" pitchFamily="18" charset="0"/>
                <a:cs typeface="Times New Roman" pitchFamily="18" charset="0"/>
              </a:rPr>
              <a:t> </a:t>
            </a:r>
          </a:p>
        </p:txBody>
      </p:sp>
      <p:pic>
        <p:nvPicPr>
          <p:cNvPr id="35" name="Picture 34" descr="tich.png"/>
          <p:cNvPicPr>
            <a:picLocks noChangeAspect="1"/>
          </p:cNvPicPr>
          <p:nvPr/>
        </p:nvPicPr>
        <p:blipFill>
          <a:blip r:embed="rId9" cstate="print"/>
          <a:stretch>
            <a:fillRect/>
          </a:stretch>
        </p:blipFill>
        <p:spPr>
          <a:xfrm>
            <a:off x="6807200" y="3124200"/>
            <a:ext cx="965200" cy="723900"/>
          </a:xfrm>
          <a:prstGeom prst="rect">
            <a:avLst/>
          </a:prstGeom>
        </p:spPr>
      </p:pic>
      <p:pic>
        <p:nvPicPr>
          <p:cNvPr id="36" name="Picture 35" descr="sai.png"/>
          <p:cNvPicPr>
            <a:picLocks noChangeAspect="1"/>
          </p:cNvPicPr>
          <p:nvPr/>
        </p:nvPicPr>
        <p:blipFill>
          <a:blip r:embed="rId10" cstate="print"/>
          <a:stretch>
            <a:fillRect/>
          </a:stretch>
        </p:blipFill>
        <p:spPr>
          <a:xfrm>
            <a:off x="6807200" y="4114800"/>
            <a:ext cx="711200" cy="533400"/>
          </a:xfrm>
          <a:prstGeom prst="rect">
            <a:avLst/>
          </a:prstGeom>
        </p:spPr>
      </p:pic>
      <p:pic>
        <p:nvPicPr>
          <p:cNvPr id="37" name="Picture 36"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8" name="Picture 37" descr="sai.png"/>
          <p:cNvPicPr>
            <a:picLocks noChangeAspect="1"/>
          </p:cNvPicPr>
          <p:nvPr/>
        </p:nvPicPr>
        <p:blipFill>
          <a:blip r:embed="rId10" cstate="print"/>
          <a:stretch>
            <a:fillRect/>
          </a:stretch>
        </p:blipFill>
        <p:spPr>
          <a:xfrm>
            <a:off x="6807200" y="6019800"/>
            <a:ext cx="711200" cy="533400"/>
          </a:xfrm>
          <a:prstGeom prst="rect">
            <a:avLst/>
          </a:prstGeom>
        </p:spPr>
      </p:pic>
      <p:sp>
        <p:nvSpPr>
          <p:cNvPr id="30" name="5-Point Star 29">
            <a:hlinkClick r:id="rId11" action="ppaction://hlinksldjump"/>
          </p:cNvPr>
          <p:cNvSpPr/>
          <p:nvPr/>
        </p:nvSpPr>
        <p:spPr>
          <a:xfrm>
            <a:off x="10668000" y="6028923"/>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1907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26" presetClass="entr" presetSubtype="0" fill="hold" grpId="1" nodeType="withEffect">
                                  <p:stCondLst>
                                    <p:cond delay="0"/>
                                  </p:stCondLst>
                                  <p:childTnLst>
                                    <p:set>
                                      <p:cBhvr>
                                        <p:cTn id="8" dur="1" fill="hold">
                                          <p:stCondLst>
                                            <p:cond delay="0"/>
                                          </p:stCondLst>
                                        </p:cTn>
                                        <p:tgtEl>
                                          <p:spTgt spid="29"/>
                                        </p:tgtEl>
                                        <p:attrNameLst>
                                          <p:attrName>style.visibility</p:attrName>
                                        </p:attrNameLst>
                                      </p:cBhvr>
                                      <p:to>
                                        <p:strVal val="visible"/>
                                      </p:to>
                                    </p:set>
                                    <p:animEffect transition="in" filter="wipe(down)">
                                      <p:cBhvr>
                                        <p:cTn id="9" dur="580">
                                          <p:stCondLst>
                                            <p:cond delay="0"/>
                                          </p:stCondLst>
                                        </p:cTn>
                                        <p:tgtEl>
                                          <p:spTgt spid="29"/>
                                        </p:tgtEl>
                                      </p:cBhvr>
                                    </p:animEffect>
                                    <p:anim calcmode="lin" valueType="num">
                                      <p:cBhvr>
                                        <p:cTn id="1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5" dur="26">
                                          <p:stCondLst>
                                            <p:cond delay="650"/>
                                          </p:stCondLst>
                                        </p:cTn>
                                        <p:tgtEl>
                                          <p:spTgt spid="29"/>
                                        </p:tgtEl>
                                      </p:cBhvr>
                                      <p:to x="100000" y="60000"/>
                                    </p:animScale>
                                    <p:animScale>
                                      <p:cBhvr>
                                        <p:cTn id="16" dur="166" decel="50000">
                                          <p:stCondLst>
                                            <p:cond delay="676"/>
                                          </p:stCondLst>
                                        </p:cTn>
                                        <p:tgtEl>
                                          <p:spTgt spid="29"/>
                                        </p:tgtEl>
                                      </p:cBhvr>
                                      <p:to x="100000" y="100000"/>
                                    </p:animScale>
                                    <p:animScale>
                                      <p:cBhvr>
                                        <p:cTn id="17" dur="26">
                                          <p:stCondLst>
                                            <p:cond delay="1312"/>
                                          </p:stCondLst>
                                        </p:cTn>
                                        <p:tgtEl>
                                          <p:spTgt spid="29"/>
                                        </p:tgtEl>
                                      </p:cBhvr>
                                      <p:to x="100000" y="80000"/>
                                    </p:animScale>
                                    <p:animScale>
                                      <p:cBhvr>
                                        <p:cTn id="18" dur="166" decel="50000">
                                          <p:stCondLst>
                                            <p:cond delay="1338"/>
                                          </p:stCondLst>
                                        </p:cTn>
                                        <p:tgtEl>
                                          <p:spTgt spid="29"/>
                                        </p:tgtEl>
                                      </p:cBhvr>
                                      <p:to x="100000" y="100000"/>
                                    </p:animScale>
                                    <p:animScale>
                                      <p:cBhvr>
                                        <p:cTn id="19" dur="26">
                                          <p:stCondLst>
                                            <p:cond delay="1642"/>
                                          </p:stCondLst>
                                        </p:cTn>
                                        <p:tgtEl>
                                          <p:spTgt spid="29"/>
                                        </p:tgtEl>
                                      </p:cBhvr>
                                      <p:to x="100000" y="90000"/>
                                    </p:animScale>
                                    <p:animScale>
                                      <p:cBhvr>
                                        <p:cTn id="20" dur="166" decel="50000">
                                          <p:stCondLst>
                                            <p:cond delay="1668"/>
                                          </p:stCondLst>
                                        </p:cTn>
                                        <p:tgtEl>
                                          <p:spTgt spid="29"/>
                                        </p:tgtEl>
                                      </p:cBhvr>
                                      <p:to x="100000" y="100000"/>
                                    </p:animScale>
                                    <p:animScale>
                                      <p:cBhvr>
                                        <p:cTn id="21" dur="26">
                                          <p:stCondLst>
                                            <p:cond delay="1808"/>
                                          </p:stCondLst>
                                        </p:cTn>
                                        <p:tgtEl>
                                          <p:spTgt spid="29"/>
                                        </p:tgtEl>
                                      </p:cBhvr>
                                      <p:to x="100000" y="95000"/>
                                    </p:animScale>
                                    <p:animScale>
                                      <p:cBhvr>
                                        <p:cTn id="22" dur="166" decel="50000">
                                          <p:stCondLst>
                                            <p:cond delay="1834"/>
                                          </p:stCondLst>
                                        </p:cTn>
                                        <p:tgtEl>
                                          <p:spTgt spid="29"/>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8" presetClass="emph" presetSubtype="0" fill="hold" nodeType="clickEffect">
                                  <p:stCondLst>
                                    <p:cond delay="0"/>
                                  </p:stCondLst>
                                  <p:childTnLst>
                                    <p:animRot by="-21600000">
                                      <p:cBhvr>
                                        <p:cTn id="26" dur="15000" fill="hold"/>
                                        <p:tgtEl>
                                          <p:spTgt spid="25"/>
                                        </p:tgtEl>
                                        <p:attrNameLst>
                                          <p:attrName>r</p:attrName>
                                        </p:attrNameLst>
                                      </p:cBhvr>
                                    </p:animRot>
                                  </p:childTnLst>
                                </p:cTn>
                              </p:par>
                            </p:childTnLst>
                          </p:cTn>
                        </p:par>
                        <p:par>
                          <p:cTn id="27" fill="hold">
                            <p:stCondLst>
                              <p:cond delay="15000"/>
                            </p:stCondLst>
                            <p:childTnLst>
                              <p:par>
                                <p:cTn id="28" presetID="1"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omb.wav"/>
                                        </p:tgtEl>
                                      </p:cMediaNode>
                                    </p:audio>
                                  </p:subTnLst>
                                </p:cTn>
                              </p:par>
                              <p:par>
                                <p:cTn id="30" presetID="1"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par>
                                <p:cTn id="32" presetID="16" presetClass="entr" presetSubtype="26"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Horizontal)">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2" presetID="1" presetClass="entr" presetSubtype="0" fill="hold" nodeType="withEffect">
                                  <p:stCondLst>
                                    <p:cond delay="0"/>
                                  </p:stCondLst>
                                  <p:childTnLst>
                                    <p:set>
                                      <p:cBhvr>
                                        <p:cTn id="4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2"/>
                                        </p:tgtEl>
                                        <p:attrNameLst>
                                          <p:attrName>fillcolor</p:attrName>
                                        </p:attrNameLst>
                                      </p:cBhvr>
                                      <p:to>
                                        <a:schemeClr val="accent2"/>
                                      </p:to>
                                    </p:animClr>
                                    <p:set>
                                      <p:cBhvr>
                                        <p:cTn id="49" dur="2000" fill="hold"/>
                                        <p:tgtEl>
                                          <p:spTgt spid="12"/>
                                        </p:tgtEl>
                                        <p:attrNameLst>
                                          <p:attrName>fill.type</p:attrName>
                                        </p:attrNameLst>
                                      </p:cBhvr>
                                      <p:to>
                                        <p:strVal val="solid"/>
                                      </p:to>
                                    </p:set>
                                    <p:set>
                                      <p:cBhvr>
                                        <p:cTn id="50" dur="200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1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000" fill="hold"/>
                                        <p:tgtEl>
                                          <p:spTgt spid="11"/>
                                        </p:tgtEl>
                                        <p:attrNameLst>
                                          <p:attrName>fillcolor</p:attrName>
                                        </p:attrNameLst>
                                      </p:cBhvr>
                                      <p:to>
                                        <a:schemeClr val="accent2"/>
                                      </p:to>
                                    </p:animClr>
                                    <p:set>
                                      <p:cBhvr>
                                        <p:cTn id="58" dur="2000" fill="hold"/>
                                        <p:tgtEl>
                                          <p:spTgt spid="11"/>
                                        </p:tgtEl>
                                        <p:attrNameLst>
                                          <p:attrName>fill.type</p:attrName>
                                        </p:attrNameLst>
                                      </p:cBhvr>
                                      <p:to>
                                        <p:strVal val="solid"/>
                                      </p:to>
                                    </p:set>
                                    <p:set>
                                      <p:cBhvr>
                                        <p:cTn id="59" dur="200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4" name="sai-1.wav"/>
                                        </p:tgtEl>
                                      </p:cMediaNode>
                                    </p:audio>
                                  </p:sub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2000" fill="hold"/>
                                        <p:tgtEl>
                                          <p:spTgt spid="13"/>
                                        </p:tgtEl>
                                        <p:attrNameLst>
                                          <p:attrName>fillcolor</p:attrName>
                                        </p:attrNameLst>
                                      </p:cBhvr>
                                      <p:to>
                                        <a:schemeClr val="accent2"/>
                                      </p:to>
                                    </p:animClr>
                                    <p:set>
                                      <p:cBhvr>
                                        <p:cTn id="67" dur="2000" fill="hold"/>
                                        <p:tgtEl>
                                          <p:spTgt spid="13"/>
                                        </p:tgtEl>
                                        <p:attrNameLst>
                                          <p:attrName>fill.type</p:attrName>
                                        </p:attrNameLst>
                                      </p:cBhvr>
                                      <p:to>
                                        <p:strVal val="solid"/>
                                      </p:to>
                                    </p:set>
                                    <p:set>
                                      <p:cBhvr>
                                        <p:cTn id="68" dur="20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sai-1.wav"/>
                                        </p:tgtEl>
                                      </p:cMediaNode>
                                    </p:audio>
                                  </p:sub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6" grpId="0" animBg="1"/>
      <p:bldP spid="29" grpId="0"/>
      <p:bldP spid="29"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5" cstate="print"/>
          <a:srcRect/>
          <a:stretch>
            <a:fillRect/>
          </a:stretch>
        </p:blipFill>
        <p:spPr bwMode="auto">
          <a:xfrm>
            <a:off x="8737600" y="4191051"/>
            <a:ext cx="1524000" cy="1075765"/>
          </a:xfrm>
          <a:prstGeom prst="rect">
            <a:avLst/>
          </a:prstGeom>
          <a:noFill/>
          <a:ln w="9525">
            <a:noFill/>
            <a:miter lim="800000"/>
            <a:headEnd/>
            <a:tailEnd/>
          </a:ln>
        </p:spPr>
      </p:pic>
      <p:pic>
        <p:nvPicPr>
          <p:cNvPr id="6" name="Picture 5" descr="1456.png"/>
          <p:cNvPicPr>
            <a:picLocks noChangeAspect="1"/>
          </p:cNvPicPr>
          <p:nvPr/>
        </p:nvPicPr>
        <p:blipFill>
          <a:blip r:embed="rId6" cstate="print"/>
          <a:stretch>
            <a:fillRect/>
          </a:stretch>
        </p:blipFill>
        <p:spPr>
          <a:xfrm>
            <a:off x="2032000" y="3276600"/>
            <a:ext cx="4684296" cy="575440"/>
          </a:xfrm>
          <a:prstGeom prst="rect">
            <a:avLst/>
          </a:prstGeom>
        </p:spPr>
      </p:pic>
      <p:sp>
        <p:nvSpPr>
          <p:cNvPr id="7" name="Oval 6"/>
          <p:cNvSpPr/>
          <p:nvPr/>
        </p:nvSpPr>
        <p:spPr>
          <a:xfrm>
            <a:off x="812800" y="41148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pic>
        <p:nvPicPr>
          <p:cNvPr id="8" name="Picture 7" descr="1456.png"/>
          <p:cNvPicPr>
            <a:picLocks noChangeAspect="1"/>
          </p:cNvPicPr>
          <p:nvPr/>
        </p:nvPicPr>
        <p:blipFill>
          <a:blip r:embed="rId6" cstate="print"/>
          <a:stretch>
            <a:fillRect/>
          </a:stretch>
        </p:blipFill>
        <p:spPr>
          <a:xfrm>
            <a:off x="2032000" y="4114800"/>
            <a:ext cx="4684296" cy="575440"/>
          </a:xfrm>
          <a:prstGeom prst="rect">
            <a:avLst/>
          </a:prstGeom>
        </p:spPr>
      </p:pic>
      <p:pic>
        <p:nvPicPr>
          <p:cNvPr id="9" name="Picture 8" descr="1456.png"/>
          <p:cNvPicPr>
            <a:picLocks noChangeAspect="1"/>
          </p:cNvPicPr>
          <p:nvPr/>
        </p:nvPicPr>
        <p:blipFill>
          <a:blip r:embed="rId6" cstate="print"/>
          <a:stretch>
            <a:fillRect/>
          </a:stretch>
        </p:blipFill>
        <p:spPr>
          <a:xfrm>
            <a:off x="2032000" y="5105400"/>
            <a:ext cx="4684296" cy="575440"/>
          </a:xfrm>
          <a:prstGeom prst="rect">
            <a:avLst/>
          </a:prstGeom>
        </p:spPr>
      </p:pic>
      <p:pic>
        <p:nvPicPr>
          <p:cNvPr id="10" name="Picture 9" descr="1456.png"/>
          <p:cNvPicPr>
            <a:picLocks noChangeAspect="1"/>
          </p:cNvPicPr>
          <p:nvPr/>
        </p:nvPicPr>
        <p:blipFill>
          <a:blip r:embed="rId6" cstate="print"/>
          <a:stretch>
            <a:fillRect/>
          </a:stretch>
        </p:blipFill>
        <p:spPr>
          <a:xfrm>
            <a:off x="2032000" y="6019800"/>
            <a:ext cx="4684296" cy="575440"/>
          </a:xfrm>
          <a:prstGeom prst="rect">
            <a:avLst/>
          </a:prstGeom>
        </p:spPr>
      </p:pic>
      <p:sp>
        <p:nvSpPr>
          <p:cNvPr id="11" name="Oval 10"/>
          <p:cNvSpPr/>
          <p:nvPr/>
        </p:nvSpPr>
        <p:spPr>
          <a:xfrm>
            <a:off x="812800" y="50292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2" name="Oval 11"/>
          <p:cNvSpPr/>
          <p:nvPr/>
        </p:nvSpPr>
        <p:spPr>
          <a:xfrm>
            <a:off x="812800" y="32004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3" name="Oval 12"/>
          <p:cNvSpPr/>
          <p:nvPr/>
        </p:nvSpPr>
        <p:spPr>
          <a:xfrm>
            <a:off x="812800" y="5943600"/>
            <a:ext cx="9144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prstClr val="black"/>
              </a:solidFill>
            </a:endParaRPr>
          </a:p>
        </p:txBody>
      </p:sp>
      <p:sp>
        <p:nvSpPr>
          <p:cNvPr id="14" name="TextBox 13"/>
          <p:cNvSpPr txBox="1"/>
          <p:nvPr/>
        </p:nvSpPr>
        <p:spPr>
          <a:xfrm>
            <a:off x="914400" y="41910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B</a:t>
            </a:r>
          </a:p>
        </p:txBody>
      </p:sp>
      <p:sp>
        <p:nvSpPr>
          <p:cNvPr id="15" name="TextBox 14"/>
          <p:cNvSpPr txBox="1"/>
          <p:nvPr/>
        </p:nvSpPr>
        <p:spPr>
          <a:xfrm>
            <a:off x="914400" y="60198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D</a:t>
            </a:r>
          </a:p>
        </p:txBody>
      </p:sp>
      <p:sp>
        <p:nvSpPr>
          <p:cNvPr id="16" name="TextBox 15"/>
          <p:cNvSpPr txBox="1"/>
          <p:nvPr/>
        </p:nvSpPr>
        <p:spPr>
          <a:xfrm>
            <a:off x="914400" y="51054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C</a:t>
            </a:r>
          </a:p>
        </p:txBody>
      </p:sp>
      <p:sp>
        <p:nvSpPr>
          <p:cNvPr id="17" name="TextBox 16"/>
          <p:cNvSpPr txBox="1"/>
          <p:nvPr/>
        </p:nvSpPr>
        <p:spPr>
          <a:xfrm>
            <a:off x="914400" y="3276600"/>
            <a:ext cx="609600" cy="523220"/>
          </a:xfrm>
          <a:prstGeom prst="rect">
            <a:avLst/>
          </a:prstGeom>
          <a:noFill/>
        </p:spPr>
        <p:txBody>
          <a:bodyPr wrap="square" rtlCol="0">
            <a:spAutoFit/>
          </a:bodyPr>
          <a:lstStyle/>
          <a:p>
            <a:r>
              <a:rPr lang="en-US" sz="2800" b="1" dirty="0">
                <a:solidFill>
                  <a:prstClr val="black"/>
                </a:solidFill>
                <a:latin typeface="Times New Roman" pitchFamily="18" charset="0"/>
                <a:cs typeface="Times New Roman" pitchFamily="18" charset="0"/>
              </a:rPr>
              <a:t>A</a:t>
            </a:r>
          </a:p>
        </p:txBody>
      </p:sp>
      <p:sp>
        <p:nvSpPr>
          <p:cNvPr id="18" name="TextBox 17"/>
          <p:cNvSpPr txBox="1"/>
          <p:nvPr/>
        </p:nvSpPr>
        <p:spPr>
          <a:xfrm>
            <a:off x="2235200" y="33528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Nhân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hóa</a:t>
            </a:r>
            <a:endParaRPr lang="en-US" sz="2800" dirty="0">
              <a:solidFill>
                <a:srgbClr val="002060"/>
              </a:solidFill>
              <a:latin typeface="Times New Roman" pitchFamily="18" charset="0"/>
              <a:cs typeface="Times New Roman" pitchFamily="18" charset="0"/>
            </a:endParaRPr>
          </a:p>
        </p:txBody>
      </p:sp>
      <p:sp>
        <p:nvSpPr>
          <p:cNvPr id="19" name="TextBox 18"/>
          <p:cNvSpPr txBox="1"/>
          <p:nvPr/>
        </p:nvSpPr>
        <p:spPr>
          <a:xfrm>
            <a:off x="2133600" y="41910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Hoán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20" name="TextBox 19"/>
          <p:cNvSpPr txBox="1"/>
          <p:nvPr/>
        </p:nvSpPr>
        <p:spPr>
          <a:xfrm>
            <a:off x="2133600" y="51054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Ẩn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dụ</a:t>
            </a:r>
            <a:endParaRPr lang="en-US" sz="2800" dirty="0">
              <a:solidFill>
                <a:srgbClr val="002060"/>
              </a:solidFill>
              <a:latin typeface="Times New Roman" pitchFamily="18" charset="0"/>
              <a:cs typeface="Times New Roman" pitchFamily="18" charset="0"/>
            </a:endParaRPr>
          </a:p>
        </p:txBody>
      </p:sp>
      <p:sp>
        <p:nvSpPr>
          <p:cNvPr id="21" name="TextBox 20"/>
          <p:cNvSpPr txBox="1"/>
          <p:nvPr/>
        </p:nvSpPr>
        <p:spPr>
          <a:xfrm>
            <a:off x="2133600" y="6019800"/>
            <a:ext cx="4368800" cy="523220"/>
          </a:xfrm>
          <a:prstGeom prst="rect">
            <a:avLst/>
          </a:prstGeom>
          <a:noFill/>
        </p:spPr>
        <p:txBody>
          <a:bodyPr wrap="square" rtlCol="0">
            <a:spAutoFit/>
          </a:bodyPr>
          <a:lstStyle/>
          <a:p>
            <a:r>
              <a:rPr lang="en-US" sz="2800" dirty="0" err="1">
                <a:solidFill>
                  <a:srgbClr val="002060"/>
                </a:solidFill>
                <a:latin typeface="Times New Roman" pitchFamily="18" charset="0"/>
                <a:cs typeface="Times New Roman" pitchFamily="18" charset="0"/>
              </a:rPr>
              <a:t>Cả</a:t>
            </a:r>
            <a:r>
              <a:rPr lang="en-US" sz="2800" dirty="0">
                <a:solidFill>
                  <a:srgbClr val="002060"/>
                </a:solidFill>
                <a:latin typeface="Times New Roman" pitchFamily="18" charset="0"/>
                <a:cs typeface="Times New Roman" pitchFamily="18" charset="0"/>
              </a:rPr>
              <a:t> A, B, C </a:t>
            </a:r>
            <a:r>
              <a:rPr lang="en-US" sz="2800" dirty="0" err="1">
                <a:solidFill>
                  <a:srgbClr val="002060"/>
                </a:solidFill>
                <a:latin typeface="Times New Roman" pitchFamily="18" charset="0"/>
                <a:cs typeface="Times New Roman" pitchFamily="18" charset="0"/>
              </a:rPr>
              <a:t>đều</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sai</a:t>
            </a:r>
            <a:r>
              <a:rPr lang="en-US" sz="2800" dirty="0">
                <a:solidFill>
                  <a:srgbClr val="002060"/>
                </a:solidFill>
                <a:latin typeface="Times New Roman" pitchFamily="18" charset="0"/>
                <a:cs typeface="Times New Roman" pitchFamily="18" charset="0"/>
              </a:rPr>
              <a:t>.</a:t>
            </a:r>
          </a:p>
        </p:txBody>
      </p:sp>
      <p:pic>
        <p:nvPicPr>
          <p:cNvPr id="23" name="Picture 22" descr="dongho1"/>
          <p:cNvPicPr>
            <a:picLocks noChangeAspect="1" noChangeArrowheads="1"/>
          </p:cNvPicPr>
          <p:nvPr/>
        </p:nvPicPr>
        <p:blipFill>
          <a:blip r:embed="rId7" cstate="print"/>
          <a:srcRect/>
          <a:stretch>
            <a:fillRect/>
          </a:stretch>
        </p:blipFill>
        <p:spPr bwMode="auto">
          <a:xfrm>
            <a:off x="8331200" y="3733851"/>
            <a:ext cx="2336800" cy="1768573"/>
          </a:xfrm>
          <a:prstGeom prst="rect">
            <a:avLst/>
          </a:prstGeom>
          <a:noFill/>
        </p:spPr>
      </p:pic>
      <p:sp>
        <p:nvSpPr>
          <p:cNvPr id="24" name="Cloud 23"/>
          <p:cNvSpPr/>
          <p:nvPr/>
        </p:nvSpPr>
        <p:spPr>
          <a:xfrm>
            <a:off x="9855200" y="2895600"/>
            <a:ext cx="2336800" cy="9144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rgbClr val="FF0000"/>
                </a:solidFill>
                <a:latin typeface="Times New Roman" pitchFamily="18" charset="0"/>
                <a:cs typeface="Times New Roman" pitchFamily="18" charset="0"/>
              </a:rPr>
              <a:t>HẾT GIỜ</a:t>
            </a:r>
          </a:p>
        </p:txBody>
      </p:sp>
      <p:pic>
        <p:nvPicPr>
          <p:cNvPr id="26" name="Picture 25" descr="112.png"/>
          <p:cNvPicPr>
            <a:picLocks noChangeAspect="1"/>
          </p:cNvPicPr>
          <p:nvPr/>
        </p:nvPicPr>
        <p:blipFill>
          <a:blip r:embed="rId8" cstate="print"/>
          <a:stretch>
            <a:fillRect/>
          </a:stretch>
        </p:blipFill>
        <p:spPr>
          <a:xfrm>
            <a:off x="-2380129" y="-1371600"/>
            <a:ext cx="16486093" cy="4648200"/>
          </a:xfrm>
          <a:prstGeom prst="rect">
            <a:avLst/>
          </a:prstGeom>
        </p:spPr>
      </p:pic>
      <p:sp>
        <p:nvSpPr>
          <p:cNvPr id="5" name="TextBox 4"/>
          <p:cNvSpPr txBox="1"/>
          <p:nvPr/>
        </p:nvSpPr>
        <p:spPr>
          <a:xfrm>
            <a:off x="1116885" y="-59011"/>
            <a:ext cx="9906715" cy="1938992"/>
          </a:xfrm>
          <a:prstGeom prst="rect">
            <a:avLst/>
          </a:prstGeom>
          <a:noFill/>
        </p:spPr>
        <p:txBody>
          <a:bodyPr wrap="square" rtlCol="0">
            <a:spAutoFit/>
          </a:bodyPr>
          <a:lstStyle/>
          <a:p>
            <a:pPr algn="just"/>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10</a:t>
            </a:r>
            <a:r>
              <a:rPr lang="vi-VN" sz="4000" dirty="0">
                <a:latin typeface="Times New Roman" pitchFamily="18" charset="0"/>
                <a:cs typeface="Times New Roman" pitchFamily="18" charset="0"/>
              </a:rPr>
              <a:t>. Trong câu "</a:t>
            </a:r>
            <a:r>
              <a:rPr lang="vi-VN" sz="4000" i="1" dirty="0">
                <a:latin typeface="Times New Roman" pitchFamily="18" charset="0"/>
                <a:cs typeface="Times New Roman" pitchFamily="18" charset="0"/>
              </a:rPr>
              <a:t>Trận Điện Biên Phủ đã làm chấn động toàn cầu"</a:t>
            </a:r>
            <a:r>
              <a:rPr lang="vi-VN" sz="4000" dirty="0">
                <a:latin typeface="Times New Roman" pitchFamily="18" charset="0"/>
                <a:cs typeface="Times New Roman" pitchFamily="18" charset="0"/>
              </a:rPr>
              <a:t> thì cụm từ "</a:t>
            </a:r>
            <a:r>
              <a:rPr lang="vi-VN" sz="4000" i="1" dirty="0">
                <a:latin typeface="Times New Roman" pitchFamily="18" charset="0"/>
                <a:cs typeface="Times New Roman" pitchFamily="18" charset="0"/>
              </a:rPr>
              <a:t>trận Điện Biên Phủ</a:t>
            </a:r>
            <a:r>
              <a:rPr lang="vi-VN" sz="4000" dirty="0">
                <a:latin typeface="Times New Roman" pitchFamily="18" charset="0"/>
                <a:cs typeface="Times New Roman" pitchFamily="18" charset="0"/>
              </a:rPr>
              <a:t>" được dùng theo biện pháp tu từ nào?</a:t>
            </a:r>
            <a:endParaRPr lang="en-US" sz="4000" dirty="0">
              <a:latin typeface="Times New Roman" pitchFamily="18" charset="0"/>
              <a:cs typeface="Times New Roman" pitchFamily="18" charset="0"/>
            </a:endParaRPr>
          </a:p>
        </p:txBody>
      </p:sp>
      <p:pic>
        <p:nvPicPr>
          <p:cNvPr id="33" name="Picture 32" descr="tich.png"/>
          <p:cNvPicPr>
            <a:picLocks noChangeAspect="1"/>
          </p:cNvPicPr>
          <p:nvPr/>
        </p:nvPicPr>
        <p:blipFill>
          <a:blip r:embed="rId9" cstate="print"/>
          <a:stretch>
            <a:fillRect/>
          </a:stretch>
        </p:blipFill>
        <p:spPr>
          <a:xfrm>
            <a:off x="6807200" y="3962400"/>
            <a:ext cx="965200" cy="723900"/>
          </a:xfrm>
          <a:prstGeom prst="rect">
            <a:avLst/>
          </a:prstGeom>
        </p:spPr>
      </p:pic>
      <p:pic>
        <p:nvPicPr>
          <p:cNvPr id="34" name="Picture 33" descr="sai.png"/>
          <p:cNvPicPr>
            <a:picLocks noChangeAspect="1"/>
          </p:cNvPicPr>
          <p:nvPr/>
        </p:nvPicPr>
        <p:blipFill>
          <a:blip r:embed="rId10" cstate="print"/>
          <a:stretch>
            <a:fillRect/>
          </a:stretch>
        </p:blipFill>
        <p:spPr>
          <a:xfrm>
            <a:off x="6807200" y="3276600"/>
            <a:ext cx="711200" cy="533400"/>
          </a:xfrm>
          <a:prstGeom prst="rect">
            <a:avLst/>
          </a:prstGeom>
        </p:spPr>
      </p:pic>
      <p:pic>
        <p:nvPicPr>
          <p:cNvPr id="35" name="Picture 34" descr="sai.png"/>
          <p:cNvPicPr>
            <a:picLocks noChangeAspect="1"/>
          </p:cNvPicPr>
          <p:nvPr/>
        </p:nvPicPr>
        <p:blipFill>
          <a:blip r:embed="rId10" cstate="print"/>
          <a:stretch>
            <a:fillRect/>
          </a:stretch>
        </p:blipFill>
        <p:spPr>
          <a:xfrm>
            <a:off x="6807200" y="5105400"/>
            <a:ext cx="711200" cy="533400"/>
          </a:xfrm>
          <a:prstGeom prst="rect">
            <a:avLst/>
          </a:prstGeom>
        </p:spPr>
      </p:pic>
      <p:pic>
        <p:nvPicPr>
          <p:cNvPr id="36" name="Picture 35" descr="sai.png"/>
          <p:cNvPicPr>
            <a:picLocks noChangeAspect="1"/>
          </p:cNvPicPr>
          <p:nvPr/>
        </p:nvPicPr>
        <p:blipFill>
          <a:blip r:embed="rId10" cstate="print"/>
          <a:stretch>
            <a:fillRect/>
          </a:stretch>
        </p:blipFill>
        <p:spPr>
          <a:xfrm>
            <a:off x="6807200" y="5943600"/>
            <a:ext cx="711200" cy="533400"/>
          </a:xfrm>
          <a:prstGeom prst="rect">
            <a:avLst/>
          </a:prstGeom>
        </p:spPr>
      </p:pic>
      <p:sp>
        <p:nvSpPr>
          <p:cNvPr id="32" name="5-Point Star 31">
            <a:hlinkClick r:id="rId11" action="ppaction://hlinksldjump"/>
          </p:cNvPr>
          <p:cNvSpPr/>
          <p:nvPr/>
        </p:nvSpPr>
        <p:spPr>
          <a:xfrm>
            <a:off x="11176000" y="6172200"/>
            <a:ext cx="1016000" cy="6858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3198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26"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80">
                                          <p:stCondLst>
                                            <p:cond delay="0"/>
                                          </p:stCondLst>
                                        </p:cTn>
                                        <p:tgtEl>
                                          <p:spTgt spid="5"/>
                                        </p:tgtEl>
                                      </p:cBhvr>
                                    </p:animEffect>
                                    <p:anim calcmode="lin" valueType="num">
                                      <p:cBhvr>
                                        <p:cTn id="1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6" dur="26">
                                          <p:stCondLst>
                                            <p:cond delay="650"/>
                                          </p:stCondLst>
                                        </p:cTn>
                                        <p:tgtEl>
                                          <p:spTgt spid="5"/>
                                        </p:tgtEl>
                                      </p:cBhvr>
                                      <p:to x="100000" y="60000"/>
                                    </p:animScale>
                                    <p:animScale>
                                      <p:cBhvr>
                                        <p:cTn id="17" dur="166" decel="50000">
                                          <p:stCondLst>
                                            <p:cond delay="676"/>
                                          </p:stCondLst>
                                        </p:cTn>
                                        <p:tgtEl>
                                          <p:spTgt spid="5"/>
                                        </p:tgtEl>
                                      </p:cBhvr>
                                      <p:to x="100000" y="100000"/>
                                    </p:animScale>
                                    <p:animScale>
                                      <p:cBhvr>
                                        <p:cTn id="18" dur="26">
                                          <p:stCondLst>
                                            <p:cond delay="1312"/>
                                          </p:stCondLst>
                                        </p:cTn>
                                        <p:tgtEl>
                                          <p:spTgt spid="5"/>
                                        </p:tgtEl>
                                      </p:cBhvr>
                                      <p:to x="100000" y="80000"/>
                                    </p:animScale>
                                    <p:animScale>
                                      <p:cBhvr>
                                        <p:cTn id="19" dur="166" decel="50000">
                                          <p:stCondLst>
                                            <p:cond delay="1338"/>
                                          </p:stCondLst>
                                        </p:cTn>
                                        <p:tgtEl>
                                          <p:spTgt spid="5"/>
                                        </p:tgtEl>
                                      </p:cBhvr>
                                      <p:to x="100000" y="100000"/>
                                    </p:animScale>
                                    <p:animScale>
                                      <p:cBhvr>
                                        <p:cTn id="20" dur="26">
                                          <p:stCondLst>
                                            <p:cond delay="1642"/>
                                          </p:stCondLst>
                                        </p:cTn>
                                        <p:tgtEl>
                                          <p:spTgt spid="5"/>
                                        </p:tgtEl>
                                      </p:cBhvr>
                                      <p:to x="100000" y="90000"/>
                                    </p:animScale>
                                    <p:animScale>
                                      <p:cBhvr>
                                        <p:cTn id="21" dur="166" decel="50000">
                                          <p:stCondLst>
                                            <p:cond delay="1668"/>
                                          </p:stCondLst>
                                        </p:cTn>
                                        <p:tgtEl>
                                          <p:spTgt spid="5"/>
                                        </p:tgtEl>
                                      </p:cBhvr>
                                      <p:to x="100000" y="100000"/>
                                    </p:animScale>
                                    <p:animScale>
                                      <p:cBhvr>
                                        <p:cTn id="22" dur="26">
                                          <p:stCondLst>
                                            <p:cond delay="1808"/>
                                          </p:stCondLst>
                                        </p:cTn>
                                        <p:tgtEl>
                                          <p:spTgt spid="5"/>
                                        </p:tgtEl>
                                      </p:cBhvr>
                                      <p:to x="100000" y="95000"/>
                                    </p:animScale>
                                    <p:animScale>
                                      <p:cBhvr>
                                        <p:cTn id="23" dur="166" decel="50000">
                                          <p:stCondLst>
                                            <p:cond delay="1834"/>
                                          </p:stCondLst>
                                        </p:cTn>
                                        <p:tgtEl>
                                          <p:spTgt spid="5"/>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8" presetClass="emph" presetSubtype="0" fill="hold" nodeType="clickEffect">
                                  <p:stCondLst>
                                    <p:cond delay="0"/>
                                  </p:stCondLst>
                                  <p:childTnLst>
                                    <p:animRot by="-21600000">
                                      <p:cBhvr>
                                        <p:cTn id="27" dur="15000" fill="hold"/>
                                        <p:tgtEl>
                                          <p:spTgt spid="25"/>
                                        </p:tgtEl>
                                        <p:attrNameLst>
                                          <p:attrName>r</p:attrName>
                                        </p:attrNameLst>
                                      </p:cBhvr>
                                    </p:animRot>
                                  </p:childTnLst>
                                </p:cTn>
                              </p:par>
                            </p:childTnLst>
                          </p:cTn>
                        </p:par>
                        <p:par>
                          <p:cTn id="28" fill="hold">
                            <p:stCondLst>
                              <p:cond delay="150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omb.wav"/>
                                        </p:tgtEl>
                                      </p:cMediaNode>
                                    </p:audio>
                                  </p:sub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7"/>
                                        </p:tgtEl>
                                        <p:attrNameLst>
                                          <p:attrName>fillcolor</p:attrName>
                                        </p:attrNameLst>
                                      </p:cBhvr>
                                      <p:to>
                                        <a:srgbClr val="3399FF"/>
                                      </p:to>
                                    </p:animClr>
                                    <p:set>
                                      <p:cBhvr>
                                        <p:cTn id="40" dur="2000" fill="hold"/>
                                        <p:tgtEl>
                                          <p:spTgt spid="7"/>
                                        </p:tgtEl>
                                        <p:attrNameLst>
                                          <p:attrName>fill.type</p:attrName>
                                        </p:attrNameLst>
                                      </p:cBhvr>
                                      <p:to>
                                        <p:strVal val="solid"/>
                                      </p:to>
                                    </p:set>
                                    <p:set>
                                      <p:cBhvr>
                                        <p:cTn id="41" dur="2000" fill="hold"/>
                                        <p:tgtEl>
                                          <p:spTgt spid="7"/>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voltage.wav"/>
                                        </p:tgtEl>
                                      </p:cMediaNode>
                                    </p:audio>
                                  </p:subTnLst>
                                </p:cTn>
                              </p:par>
                              <p:par>
                                <p:cTn id="42" presetID="1"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2"/>
                                        </p:tgtEl>
                                        <p:attrNameLst>
                                          <p:attrName>fillcolor</p:attrName>
                                        </p:attrNameLst>
                                      </p:cBhvr>
                                      <p:to>
                                        <a:schemeClr val="accent2"/>
                                      </p:to>
                                    </p:animClr>
                                    <p:set>
                                      <p:cBhvr>
                                        <p:cTn id="51" dur="2000" fill="hold"/>
                                        <p:tgtEl>
                                          <p:spTgt spid="12"/>
                                        </p:tgtEl>
                                        <p:attrNameLst>
                                          <p:attrName>fill.type</p:attrName>
                                        </p:attrNameLst>
                                      </p:cBhvr>
                                      <p:to>
                                        <p:strVal val="solid"/>
                                      </p:to>
                                    </p:set>
                                    <p:set>
                                      <p:cBhvr>
                                        <p:cTn id="52" dur="2000" fill="hold"/>
                                        <p:tgtEl>
                                          <p:spTgt spid="1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4" name="sai-1.wav"/>
                                        </p:tgtEl>
                                      </p:cMediaNode>
                                    </p:audio>
                                  </p:subTnLst>
                                </p:cTn>
                              </p:par>
                              <p:par>
                                <p:cTn id="53" presetID="1" presetClass="entr" presetSubtype="0"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1"/>
                                        </p:tgtEl>
                                        <p:attrNameLst>
                                          <p:attrName>fillcolor</p:attrName>
                                        </p:attrNameLst>
                                      </p:cBhvr>
                                      <p:to>
                                        <a:schemeClr val="accent2"/>
                                      </p:to>
                                    </p:animClr>
                                    <p:set>
                                      <p:cBhvr>
                                        <p:cTn id="60" dur="2000" fill="hold"/>
                                        <p:tgtEl>
                                          <p:spTgt spid="11"/>
                                        </p:tgtEl>
                                        <p:attrNameLst>
                                          <p:attrName>fill.type</p:attrName>
                                        </p:attrNameLst>
                                      </p:cBhvr>
                                      <p:to>
                                        <p:strVal val="solid"/>
                                      </p:to>
                                    </p:set>
                                    <p:set>
                                      <p:cBhvr>
                                        <p:cTn id="61" dur="2000" fill="hold"/>
                                        <p:tgtEl>
                                          <p:spTgt spid="11"/>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par>
                                <p:cTn id="62" presetID="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5"/>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13"/>
                                        </p:tgtEl>
                                        <p:attrNameLst>
                                          <p:attrName>fillcolor</p:attrName>
                                        </p:attrNameLst>
                                      </p:cBhvr>
                                      <p:to>
                                        <a:schemeClr val="accent2"/>
                                      </p:to>
                                    </p:animClr>
                                    <p:set>
                                      <p:cBhvr>
                                        <p:cTn id="69" dur="2000" fill="hold"/>
                                        <p:tgtEl>
                                          <p:spTgt spid="13"/>
                                        </p:tgtEl>
                                        <p:attrNameLst>
                                          <p:attrName>fill.type</p:attrName>
                                        </p:attrNameLst>
                                      </p:cBhvr>
                                      <p:to>
                                        <p:strVal val="solid"/>
                                      </p:to>
                                    </p:set>
                                    <p:set>
                                      <p:cBhvr>
                                        <p:cTn id="70" dur="2000" fill="hold"/>
                                        <p:tgtEl>
                                          <p:spTgt spid="13"/>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4" name="sai-1.wav"/>
                                        </p:tgtEl>
                                      </p:cMediaNode>
                                    </p:audio>
                                  </p:sub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childTnLst>
        </p:cTn>
      </p:par>
    </p:tnLst>
    <p:bldLst>
      <p:bldP spid="24"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pic>
        <p:nvPicPr>
          <p:cNvPr id="9" name="Picture 2" descr="F:\1-原创素材\1_mm1102\PPT\PPT_014\materaials\pageimg_g2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733" y="1106007"/>
            <a:ext cx="9217024" cy="502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381863" y="3461242"/>
            <a:ext cx="7467600" cy="1754326"/>
          </a:xfrm>
          <a:prstGeom prst="rect">
            <a:avLst/>
          </a:prstGeom>
          <a:noFill/>
        </p:spPr>
        <p:txBody>
          <a:bodyPr wrap="square" rtlCol="0">
            <a:spAutoFit/>
          </a:bodyPr>
          <a:lstStyle/>
          <a:p>
            <a:pPr algn="ctr">
              <a:lnSpc>
                <a:spcPct val="150000"/>
              </a:lnSpc>
            </a:pPr>
            <a:r>
              <a:rPr lang="en-SG" altLang="zh-CN" sz="7200" b="1" dirty="0">
                <a:solidFill>
                  <a:srgbClr val="00B050"/>
                </a:solidFill>
                <a:latin typeface="Times New Roman" pitchFamily="18" charset="0"/>
                <a:ea typeface="华康海报体W12(P)" pitchFamily="82" charset="-122"/>
                <a:cs typeface="Times New Roman" pitchFamily="18" charset="0"/>
              </a:rPr>
              <a:t>VẬN DỤNG</a:t>
            </a:r>
            <a:endParaRPr lang="en-US" altLang="zh-CN" sz="7200" b="1" dirty="0">
              <a:solidFill>
                <a:srgbClr val="00B050"/>
              </a:solidFill>
              <a:latin typeface="Times New Roman" pitchFamily="18" charset="0"/>
              <a:ea typeface="华康海报体W12(P)" pitchFamily="82" charset="-122"/>
              <a:cs typeface="Times New Roman" pitchFamily="18" charset="0"/>
            </a:endParaRPr>
          </a:p>
        </p:txBody>
      </p:sp>
    </p:spTree>
    <p:extLst>
      <p:ext uri="{BB962C8B-B14F-4D97-AF65-F5344CB8AC3E}">
        <p14:creationId xmlns:p14="http://schemas.microsoft.com/office/powerpoint/2010/main" val="352816276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F98F79A4-A6C7-4101-B1E9-27E05CB7CF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14" name="Freeform: Shape 13">
            <a:extLst>
              <a:ext uri="{FF2B5EF4-FFF2-40B4-BE49-F238E27FC236}">
                <a16:creationId xmlns:a16="http://schemas.microsoft.com/office/drawing/2014/main" id="{79AFCB35-9C04-4524-A0B1-57FF6865D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292659"/>
            <a:ext cx="1861855"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16" name="Freeform: Shape 15">
            <a:extLst>
              <a:ext uri="{FF2B5EF4-FFF2-40B4-BE49-F238E27FC236}">
                <a16:creationId xmlns:a16="http://schemas.microsoft.com/office/drawing/2014/main" id="{D11AD2AD-0BA0-4DD3-8EEA-84686A0E71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732392"/>
            <a:ext cx="1861855"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endParaRPr lang="en-US"/>
          </a:p>
        </p:txBody>
      </p:sp>
      <p:sp>
        <p:nvSpPr>
          <p:cNvPr id="5" name="Content Placeholder 2">
            <a:extLst>
              <a:ext uri="{FF2B5EF4-FFF2-40B4-BE49-F238E27FC236}">
                <a16:creationId xmlns:a16="http://schemas.microsoft.com/office/drawing/2014/main" id="{6EB8F268-8993-2247-84E5-23EA92015BA6}"/>
              </a:ext>
            </a:extLst>
          </p:cNvPr>
          <p:cNvSpPr>
            <a:spLocks noGrp="1"/>
          </p:cNvSpPr>
          <p:nvPr>
            <p:ph idx="1"/>
          </p:nvPr>
        </p:nvSpPr>
        <p:spPr>
          <a:xfrm>
            <a:off x="1545466" y="1058881"/>
            <a:ext cx="5817772" cy="4801013"/>
          </a:xfrm>
          <a:solidFill>
            <a:schemeClr val="bg2">
              <a:lumMod val="90000"/>
            </a:schemeClr>
          </a:solidFill>
          <a:ln>
            <a:solidFill>
              <a:schemeClr val="tx2">
                <a:lumMod val="90000"/>
                <a:lumOff val="10000"/>
              </a:schemeClr>
            </a:solidFill>
          </a:ln>
        </p:spPr>
        <p:txBody>
          <a:bodyPr anchor="ctr">
            <a:noAutofit/>
          </a:bodyPr>
          <a:lstStyle/>
          <a:p>
            <a:pPr marL="0" marR="0" indent="0" algn="just">
              <a:lnSpc>
                <a:spcPct val="150000"/>
              </a:lnSpc>
              <a:spcBef>
                <a:spcPts val="0"/>
              </a:spcBef>
              <a:spcAft>
                <a:spcPts val="800"/>
              </a:spcAft>
              <a:buNone/>
              <a:tabLst>
                <a:tab pos="90170" algn="l"/>
                <a:tab pos="180340" algn="l"/>
                <a:tab pos="270510" algn="l"/>
              </a:tabLst>
            </a:pPr>
            <a:r>
              <a:rPr lang="en-US" sz="3600" i="1" dirty="0" err="1">
                <a:latin typeface="Times New Roman"/>
                <a:ea typeface="Calibri"/>
                <a:cs typeface="Times New Roman"/>
              </a:rPr>
              <a:t>Tre</a:t>
            </a:r>
            <a:r>
              <a:rPr lang="en-US" sz="3600" i="1" dirty="0">
                <a:latin typeface="Times New Roman"/>
                <a:ea typeface="Calibri"/>
                <a:cs typeface="Times New Roman"/>
              </a:rPr>
              <a:t> </a:t>
            </a:r>
            <a:r>
              <a:rPr lang="en-US" sz="3600" i="1" dirty="0" err="1">
                <a:latin typeface="Times New Roman"/>
                <a:ea typeface="Calibri"/>
                <a:cs typeface="Times New Roman"/>
              </a:rPr>
              <a:t>già</a:t>
            </a:r>
            <a:r>
              <a:rPr lang="en-US" sz="3600" i="1" dirty="0">
                <a:latin typeface="Times New Roman"/>
                <a:ea typeface="Calibri"/>
                <a:cs typeface="Times New Roman"/>
              </a:rPr>
              <a:t> </a:t>
            </a:r>
            <a:r>
              <a:rPr lang="en-US" sz="3600" i="1" dirty="0" err="1">
                <a:latin typeface="Times New Roman"/>
                <a:ea typeface="Calibri"/>
                <a:cs typeface="Times New Roman"/>
              </a:rPr>
              <a:t>măng</a:t>
            </a:r>
            <a:r>
              <a:rPr lang="en-US" sz="3600" i="1" dirty="0">
                <a:latin typeface="Times New Roman"/>
                <a:ea typeface="Calibri"/>
                <a:cs typeface="Times New Roman"/>
              </a:rPr>
              <a:t> </a:t>
            </a:r>
            <a:r>
              <a:rPr lang="en-US" sz="3600" i="1" dirty="0" err="1">
                <a:latin typeface="Times New Roman"/>
                <a:ea typeface="Calibri"/>
                <a:cs typeface="Times New Roman"/>
              </a:rPr>
              <a:t>mọc</a:t>
            </a:r>
            <a:r>
              <a:rPr lang="en-US" sz="3600" dirty="0">
                <a:latin typeface="Times New Roman"/>
                <a:ea typeface="Calibri"/>
                <a:cs typeface="Times New Roman"/>
              </a:rPr>
              <a:t> </a:t>
            </a:r>
            <a:r>
              <a:rPr lang="en-US" sz="3600" dirty="0" err="1">
                <a:latin typeface="Times New Roman"/>
                <a:ea typeface="Calibri"/>
                <a:cs typeface="Times New Roman"/>
              </a:rPr>
              <a:t>là</a:t>
            </a:r>
            <a:r>
              <a:rPr lang="en-US" sz="3600" dirty="0">
                <a:latin typeface="Times New Roman"/>
                <a:ea typeface="Calibri"/>
                <a:cs typeface="Times New Roman"/>
              </a:rPr>
              <a:t> </a:t>
            </a:r>
            <a:r>
              <a:rPr lang="en-US" sz="3600" dirty="0" err="1">
                <a:latin typeface="Times New Roman"/>
                <a:ea typeface="Calibri"/>
                <a:cs typeface="Times New Roman"/>
              </a:rPr>
              <a:t>một</a:t>
            </a:r>
            <a:r>
              <a:rPr lang="en-US" sz="3600" dirty="0">
                <a:latin typeface="Times New Roman"/>
                <a:ea typeface="Calibri"/>
                <a:cs typeface="Times New Roman"/>
              </a:rPr>
              <a:t> </a:t>
            </a:r>
            <a:r>
              <a:rPr lang="en-US" sz="3600" dirty="0" err="1">
                <a:latin typeface="Times New Roman"/>
                <a:ea typeface="Calibri"/>
                <a:cs typeface="Times New Roman"/>
              </a:rPr>
              <a:t>thành</a:t>
            </a:r>
            <a:r>
              <a:rPr lang="en-US" sz="3600" dirty="0">
                <a:latin typeface="Times New Roman"/>
                <a:ea typeface="Calibri"/>
                <a:cs typeface="Times New Roman"/>
              </a:rPr>
              <a:t> </a:t>
            </a:r>
            <a:r>
              <a:rPr lang="en-US" sz="3600" dirty="0" err="1">
                <a:latin typeface="Times New Roman"/>
                <a:ea typeface="Calibri"/>
                <a:cs typeface="Times New Roman"/>
              </a:rPr>
              <a:t>ngữ</a:t>
            </a:r>
            <a:r>
              <a:rPr lang="en-US" sz="3600" dirty="0">
                <a:latin typeface="Times New Roman"/>
                <a:ea typeface="Calibri"/>
                <a:cs typeface="Times New Roman"/>
              </a:rPr>
              <a:t> </a:t>
            </a:r>
            <a:r>
              <a:rPr lang="en-US" sz="3600" dirty="0" err="1">
                <a:latin typeface="Times New Roman"/>
                <a:ea typeface="Calibri"/>
                <a:cs typeface="Times New Roman"/>
              </a:rPr>
              <a:t>quen</a:t>
            </a:r>
            <a:r>
              <a:rPr lang="en-US" sz="3600" dirty="0">
                <a:latin typeface="Times New Roman"/>
                <a:ea typeface="Calibri"/>
                <a:cs typeface="Times New Roman"/>
              </a:rPr>
              <a:t> </a:t>
            </a:r>
            <a:r>
              <a:rPr lang="en-US" sz="3600" dirty="0" err="1">
                <a:latin typeface="Times New Roman"/>
                <a:ea typeface="Calibri"/>
                <a:cs typeface="Times New Roman"/>
              </a:rPr>
              <a:t>thuộc</a:t>
            </a:r>
            <a:r>
              <a:rPr lang="en-US" sz="3600" dirty="0">
                <a:latin typeface="Times New Roman"/>
                <a:ea typeface="Calibri"/>
                <a:cs typeface="Times New Roman"/>
              </a:rPr>
              <a:t>. </a:t>
            </a:r>
            <a:r>
              <a:rPr lang="en-US" sz="3600" dirty="0" err="1">
                <a:latin typeface="Times New Roman"/>
                <a:ea typeface="Calibri"/>
                <a:cs typeface="Times New Roman"/>
              </a:rPr>
              <a:t>Dựa</a:t>
            </a:r>
            <a:r>
              <a:rPr lang="en-US" sz="3600" dirty="0">
                <a:latin typeface="Times New Roman"/>
                <a:ea typeface="Calibri"/>
                <a:cs typeface="Times New Roman"/>
              </a:rPr>
              <a:t> </a:t>
            </a:r>
            <a:r>
              <a:rPr lang="en-US" sz="3600" dirty="0" err="1">
                <a:latin typeface="Times New Roman"/>
                <a:ea typeface="Calibri"/>
                <a:cs typeface="Times New Roman"/>
              </a:rPr>
              <a:t>vào</a:t>
            </a:r>
            <a:r>
              <a:rPr lang="en-US" sz="3600" dirty="0">
                <a:latin typeface="Times New Roman"/>
                <a:ea typeface="Calibri"/>
                <a:cs typeface="Times New Roman"/>
              </a:rPr>
              <a:t> </a:t>
            </a:r>
            <a:r>
              <a:rPr lang="en-US" sz="3600" dirty="0" err="1">
                <a:latin typeface="Times New Roman"/>
                <a:ea typeface="Calibri"/>
                <a:cs typeface="Times New Roman"/>
              </a:rPr>
              <a:t>bài</a:t>
            </a:r>
            <a:r>
              <a:rPr lang="en-US" sz="3600" dirty="0">
                <a:latin typeface="Times New Roman"/>
                <a:ea typeface="Calibri"/>
                <a:cs typeface="Times New Roman"/>
              </a:rPr>
              <a:t> “</a:t>
            </a:r>
            <a:r>
              <a:rPr lang="en-US" sz="3600" i="1" dirty="0" err="1">
                <a:latin typeface="Times New Roman"/>
                <a:ea typeface="Calibri"/>
                <a:cs typeface="Times New Roman"/>
              </a:rPr>
              <a:t>Cây</a:t>
            </a:r>
            <a:r>
              <a:rPr lang="en-US" sz="3600" i="1" dirty="0">
                <a:latin typeface="Times New Roman"/>
                <a:ea typeface="Calibri"/>
                <a:cs typeface="Times New Roman"/>
              </a:rPr>
              <a:t> </a:t>
            </a:r>
            <a:r>
              <a:rPr lang="en-US" sz="3600" i="1" dirty="0" err="1">
                <a:latin typeface="Times New Roman"/>
                <a:ea typeface="Calibri"/>
                <a:cs typeface="Times New Roman"/>
              </a:rPr>
              <a:t>tre</a:t>
            </a:r>
            <a:r>
              <a:rPr lang="en-US" sz="3600" i="1" dirty="0">
                <a:latin typeface="Times New Roman"/>
                <a:ea typeface="Calibri"/>
                <a:cs typeface="Times New Roman"/>
              </a:rPr>
              <a:t> </a:t>
            </a:r>
            <a:r>
              <a:rPr lang="en-US" sz="3600" i="1" dirty="0" err="1">
                <a:latin typeface="Times New Roman"/>
                <a:ea typeface="Calibri"/>
                <a:cs typeface="Times New Roman"/>
              </a:rPr>
              <a:t>Việt</a:t>
            </a:r>
            <a:r>
              <a:rPr lang="en-US" sz="3600" i="1" dirty="0">
                <a:latin typeface="Times New Roman"/>
                <a:ea typeface="Calibri"/>
                <a:cs typeface="Times New Roman"/>
              </a:rPr>
              <a:t> Nam”</a:t>
            </a:r>
            <a:r>
              <a:rPr lang="en-US" sz="3600" dirty="0">
                <a:latin typeface="Times New Roman"/>
                <a:ea typeface="Calibri"/>
                <a:cs typeface="Times New Roman"/>
              </a:rPr>
              <a:t>, </a:t>
            </a:r>
            <a:r>
              <a:rPr lang="en-US" sz="3600" dirty="0" err="1">
                <a:latin typeface="Times New Roman"/>
                <a:ea typeface="Calibri"/>
                <a:cs typeface="Times New Roman"/>
              </a:rPr>
              <a:t>hãy</a:t>
            </a:r>
            <a:r>
              <a:rPr lang="en-US" sz="3600" dirty="0">
                <a:latin typeface="Times New Roman"/>
                <a:ea typeface="Calibri"/>
                <a:cs typeface="Times New Roman"/>
              </a:rPr>
              <a:t> </a:t>
            </a:r>
            <a:r>
              <a:rPr lang="en-US" sz="3600" dirty="0" err="1">
                <a:latin typeface="Times New Roman"/>
                <a:ea typeface="Calibri"/>
                <a:cs typeface="Times New Roman"/>
              </a:rPr>
              <a:t>viết</a:t>
            </a:r>
            <a:r>
              <a:rPr lang="en-US" sz="3600" dirty="0">
                <a:latin typeface="Times New Roman"/>
                <a:ea typeface="Calibri"/>
                <a:cs typeface="Times New Roman"/>
              </a:rPr>
              <a:t> </a:t>
            </a:r>
            <a:r>
              <a:rPr lang="en-US" sz="3600" dirty="0" err="1">
                <a:latin typeface="Times New Roman"/>
                <a:ea typeface="Calibri"/>
                <a:cs typeface="Times New Roman"/>
              </a:rPr>
              <a:t>một</a:t>
            </a:r>
            <a:r>
              <a:rPr lang="en-US" sz="3600" dirty="0">
                <a:latin typeface="Times New Roman"/>
                <a:ea typeface="Calibri"/>
                <a:cs typeface="Times New Roman"/>
              </a:rPr>
              <a:t> </a:t>
            </a:r>
            <a:r>
              <a:rPr lang="en-US" sz="3600" dirty="0" err="1">
                <a:latin typeface="Times New Roman"/>
                <a:ea typeface="Calibri"/>
                <a:cs typeface="Times New Roman"/>
              </a:rPr>
              <a:t>đoạn</a:t>
            </a:r>
            <a:r>
              <a:rPr lang="en-US" sz="3600" dirty="0">
                <a:latin typeface="Times New Roman"/>
                <a:ea typeface="Calibri"/>
                <a:cs typeface="Times New Roman"/>
              </a:rPr>
              <a:t> </a:t>
            </a:r>
            <a:r>
              <a:rPr lang="en-US" sz="3600" dirty="0" err="1">
                <a:latin typeface="Times New Roman"/>
                <a:ea typeface="Calibri"/>
                <a:cs typeface="Times New Roman"/>
              </a:rPr>
              <a:t>văn</a:t>
            </a:r>
            <a:r>
              <a:rPr lang="en-US" sz="3600" dirty="0">
                <a:latin typeface="Times New Roman"/>
                <a:ea typeface="Calibri"/>
                <a:cs typeface="Times New Roman"/>
              </a:rPr>
              <a:t> (5 – 7 </a:t>
            </a:r>
            <a:r>
              <a:rPr lang="en-US" sz="3600" dirty="0" err="1">
                <a:latin typeface="Times New Roman"/>
                <a:ea typeface="Calibri"/>
                <a:cs typeface="Times New Roman"/>
              </a:rPr>
              <a:t>dòng</a:t>
            </a:r>
            <a:r>
              <a:rPr lang="en-US" sz="3600" dirty="0">
                <a:latin typeface="Times New Roman"/>
                <a:ea typeface="Calibri"/>
                <a:cs typeface="Times New Roman"/>
              </a:rPr>
              <a:t>) </a:t>
            </a:r>
            <a:r>
              <a:rPr lang="en-US" sz="3600" dirty="0" err="1">
                <a:latin typeface="Times New Roman"/>
                <a:ea typeface="Calibri"/>
                <a:cs typeface="Times New Roman"/>
              </a:rPr>
              <a:t>nêu</a:t>
            </a:r>
            <a:r>
              <a:rPr lang="en-US" sz="3600" dirty="0">
                <a:latin typeface="Times New Roman"/>
                <a:ea typeface="Calibri"/>
                <a:cs typeface="Times New Roman"/>
              </a:rPr>
              <a:t> </a:t>
            </a:r>
            <a:r>
              <a:rPr lang="en-US" sz="3600" dirty="0" err="1">
                <a:latin typeface="Times New Roman"/>
                <a:ea typeface="Calibri"/>
                <a:cs typeface="Times New Roman"/>
              </a:rPr>
              <a:t>cách</a:t>
            </a:r>
            <a:r>
              <a:rPr lang="en-US" sz="3600" dirty="0">
                <a:latin typeface="Times New Roman"/>
                <a:ea typeface="Calibri"/>
                <a:cs typeface="Times New Roman"/>
              </a:rPr>
              <a:t> </a:t>
            </a:r>
            <a:r>
              <a:rPr lang="en-US" sz="3600" dirty="0" err="1">
                <a:latin typeface="Times New Roman"/>
                <a:ea typeface="Calibri"/>
                <a:cs typeface="Times New Roman"/>
              </a:rPr>
              <a:t>hiểu</a:t>
            </a:r>
            <a:r>
              <a:rPr lang="en-US" sz="3600" dirty="0">
                <a:latin typeface="Times New Roman"/>
                <a:ea typeface="Calibri"/>
                <a:cs typeface="Times New Roman"/>
              </a:rPr>
              <a:t> </a:t>
            </a:r>
            <a:r>
              <a:rPr lang="en-US" sz="3600" dirty="0" err="1">
                <a:latin typeface="Times New Roman"/>
                <a:ea typeface="Calibri"/>
                <a:cs typeface="Times New Roman"/>
              </a:rPr>
              <a:t>của</a:t>
            </a:r>
            <a:r>
              <a:rPr lang="en-US" sz="3600" dirty="0">
                <a:latin typeface="Times New Roman"/>
                <a:ea typeface="Calibri"/>
                <a:cs typeface="Times New Roman"/>
              </a:rPr>
              <a:t> </a:t>
            </a:r>
            <a:r>
              <a:rPr lang="en-US" sz="3600" dirty="0" err="1">
                <a:latin typeface="Times New Roman"/>
                <a:ea typeface="Calibri"/>
                <a:cs typeface="Times New Roman"/>
              </a:rPr>
              <a:t>em</a:t>
            </a:r>
            <a:r>
              <a:rPr lang="en-US" sz="3600" dirty="0">
                <a:latin typeface="Times New Roman"/>
                <a:ea typeface="Calibri"/>
                <a:cs typeface="Times New Roman"/>
              </a:rPr>
              <a:t> </a:t>
            </a:r>
            <a:r>
              <a:rPr lang="en-US" sz="3600" dirty="0" err="1">
                <a:latin typeface="Times New Roman"/>
                <a:ea typeface="Calibri"/>
                <a:cs typeface="Times New Roman"/>
              </a:rPr>
              <a:t>về</a:t>
            </a:r>
            <a:r>
              <a:rPr lang="en-US" sz="3600" dirty="0">
                <a:latin typeface="Times New Roman"/>
                <a:ea typeface="Calibri"/>
                <a:cs typeface="Times New Roman"/>
              </a:rPr>
              <a:t> </a:t>
            </a:r>
            <a:r>
              <a:rPr lang="en-US" sz="3600" dirty="0" err="1">
                <a:latin typeface="Times New Roman"/>
                <a:ea typeface="Calibri"/>
                <a:cs typeface="Times New Roman"/>
              </a:rPr>
              <a:t>thành</a:t>
            </a:r>
            <a:r>
              <a:rPr lang="en-US" sz="3600" dirty="0">
                <a:latin typeface="Times New Roman"/>
                <a:ea typeface="Calibri"/>
                <a:cs typeface="Times New Roman"/>
              </a:rPr>
              <a:t> </a:t>
            </a:r>
            <a:r>
              <a:rPr lang="en-US" sz="3600" dirty="0" err="1">
                <a:latin typeface="Times New Roman"/>
                <a:ea typeface="Calibri"/>
                <a:cs typeface="Times New Roman"/>
              </a:rPr>
              <a:t>ngữ</a:t>
            </a:r>
            <a:r>
              <a:rPr lang="en-US" sz="3600" dirty="0">
                <a:latin typeface="Times New Roman"/>
                <a:ea typeface="Calibri"/>
                <a:cs typeface="Times New Roman"/>
              </a:rPr>
              <a:t> </a:t>
            </a:r>
            <a:r>
              <a:rPr lang="en-US" sz="3600" dirty="0" err="1">
                <a:latin typeface="Times New Roman"/>
                <a:ea typeface="Calibri"/>
                <a:cs typeface="Times New Roman"/>
              </a:rPr>
              <a:t>này</a:t>
            </a:r>
            <a:r>
              <a:rPr lang="en-US" sz="3600" dirty="0">
                <a:latin typeface="Times New Roman"/>
                <a:ea typeface="Calibri"/>
                <a:cs typeface="Times New Roman"/>
              </a:rPr>
              <a:t>.</a:t>
            </a:r>
            <a:endParaRPr lang="en-US" sz="3600" dirty="0">
              <a:effectLst/>
              <a:latin typeface="Calibri"/>
              <a:ea typeface="Calibri"/>
              <a:cs typeface="Times New Roman"/>
            </a:endParaRPr>
          </a:p>
        </p:txBody>
      </p:sp>
      <p:sp>
        <p:nvSpPr>
          <p:cNvPr id="18" name="Freeform: Shape 17">
            <a:extLst>
              <a:ext uri="{FF2B5EF4-FFF2-40B4-BE49-F238E27FC236}">
                <a16:creationId xmlns:a16="http://schemas.microsoft.com/office/drawing/2014/main" id="{83C8019B-3985-409B-9B87-494B974EE9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accent1"/>
              </a:solidFill>
            </a:endParaRPr>
          </a:p>
        </p:txBody>
      </p:sp>
      <p:sp>
        <p:nvSpPr>
          <p:cNvPr id="20" name="Freeform: Shape 19">
            <a:extLst>
              <a:ext uri="{FF2B5EF4-FFF2-40B4-BE49-F238E27FC236}">
                <a16:creationId xmlns:a16="http://schemas.microsoft.com/office/drawing/2014/main" id="{9E5C5460-229E-46C8-A712-CC3179854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20" y="3564693"/>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reeform: Shape 21">
            <a:extLst>
              <a:ext uri="{FF2B5EF4-FFF2-40B4-BE49-F238E27FC236}">
                <a16:creationId xmlns:a16="http://schemas.microsoft.com/office/drawing/2014/main" id="{B85A4DB3-61AA-49A1-85A9-B3397CD51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9420" y="3564693"/>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 name="Picture 2" descr="A picture containing text, toy, doll, vector graphics&#10;&#10;Description automatically generated">
            <a:extLst>
              <a:ext uri="{FF2B5EF4-FFF2-40B4-BE49-F238E27FC236}">
                <a16:creationId xmlns:a16="http://schemas.microsoft.com/office/drawing/2014/main" id="{48EE0095-6D12-0744-BDA2-969FA2F7A835}"/>
              </a:ext>
            </a:extLst>
          </p:cNvPr>
          <p:cNvPicPr>
            <a:picLocks noChangeAspect="1"/>
          </p:cNvPicPr>
          <p:nvPr/>
        </p:nvPicPr>
        <p:blipFill rotWithShape="1">
          <a:blip r:embed="rId2"/>
          <a:srcRect l="6629" r="12621"/>
          <a:stretch/>
        </p:blipFill>
        <p:spPr>
          <a:xfrm>
            <a:off x="7482625" y="871280"/>
            <a:ext cx="3953595" cy="4415738"/>
          </a:xfrm>
          <a:custGeom>
            <a:avLst/>
            <a:gdLst/>
            <a:ahLst/>
            <a:cxnLst/>
            <a:rect l="l" t="t" r="r" b="b"/>
            <a:pathLst>
              <a:path w="2452978" h="2452978">
                <a:moveTo>
                  <a:pt x="1226489" y="0"/>
                </a:moveTo>
                <a:cubicBezTo>
                  <a:pt x="1903860" y="0"/>
                  <a:pt x="2452978" y="549118"/>
                  <a:pt x="2452978" y="1226489"/>
                </a:cubicBezTo>
                <a:cubicBezTo>
                  <a:pt x="2452978" y="1903860"/>
                  <a:pt x="1903860" y="2452978"/>
                  <a:pt x="1226489" y="2452978"/>
                </a:cubicBezTo>
                <a:cubicBezTo>
                  <a:pt x="549118" y="2452978"/>
                  <a:pt x="0" y="1903860"/>
                  <a:pt x="0" y="1226489"/>
                </a:cubicBezTo>
                <a:cubicBezTo>
                  <a:pt x="0" y="549118"/>
                  <a:pt x="549118" y="0"/>
                  <a:pt x="1226489" y="0"/>
                </a:cubicBezTo>
                <a:close/>
              </a:path>
            </a:pathLst>
          </a:custGeom>
        </p:spPr>
      </p:pic>
      <p:grpSp>
        <p:nvGrpSpPr>
          <p:cNvPr id="24" name="Graphic 185">
            <a:extLst>
              <a:ext uri="{FF2B5EF4-FFF2-40B4-BE49-F238E27FC236}">
                <a16:creationId xmlns:a16="http://schemas.microsoft.com/office/drawing/2014/main" id="{0C156BF8-7FF7-440F-BE2B-417DFFE8BF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3" y="5987150"/>
            <a:ext cx="1054467" cy="469689"/>
            <a:chOff x="9841624" y="4115729"/>
            <a:chExt cx="602169" cy="268223"/>
          </a:xfrm>
          <a:solidFill>
            <a:schemeClr val="tx1"/>
          </a:solidFill>
        </p:grpSpPr>
        <p:sp>
          <p:nvSpPr>
            <p:cNvPr id="25" name="Freeform: Shape 24">
              <a:extLst>
                <a:ext uri="{FF2B5EF4-FFF2-40B4-BE49-F238E27FC236}">
                  <a16:creationId xmlns:a16="http://schemas.microsoft.com/office/drawing/2014/main" id="{B7067280-C3E7-4DF6-A345-B9FEF6EF8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8365A8-666B-4417-9D3C-554E6E6B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71CAAFA-0A31-4308-AB9F-B1C84ABDF9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6AB1D25-144D-4BB4-A45C-60B8A094F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69F0FB4-779A-48FC-AC33-784F177C9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17" name="Picture 16">
            <a:extLst>
              <a:ext uri="{FF2B5EF4-FFF2-40B4-BE49-F238E27FC236}">
                <a16:creationId xmlns:a16="http://schemas.microsoft.com/office/drawing/2014/main" id="{509637F6-2BE5-D145-8031-DE1DC5FCD0D4}"/>
              </a:ext>
            </a:extLst>
          </p:cNvPr>
          <p:cNvPicPr>
            <a:picLocks noChangeAspect="1"/>
          </p:cNvPicPr>
          <p:nvPr/>
        </p:nvPicPr>
        <p:blipFill>
          <a:blip r:embed="rId3"/>
          <a:stretch>
            <a:fillRect/>
          </a:stretch>
        </p:blipFill>
        <p:spPr>
          <a:xfrm rot="20496997">
            <a:off x="-609666" y="4162381"/>
            <a:ext cx="2942900" cy="2677386"/>
          </a:xfrm>
          <a:prstGeom prst="rect">
            <a:avLst/>
          </a:prstGeom>
        </p:spPr>
      </p:pic>
    </p:spTree>
    <p:extLst>
      <p:ext uri="{BB962C8B-B14F-4D97-AF65-F5344CB8AC3E}">
        <p14:creationId xmlns:p14="http://schemas.microsoft.com/office/powerpoint/2010/main" val="174949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down)">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10" name="TextBox 9"/>
          <p:cNvSpPr txBox="1"/>
          <p:nvPr/>
        </p:nvSpPr>
        <p:spPr>
          <a:xfrm>
            <a:off x="2381863" y="130692"/>
            <a:ext cx="9055632" cy="1311449"/>
          </a:xfrm>
          <a:prstGeom prst="rect">
            <a:avLst/>
          </a:prstGeom>
          <a:noFill/>
        </p:spPr>
        <p:txBody>
          <a:bodyPr wrap="square" rtlCol="0">
            <a:spAutoFit/>
          </a:bodyPr>
          <a:lstStyle/>
          <a:p>
            <a:pPr algn="ctr">
              <a:lnSpc>
                <a:spcPct val="150000"/>
              </a:lnSpc>
            </a:pPr>
            <a:r>
              <a:rPr lang="en-SG" altLang="zh-CN" sz="6000" b="1" dirty="0" err="1">
                <a:solidFill>
                  <a:prstClr val="black"/>
                </a:solidFill>
                <a:latin typeface="Times New Roman" pitchFamily="18" charset="0"/>
                <a:ea typeface="华康海报体W12(P)" pitchFamily="82" charset="-122"/>
                <a:cs typeface="Times New Roman" pitchFamily="18" charset="0"/>
              </a:rPr>
              <a:t>Hướng</a:t>
            </a:r>
            <a:r>
              <a:rPr lang="en-SG" altLang="zh-CN" sz="6000" b="1" dirty="0">
                <a:solidFill>
                  <a:prstClr val="black"/>
                </a:solidFill>
                <a:latin typeface="Times New Roman" pitchFamily="18" charset="0"/>
                <a:ea typeface="华康海报体W12(P)" pitchFamily="82" charset="-122"/>
                <a:cs typeface="Times New Roman" pitchFamily="18" charset="0"/>
              </a:rPr>
              <a:t> </a:t>
            </a:r>
            <a:r>
              <a:rPr lang="en-SG" altLang="zh-CN" sz="6000" b="1" dirty="0" err="1">
                <a:solidFill>
                  <a:prstClr val="black"/>
                </a:solidFill>
                <a:latin typeface="Times New Roman" pitchFamily="18" charset="0"/>
                <a:ea typeface="华康海报体W12(P)" pitchFamily="82" charset="-122"/>
                <a:cs typeface="Times New Roman" pitchFamily="18" charset="0"/>
              </a:rPr>
              <a:t>dẫn</a:t>
            </a:r>
            <a:r>
              <a:rPr lang="en-SG" altLang="zh-CN" sz="6000" b="1" dirty="0">
                <a:solidFill>
                  <a:prstClr val="black"/>
                </a:solidFill>
                <a:latin typeface="Times New Roman" pitchFamily="18" charset="0"/>
                <a:ea typeface="华康海报体W12(P)" pitchFamily="82" charset="-122"/>
                <a:cs typeface="Times New Roman" pitchFamily="18" charset="0"/>
              </a:rPr>
              <a:t> </a:t>
            </a:r>
            <a:r>
              <a:rPr lang="en-SG" altLang="zh-CN" sz="6000" b="1" dirty="0" err="1">
                <a:solidFill>
                  <a:prstClr val="black"/>
                </a:solidFill>
                <a:latin typeface="Times New Roman" pitchFamily="18" charset="0"/>
                <a:ea typeface="华康海报体W12(P)" pitchFamily="82" charset="-122"/>
                <a:cs typeface="Times New Roman" pitchFamily="18" charset="0"/>
              </a:rPr>
              <a:t>viết</a:t>
            </a:r>
            <a:r>
              <a:rPr lang="en-SG" altLang="zh-CN" sz="6000" b="1" dirty="0">
                <a:solidFill>
                  <a:prstClr val="black"/>
                </a:solidFill>
                <a:latin typeface="Times New Roman" pitchFamily="18" charset="0"/>
                <a:ea typeface="华康海报体W12(P)" pitchFamily="82" charset="-122"/>
                <a:cs typeface="Times New Roman" pitchFamily="18" charset="0"/>
              </a:rPr>
              <a:t> </a:t>
            </a:r>
            <a:r>
              <a:rPr lang="en-SG" altLang="zh-CN" sz="6000" b="1" dirty="0" err="1">
                <a:solidFill>
                  <a:prstClr val="black"/>
                </a:solidFill>
                <a:latin typeface="Times New Roman" pitchFamily="18" charset="0"/>
                <a:ea typeface="华康海报体W12(P)" pitchFamily="82" charset="-122"/>
                <a:cs typeface="Times New Roman" pitchFamily="18" charset="0"/>
              </a:rPr>
              <a:t>đoạn</a:t>
            </a:r>
            <a:r>
              <a:rPr lang="en-SG" altLang="zh-CN" sz="6000" b="1" dirty="0">
                <a:solidFill>
                  <a:prstClr val="black"/>
                </a:solidFill>
                <a:latin typeface="Times New Roman" pitchFamily="18" charset="0"/>
                <a:ea typeface="华康海报体W12(P)" pitchFamily="82" charset="-122"/>
                <a:cs typeface="Times New Roman" pitchFamily="18" charset="0"/>
              </a:rPr>
              <a:t> </a:t>
            </a:r>
            <a:r>
              <a:rPr lang="en-SG" altLang="zh-CN" sz="6000" b="1" dirty="0" err="1">
                <a:solidFill>
                  <a:prstClr val="black"/>
                </a:solidFill>
                <a:latin typeface="Times New Roman" pitchFamily="18" charset="0"/>
                <a:ea typeface="华康海报体W12(P)" pitchFamily="82" charset="-122"/>
                <a:cs typeface="Times New Roman" pitchFamily="18" charset="0"/>
              </a:rPr>
              <a:t>văn</a:t>
            </a:r>
            <a:r>
              <a:rPr lang="en-SG" altLang="zh-CN" sz="6000" b="1" dirty="0">
                <a:solidFill>
                  <a:prstClr val="black"/>
                </a:solidFill>
                <a:latin typeface="Times New Roman" pitchFamily="18" charset="0"/>
                <a:ea typeface="华康海报体W12(P)" pitchFamily="82" charset="-122"/>
                <a:cs typeface="Times New Roman" pitchFamily="18" charset="0"/>
              </a:rPr>
              <a:t>:</a:t>
            </a:r>
            <a:endParaRPr lang="en-US" altLang="zh-CN" sz="6000" b="1" dirty="0">
              <a:solidFill>
                <a:prstClr val="black"/>
              </a:solidFill>
              <a:latin typeface="Times New Roman" pitchFamily="18" charset="0"/>
              <a:ea typeface="华康海报体W12(P)" pitchFamily="82" charset="-122"/>
              <a:cs typeface="Times New Roman" pitchFamily="18" charset="0"/>
            </a:endParaRPr>
          </a:p>
        </p:txBody>
      </p:sp>
      <p:sp>
        <p:nvSpPr>
          <p:cNvPr id="7" name="TextBox 6"/>
          <p:cNvSpPr txBox="1"/>
          <p:nvPr/>
        </p:nvSpPr>
        <p:spPr>
          <a:xfrm>
            <a:off x="1229734" y="1442141"/>
            <a:ext cx="9892968" cy="2308324"/>
          </a:xfrm>
          <a:prstGeom prst="rect">
            <a:avLst/>
          </a:prstGeom>
          <a:noFill/>
        </p:spPr>
        <p:txBody>
          <a:bodyPr wrap="square" rtlCol="0">
            <a:spAutoFit/>
          </a:bodyPr>
          <a:lstStyle/>
          <a:p>
            <a:pPr algn="just">
              <a:lnSpc>
                <a:spcPct val="150000"/>
              </a:lnSpc>
            </a:pP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Về</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hình</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thức</a:t>
            </a:r>
            <a:r>
              <a:rPr lang="en-SG" altLang="zh-CN" sz="3200" b="1" dirty="0">
                <a:solidFill>
                  <a:prstClr val="black"/>
                </a:solidFill>
                <a:latin typeface="Times New Roman" pitchFamily="18" charset="0"/>
                <a:ea typeface="华康海报体W12(P)" pitchFamily="82" charset="-122"/>
                <a:cs typeface="Times New Roman" pitchFamily="18" charset="0"/>
              </a:rPr>
              <a:t>: </a:t>
            </a:r>
          </a:p>
          <a:p>
            <a:pPr marL="457200" indent="-457200" algn="just">
              <a:lnSpc>
                <a:spcPct val="150000"/>
              </a:lnSpc>
              <a:buFontTx/>
              <a:buChar char="-"/>
            </a:pPr>
            <a:r>
              <a:rPr lang="en-SG" altLang="zh-CN" sz="3200" b="1" dirty="0" err="1">
                <a:solidFill>
                  <a:prstClr val="black"/>
                </a:solidFill>
                <a:latin typeface="Times New Roman" pitchFamily="18" charset="0"/>
                <a:ea typeface="华康海报体W12(P)" pitchFamily="82" charset="-122"/>
                <a:cs typeface="Times New Roman" pitchFamily="18" charset="0"/>
              </a:rPr>
              <a:t>Đảm</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bảo</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số</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câu</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đảm</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bảo</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về</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quy</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tắc</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chính</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tả</a:t>
            </a:r>
            <a:r>
              <a:rPr lang="en-SG" altLang="zh-CN" sz="3200" b="1" dirty="0">
                <a:solidFill>
                  <a:prstClr val="black"/>
                </a:solidFill>
                <a:latin typeface="Times New Roman" pitchFamily="18" charset="0"/>
                <a:ea typeface="华康海报体W12(P)" pitchFamily="82" charset="-122"/>
                <a:cs typeface="Times New Roman" pitchFamily="18" charset="0"/>
              </a:rPr>
              <a:t>.</a:t>
            </a:r>
          </a:p>
          <a:p>
            <a:pPr marL="457200" indent="-457200" algn="just">
              <a:lnSpc>
                <a:spcPct val="150000"/>
              </a:lnSpc>
              <a:buFontTx/>
              <a:buChar char="-"/>
            </a:pPr>
            <a:r>
              <a:rPr lang="en-SG" altLang="zh-CN" sz="3200" b="1" dirty="0" err="1">
                <a:solidFill>
                  <a:prstClr val="black"/>
                </a:solidFill>
                <a:latin typeface="Times New Roman" pitchFamily="18" charset="0"/>
                <a:ea typeface="华康海报体W12(P)" pitchFamily="82" charset="-122"/>
                <a:cs typeface="Times New Roman" pitchFamily="18" charset="0"/>
              </a:rPr>
              <a:t>Đảm</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bảo</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hình</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thức</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đoạn</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văn</a:t>
            </a:r>
            <a:r>
              <a:rPr lang="en-SG" altLang="zh-CN" sz="3200" b="1" dirty="0">
                <a:solidFill>
                  <a:prstClr val="black"/>
                </a:solidFill>
                <a:latin typeface="Times New Roman" pitchFamily="18" charset="0"/>
                <a:ea typeface="华康海报体W12(P)" pitchFamily="82" charset="-122"/>
                <a:cs typeface="Times New Roman" pitchFamily="18" charset="0"/>
              </a:rPr>
              <a:t>.</a:t>
            </a:r>
            <a:endParaRPr lang="en-US" altLang="zh-CN" sz="3200" b="1" dirty="0">
              <a:solidFill>
                <a:prstClr val="black"/>
              </a:solidFill>
              <a:latin typeface="Times New Roman" pitchFamily="18" charset="0"/>
              <a:ea typeface="华康海报体W12(P)" pitchFamily="82" charset="-122"/>
              <a:cs typeface="Times New Roman" pitchFamily="18" charset="0"/>
            </a:endParaRPr>
          </a:p>
        </p:txBody>
      </p:sp>
      <p:sp>
        <p:nvSpPr>
          <p:cNvPr id="11" name="TextBox 10"/>
          <p:cNvSpPr txBox="1"/>
          <p:nvPr/>
        </p:nvSpPr>
        <p:spPr>
          <a:xfrm>
            <a:off x="1229733" y="3738399"/>
            <a:ext cx="11001595" cy="2554545"/>
          </a:xfrm>
          <a:prstGeom prst="rect">
            <a:avLst/>
          </a:prstGeom>
          <a:noFill/>
        </p:spPr>
        <p:txBody>
          <a:bodyPr wrap="square" rtlCol="0">
            <a:spAutoFit/>
          </a:bodyPr>
          <a:lstStyle/>
          <a:p>
            <a:pPr algn="just">
              <a:lnSpc>
                <a:spcPct val="150000"/>
              </a:lnSpc>
            </a:pP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Về</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nội</a:t>
            </a:r>
            <a:r>
              <a:rPr lang="en-SG" altLang="zh-CN" sz="3200" b="1" dirty="0">
                <a:solidFill>
                  <a:prstClr val="black"/>
                </a:solidFill>
                <a:latin typeface="Times New Roman" pitchFamily="18" charset="0"/>
                <a:ea typeface="华康海报体W12(P)" pitchFamily="82" charset="-122"/>
                <a:cs typeface="Times New Roman" pitchFamily="18" charset="0"/>
              </a:rPr>
              <a:t> dung: </a:t>
            </a:r>
            <a:r>
              <a:rPr lang="en-SG" altLang="zh-CN" sz="3200" b="1" dirty="0" err="1">
                <a:solidFill>
                  <a:prstClr val="black"/>
                </a:solidFill>
                <a:latin typeface="Times New Roman" pitchFamily="18" charset="0"/>
                <a:ea typeface="华康海报体W12(P)" pitchFamily="82" charset="-122"/>
                <a:cs typeface="Times New Roman" pitchFamily="18" charset="0"/>
              </a:rPr>
              <a:t>nêu</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cách</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hiểu</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về</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thành</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ngữ</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i="1" dirty="0" err="1">
                <a:solidFill>
                  <a:prstClr val="black"/>
                </a:solidFill>
                <a:latin typeface="Times New Roman" pitchFamily="18" charset="0"/>
                <a:ea typeface="华康海报体W12(P)" pitchFamily="82" charset="-122"/>
                <a:cs typeface="Times New Roman" pitchFamily="18" charset="0"/>
              </a:rPr>
              <a:t>Tre</a:t>
            </a:r>
            <a:r>
              <a:rPr lang="en-SG" altLang="zh-CN" sz="3200" b="1" i="1" dirty="0">
                <a:solidFill>
                  <a:prstClr val="black"/>
                </a:solidFill>
                <a:latin typeface="Times New Roman" pitchFamily="18" charset="0"/>
                <a:ea typeface="华康海报体W12(P)" pitchFamily="82" charset="-122"/>
                <a:cs typeface="Times New Roman" pitchFamily="18" charset="0"/>
              </a:rPr>
              <a:t> </a:t>
            </a:r>
            <a:r>
              <a:rPr lang="en-SG" altLang="zh-CN" sz="3200" b="1" i="1" dirty="0" err="1">
                <a:solidFill>
                  <a:prstClr val="black"/>
                </a:solidFill>
                <a:latin typeface="Times New Roman" pitchFamily="18" charset="0"/>
                <a:ea typeface="华康海报体W12(P)" pitchFamily="82" charset="-122"/>
                <a:cs typeface="Times New Roman" pitchFamily="18" charset="0"/>
              </a:rPr>
              <a:t>già</a:t>
            </a:r>
            <a:r>
              <a:rPr lang="en-SG" altLang="zh-CN" sz="3200" b="1" i="1" dirty="0">
                <a:solidFill>
                  <a:prstClr val="black"/>
                </a:solidFill>
                <a:latin typeface="Times New Roman" pitchFamily="18" charset="0"/>
                <a:ea typeface="华康海报体W12(P)" pitchFamily="82" charset="-122"/>
                <a:cs typeface="Times New Roman" pitchFamily="18" charset="0"/>
              </a:rPr>
              <a:t> </a:t>
            </a:r>
            <a:r>
              <a:rPr lang="en-SG" altLang="zh-CN" sz="3200" b="1" i="1" dirty="0" err="1">
                <a:solidFill>
                  <a:prstClr val="black"/>
                </a:solidFill>
                <a:latin typeface="Times New Roman" pitchFamily="18" charset="0"/>
                <a:ea typeface="华康海报体W12(P)" pitchFamily="82" charset="-122"/>
                <a:cs typeface="Times New Roman" pitchFamily="18" charset="0"/>
              </a:rPr>
              <a:t>măng</a:t>
            </a:r>
            <a:r>
              <a:rPr lang="en-SG" altLang="zh-CN" sz="3200" b="1" i="1" dirty="0">
                <a:solidFill>
                  <a:prstClr val="black"/>
                </a:solidFill>
                <a:latin typeface="Times New Roman" pitchFamily="18" charset="0"/>
                <a:ea typeface="华康海报体W12(P)" pitchFamily="82" charset="-122"/>
                <a:cs typeface="Times New Roman" pitchFamily="18" charset="0"/>
              </a:rPr>
              <a:t> </a:t>
            </a:r>
            <a:r>
              <a:rPr lang="en-SG" altLang="zh-CN" sz="3200" b="1" i="1" dirty="0" err="1">
                <a:solidFill>
                  <a:prstClr val="black"/>
                </a:solidFill>
                <a:latin typeface="Times New Roman" pitchFamily="18" charset="0"/>
                <a:ea typeface="华康海报体W12(P)" pitchFamily="82" charset="-122"/>
                <a:cs typeface="Times New Roman" pitchFamily="18" charset="0"/>
              </a:rPr>
              <a:t>mọc</a:t>
            </a:r>
            <a:r>
              <a:rPr lang="en-SG" altLang="zh-CN" sz="3200" b="1" dirty="0">
                <a:solidFill>
                  <a:prstClr val="black"/>
                </a:solidFill>
                <a:latin typeface="Times New Roman" pitchFamily="18" charset="0"/>
                <a:ea typeface="华康海报体W12(P)" pitchFamily="82" charset="-122"/>
                <a:cs typeface="Times New Roman" pitchFamily="18" charset="0"/>
              </a:rPr>
              <a:t>”</a:t>
            </a:r>
          </a:p>
          <a:p>
            <a:pPr marL="457200" indent="-457200" algn="just">
              <a:lnSpc>
                <a:spcPct val="150000"/>
              </a:lnSpc>
              <a:buFontTx/>
              <a:buChar char="-"/>
            </a:pPr>
            <a:r>
              <a:rPr lang="en-SG" altLang="zh-CN" sz="3200" b="1" dirty="0" err="1">
                <a:solidFill>
                  <a:prstClr val="black"/>
                </a:solidFill>
                <a:latin typeface="Times New Roman" pitchFamily="18" charset="0"/>
                <a:ea typeface="华康海报体W12(P)" pitchFamily="82" charset="-122"/>
                <a:cs typeface="Times New Roman" pitchFamily="18" charset="0"/>
              </a:rPr>
              <a:t>Giới</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thiệu</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thành</a:t>
            </a:r>
            <a:r>
              <a:rPr lang="en-SG" altLang="zh-CN" sz="3200" b="1" dirty="0">
                <a:solidFill>
                  <a:prstClr val="black"/>
                </a:solidFill>
                <a:latin typeface="Times New Roman" pitchFamily="18" charset="0"/>
                <a:ea typeface="华康海报体W12(P)" pitchFamily="82" charset="-122"/>
                <a:cs typeface="Times New Roman" pitchFamily="18" charset="0"/>
              </a:rPr>
              <a:t> </a:t>
            </a:r>
            <a:r>
              <a:rPr lang="en-SG" altLang="zh-CN" sz="3200" b="1" dirty="0" err="1">
                <a:solidFill>
                  <a:prstClr val="black"/>
                </a:solidFill>
                <a:latin typeface="Times New Roman" pitchFamily="18" charset="0"/>
                <a:ea typeface="华康海报体W12(P)" pitchFamily="82" charset="-122"/>
                <a:cs typeface="Times New Roman" pitchFamily="18" charset="0"/>
              </a:rPr>
              <a:t>ngữ</a:t>
            </a:r>
            <a:r>
              <a:rPr lang="en-SG" altLang="zh-CN" sz="3200" b="1" dirty="0">
                <a:solidFill>
                  <a:prstClr val="black"/>
                </a:solidFill>
                <a:latin typeface="Times New Roman" pitchFamily="18" charset="0"/>
                <a:ea typeface="华康海报体W12(P)" pitchFamily="82" charset="-122"/>
                <a:cs typeface="Times New Roman" pitchFamily="18" charset="0"/>
              </a:rPr>
              <a:t>.</a:t>
            </a:r>
          </a:p>
          <a:p>
            <a:pPr algn="just"/>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Tre - Măng: Loại cây thường được dùng người việt nam để làm những vật dụng trong cuộc sống</a:t>
            </a:r>
          </a:p>
        </p:txBody>
      </p:sp>
    </p:spTree>
    <p:extLst>
      <p:ext uri="{BB962C8B-B14F-4D97-AF65-F5344CB8AC3E}">
        <p14:creationId xmlns:p14="http://schemas.microsoft.com/office/powerpoint/2010/main" val="3100491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10" name="TextBox 9"/>
          <p:cNvSpPr txBox="1"/>
          <p:nvPr/>
        </p:nvSpPr>
        <p:spPr>
          <a:xfrm>
            <a:off x="2381863" y="-88644"/>
            <a:ext cx="9055632" cy="1311449"/>
          </a:xfrm>
          <a:prstGeom prst="rect">
            <a:avLst/>
          </a:prstGeom>
          <a:noFill/>
        </p:spPr>
        <p:txBody>
          <a:bodyPr wrap="square" rtlCol="0">
            <a:spAutoFit/>
          </a:bodyPr>
          <a:lstStyle/>
          <a:p>
            <a:pPr algn="ctr">
              <a:lnSpc>
                <a:spcPct val="150000"/>
              </a:lnSpc>
            </a:pPr>
            <a:r>
              <a:rPr lang="en-SG" altLang="zh-CN" sz="6000" b="1" dirty="0" err="1">
                <a:latin typeface="Times New Roman" pitchFamily="18" charset="0"/>
                <a:ea typeface="华康海报体W12(P)" pitchFamily="82" charset="-122"/>
                <a:cs typeface="Times New Roman" pitchFamily="18" charset="0"/>
              </a:rPr>
              <a:t>Hướng</a:t>
            </a:r>
            <a:r>
              <a:rPr lang="en-SG" altLang="zh-CN" sz="6000" b="1" dirty="0">
                <a:latin typeface="Times New Roman" pitchFamily="18" charset="0"/>
                <a:ea typeface="华康海报体W12(P)" pitchFamily="82" charset="-122"/>
                <a:cs typeface="Times New Roman" pitchFamily="18" charset="0"/>
              </a:rPr>
              <a:t> </a:t>
            </a:r>
            <a:r>
              <a:rPr lang="en-SG" altLang="zh-CN" sz="6000" b="1" dirty="0" err="1">
                <a:latin typeface="Times New Roman" pitchFamily="18" charset="0"/>
                <a:ea typeface="华康海报体W12(P)" pitchFamily="82" charset="-122"/>
                <a:cs typeface="Times New Roman" pitchFamily="18" charset="0"/>
              </a:rPr>
              <a:t>dẫn</a:t>
            </a:r>
            <a:r>
              <a:rPr lang="en-SG" altLang="zh-CN" sz="6000" b="1" dirty="0">
                <a:latin typeface="Times New Roman" pitchFamily="18" charset="0"/>
                <a:ea typeface="华康海报体W12(P)" pitchFamily="82" charset="-122"/>
                <a:cs typeface="Times New Roman" pitchFamily="18" charset="0"/>
              </a:rPr>
              <a:t> </a:t>
            </a:r>
            <a:r>
              <a:rPr lang="en-SG" altLang="zh-CN" sz="6000" b="1" dirty="0" err="1">
                <a:latin typeface="Times New Roman" pitchFamily="18" charset="0"/>
                <a:ea typeface="华康海报体W12(P)" pitchFamily="82" charset="-122"/>
                <a:cs typeface="Times New Roman" pitchFamily="18" charset="0"/>
              </a:rPr>
              <a:t>viết</a:t>
            </a:r>
            <a:r>
              <a:rPr lang="en-SG" altLang="zh-CN" sz="6000" b="1" dirty="0">
                <a:latin typeface="Times New Roman" pitchFamily="18" charset="0"/>
                <a:ea typeface="华康海报体W12(P)" pitchFamily="82" charset="-122"/>
                <a:cs typeface="Times New Roman" pitchFamily="18" charset="0"/>
              </a:rPr>
              <a:t> </a:t>
            </a:r>
            <a:r>
              <a:rPr lang="en-SG" altLang="zh-CN" sz="6000" b="1" dirty="0" err="1">
                <a:latin typeface="Times New Roman" pitchFamily="18" charset="0"/>
                <a:ea typeface="华康海报体W12(P)" pitchFamily="82" charset="-122"/>
                <a:cs typeface="Times New Roman" pitchFamily="18" charset="0"/>
              </a:rPr>
              <a:t>đoạn</a:t>
            </a:r>
            <a:r>
              <a:rPr lang="en-SG" altLang="zh-CN" sz="6000" b="1" dirty="0">
                <a:latin typeface="Times New Roman" pitchFamily="18" charset="0"/>
                <a:ea typeface="华康海报体W12(P)" pitchFamily="82" charset="-122"/>
                <a:cs typeface="Times New Roman" pitchFamily="18" charset="0"/>
              </a:rPr>
              <a:t> </a:t>
            </a:r>
            <a:r>
              <a:rPr lang="en-SG" altLang="zh-CN" sz="6000" b="1" dirty="0" err="1">
                <a:latin typeface="Times New Roman" pitchFamily="18" charset="0"/>
                <a:ea typeface="华康海报体W12(P)" pitchFamily="82" charset="-122"/>
                <a:cs typeface="Times New Roman" pitchFamily="18" charset="0"/>
              </a:rPr>
              <a:t>văn</a:t>
            </a:r>
            <a:r>
              <a:rPr lang="en-SG" altLang="zh-CN" sz="6000" b="1" dirty="0">
                <a:latin typeface="Times New Roman" pitchFamily="18" charset="0"/>
                <a:ea typeface="华康海报体W12(P)" pitchFamily="82" charset="-122"/>
                <a:cs typeface="Times New Roman" pitchFamily="18" charset="0"/>
              </a:rPr>
              <a:t>:</a:t>
            </a:r>
            <a:endParaRPr lang="en-US" altLang="zh-CN" sz="6000" b="1" dirty="0">
              <a:latin typeface="Times New Roman" pitchFamily="18" charset="0"/>
              <a:ea typeface="华康海报体W12(P)" pitchFamily="82" charset="-122"/>
              <a:cs typeface="Times New Roman" pitchFamily="18" charset="0"/>
            </a:endParaRPr>
          </a:p>
        </p:txBody>
      </p:sp>
      <p:sp>
        <p:nvSpPr>
          <p:cNvPr id="11" name="TextBox 10"/>
          <p:cNvSpPr txBox="1"/>
          <p:nvPr/>
        </p:nvSpPr>
        <p:spPr>
          <a:xfrm>
            <a:off x="878041" y="1222805"/>
            <a:ext cx="11001595" cy="1077218"/>
          </a:xfrm>
          <a:prstGeom prst="rect">
            <a:avLst/>
          </a:prstGeom>
          <a:noFill/>
        </p:spPr>
        <p:txBody>
          <a:bodyPr wrap="square" rtlCol="0">
            <a:spAutoFit/>
          </a:bodyPr>
          <a:lstStyle/>
          <a:p>
            <a:pPr algn="just"/>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Già - Mọc: Ở đây có nghĩa là những cây già sẽ chết để làm chất dinh dưỡng nuôi cây non mọc lên</a:t>
            </a:r>
          </a:p>
        </p:txBody>
      </p:sp>
      <p:sp>
        <p:nvSpPr>
          <p:cNvPr id="3" name="Rectangle 2"/>
          <p:cNvSpPr/>
          <p:nvPr/>
        </p:nvSpPr>
        <p:spPr>
          <a:xfrm>
            <a:off x="793397" y="5567674"/>
            <a:ext cx="10590727" cy="1077218"/>
          </a:xfrm>
          <a:prstGeom prst="rect">
            <a:avLst/>
          </a:prstGeom>
        </p:spPr>
        <p:txBody>
          <a:bodyPr wrap="square">
            <a:spAutoFit/>
          </a:bodyPr>
          <a:lstStyle/>
          <a:p>
            <a:pPr lvl="0" algn="just"/>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Hình ảnh tre và măng tựa vào nhau và cứ thế cứ thế thế hệ này sẽ tiếp nối thế hệ trước để phát huy.</a:t>
            </a:r>
          </a:p>
        </p:txBody>
      </p:sp>
      <p:sp>
        <p:nvSpPr>
          <p:cNvPr id="2" name="Rectangle 1"/>
          <p:cNvSpPr/>
          <p:nvPr/>
        </p:nvSpPr>
        <p:spPr>
          <a:xfrm>
            <a:off x="803425" y="2255340"/>
            <a:ext cx="4206458" cy="584775"/>
          </a:xfrm>
          <a:prstGeom prst="rect">
            <a:avLst/>
          </a:prstGeom>
        </p:spPr>
        <p:txBody>
          <a:bodyPr wrap="square">
            <a:spAutoFit/>
          </a:bodyPr>
          <a:lstStyle/>
          <a:p>
            <a:pPr marL="457200" lvl="0" indent="-457200" algn="just">
              <a:buFontTx/>
              <a:buChar char="-"/>
            </a:pPr>
            <a:r>
              <a:rPr lang="en-US" sz="3200" dirty="0">
                <a:solidFill>
                  <a:srgbClr val="000000"/>
                </a:solidFill>
                <a:latin typeface="Times New Roman" pitchFamily="18" charset="0"/>
                <a:cs typeface="Times New Roman" pitchFamily="18" charset="0"/>
              </a:rPr>
              <a:t>Ý</a:t>
            </a:r>
            <a:r>
              <a:rPr lang="vi-VN" sz="3200" dirty="0">
                <a:solidFill>
                  <a:srgbClr val="000000"/>
                </a:solidFill>
                <a:latin typeface="Times New Roman" pitchFamily="18" charset="0"/>
                <a:cs typeface="Times New Roman" pitchFamily="18" charset="0"/>
              </a:rPr>
              <a:t> nghĩa thành ngữ</a:t>
            </a:r>
            <a:r>
              <a:rPr lang="en-US" sz="3200" dirty="0">
                <a:solidFill>
                  <a:srgbClr val="000000"/>
                </a:solidFill>
                <a:latin typeface="Times New Roman" pitchFamily="18" charset="0"/>
                <a:cs typeface="Times New Roman" pitchFamily="18" charset="0"/>
              </a:rPr>
              <a:t>: </a:t>
            </a:r>
          </a:p>
        </p:txBody>
      </p:sp>
      <p:sp>
        <p:nvSpPr>
          <p:cNvPr id="5" name="Rectangle 4"/>
          <p:cNvSpPr/>
          <p:nvPr/>
        </p:nvSpPr>
        <p:spPr>
          <a:xfrm>
            <a:off x="878041" y="3992878"/>
            <a:ext cx="11076210" cy="1569660"/>
          </a:xfrm>
          <a:prstGeom prst="rect">
            <a:avLst/>
          </a:prstGeom>
        </p:spPr>
        <p:txBody>
          <a:bodyPr wrap="square">
            <a:spAutoFit/>
          </a:bodyPr>
          <a:lstStyle/>
          <a:p>
            <a:pPr lvl="0" algn="just"/>
            <a:r>
              <a:rPr lang="en-US" sz="3200" dirty="0">
                <a:solidFill>
                  <a:srgbClr val="000000"/>
                </a:solidFill>
                <a:latin typeface="Times New Roman" pitchFamily="18" charset="0"/>
                <a:cs typeface="Times New Roman" pitchFamily="18" charset="0"/>
              </a:rPr>
              <a:t>+ </a:t>
            </a:r>
            <a:r>
              <a:rPr lang="vi-VN" sz="3200" dirty="0">
                <a:solidFill>
                  <a:srgbClr val="000000"/>
                </a:solidFill>
                <a:latin typeface="Times New Roman" pitchFamily="18" charset="0"/>
                <a:cs typeface="Times New Roman" pitchFamily="18" charset="0"/>
              </a:rPr>
              <a:t>Tre và măng luôn mọc gần nhau vì thế tre già luôn che chở và bảo vệ măng tránh ánh nắng mặt trời để cho măng lớn và phát triển. </a:t>
            </a:r>
          </a:p>
        </p:txBody>
      </p:sp>
      <p:sp>
        <p:nvSpPr>
          <p:cNvPr id="6" name="Rectangle 5"/>
          <p:cNvSpPr/>
          <p:nvPr/>
        </p:nvSpPr>
        <p:spPr>
          <a:xfrm>
            <a:off x="853969" y="2843688"/>
            <a:ext cx="11377360" cy="1077218"/>
          </a:xfrm>
          <a:prstGeom prst="rect">
            <a:avLst/>
          </a:prstGeom>
        </p:spPr>
        <p:txBody>
          <a:bodyPr wrap="square">
            <a:spAutoFit/>
          </a:bodyPr>
          <a:lstStyle/>
          <a:p>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Vì</a:t>
            </a:r>
            <a:r>
              <a:rPr lang="en-US" sz="32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lớp người trước già đi thì có lớp người sau kế tục, thay thế (lớp này kế tiếp lớp khác, không bao giờ hết).</a:t>
            </a:r>
            <a:endParaRPr lang="en-US" dirty="0"/>
          </a:p>
        </p:txBody>
      </p:sp>
    </p:spTree>
    <p:extLst>
      <p:ext uri="{BB962C8B-B14F-4D97-AF65-F5344CB8AC3E}">
        <p14:creationId xmlns:p14="http://schemas.microsoft.com/office/powerpoint/2010/main" val="3529865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3" grpId="0"/>
      <p:bldP spid="2"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 y="1030153"/>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408873" y="1690321"/>
            <a:ext cx="11282219" cy="1898084"/>
          </a:xfrm>
          <a:prstGeom prst="rect">
            <a:avLst/>
          </a:prstGeom>
          <a:noFill/>
        </p:spPr>
        <p:txBody>
          <a:bodyPr wrap="square" rtlCol="0">
            <a:spAutoFit/>
          </a:bodyPr>
          <a:lstStyle/>
          <a:p>
            <a:pPr algn="ctr" defTabSz="914377">
              <a:defRPr/>
            </a:pPr>
            <a:r>
              <a:rPr lang="en-US" altLang="zh-CN" sz="5867"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HẸN GẶP CÁC EM Ở TIẾT HỌC SAU NHÉ</a:t>
            </a:r>
            <a:r>
              <a:rPr lang="vi-VN" altLang="zh-CN" sz="5867"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5867"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3" y="4884490"/>
            <a:ext cx="5471844" cy="1781157"/>
          </a:xfrm>
          <a:prstGeom prst="rect">
            <a:avLst/>
          </a:prstGeom>
        </p:spPr>
      </p:pic>
    </p:spTree>
    <p:extLst>
      <p:ext uri="{BB962C8B-B14F-4D97-AF65-F5344CB8AC3E}">
        <p14:creationId xmlns:p14="http://schemas.microsoft.com/office/powerpoint/2010/main" val="402095301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46865" y="19176"/>
            <a:ext cx="8674217" cy="748920"/>
          </a:xfrm>
          <a:prstGeom prst="rect">
            <a:avLst/>
          </a:prstGeom>
          <a:noFill/>
        </p:spPr>
        <p:txBody>
          <a:bodyPr wrap="square" lIns="91292" tIns="45718" rIns="91292" bIns="45718">
            <a:spAutoFit/>
          </a:bodyPr>
          <a:lstStyle/>
          <a:p>
            <a:pPr algn="ctr" defTabSz="912700">
              <a:defRPr/>
            </a:pPr>
            <a:r>
              <a:rPr lang="en-US" sz="4300" b="1" dirty="0">
                <a:ln w="6600">
                  <a:solidFill>
                    <a:srgbClr val="ED7D31"/>
                  </a:solidFill>
                  <a:prstDash val="solid"/>
                </a:ln>
                <a:solidFill>
                  <a:schemeClr val="accent1">
                    <a:lumMod val="75000"/>
                  </a:schemeClr>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pic>
        <p:nvPicPr>
          <p:cNvPr id="6" name="vongqua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299544" y="-1358520"/>
            <a:ext cx="609600" cy="609600"/>
          </a:xfrm>
          <a:prstGeom prst="rect">
            <a:avLst/>
          </a:prstGeom>
        </p:spPr>
      </p:pic>
      <p:sp>
        <p:nvSpPr>
          <p:cNvPr id="7" name="câu hỏi 1">
            <a:hlinkClick r:id="rId7" action="ppaction://hlinksldjump"/>
            <a:extLst>
              <a:ext uri="{FF2B5EF4-FFF2-40B4-BE49-F238E27FC236}">
                <a16:creationId xmlns:a16="http://schemas.microsoft.com/office/drawing/2014/main" id="{F168202F-C857-4AB0-A656-22F653E7984A}"/>
              </a:ext>
            </a:extLst>
          </p:cNvPr>
          <p:cNvSpPr/>
          <p:nvPr/>
        </p:nvSpPr>
        <p:spPr>
          <a:xfrm>
            <a:off x="459735" y="124867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1</a:t>
            </a:r>
            <a:endParaRPr lang="vi-VN" sz="3200" b="1" kern="0" dirty="0">
              <a:solidFill>
                <a:prstClr val="white"/>
              </a:solidFill>
              <a:latin typeface="Arial"/>
            </a:endParaRPr>
          </a:p>
        </p:txBody>
      </p:sp>
      <p:sp>
        <p:nvSpPr>
          <p:cNvPr id="8" name="câu hỏi 1">
            <a:hlinkClick r:id="rId8" action="ppaction://hlinksldjump"/>
            <a:extLst>
              <a:ext uri="{FF2B5EF4-FFF2-40B4-BE49-F238E27FC236}">
                <a16:creationId xmlns:a16="http://schemas.microsoft.com/office/drawing/2014/main" id="{F168202F-C857-4AB0-A656-22F653E7984A}"/>
              </a:ext>
            </a:extLst>
          </p:cNvPr>
          <p:cNvSpPr/>
          <p:nvPr/>
        </p:nvSpPr>
        <p:spPr>
          <a:xfrm>
            <a:off x="459735" y="200996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2</a:t>
            </a:r>
            <a:endParaRPr lang="vi-VN" sz="3200" b="1" kern="0" dirty="0">
              <a:solidFill>
                <a:prstClr val="white"/>
              </a:solidFill>
              <a:latin typeface="Arial"/>
            </a:endParaRPr>
          </a:p>
        </p:txBody>
      </p:sp>
      <p:sp>
        <p:nvSpPr>
          <p:cNvPr id="9" name="câu hỏi 1">
            <a:hlinkClick r:id="rId9" action="ppaction://hlinksldjump"/>
            <a:extLst>
              <a:ext uri="{FF2B5EF4-FFF2-40B4-BE49-F238E27FC236}">
                <a16:creationId xmlns:a16="http://schemas.microsoft.com/office/drawing/2014/main" id="{F168202F-C857-4AB0-A656-22F653E7984A}"/>
              </a:ext>
            </a:extLst>
          </p:cNvPr>
          <p:cNvSpPr/>
          <p:nvPr/>
        </p:nvSpPr>
        <p:spPr>
          <a:xfrm>
            <a:off x="416571"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3</a:t>
            </a:r>
            <a:endParaRPr lang="vi-VN" sz="3200" b="1" kern="0" dirty="0">
              <a:solidFill>
                <a:prstClr val="white"/>
              </a:solidFill>
              <a:latin typeface="Arial"/>
            </a:endParaRPr>
          </a:p>
        </p:txBody>
      </p:sp>
      <p:sp>
        <p:nvSpPr>
          <p:cNvPr id="10" name="câu hỏi 1">
            <a:hlinkClick r:id="rId10" action="ppaction://hlinksldjump"/>
            <a:extLst>
              <a:ext uri="{FF2B5EF4-FFF2-40B4-BE49-F238E27FC236}">
                <a16:creationId xmlns:a16="http://schemas.microsoft.com/office/drawing/2014/main" id="{F168202F-C857-4AB0-A656-22F653E7984A}"/>
              </a:ext>
            </a:extLst>
          </p:cNvPr>
          <p:cNvSpPr/>
          <p:nvPr/>
        </p:nvSpPr>
        <p:spPr>
          <a:xfrm>
            <a:off x="459735" y="360210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4</a:t>
            </a:r>
            <a:endParaRPr lang="vi-VN" sz="3200" b="1" kern="0" dirty="0">
              <a:solidFill>
                <a:prstClr val="white"/>
              </a:solidFill>
              <a:latin typeface="Arial"/>
            </a:endParaRPr>
          </a:p>
        </p:txBody>
      </p:sp>
      <p:sp>
        <p:nvSpPr>
          <p:cNvPr id="11" name="câu hỏi 1">
            <a:hlinkClick r:id="rId11" action="ppaction://hlinksldjump"/>
            <a:extLst>
              <a:ext uri="{FF2B5EF4-FFF2-40B4-BE49-F238E27FC236}">
                <a16:creationId xmlns:a16="http://schemas.microsoft.com/office/drawing/2014/main" id="{F168202F-C857-4AB0-A656-22F653E7984A}"/>
              </a:ext>
            </a:extLst>
          </p:cNvPr>
          <p:cNvSpPr/>
          <p:nvPr/>
        </p:nvSpPr>
        <p:spPr>
          <a:xfrm>
            <a:off x="459735" y="4351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5</a:t>
            </a:r>
            <a:endParaRPr lang="vi-VN" sz="3200" b="1" kern="0" dirty="0">
              <a:solidFill>
                <a:prstClr val="white"/>
              </a:solidFill>
              <a:latin typeface="Arial"/>
            </a:endParaRPr>
          </a:p>
        </p:txBody>
      </p:sp>
      <p:sp>
        <p:nvSpPr>
          <p:cNvPr id="15" name="câu hỏi 1">
            <a:hlinkClick r:id="rId12" action="ppaction://hlinksldjump"/>
            <a:extLst>
              <a:ext uri="{FF2B5EF4-FFF2-40B4-BE49-F238E27FC236}">
                <a16:creationId xmlns:a16="http://schemas.microsoft.com/office/drawing/2014/main" id="{F168202F-C857-4AB0-A656-22F653E7984A}"/>
              </a:ext>
            </a:extLst>
          </p:cNvPr>
          <p:cNvSpPr/>
          <p:nvPr/>
        </p:nvSpPr>
        <p:spPr>
          <a:xfrm>
            <a:off x="459735"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6</a:t>
            </a:r>
            <a:endParaRPr lang="vi-VN" sz="3200" b="1" kern="0" dirty="0">
              <a:solidFill>
                <a:prstClr val="white"/>
              </a:solidFill>
              <a:latin typeface="Arial"/>
            </a:endParaRPr>
          </a:p>
        </p:txBody>
      </p:sp>
      <p:sp>
        <p:nvSpPr>
          <p:cNvPr id="29" name="Oval 28">
            <a:extLst>
              <a:ext uri="{FF2B5EF4-FFF2-40B4-BE49-F238E27FC236}">
                <a16:creationId xmlns:a16="http://schemas.microsoft.com/office/drawing/2014/main" id="{FB33C971-925B-4237-B00B-30527460C49E}"/>
              </a:ext>
            </a:extLst>
          </p:cNvPr>
          <p:cNvSpPr/>
          <p:nvPr/>
        </p:nvSpPr>
        <p:spPr>
          <a:xfrm>
            <a:off x="2307907"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1" name="Oval 30">
            <a:extLst>
              <a:ext uri="{FF2B5EF4-FFF2-40B4-BE49-F238E27FC236}">
                <a16:creationId xmlns:a16="http://schemas.microsoft.com/office/drawing/2014/main" id="{FB33C971-925B-4237-B00B-30527460C49E}"/>
              </a:ext>
            </a:extLst>
          </p:cNvPr>
          <p:cNvSpPr/>
          <p:nvPr/>
        </p:nvSpPr>
        <p:spPr>
          <a:xfrm>
            <a:off x="4929409" y="1182452"/>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2" name="Oval 31">
            <a:extLst>
              <a:ext uri="{FF2B5EF4-FFF2-40B4-BE49-F238E27FC236}">
                <a16:creationId xmlns:a16="http://schemas.microsoft.com/office/drawing/2014/main" id="{FB33C971-925B-4237-B00B-30527460C49E}"/>
              </a:ext>
            </a:extLst>
          </p:cNvPr>
          <p:cNvSpPr/>
          <p:nvPr/>
        </p:nvSpPr>
        <p:spPr>
          <a:xfrm>
            <a:off x="5417347" y="2074731"/>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4" name="Oval 33">
            <a:extLst>
              <a:ext uri="{FF2B5EF4-FFF2-40B4-BE49-F238E27FC236}">
                <a16:creationId xmlns:a16="http://schemas.microsoft.com/office/drawing/2014/main" id="{FB33C971-925B-4237-B00B-30527460C49E}"/>
              </a:ext>
            </a:extLst>
          </p:cNvPr>
          <p:cNvSpPr/>
          <p:nvPr/>
        </p:nvSpPr>
        <p:spPr>
          <a:xfrm>
            <a:off x="1703223" y="203791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5" name="Oval 34">
            <a:extLst>
              <a:ext uri="{FF2B5EF4-FFF2-40B4-BE49-F238E27FC236}">
                <a16:creationId xmlns:a16="http://schemas.microsoft.com/office/drawing/2014/main" id="{FB33C971-925B-4237-B00B-30527460C49E}"/>
              </a:ext>
            </a:extLst>
          </p:cNvPr>
          <p:cNvSpPr/>
          <p:nvPr/>
        </p:nvSpPr>
        <p:spPr>
          <a:xfrm>
            <a:off x="4851963" y="207473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6" name="Oval 35">
            <a:extLst>
              <a:ext uri="{FF2B5EF4-FFF2-40B4-BE49-F238E27FC236}">
                <a16:creationId xmlns:a16="http://schemas.microsoft.com/office/drawing/2014/main" id="{FB33C971-925B-4237-B00B-30527460C49E}"/>
              </a:ext>
            </a:extLst>
          </p:cNvPr>
          <p:cNvSpPr/>
          <p:nvPr/>
        </p:nvSpPr>
        <p:spPr>
          <a:xfrm>
            <a:off x="4836287" y="286754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7" name="Oval 36">
            <a:extLst>
              <a:ext uri="{FF2B5EF4-FFF2-40B4-BE49-F238E27FC236}">
                <a16:creationId xmlns:a16="http://schemas.microsoft.com/office/drawing/2014/main" id="{FB33C971-925B-4237-B00B-30527460C49E}"/>
              </a:ext>
            </a:extLst>
          </p:cNvPr>
          <p:cNvSpPr/>
          <p:nvPr/>
        </p:nvSpPr>
        <p:spPr>
          <a:xfrm>
            <a:off x="4768495" y="438960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8" name="Oval 37">
            <a:extLst>
              <a:ext uri="{FF2B5EF4-FFF2-40B4-BE49-F238E27FC236}">
                <a16:creationId xmlns:a16="http://schemas.microsoft.com/office/drawing/2014/main" id="{FB33C971-925B-4237-B00B-30527460C49E}"/>
              </a:ext>
            </a:extLst>
          </p:cNvPr>
          <p:cNvSpPr/>
          <p:nvPr/>
        </p:nvSpPr>
        <p:spPr>
          <a:xfrm>
            <a:off x="4787929" y="3676186"/>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1" name="Oval 40">
            <a:extLst>
              <a:ext uri="{FF2B5EF4-FFF2-40B4-BE49-F238E27FC236}">
                <a16:creationId xmlns:a16="http://schemas.microsoft.com/office/drawing/2014/main" id="{FB33C971-925B-4237-B00B-30527460C49E}"/>
              </a:ext>
            </a:extLst>
          </p:cNvPr>
          <p:cNvSpPr/>
          <p:nvPr/>
        </p:nvSpPr>
        <p:spPr>
          <a:xfrm>
            <a:off x="4851963" y="5176128"/>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2" name="Oval 41">
            <a:extLst>
              <a:ext uri="{FF2B5EF4-FFF2-40B4-BE49-F238E27FC236}">
                <a16:creationId xmlns:a16="http://schemas.microsoft.com/office/drawing/2014/main" id="{FB33C971-925B-4237-B00B-30527460C49E}"/>
              </a:ext>
            </a:extLst>
          </p:cNvPr>
          <p:cNvSpPr/>
          <p:nvPr/>
        </p:nvSpPr>
        <p:spPr>
          <a:xfrm>
            <a:off x="4284038" y="115925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3" name="Oval 42">
            <a:extLst>
              <a:ext uri="{FF2B5EF4-FFF2-40B4-BE49-F238E27FC236}">
                <a16:creationId xmlns:a16="http://schemas.microsoft.com/office/drawing/2014/main" id="{FB33C971-925B-4237-B00B-30527460C49E}"/>
              </a:ext>
            </a:extLst>
          </p:cNvPr>
          <p:cNvSpPr/>
          <p:nvPr/>
        </p:nvSpPr>
        <p:spPr>
          <a:xfrm>
            <a:off x="2918922" y="201479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5" name="Oval 44">
            <a:extLst>
              <a:ext uri="{FF2B5EF4-FFF2-40B4-BE49-F238E27FC236}">
                <a16:creationId xmlns:a16="http://schemas.microsoft.com/office/drawing/2014/main" id="{FB33C971-925B-4237-B00B-30527460C49E}"/>
              </a:ext>
            </a:extLst>
          </p:cNvPr>
          <p:cNvSpPr/>
          <p:nvPr/>
        </p:nvSpPr>
        <p:spPr>
          <a:xfrm>
            <a:off x="3570505"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6" name="Oval 45">
            <a:extLst>
              <a:ext uri="{FF2B5EF4-FFF2-40B4-BE49-F238E27FC236}">
                <a16:creationId xmlns:a16="http://schemas.microsoft.com/office/drawing/2014/main" id="{FB33C971-925B-4237-B00B-30527460C49E}"/>
              </a:ext>
            </a:extLst>
          </p:cNvPr>
          <p:cNvSpPr/>
          <p:nvPr/>
        </p:nvSpPr>
        <p:spPr>
          <a:xfrm>
            <a:off x="4175189" y="201777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7" name="Oval 46">
            <a:extLst>
              <a:ext uri="{FF2B5EF4-FFF2-40B4-BE49-F238E27FC236}">
                <a16:creationId xmlns:a16="http://schemas.microsoft.com/office/drawing/2014/main" id="{FB33C971-925B-4237-B00B-30527460C49E}"/>
              </a:ext>
            </a:extLst>
          </p:cNvPr>
          <p:cNvSpPr/>
          <p:nvPr/>
        </p:nvSpPr>
        <p:spPr>
          <a:xfrm>
            <a:off x="2444279" y="283466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8" name="Oval 47">
            <a:extLst>
              <a:ext uri="{FF2B5EF4-FFF2-40B4-BE49-F238E27FC236}">
                <a16:creationId xmlns:a16="http://schemas.microsoft.com/office/drawing/2014/main" id="{FB33C971-925B-4237-B00B-30527460C49E}"/>
              </a:ext>
            </a:extLst>
          </p:cNvPr>
          <p:cNvSpPr/>
          <p:nvPr/>
        </p:nvSpPr>
        <p:spPr>
          <a:xfrm>
            <a:off x="3505278" y="364174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49" name="Oval 48">
            <a:extLst>
              <a:ext uri="{FF2B5EF4-FFF2-40B4-BE49-F238E27FC236}">
                <a16:creationId xmlns:a16="http://schemas.microsoft.com/office/drawing/2014/main" id="{FB33C971-925B-4237-B00B-30527460C49E}"/>
              </a:ext>
            </a:extLst>
          </p:cNvPr>
          <p:cNvSpPr/>
          <p:nvPr/>
        </p:nvSpPr>
        <p:spPr>
          <a:xfrm>
            <a:off x="5385811" y="286754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0" name="Oval 49">
            <a:extLst>
              <a:ext uri="{FF2B5EF4-FFF2-40B4-BE49-F238E27FC236}">
                <a16:creationId xmlns:a16="http://schemas.microsoft.com/office/drawing/2014/main" id="{FB33C971-925B-4237-B00B-30527460C49E}"/>
              </a:ext>
            </a:extLst>
          </p:cNvPr>
          <p:cNvSpPr/>
          <p:nvPr/>
        </p:nvSpPr>
        <p:spPr>
          <a:xfrm>
            <a:off x="1812459" y="281511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1" name="Oval 50">
            <a:extLst>
              <a:ext uri="{FF2B5EF4-FFF2-40B4-BE49-F238E27FC236}">
                <a16:creationId xmlns:a16="http://schemas.microsoft.com/office/drawing/2014/main" id="{FB33C971-925B-4237-B00B-30527460C49E}"/>
              </a:ext>
            </a:extLst>
          </p:cNvPr>
          <p:cNvSpPr/>
          <p:nvPr/>
        </p:nvSpPr>
        <p:spPr>
          <a:xfrm>
            <a:off x="4145743" y="36375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3" name="Oval 52">
            <a:extLst>
              <a:ext uri="{FF2B5EF4-FFF2-40B4-BE49-F238E27FC236}">
                <a16:creationId xmlns:a16="http://schemas.microsoft.com/office/drawing/2014/main" id="{FB33C971-925B-4237-B00B-30527460C49E}"/>
              </a:ext>
            </a:extLst>
          </p:cNvPr>
          <p:cNvSpPr/>
          <p:nvPr/>
        </p:nvSpPr>
        <p:spPr>
          <a:xfrm>
            <a:off x="5351490" y="367618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4" name="Oval 53">
            <a:extLst>
              <a:ext uri="{FF2B5EF4-FFF2-40B4-BE49-F238E27FC236}">
                <a16:creationId xmlns:a16="http://schemas.microsoft.com/office/drawing/2014/main" id="{FB33C971-925B-4237-B00B-30527460C49E}"/>
              </a:ext>
            </a:extLst>
          </p:cNvPr>
          <p:cNvSpPr/>
          <p:nvPr/>
        </p:nvSpPr>
        <p:spPr>
          <a:xfrm>
            <a:off x="5995261" y="363754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6" name="Oval 55">
            <a:extLst>
              <a:ext uri="{FF2B5EF4-FFF2-40B4-BE49-F238E27FC236}">
                <a16:creationId xmlns:a16="http://schemas.microsoft.com/office/drawing/2014/main" id="{FB33C971-925B-4237-B00B-30527460C49E}"/>
              </a:ext>
            </a:extLst>
          </p:cNvPr>
          <p:cNvSpPr/>
          <p:nvPr/>
        </p:nvSpPr>
        <p:spPr>
          <a:xfrm>
            <a:off x="6599945" y="364064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8" name="Oval 57">
            <a:extLst>
              <a:ext uri="{FF2B5EF4-FFF2-40B4-BE49-F238E27FC236}">
                <a16:creationId xmlns:a16="http://schemas.microsoft.com/office/drawing/2014/main" id="{FB33C971-925B-4237-B00B-30527460C49E}"/>
              </a:ext>
            </a:extLst>
          </p:cNvPr>
          <p:cNvSpPr/>
          <p:nvPr/>
        </p:nvSpPr>
        <p:spPr>
          <a:xfrm>
            <a:off x="5373598" y="443796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59" name="Oval 58">
            <a:extLst>
              <a:ext uri="{FF2B5EF4-FFF2-40B4-BE49-F238E27FC236}">
                <a16:creationId xmlns:a16="http://schemas.microsoft.com/office/drawing/2014/main" id="{FB33C971-925B-4237-B00B-30527460C49E}"/>
              </a:ext>
            </a:extLst>
          </p:cNvPr>
          <p:cNvSpPr/>
          <p:nvPr/>
        </p:nvSpPr>
        <p:spPr>
          <a:xfrm>
            <a:off x="7340247" y="445172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1" name="Oval 60">
            <a:extLst>
              <a:ext uri="{FF2B5EF4-FFF2-40B4-BE49-F238E27FC236}">
                <a16:creationId xmlns:a16="http://schemas.microsoft.com/office/drawing/2014/main" id="{FB33C971-925B-4237-B00B-30527460C49E}"/>
              </a:ext>
            </a:extLst>
          </p:cNvPr>
          <p:cNvSpPr/>
          <p:nvPr/>
        </p:nvSpPr>
        <p:spPr>
          <a:xfrm>
            <a:off x="3523606" y="5140723"/>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2" name="Oval 61">
            <a:extLst>
              <a:ext uri="{FF2B5EF4-FFF2-40B4-BE49-F238E27FC236}">
                <a16:creationId xmlns:a16="http://schemas.microsoft.com/office/drawing/2014/main" id="{FB33C971-925B-4237-B00B-30527460C49E}"/>
              </a:ext>
            </a:extLst>
          </p:cNvPr>
          <p:cNvSpPr/>
          <p:nvPr/>
        </p:nvSpPr>
        <p:spPr>
          <a:xfrm>
            <a:off x="2856691" y="51761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4" name="Oval 63">
            <a:extLst>
              <a:ext uri="{FF2B5EF4-FFF2-40B4-BE49-F238E27FC236}">
                <a16:creationId xmlns:a16="http://schemas.microsoft.com/office/drawing/2014/main" id="{FB33C971-925B-4237-B00B-30527460C49E}"/>
              </a:ext>
            </a:extLst>
          </p:cNvPr>
          <p:cNvSpPr/>
          <p:nvPr/>
        </p:nvSpPr>
        <p:spPr>
          <a:xfrm>
            <a:off x="11201847" y="1144259"/>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5" name="Oval 64">
            <a:extLst>
              <a:ext uri="{FF2B5EF4-FFF2-40B4-BE49-F238E27FC236}">
                <a16:creationId xmlns:a16="http://schemas.microsoft.com/office/drawing/2014/main" id="{FB33C971-925B-4237-B00B-30527460C49E}"/>
              </a:ext>
            </a:extLst>
          </p:cNvPr>
          <p:cNvSpPr/>
          <p:nvPr/>
        </p:nvSpPr>
        <p:spPr>
          <a:xfrm>
            <a:off x="11194708" y="1847507"/>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6" name="Oval 65">
            <a:extLst>
              <a:ext uri="{FF2B5EF4-FFF2-40B4-BE49-F238E27FC236}">
                <a16:creationId xmlns:a16="http://schemas.microsoft.com/office/drawing/2014/main" id="{FB33C971-925B-4237-B00B-30527460C49E}"/>
              </a:ext>
            </a:extLst>
          </p:cNvPr>
          <p:cNvSpPr/>
          <p:nvPr/>
        </p:nvSpPr>
        <p:spPr>
          <a:xfrm>
            <a:off x="11186453" y="2557883"/>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7" name="Oval 66">
            <a:extLst>
              <a:ext uri="{FF2B5EF4-FFF2-40B4-BE49-F238E27FC236}">
                <a16:creationId xmlns:a16="http://schemas.microsoft.com/office/drawing/2014/main" id="{FB33C971-925B-4237-B00B-30527460C49E}"/>
              </a:ext>
            </a:extLst>
          </p:cNvPr>
          <p:cNvSpPr/>
          <p:nvPr/>
        </p:nvSpPr>
        <p:spPr>
          <a:xfrm>
            <a:off x="11186453" y="3935700"/>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8" name="Oval 67">
            <a:extLst>
              <a:ext uri="{FF2B5EF4-FFF2-40B4-BE49-F238E27FC236}">
                <a16:creationId xmlns:a16="http://schemas.microsoft.com/office/drawing/2014/main" id="{FB33C971-925B-4237-B00B-30527460C49E}"/>
              </a:ext>
            </a:extLst>
          </p:cNvPr>
          <p:cNvSpPr/>
          <p:nvPr/>
        </p:nvSpPr>
        <p:spPr>
          <a:xfrm>
            <a:off x="11186453" y="3271704"/>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69" name="Oval 68">
            <a:extLst>
              <a:ext uri="{FF2B5EF4-FFF2-40B4-BE49-F238E27FC236}">
                <a16:creationId xmlns:a16="http://schemas.microsoft.com/office/drawing/2014/main" id="{FB33C971-925B-4237-B00B-30527460C49E}"/>
              </a:ext>
            </a:extLst>
          </p:cNvPr>
          <p:cNvSpPr/>
          <p:nvPr/>
        </p:nvSpPr>
        <p:spPr>
          <a:xfrm>
            <a:off x="11171565" y="4636421"/>
            <a:ext cx="549524" cy="604684"/>
          </a:xfrm>
          <a:prstGeom prst="ellipse">
            <a:avLst/>
          </a:prstGeom>
          <a:solidFill>
            <a:srgbClr val="FF0000"/>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68" name="Oval 167">
            <a:extLst>
              <a:ext uri="{FF2B5EF4-FFF2-40B4-BE49-F238E27FC236}">
                <a16:creationId xmlns:a16="http://schemas.microsoft.com/office/drawing/2014/main" id="{700D6C23-C3E9-F248-9E42-6013B230F14E}"/>
              </a:ext>
            </a:extLst>
          </p:cNvPr>
          <p:cNvSpPr/>
          <p:nvPr/>
        </p:nvSpPr>
        <p:spPr>
          <a:xfrm>
            <a:off x="11116405" y="327170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N</a:t>
            </a:r>
            <a:endParaRPr lang="vi-VN" sz="3200" b="1" kern="0" dirty="0">
              <a:solidFill>
                <a:srgbClr val="FF0000"/>
              </a:solidFill>
              <a:latin typeface="Arial"/>
            </a:endParaRPr>
          </a:p>
        </p:txBody>
      </p:sp>
      <p:sp>
        <p:nvSpPr>
          <p:cNvPr id="177" name="Oval 176">
            <a:extLst>
              <a:ext uri="{FF2B5EF4-FFF2-40B4-BE49-F238E27FC236}">
                <a16:creationId xmlns:a16="http://schemas.microsoft.com/office/drawing/2014/main" id="{700D6C23-C3E9-F248-9E42-6013B230F14E}"/>
              </a:ext>
            </a:extLst>
          </p:cNvPr>
          <p:cNvSpPr/>
          <p:nvPr/>
        </p:nvSpPr>
        <p:spPr>
          <a:xfrm>
            <a:off x="6595179" y="361765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Ừ</a:t>
            </a:r>
            <a:endParaRPr lang="vi-VN" sz="3200" b="1" kern="0" dirty="0">
              <a:solidFill>
                <a:prstClr val="black"/>
              </a:solidFill>
              <a:latin typeface="Arial"/>
            </a:endParaRPr>
          </a:p>
        </p:txBody>
      </p:sp>
      <p:sp>
        <p:nvSpPr>
          <p:cNvPr id="178" name="Oval 177">
            <a:extLst>
              <a:ext uri="{FF2B5EF4-FFF2-40B4-BE49-F238E27FC236}">
                <a16:creationId xmlns:a16="http://schemas.microsoft.com/office/drawing/2014/main" id="{700D6C23-C3E9-F248-9E42-6013B230F14E}"/>
              </a:ext>
            </a:extLst>
          </p:cNvPr>
          <p:cNvSpPr/>
          <p:nvPr/>
        </p:nvSpPr>
        <p:spPr>
          <a:xfrm>
            <a:off x="5373598" y="36417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79" name="Oval 178">
            <a:extLst>
              <a:ext uri="{FF2B5EF4-FFF2-40B4-BE49-F238E27FC236}">
                <a16:creationId xmlns:a16="http://schemas.microsoft.com/office/drawing/2014/main" id="{700D6C23-C3E9-F248-9E42-6013B230F14E}"/>
              </a:ext>
            </a:extLst>
          </p:cNvPr>
          <p:cNvSpPr/>
          <p:nvPr/>
        </p:nvSpPr>
        <p:spPr>
          <a:xfrm>
            <a:off x="3523606" y="364174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0" name="Oval 179">
            <a:extLst>
              <a:ext uri="{FF2B5EF4-FFF2-40B4-BE49-F238E27FC236}">
                <a16:creationId xmlns:a16="http://schemas.microsoft.com/office/drawing/2014/main" id="{700D6C23-C3E9-F248-9E42-6013B230F14E}"/>
              </a:ext>
            </a:extLst>
          </p:cNvPr>
          <p:cNvSpPr/>
          <p:nvPr/>
        </p:nvSpPr>
        <p:spPr>
          <a:xfrm>
            <a:off x="4750427" y="365404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N</a:t>
            </a:r>
            <a:endParaRPr lang="vi-VN" sz="3200" b="1" kern="0" dirty="0">
              <a:solidFill>
                <a:srgbClr val="FF0000"/>
              </a:solidFill>
              <a:latin typeface="Arial"/>
            </a:endParaRPr>
          </a:p>
        </p:txBody>
      </p:sp>
      <p:sp>
        <p:nvSpPr>
          <p:cNvPr id="181" name="Oval 180">
            <a:extLst>
              <a:ext uri="{FF2B5EF4-FFF2-40B4-BE49-F238E27FC236}">
                <a16:creationId xmlns:a16="http://schemas.microsoft.com/office/drawing/2014/main" id="{700D6C23-C3E9-F248-9E42-6013B230F14E}"/>
              </a:ext>
            </a:extLst>
          </p:cNvPr>
          <p:cNvSpPr/>
          <p:nvPr/>
        </p:nvSpPr>
        <p:spPr>
          <a:xfrm>
            <a:off x="5990495" y="360988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82" name="Oval 181">
            <a:extLst>
              <a:ext uri="{FF2B5EF4-FFF2-40B4-BE49-F238E27FC236}">
                <a16:creationId xmlns:a16="http://schemas.microsoft.com/office/drawing/2014/main" id="{700D6C23-C3E9-F248-9E42-6013B230F14E}"/>
              </a:ext>
            </a:extLst>
          </p:cNvPr>
          <p:cNvSpPr/>
          <p:nvPr/>
        </p:nvSpPr>
        <p:spPr>
          <a:xfrm>
            <a:off x="4179240" y="364064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Í</a:t>
            </a:r>
            <a:endParaRPr lang="vi-VN" sz="3200" b="1" kern="0" dirty="0">
              <a:solidFill>
                <a:prstClr val="black"/>
              </a:solidFill>
              <a:latin typeface="Arial"/>
            </a:endParaRPr>
          </a:p>
        </p:txBody>
      </p:sp>
      <p:sp>
        <p:nvSpPr>
          <p:cNvPr id="214" name="Oval 213">
            <a:extLst>
              <a:ext uri="{FF2B5EF4-FFF2-40B4-BE49-F238E27FC236}">
                <a16:creationId xmlns:a16="http://schemas.microsoft.com/office/drawing/2014/main" id="{FB33C971-925B-4237-B00B-30527460C49E}"/>
              </a:ext>
            </a:extLst>
          </p:cNvPr>
          <p:cNvSpPr/>
          <p:nvPr/>
        </p:nvSpPr>
        <p:spPr>
          <a:xfrm>
            <a:off x="3022235"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5" name="Oval 214">
            <a:extLst>
              <a:ext uri="{FF2B5EF4-FFF2-40B4-BE49-F238E27FC236}">
                <a16:creationId xmlns:a16="http://schemas.microsoft.com/office/drawing/2014/main" id="{FB33C971-925B-4237-B00B-30527460C49E}"/>
              </a:ext>
            </a:extLst>
          </p:cNvPr>
          <p:cNvSpPr/>
          <p:nvPr/>
        </p:nvSpPr>
        <p:spPr>
          <a:xfrm>
            <a:off x="3663906" y="1159250"/>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6" name="Oval 215">
            <a:extLst>
              <a:ext uri="{FF2B5EF4-FFF2-40B4-BE49-F238E27FC236}">
                <a16:creationId xmlns:a16="http://schemas.microsoft.com/office/drawing/2014/main" id="{FB33C971-925B-4237-B00B-30527460C49E}"/>
              </a:ext>
            </a:extLst>
          </p:cNvPr>
          <p:cNvSpPr/>
          <p:nvPr/>
        </p:nvSpPr>
        <p:spPr>
          <a:xfrm>
            <a:off x="6088031" y="1208076"/>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7" name="Oval 216">
            <a:extLst>
              <a:ext uri="{FF2B5EF4-FFF2-40B4-BE49-F238E27FC236}">
                <a16:creationId xmlns:a16="http://schemas.microsoft.com/office/drawing/2014/main" id="{FB33C971-925B-4237-B00B-30527460C49E}"/>
              </a:ext>
            </a:extLst>
          </p:cNvPr>
          <p:cNvSpPr/>
          <p:nvPr/>
        </p:nvSpPr>
        <p:spPr>
          <a:xfrm>
            <a:off x="2355287" y="1144259"/>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218" name="Oval 217">
            <a:extLst>
              <a:ext uri="{FF2B5EF4-FFF2-40B4-BE49-F238E27FC236}">
                <a16:creationId xmlns:a16="http://schemas.microsoft.com/office/drawing/2014/main" id="{FB33C971-925B-4237-B00B-30527460C49E}"/>
              </a:ext>
            </a:extLst>
          </p:cNvPr>
          <p:cNvSpPr/>
          <p:nvPr/>
        </p:nvSpPr>
        <p:spPr>
          <a:xfrm>
            <a:off x="5483347" y="1246352"/>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pic>
        <p:nvPicPr>
          <p:cNvPr id="96"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5828" y="5872766"/>
            <a:ext cx="12190992" cy="951041"/>
          </a:xfrm>
          <a:prstGeom prst="rect">
            <a:avLst/>
          </a:prstGeom>
        </p:spPr>
      </p:pic>
      <p:sp>
        <p:nvSpPr>
          <p:cNvPr id="123" name="Oval 122">
            <a:extLst>
              <a:ext uri="{FF2B5EF4-FFF2-40B4-BE49-F238E27FC236}">
                <a16:creationId xmlns:a16="http://schemas.microsoft.com/office/drawing/2014/main" id="{FB33C971-925B-4237-B00B-30527460C49E}"/>
              </a:ext>
            </a:extLst>
          </p:cNvPr>
          <p:cNvSpPr/>
          <p:nvPr/>
        </p:nvSpPr>
        <p:spPr>
          <a:xfrm>
            <a:off x="4228886"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4" name="Oval 123">
            <a:extLst>
              <a:ext uri="{FF2B5EF4-FFF2-40B4-BE49-F238E27FC236}">
                <a16:creationId xmlns:a16="http://schemas.microsoft.com/office/drawing/2014/main" id="{FB33C971-925B-4237-B00B-30527460C49E}"/>
              </a:ext>
            </a:extLst>
          </p:cNvPr>
          <p:cNvSpPr/>
          <p:nvPr/>
        </p:nvSpPr>
        <p:spPr>
          <a:xfrm>
            <a:off x="3597066" y="28211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5" name="Oval 124">
            <a:extLst>
              <a:ext uri="{FF2B5EF4-FFF2-40B4-BE49-F238E27FC236}">
                <a16:creationId xmlns:a16="http://schemas.microsoft.com/office/drawing/2014/main" id="{FB33C971-925B-4237-B00B-30527460C49E}"/>
              </a:ext>
            </a:extLst>
          </p:cNvPr>
          <p:cNvSpPr/>
          <p:nvPr/>
        </p:nvSpPr>
        <p:spPr>
          <a:xfrm>
            <a:off x="3035638" y="284067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29" name="Oval 128">
            <a:extLst>
              <a:ext uri="{FF2B5EF4-FFF2-40B4-BE49-F238E27FC236}">
                <a16:creationId xmlns:a16="http://schemas.microsoft.com/office/drawing/2014/main" id="{700D6C23-C3E9-F248-9E42-6013B230F14E}"/>
              </a:ext>
            </a:extLst>
          </p:cNvPr>
          <p:cNvSpPr/>
          <p:nvPr/>
        </p:nvSpPr>
        <p:spPr>
          <a:xfrm>
            <a:off x="1799614" y="280742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C</a:t>
            </a:r>
            <a:endParaRPr lang="vi-VN" sz="3200" b="1" kern="0" dirty="0">
              <a:solidFill>
                <a:prstClr val="black"/>
              </a:solidFill>
              <a:latin typeface="Arial"/>
            </a:endParaRPr>
          </a:p>
        </p:txBody>
      </p:sp>
      <p:sp>
        <p:nvSpPr>
          <p:cNvPr id="130" name="Oval 129">
            <a:extLst>
              <a:ext uri="{FF2B5EF4-FFF2-40B4-BE49-F238E27FC236}">
                <a16:creationId xmlns:a16="http://schemas.microsoft.com/office/drawing/2014/main" id="{700D6C23-C3E9-F248-9E42-6013B230F14E}"/>
              </a:ext>
            </a:extLst>
          </p:cNvPr>
          <p:cNvSpPr/>
          <p:nvPr/>
        </p:nvSpPr>
        <p:spPr>
          <a:xfrm>
            <a:off x="2430954" y="280083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Ả</a:t>
            </a:r>
            <a:endParaRPr lang="vi-VN" sz="3200" b="1" kern="0" dirty="0">
              <a:solidFill>
                <a:prstClr val="black"/>
              </a:solidFill>
              <a:latin typeface="Arial"/>
            </a:endParaRPr>
          </a:p>
        </p:txBody>
      </p:sp>
      <p:sp>
        <p:nvSpPr>
          <p:cNvPr id="131" name="Oval 130">
            <a:extLst>
              <a:ext uri="{FF2B5EF4-FFF2-40B4-BE49-F238E27FC236}">
                <a16:creationId xmlns:a16="http://schemas.microsoft.com/office/drawing/2014/main" id="{700D6C23-C3E9-F248-9E42-6013B230F14E}"/>
              </a:ext>
            </a:extLst>
          </p:cNvPr>
          <p:cNvSpPr/>
          <p:nvPr/>
        </p:nvSpPr>
        <p:spPr>
          <a:xfrm>
            <a:off x="3014782" y="28406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M</a:t>
            </a:r>
            <a:endParaRPr lang="vi-VN" sz="3200" b="1" kern="0" dirty="0">
              <a:solidFill>
                <a:prstClr val="black"/>
              </a:solidFill>
              <a:latin typeface="Arial"/>
            </a:endParaRPr>
          </a:p>
        </p:txBody>
      </p:sp>
      <p:sp>
        <p:nvSpPr>
          <p:cNvPr id="132" name="Oval 131">
            <a:extLst>
              <a:ext uri="{FF2B5EF4-FFF2-40B4-BE49-F238E27FC236}">
                <a16:creationId xmlns:a16="http://schemas.microsoft.com/office/drawing/2014/main" id="{700D6C23-C3E9-F248-9E42-6013B230F14E}"/>
              </a:ext>
            </a:extLst>
          </p:cNvPr>
          <p:cNvSpPr/>
          <p:nvPr/>
        </p:nvSpPr>
        <p:spPr>
          <a:xfrm>
            <a:off x="3608003" y="280818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G</a:t>
            </a:r>
            <a:endParaRPr lang="vi-VN" sz="3200" b="1" kern="0" dirty="0">
              <a:solidFill>
                <a:prstClr val="black"/>
              </a:solidFill>
              <a:latin typeface="Arial"/>
            </a:endParaRPr>
          </a:p>
        </p:txBody>
      </p:sp>
      <p:sp>
        <p:nvSpPr>
          <p:cNvPr id="133" name="Oval 132">
            <a:extLst>
              <a:ext uri="{FF2B5EF4-FFF2-40B4-BE49-F238E27FC236}">
                <a16:creationId xmlns:a16="http://schemas.microsoft.com/office/drawing/2014/main" id="{700D6C23-C3E9-F248-9E42-6013B230F14E}"/>
              </a:ext>
            </a:extLst>
          </p:cNvPr>
          <p:cNvSpPr/>
          <p:nvPr/>
        </p:nvSpPr>
        <p:spPr>
          <a:xfrm>
            <a:off x="4794934" y="2875072"/>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Á</a:t>
            </a:r>
            <a:endParaRPr lang="vi-VN" sz="3200" b="1" kern="0" dirty="0">
              <a:solidFill>
                <a:srgbClr val="FF0000"/>
              </a:solidFill>
              <a:latin typeface="Arial"/>
            </a:endParaRPr>
          </a:p>
        </p:txBody>
      </p:sp>
      <p:sp>
        <p:nvSpPr>
          <p:cNvPr id="134" name="Oval 133">
            <a:extLst>
              <a:ext uri="{FF2B5EF4-FFF2-40B4-BE49-F238E27FC236}">
                <a16:creationId xmlns:a16="http://schemas.microsoft.com/office/drawing/2014/main" id="{700D6C23-C3E9-F248-9E42-6013B230F14E}"/>
              </a:ext>
            </a:extLst>
          </p:cNvPr>
          <p:cNvSpPr/>
          <p:nvPr/>
        </p:nvSpPr>
        <p:spPr>
          <a:xfrm>
            <a:off x="4217228" y="2808189"/>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I</a:t>
            </a:r>
            <a:endParaRPr lang="vi-VN" sz="3200" b="1" kern="0" dirty="0">
              <a:solidFill>
                <a:prstClr val="black"/>
              </a:solidFill>
              <a:latin typeface="Arial"/>
            </a:endParaRPr>
          </a:p>
        </p:txBody>
      </p:sp>
      <p:sp>
        <p:nvSpPr>
          <p:cNvPr id="135" name="Oval 134">
            <a:extLst>
              <a:ext uri="{FF2B5EF4-FFF2-40B4-BE49-F238E27FC236}">
                <a16:creationId xmlns:a16="http://schemas.microsoft.com/office/drawing/2014/main" id="{700D6C23-C3E9-F248-9E42-6013B230F14E}"/>
              </a:ext>
            </a:extLst>
          </p:cNvPr>
          <p:cNvSpPr/>
          <p:nvPr/>
        </p:nvSpPr>
        <p:spPr>
          <a:xfrm>
            <a:off x="11146687" y="25793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A</a:t>
            </a:r>
            <a:endParaRPr lang="vi-VN" sz="3200" b="1" kern="0" dirty="0">
              <a:solidFill>
                <a:srgbClr val="FF0000"/>
              </a:solidFill>
              <a:latin typeface="Arial"/>
            </a:endParaRPr>
          </a:p>
        </p:txBody>
      </p:sp>
      <p:sp>
        <p:nvSpPr>
          <p:cNvPr id="136" name="Oval 135">
            <a:extLst>
              <a:ext uri="{FF2B5EF4-FFF2-40B4-BE49-F238E27FC236}">
                <a16:creationId xmlns:a16="http://schemas.microsoft.com/office/drawing/2014/main" id="{700D6C23-C3E9-F248-9E42-6013B230F14E}"/>
              </a:ext>
            </a:extLst>
          </p:cNvPr>
          <p:cNvSpPr/>
          <p:nvPr/>
        </p:nvSpPr>
        <p:spPr>
          <a:xfrm>
            <a:off x="5372696" y="2868200"/>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C</a:t>
            </a:r>
            <a:endParaRPr lang="vi-VN" sz="3200" b="1" kern="0" dirty="0">
              <a:solidFill>
                <a:prstClr val="black"/>
              </a:solidFill>
              <a:latin typeface="Arial"/>
            </a:endParaRPr>
          </a:p>
        </p:txBody>
      </p:sp>
      <p:sp>
        <p:nvSpPr>
          <p:cNvPr id="138" name="Oval 137">
            <a:extLst>
              <a:ext uri="{FF2B5EF4-FFF2-40B4-BE49-F238E27FC236}">
                <a16:creationId xmlns:a16="http://schemas.microsoft.com/office/drawing/2014/main" id="{FB33C971-925B-4237-B00B-30527460C49E}"/>
              </a:ext>
            </a:extLst>
          </p:cNvPr>
          <p:cNvSpPr/>
          <p:nvPr/>
        </p:nvSpPr>
        <p:spPr>
          <a:xfrm>
            <a:off x="7944931" y="4434774"/>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39" name="Oval 138">
            <a:extLst>
              <a:ext uri="{FF2B5EF4-FFF2-40B4-BE49-F238E27FC236}">
                <a16:creationId xmlns:a16="http://schemas.microsoft.com/office/drawing/2014/main" id="{FB33C971-925B-4237-B00B-30527460C49E}"/>
              </a:ext>
            </a:extLst>
          </p:cNvPr>
          <p:cNvSpPr/>
          <p:nvPr/>
        </p:nvSpPr>
        <p:spPr>
          <a:xfrm>
            <a:off x="6051957" y="4459327"/>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40" name="Oval 139">
            <a:extLst>
              <a:ext uri="{FF2B5EF4-FFF2-40B4-BE49-F238E27FC236}">
                <a16:creationId xmlns:a16="http://schemas.microsoft.com/office/drawing/2014/main" id="{FB33C971-925B-4237-B00B-30527460C49E}"/>
              </a:ext>
            </a:extLst>
          </p:cNvPr>
          <p:cNvSpPr/>
          <p:nvPr/>
        </p:nvSpPr>
        <p:spPr>
          <a:xfrm>
            <a:off x="6749997" y="4452605"/>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146" name="Oval 145">
            <a:extLst>
              <a:ext uri="{FF2B5EF4-FFF2-40B4-BE49-F238E27FC236}">
                <a16:creationId xmlns:a16="http://schemas.microsoft.com/office/drawing/2014/main" id="{700D6C23-C3E9-F248-9E42-6013B230F14E}"/>
              </a:ext>
            </a:extLst>
          </p:cNvPr>
          <p:cNvSpPr/>
          <p:nvPr/>
        </p:nvSpPr>
        <p:spPr>
          <a:xfrm>
            <a:off x="5385811"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A</a:t>
            </a:r>
            <a:endParaRPr lang="vi-VN" sz="3200" b="1" kern="0" dirty="0">
              <a:solidFill>
                <a:prstClr val="black"/>
              </a:solidFill>
              <a:latin typeface="Arial"/>
            </a:endParaRPr>
          </a:p>
        </p:txBody>
      </p:sp>
      <p:sp>
        <p:nvSpPr>
          <p:cNvPr id="147" name="Oval 146">
            <a:extLst>
              <a:ext uri="{FF2B5EF4-FFF2-40B4-BE49-F238E27FC236}">
                <a16:creationId xmlns:a16="http://schemas.microsoft.com/office/drawing/2014/main" id="{700D6C23-C3E9-F248-9E42-6013B230F14E}"/>
              </a:ext>
            </a:extLst>
          </p:cNvPr>
          <p:cNvSpPr/>
          <p:nvPr/>
        </p:nvSpPr>
        <p:spPr>
          <a:xfrm>
            <a:off x="6030021" y="4448536"/>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48" name="Oval 147">
            <a:extLst>
              <a:ext uri="{FF2B5EF4-FFF2-40B4-BE49-F238E27FC236}">
                <a16:creationId xmlns:a16="http://schemas.microsoft.com/office/drawing/2014/main" id="{700D6C23-C3E9-F248-9E42-6013B230F14E}"/>
              </a:ext>
            </a:extLst>
          </p:cNvPr>
          <p:cNvSpPr/>
          <p:nvPr/>
        </p:nvSpPr>
        <p:spPr>
          <a:xfrm>
            <a:off x="7340247" y="445932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T</a:t>
            </a:r>
            <a:endParaRPr lang="vi-VN" sz="3200" b="1" kern="0" dirty="0">
              <a:solidFill>
                <a:prstClr val="black"/>
              </a:solidFill>
              <a:latin typeface="Arial"/>
            </a:endParaRPr>
          </a:p>
        </p:txBody>
      </p:sp>
      <p:sp>
        <p:nvSpPr>
          <p:cNvPr id="149" name="Oval 148">
            <a:extLst>
              <a:ext uri="{FF2B5EF4-FFF2-40B4-BE49-F238E27FC236}">
                <a16:creationId xmlns:a16="http://schemas.microsoft.com/office/drawing/2014/main" id="{700D6C23-C3E9-F248-9E42-6013B230F14E}"/>
              </a:ext>
            </a:extLst>
          </p:cNvPr>
          <p:cNvSpPr/>
          <p:nvPr/>
        </p:nvSpPr>
        <p:spPr>
          <a:xfrm>
            <a:off x="11171565" y="394861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D</a:t>
            </a:r>
            <a:endParaRPr lang="vi-VN" sz="3200" b="1" kern="0" dirty="0">
              <a:solidFill>
                <a:srgbClr val="FF0000"/>
              </a:solidFill>
              <a:latin typeface="Arial"/>
            </a:endParaRPr>
          </a:p>
        </p:txBody>
      </p:sp>
      <p:sp>
        <p:nvSpPr>
          <p:cNvPr id="150" name="Oval 149">
            <a:extLst>
              <a:ext uri="{FF2B5EF4-FFF2-40B4-BE49-F238E27FC236}">
                <a16:creationId xmlns:a16="http://schemas.microsoft.com/office/drawing/2014/main" id="{700D6C23-C3E9-F248-9E42-6013B230F14E}"/>
              </a:ext>
            </a:extLst>
          </p:cNvPr>
          <p:cNvSpPr/>
          <p:nvPr/>
        </p:nvSpPr>
        <p:spPr>
          <a:xfrm>
            <a:off x="4760349" y="439720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D</a:t>
            </a:r>
            <a:endParaRPr lang="vi-VN" sz="3200" b="1" kern="0" dirty="0">
              <a:solidFill>
                <a:srgbClr val="FF0000"/>
              </a:solidFill>
              <a:latin typeface="Arial"/>
            </a:endParaRPr>
          </a:p>
        </p:txBody>
      </p:sp>
      <p:sp>
        <p:nvSpPr>
          <p:cNvPr id="151" name="Oval 150">
            <a:extLst>
              <a:ext uri="{FF2B5EF4-FFF2-40B4-BE49-F238E27FC236}">
                <a16:creationId xmlns:a16="http://schemas.microsoft.com/office/drawing/2014/main" id="{700D6C23-C3E9-F248-9E42-6013B230F14E}"/>
              </a:ext>
            </a:extLst>
          </p:cNvPr>
          <p:cNvSpPr/>
          <p:nvPr/>
        </p:nvSpPr>
        <p:spPr>
          <a:xfrm>
            <a:off x="6717130"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52" name="Oval 151">
            <a:extLst>
              <a:ext uri="{FF2B5EF4-FFF2-40B4-BE49-F238E27FC236}">
                <a16:creationId xmlns:a16="http://schemas.microsoft.com/office/drawing/2014/main" id="{700D6C23-C3E9-F248-9E42-6013B230F14E}"/>
              </a:ext>
            </a:extLst>
          </p:cNvPr>
          <p:cNvSpPr/>
          <p:nvPr/>
        </p:nvSpPr>
        <p:spPr>
          <a:xfrm>
            <a:off x="7934985" y="443477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Ừ</a:t>
            </a:r>
            <a:endParaRPr lang="vi-VN" sz="3200" b="1" kern="0" dirty="0">
              <a:solidFill>
                <a:prstClr val="black"/>
              </a:solidFill>
              <a:latin typeface="Arial"/>
            </a:endParaRPr>
          </a:p>
        </p:txBody>
      </p:sp>
      <p:sp>
        <p:nvSpPr>
          <p:cNvPr id="153" name="Oval 152">
            <a:extLst>
              <a:ext uri="{FF2B5EF4-FFF2-40B4-BE49-F238E27FC236}">
                <a16:creationId xmlns:a16="http://schemas.microsoft.com/office/drawing/2014/main" id="{FB33C971-925B-4237-B00B-30527460C49E}"/>
              </a:ext>
            </a:extLst>
          </p:cNvPr>
          <p:cNvSpPr/>
          <p:nvPr/>
        </p:nvSpPr>
        <p:spPr>
          <a:xfrm>
            <a:off x="4217228" y="5176128"/>
            <a:ext cx="604684" cy="604684"/>
          </a:xfrm>
          <a:prstGeom prst="ellipse">
            <a:avLst/>
          </a:prstGeom>
          <a:solidFill>
            <a:srgbClr val="4472C4">
              <a:lumMod val="75000"/>
            </a:srgbClr>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292" tIns="45718" rIns="91292" bIns="45718" rtlCol="0" anchor="ctr"/>
          <a:lstStyle/>
          <a:p>
            <a:pPr algn="ctr" defTabSz="912700"/>
            <a:r>
              <a:rPr lang="en-US" sz="3200" b="1" kern="0" dirty="0">
                <a:solidFill>
                  <a:prstClr val="white"/>
                </a:solidFill>
                <a:latin typeface="Calibri"/>
              </a:rPr>
              <a:t>?</a:t>
            </a:r>
            <a:endParaRPr lang="vi-VN" sz="3200" b="1" kern="0" dirty="0">
              <a:solidFill>
                <a:prstClr val="white"/>
              </a:solidFill>
              <a:latin typeface="Arial"/>
            </a:endParaRPr>
          </a:p>
        </p:txBody>
      </p:sp>
      <p:sp>
        <p:nvSpPr>
          <p:cNvPr id="3" name="5-Point Star 2">
            <a:hlinkClick r:id="rId14" action="ppaction://hlinksldjump"/>
          </p:cNvPr>
          <p:cNvSpPr/>
          <p:nvPr/>
        </p:nvSpPr>
        <p:spPr>
          <a:xfrm>
            <a:off x="10509173" y="31912"/>
            <a:ext cx="1211916" cy="1091787"/>
          </a:xfrm>
          <a:prstGeom prst="star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5-Point Star 1"/>
          <p:cNvSpPr/>
          <p:nvPr/>
        </p:nvSpPr>
        <p:spPr>
          <a:xfrm>
            <a:off x="9886306" y="1208076"/>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1</a:t>
            </a:r>
          </a:p>
        </p:txBody>
      </p:sp>
      <p:sp>
        <p:nvSpPr>
          <p:cNvPr id="99" name="5-Point Star 98"/>
          <p:cNvSpPr/>
          <p:nvPr/>
        </p:nvSpPr>
        <p:spPr>
          <a:xfrm>
            <a:off x="9886306" y="1893985"/>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2</a:t>
            </a:r>
          </a:p>
        </p:txBody>
      </p:sp>
      <p:sp>
        <p:nvSpPr>
          <p:cNvPr id="100" name="5-Point Star 99"/>
          <p:cNvSpPr/>
          <p:nvPr/>
        </p:nvSpPr>
        <p:spPr>
          <a:xfrm>
            <a:off x="9886306" y="252815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itchFamily="18" charset="0"/>
                <a:cs typeface="Times New Roman" pitchFamily="18" charset="0"/>
              </a:rPr>
              <a:t>3</a:t>
            </a:r>
          </a:p>
        </p:txBody>
      </p:sp>
      <p:sp>
        <p:nvSpPr>
          <p:cNvPr id="101" name="5-Point Star 100"/>
          <p:cNvSpPr/>
          <p:nvPr/>
        </p:nvSpPr>
        <p:spPr>
          <a:xfrm>
            <a:off x="9886306" y="322228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4</a:t>
            </a:r>
          </a:p>
        </p:txBody>
      </p:sp>
      <p:sp>
        <p:nvSpPr>
          <p:cNvPr id="102" name="5-Point Star 101"/>
          <p:cNvSpPr/>
          <p:nvPr/>
        </p:nvSpPr>
        <p:spPr>
          <a:xfrm>
            <a:off x="9886306" y="3998885"/>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5</a:t>
            </a:r>
          </a:p>
        </p:txBody>
      </p:sp>
      <p:sp>
        <p:nvSpPr>
          <p:cNvPr id="103" name="5-Point Star 102"/>
          <p:cNvSpPr/>
          <p:nvPr/>
        </p:nvSpPr>
        <p:spPr>
          <a:xfrm>
            <a:off x="9886306" y="4644351"/>
            <a:ext cx="826476" cy="67203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Times New Roman" pitchFamily="18" charset="0"/>
                <a:cs typeface="Times New Roman" pitchFamily="18" charset="0"/>
              </a:rPr>
              <a:t>6</a:t>
            </a:r>
          </a:p>
        </p:txBody>
      </p:sp>
      <p:sp>
        <p:nvSpPr>
          <p:cNvPr id="104" name="Oval 103">
            <a:extLst>
              <a:ext uri="{FF2B5EF4-FFF2-40B4-BE49-F238E27FC236}">
                <a16:creationId xmlns:a16="http://schemas.microsoft.com/office/drawing/2014/main" id="{700D6C23-C3E9-F248-9E42-6013B230F14E}"/>
              </a:ext>
            </a:extLst>
          </p:cNvPr>
          <p:cNvSpPr/>
          <p:nvPr/>
        </p:nvSpPr>
        <p:spPr>
          <a:xfrm>
            <a:off x="11186453" y="1092901"/>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H</a:t>
            </a:r>
            <a:endParaRPr lang="vi-VN" sz="3200" b="1" kern="0" dirty="0">
              <a:solidFill>
                <a:srgbClr val="FF0000"/>
              </a:solidFill>
              <a:latin typeface="Arial"/>
            </a:endParaRPr>
          </a:p>
        </p:txBody>
      </p:sp>
      <p:sp>
        <p:nvSpPr>
          <p:cNvPr id="105" name="Oval 104">
            <a:extLst>
              <a:ext uri="{FF2B5EF4-FFF2-40B4-BE49-F238E27FC236}">
                <a16:creationId xmlns:a16="http://schemas.microsoft.com/office/drawing/2014/main" id="{700D6C23-C3E9-F248-9E42-6013B230F14E}"/>
              </a:ext>
            </a:extLst>
          </p:cNvPr>
          <p:cNvSpPr/>
          <p:nvPr/>
        </p:nvSpPr>
        <p:spPr>
          <a:xfrm>
            <a:off x="2984711" y="1161863"/>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A</a:t>
            </a:r>
            <a:endParaRPr lang="vi-VN" sz="3200" b="1" kern="0" dirty="0">
              <a:solidFill>
                <a:prstClr val="black"/>
              </a:solidFill>
              <a:latin typeface="Arial"/>
            </a:endParaRPr>
          </a:p>
        </p:txBody>
      </p:sp>
      <p:sp>
        <p:nvSpPr>
          <p:cNvPr id="106" name="Oval 105">
            <a:extLst>
              <a:ext uri="{FF2B5EF4-FFF2-40B4-BE49-F238E27FC236}">
                <a16:creationId xmlns:a16="http://schemas.microsoft.com/office/drawing/2014/main" id="{700D6C23-C3E9-F248-9E42-6013B230F14E}"/>
              </a:ext>
            </a:extLst>
          </p:cNvPr>
          <p:cNvSpPr/>
          <p:nvPr/>
        </p:nvSpPr>
        <p:spPr>
          <a:xfrm>
            <a:off x="3589395" y="1100116"/>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07" name="Oval 106">
            <a:extLst>
              <a:ext uri="{FF2B5EF4-FFF2-40B4-BE49-F238E27FC236}">
                <a16:creationId xmlns:a16="http://schemas.microsoft.com/office/drawing/2014/main" id="{700D6C23-C3E9-F248-9E42-6013B230F14E}"/>
              </a:ext>
            </a:extLst>
          </p:cNvPr>
          <p:cNvSpPr/>
          <p:nvPr/>
        </p:nvSpPr>
        <p:spPr>
          <a:xfrm>
            <a:off x="4268590" y="1111552"/>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G</a:t>
            </a:r>
            <a:endParaRPr lang="vi-VN" sz="3200" b="1" kern="0" dirty="0">
              <a:solidFill>
                <a:prstClr val="black"/>
              </a:solidFill>
              <a:latin typeface="Arial"/>
            </a:endParaRPr>
          </a:p>
        </p:txBody>
      </p:sp>
      <p:sp>
        <p:nvSpPr>
          <p:cNvPr id="108" name="Oval 107">
            <a:extLst>
              <a:ext uri="{FF2B5EF4-FFF2-40B4-BE49-F238E27FC236}">
                <a16:creationId xmlns:a16="http://schemas.microsoft.com/office/drawing/2014/main" id="{700D6C23-C3E9-F248-9E42-6013B230F14E}"/>
              </a:ext>
            </a:extLst>
          </p:cNvPr>
          <p:cNvSpPr/>
          <p:nvPr/>
        </p:nvSpPr>
        <p:spPr>
          <a:xfrm>
            <a:off x="4883987" y="1125325"/>
            <a:ext cx="604684" cy="665443"/>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H</a:t>
            </a:r>
            <a:endParaRPr lang="vi-VN" sz="3200" b="1" kern="0" dirty="0">
              <a:solidFill>
                <a:srgbClr val="FF0000"/>
              </a:solidFill>
              <a:latin typeface="Arial"/>
            </a:endParaRPr>
          </a:p>
        </p:txBody>
      </p:sp>
      <p:sp>
        <p:nvSpPr>
          <p:cNvPr id="117" name="Oval 116">
            <a:extLst>
              <a:ext uri="{FF2B5EF4-FFF2-40B4-BE49-F238E27FC236}">
                <a16:creationId xmlns:a16="http://schemas.microsoft.com/office/drawing/2014/main" id="{700D6C23-C3E9-F248-9E42-6013B230F14E}"/>
              </a:ext>
            </a:extLst>
          </p:cNvPr>
          <p:cNvSpPr/>
          <p:nvPr/>
        </p:nvSpPr>
        <p:spPr>
          <a:xfrm>
            <a:off x="5460953" y="123099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Ĩ</a:t>
            </a:r>
            <a:endParaRPr lang="vi-VN" sz="3200" b="1" kern="0" dirty="0">
              <a:solidFill>
                <a:prstClr val="black"/>
              </a:solidFill>
              <a:latin typeface="Arial"/>
            </a:endParaRPr>
          </a:p>
        </p:txBody>
      </p:sp>
      <p:sp>
        <p:nvSpPr>
          <p:cNvPr id="118" name="Oval 117">
            <a:extLst>
              <a:ext uri="{FF2B5EF4-FFF2-40B4-BE49-F238E27FC236}">
                <a16:creationId xmlns:a16="http://schemas.microsoft.com/office/drawing/2014/main" id="{700D6C23-C3E9-F248-9E42-6013B230F14E}"/>
              </a:ext>
            </a:extLst>
          </p:cNvPr>
          <p:cNvSpPr/>
          <p:nvPr/>
        </p:nvSpPr>
        <p:spPr>
          <a:xfrm>
            <a:off x="6062003" y="121386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A</a:t>
            </a:r>
            <a:endParaRPr lang="vi-VN" sz="3200" b="1" kern="0" dirty="0">
              <a:solidFill>
                <a:prstClr val="black"/>
              </a:solidFill>
              <a:latin typeface="Arial"/>
            </a:endParaRPr>
          </a:p>
        </p:txBody>
      </p:sp>
      <p:sp>
        <p:nvSpPr>
          <p:cNvPr id="119" name="Oval 118">
            <a:extLst>
              <a:ext uri="{FF2B5EF4-FFF2-40B4-BE49-F238E27FC236}">
                <a16:creationId xmlns:a16="http://schemas.microsoft.com/office/drawing/2014/main" id="{700D6C23-C3E9-F248-9E42-6013B230F14E}"/>
              </a:ext>
            </a:extLst>
          </p:cNvPr>
          <p:cNvSpPr/>
          <p:nvPr/>
        </p:nvSpPr>
        <p:spPr>
          <a:xfrm>
            <a:off x="2340194" y="111534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latin typeface="Calibri"/>
              </a:rPr>
              <a:t>Đ</a:t>
            </a:r>
            <a:endParaRPr lang="vi-VN" sz="3200" b="1" kern="0" dirty="0">
              <a:latin typeface="Arial"/>
            </a:endParaRPr>
          </a:p>
        </p:txBody>
      </p:sp>
      <p:sp>
        <p:nvSpPr>
          <p:cNvPr id="120" name="Oval 119">
            <a:extLst>
              <a:ext uri="{FF2B5EF4-FFF2-40B4-BE49-F238E27FC236}">
                <a16:creationId xmlns:a16="http://schemas.microsoft.com/office/drawing/2014/main" id="{700D6C23-C3E9-F248-9E42-6013B230F14E}"/>
              </a:ext>
            </a:extLst>
          </p:cNvPr>
          <p:cNvSpPr/>
          <p:nvPr/>
        </p:nvSpPr>
        <p:spPr>
          <a:xfrm>
            <a:off x="2307907" y="201777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latin typeface="Calibri"/>
              </a:rPr>
              <a:t>H</a:t>
            </a:r>
            <a:endParaRPr lang="vi-VN" sz="3200" b="1" kern="0" dirty="0">
              <a:latin typeface="Arial"/>
            </a:endParaRPr>
          </a:p>
        </p:txBody>
      </p:sp>
      <p:sp>
        <p:nvSpPr>
          <p:cNvPr id="121" name="Oval 120">
            <a:extLst>
              <a:ext uri="{FF2B5EF4-FFF2-40B4-BE49-F238E27FC236}">
                <a16:creationId xmlns:a16="http://schemas.microsoft.com/office/drawing/2014/main" id="{700D6C23-C3E9-F248-9E42-6013B230F14E}"/>
              </a:ext>
            </a:extLst>
          </p:cNvPr>
          <p:cNvSpPr/>
          <p:nvPr/>
        </p:nvSpPr>
        <p:spPr>
          <a:xfrm>
            <a:off x="1703223" y="203791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22" name="Oval 121">
            <a:extLst>
              <a:ext uri="{FF2B5EF4-FFF2-40B4-BE49-F238E27FC236}">
                <a16:creationId xmlns:a16="http://schemas.microsoft.com/office/drawing/2014/main" id="{700D6C23-C3E9-F248-9E42-6013B230F14E}"/>
              </a:ext>
            </a:extLst>
          </p:cNvPr>
          <p:cNvSpPr/>
          <p:nvPr/>
        </p:nvSpPr>
        <p:spPr>
          <a:xfrm>
            <a:off x="2916500" y="19987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Â</a:t>
            </a:r>
            <a:endParaRPr lang="vi-VN" sz="3200" b="1" kern="0" dirty="0">
              <a:solidFill>
                <a:prstClr val="black"/>
              </a:solidFill>
              <a:latin typeface="Arial"/>
            </a:endParaRPr>
          </a:p>
        </p:txBody>
      </p:sp>
      <p:sp>
        <p:nvSpPr>
          <p:cNvPr id="126" name="Oval 125">
            <a:extLst>
              <a:ext uri="{FF2B5EF4-FFF2-40B4-BE49-F238E27FC236}">
                <a16:creationId xmlns:a16="http://schemas.microsoft.com/office/drawing/2014/main" id="{700D6C23-C3E9-F248-9E42-6013B230F14E}"/>
              </a:ext>
            </a:extLst>
          </p:cNvPr>
          <p:cNvSpPr/>
          <p:nvPr/>
        </p:nvSpPr>
        <p:spPr>
          <a:xfrm>
            <a:off x="3541059" y="19875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27" name="Oval 126">
            <a:extLst>
              <a:ext uri="{FF2B5EF4-FFF2-40B4-BE49-F238E27FC236}">
                <a16:creationId xmlns:a16="http://schemas.microsoft.com/office/drawing/2014/main" id="{700D6C23-C3E9-F248-9E42-6013B230F14E}"/>
              </a:ext>
            </a:extLst>
          </p:cNvPr>
          <p:cNvSpPr/>
          <p:nvPr/>
        </p:nvSpPr>
        <p:spPr>
          <a:xfrm>
            <a:off x="4136067" y="1987564"/>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H</a:t>
            </a:r>
            <a:endParaRPr lang="vi-VN" sz="3200" b="1" kern="0" dirty="0">
              <a:solidFill>
                <a:prstClr val="black"/>
              </a:solidFill>
              <a:latin typeface="Arial"/>
            </a:endParaRPr>
          </a:p>
        </p:txBody>
      </p:sp>
      <p:sp>
        <p:nvSpPr>
          <p:cNvPr id="128" name="Oval 127">
            <a:extLst>
              <a:ext uri="{FF2B5EF4-FFF2-40B4-BE49-F238E27FC236}">
                <a16:creationId xmlns:a16="http://schemas.microsoft.com/office/drawing/2014/main" id="{700D6C23-C3E9-F248-9E42-6013B230F14E}"/>
              </a:ext>
            </a:extLst>
          </p:cNvPr>
          <p:cNvSpPr/>
          <p:nvPr/>
        </p:nvSpPr>
        <p:spPr>
          <a:xfrm>
            <a:off x="4808707" y="207473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Ó</a:t>
            </a:r>
            <a:endParaRPr lang="vi-VN" sz="3200" b="1" kern="0" dirty="0">
              <a:solidFill>
                <a:srgbClr val="FF0000"/>
              </a:solidFill>
              <a:latin typeface="Arial"/>
            </a:endParaRPr>
          </a:p>
        </p:txBody>
      </p:sp>
      <p:sp>
        <p:nvSpPr>
          <p:cNvPr id="137" name="Oval 136">
            <a:extLst>
              <a:ext uri="{FF2B5EF4-FFF2-40B4-BE49-F238E27FC236}">
                <a16:creationId xmlns:a16="http://schemas.microsoft.com/office/drawing/2014/main" id="{700D6C23-C3E9-F248-9E42-6013B230F14E}"/>
              </a:ext>
            </a:extLst>
          </p:cNvPr>
          <p:cNvSpPr/>
          <p:nvPr/>
        </p:nvSpPr>
        <p:spPr>
          <a:xfrm>
            <a:off x="5429666" y="206657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A</a:t>
            </a:r>
            <a:endParaRPr lang="vi-VN" sz="3200" b="1" kern="0" dirty="0">
              <a:solidFill>
                <a:prstClr val="black"/>
              </a:solidFill>
              <a:latin typeface="Arial"/>
            </a:endParaRPr>
          </a:p>
        </p:txBody>
      </p:sp>
      <p:sp>
        <p:nvSpPr>
          <p:cNvPr id="141" name="Oval 140">
            <a:extLst>
              <a:ext uri="{FF2B5EF4-FFF2-40B4-BE49-F238E27FC236}">
                <a16:creationId xmlns:a16="http://schemas.microsoft.com/office/drawing/2014/main" id="{700D6C23-C3E9-F248-9E42-6013B230F14E}"/>
              </a:ext>
            </a:extLst>
          </p:cNvPr>
          <p:cNvSpPr/>
          <p:nvPr/>
        </p:nvSpPr>
        <p:spPr>
          <a:xfrm>
            <a:off x="11186453" y="1853357"/>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Ó</a:t>
            </a:r>
            <a:endParaRPr lang="vi-VN" sz="3200" b="1" kern="0" dirty="0">
              <a:solidFill>
                <a:srgbClr val="FF0000"/>
              </a:solidFill>
              <a:latin typeface="Arial"/>
            </a:endParaRPr>
          </a:p>
        </p:txBody>
      </p:sp>
      <p:sp>
        <p:nvSpPr>
          <p:cNvPr id="142" name="Oval 141">
            <a:extLst>
              <a:ext uri="{FF2B5EF4-FFF2-40B4-BE49-F238E27FC236}">
                <a16:creationId xmlns:a16="http://schemas.microsoft.com/office/drawing/2014/main" id="{700D6C23-C3E9-F248-9E42-6013B230F14E}"/>
              </a:ext>
            </a:extLst>
          </p:cNvPr>
          <p:cNvSpPr/>
          <p:nvPr/>
        </p:nvSpPr>
        <p:spPr>
          <a:xfrm>
            <a:off x="4223475" y="519375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D</a:t>
            </a:r>
            <a:endParaRPr lang="vi-VN" sz="3200" b="1" kern="0" dirty="0">
              <a:solidFill>
                <a:prstClr val="black"/>
              </a:solidFill>
              <a:latin typeface="Arial"/>
            </a:endParaRPr>
          </a:p>
        </p:txBody>
      </p:sp>
      <p:sp>
        <p:nvSpPr>
          <p:cNvPr id="143" name="Oval 142">
            <a:extLst>
              <a:ext uri="{FF2B5EF4-FFF2-40B4-BE49-F238E27FC236}">
                <a16:creationId xmlns:a16="http://schemas.microsoft.com/office/drawing/2014/main" id="{700D6C23-C3E9-F248-9E42-6013B230F14E}"/>
              </a:ext>
            </a:extLst>
          </p:cNvPr>
          <p:cNvSpPr/>
          <p:nvPr/>
        </p:nvSpPr>
        <p:spPr>
          <a:xfrm>
            <a:off x="3505278" y="5140723"/>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N</a:t>
            </a:r>
            <a:endParaRPr lang="vi-VN" sz="3200" b="1" kern="0" dirty="0">
              <a:solidFill>
                <a:prstClr val="black"/>
              </a:solidFill>
              <a:latin typeface="Arial"/>
            </a:endParaRPr>
          </a:p>
        </p:txBody>
      </p:sp>
      <p:sp>
        <p:nvSpPr>
          <p:cNvPr id="144" name="Oval 143">
            <a:extLst>
              <a:ext uri="{FF2B5EF4-FFF2-40B4-BE49-F238E27FC236}">
                <a16:creationId xmlns:a16="http://schemas.microsoft.com/office/drawing/2014/main" id="{700D6C23-C3E9-F248-9E42-6013B230F14E}"/>
              </a:ext>
            </a:extLst>
          </p:cNvPr>
          <p:cNvSpPr/>
          <p:nvPr/>
        </p:nvSpPr>
        <p:spPr>
          <a:xfrm>
            <a:off x="2856691" y="5193751"/>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prstClr val="black"/>
                </a:solidFill>
                <a:latin typeface="Calibri"/>
              </a:rPr>
              <a:t>Ẩ</a:t>
            </a:r>
            <a:endParaRPr lang="vi-VN" sz="3200" b="1" kern="0" dirty="0">
              <a:solidFill>
                <a:prstClr val="black"/>
              </a:solidFill>
              <a:latin typeface="Arial"/>
            </a:endParaRPr>
          </a:p>
        </p:txBody>
      </p:sp>
      <p:sp>
        <p:nvSpPr>
          <p:cNvPr id="145" name="Oval 144">
            <a:extLst>
              <a:ext uri="{FF2B5EF4-FFF2-40B4-BE49-F238E27FC236}">
                <a16:creationId xmlns:a16="http://schemas.microsoft.com/office/drawing/2014/main" id="{700D6C23-C3E9-F248-9E42-6013B230F14E}"/>
              </a:ext>
            </a:extLst>
          </p:cNvPr>
          <p:cNvSpPr/>
          <p:nvPr/>
        </p:nvSpPr>
        <p:spPr>
          <a:xfrm>
            <a:off x="11158873" y="4654065"/>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
        <p:nvSpPr>
          <p:cNvPr id="159" name="Oval 158">
            <a:extLst>
              <a:ext uri="{FF2B5EF4-FFF2-40B4-BE49-F238E27FC236}">
                <a16:creationId xmlns:a16="http://schemas.microsoft.com/office/drawing/2014/main" id="{700D6C23-C3E9-F248-9E42-6013B230F14E}"/>
              </a:ext>
            </a:extLst>
          </p:cNvPr>
          <p:cNvSpPr/>
          <p:nvPr/>
        </p:nvSpPr>
        <p:spPr>
          <a:xfrm>
            <a:off x="4850214" y="5176128"/>
            <a:ext cx="604684" cy="604684"/>
          </a:xfrm>
          <a:prstGeom prst="ellipse">
            <a:avLst/>
          </a:prstGeom>
          <a:solidFill>
            <a:sysClr val="window" lastClr="FFFFFF"/>
          </a:solidFill>
          <a:ln w="12700" cap="flat" cmpd="sng" algn="ctr">
            <a:solidFill>
              <a:srgbClr val="70AD47"/>
            </a:solidFill>
            <a:prstDash val="solid"/>
            <a:miter lim="800000"/>
          </a:ln>
          <a:effectLst/>
        </p:spPr>
        <p:txBody>
          <a:bodyPr lIns="91292" tIns="45718" rIns="91292" bIns="45718" rtlCol="0" anchor="ctr"/>
          <a:lstStyle/>
          <a:p>
            <a:pPr algn="ctr" defTabSz="912700"/>
            <a:r>
              <a:rPr lang="en-US" sz="3200" b="1" kern="0" dirty="0">
                <a:solidFill>
                  <a:srgbClr val="FF0000"/>
                </a:solidFill>
                <a:latin typeface="Calibri"/>
              </a:rPr>
              <a:t>Ụ</a:t>
            </a:r>
            <a:endParaRPr lang="vi-VN" sz="3200" b="1" kern="0" dirty="0">
              <a:solidFill>
                <a:srgbClr val="FF0000"/>
              </a:solidFill>
              <a:latin typeface="Arial"/>
            </a:endParaRPr>
          </a:p>
        </p:txBody>
      </p:sp>
    </p:spTree>
    <p:extLst>
      <p:ext uri="{BB962C8B-B14F-4D97-AF65-F5344CB8AC3E}">
        <p14:creationId xmlns:p14="http://schemas.microsoft.com/office/powerpoint/2010/main" val="4249672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5"/>
                                        </p:tgtEl>
                                        <p:attrNameLst>
                                          <p:attrName>ppt_x</p:attrName>
                                          <p:attrName>ppt_y</p:attrName>
                                        </p:attrNameLst>
                                      </p:cBhvr>
                                      <p:rCtr x="0" y="-1204"/>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par>
                                <p:cTn id="11" presetID="3" presetClass="mediacall" presetSubtype="0" fill="hold" nodeType="withEffect">
                                  <p:stCondLst>
                                    <p:cond delay="0"/>
                                  </p:stCondLst>
                                  <p:childTnLst>
                                    <p:cmd type="call" cmd="stop">
                                      <p:cBhvr>
                                        <p:cTn id="12" dur="1" fill="hold"/>
                                        <p:tgtEl>
                                          <p:spTgt spid="6"/>
                                        </p:tgtEl>
                                      </p:cBhvr>
                                    </p:cmd>
                                  </p:childTnLst>
                                </p:cTn>
                              </p:par>
                              <p:par>
                                <p:cTn id="13" presetID="3" presetClass="mediacall" presetSubtype="0" fill="hold" nodeType="withEffect">
                                  <p:stCondLst>
                                    <p:cond delay="0"/>
                                  </p:stCondLst>
                                  <p:childTnLst>
                                    <p:cmd type="call" cmd="stop">
                                      <p:cBhvr>
                                        <p:cTn id="14" dur="1" fill="hold"/>
                                        <p:tgtEl>
                                          <p:spTgt spid="6"/>
                                        </p:tgtEl>
                                      </p:cBhvr>
                                    </p:cmd>
                                  </p:childTnLst>
                                </p:cTn>
                              </p:par>
                              <p:par>
                                <p:cTn id="15" presetID="3" presetClass="mediacall" presetSubtype="0" fill="hold" nodeType="withEffect">
                                  <p:stCondLst>
                                    <p:cond delay="0"/>
                                  </p:stCondLst>
                                  <p:childTnLst>
                                    <p:cmd type="call" cmd="stop">
                                      <p:cBhvr>
                                        <p:cTn id="16" dur="1" fill="hold"/>
                                        <p:tgtEl>
                                          <p:spTgt spid="6"/>
                                        </p:tgtEl>
                                      </p:cBhvr>
                                    </p:cmd>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par>
                                <p:cTn id="21" presetID="3" presetClass="mediacall" presetSubtype="0" fill="hold" nodeType="withEffect">
                                  <p:stCondLst>
                                    <p:cond delay="0"/>
                                  </p:stCondLst>
                                  <p:childTnLst>
                                    <p:cmd type="call" cmd="stop">
                                      <p:cBhvr>
                                        <p:cTn id="22" dur="1" fill="hold"/>
                                        <p:tgtEl>
                                          <p:spTgt spid="6"/>
                                        </p:tgtEl>
                                      </p:cBhvr>
                                    </p:cmd>
                                  </p:childTnLst>
                                </p:cTn>
                              </p:par>
                              <p:par>
                                <p:cTn id="23" presetID="3" presetClass="mediacall" presetSubtype="0" fill="hold" nodeType="withEffect">
                                  <p:stCondLst>
                                    <p:cond delay="0"/>
                                  </p:stCondLst>
                                  <p:childTnLst>
                                    <p:cmd type="call" cmd="stop">
                                      <p:cBhvr>
                                        <p:cTn id="24" dur="1" fill="hold"/>
                                        <p:tgtEl>
                                          <p:spTgt spid="6"/>
                                        </p:tgtEl>
                                      </p:cBhvr>
                                    </p:cmd>
                                  </p:childTnLst>
                                </p:cTn>
                              </p:par>
                              <p:par>
                                <p:cTn id="25" presetID="3" presetClass="mediacall" presetSubtype="0" fill="hold" nodeType="withEffect">
                                  <p:stCondLst>
                                    <p:cond delay="0"/>
                                  </p:stCondLst>
                                  <p:childTnLst>
                                    <p:cmd type="call" cmd="stop">
                                      <p:cBhvr>
                                        <p:cTn id="26" dur="1" fill="hold"/>
                                        <p:tgtEl>
                                          <p:spTgt spid="6"/>
                                        </p:tgtEl>
                                      </p:cBhvr>
                                    </p:cmd>
                                  </p:childTnLst>
                                </p:cTn>
                              </p:par>
                              <p:par>
                                <p:cTn id="27" presetID="3" presetClass="mediacall" presetSubtype="0" fill="hold" nodeType="withEffect">
                                  <p:stCondLst>
                                    <p:cond delay="0"/>
                                  </p:stCondLst>
                                  <p:childTnLst>
                                    <p:cmd type="call" cmd="stop">
                                      <p:cBhvr>
                                        <p:cTn id="28" dur="1" fill="hold"/>
                                        <p:tgtEl>
                                          <p:spTgt spid="6"/>
                                        </p:tgtEl>
                                      </p:cBhvr>
                                    </p:cmd>
                                  </p:childTnLst>
                                </p:cTn>
                              </p:par>
                              <p:par>
                                <p:cTn id="29" presetID="3" presetClass="mediacall" presetSubtype="0" fill="hold" nodeType="withEffect">
                                  <p:stCondLst>
                                    <p:cond delay="0"/>
                                  </p:stCondLst>
                                  <p:childTnLst>
                                    <p:cmd type="call" cmd="stop">
                                      <p:cBhvr>
                                        <p:cTn id="30" dur="1" fill="hold"/>
                                        <p:tgtEl>
                                          <p:spTgt spid="6"/>
                                        </p:tgtEl>
                                      </p:cBhvr>
                                    </p:cmd>
                                  </p:childTnLst>
                                </p:cTn>
                              </p:par>
                              <p:par>
                                <p:cTn id="31" presetID="3" presetClass="mediacall" presetSubtype="0" fill="hold" nodeType="withEffect">
                                  <p:stCondLst>
                                    <p:cond delay="0"/>
                                  </p:stCondLst>
                                  <p:childTnLst>
                                    <p:cmd type="call" cmd="stop">
                                      <p:cBhvr>
                                        <p:cTn id="32" dur="1" fill="hold"/>
                                        <p:tgtEl>
                                          <p:spTgt spid="6"/>
                                        </p:tgtEl>
                                      </p:cBhvr>
                                    </p:cmd>
                                  </p:childTnLst>
                                </p:cTn>
                              </p:par>
                              <p:par>
                                <p:cTn id="33" presetID="3" presetClass="mediacall" presetSubtype="0" fill="hold" nodeType="withEffect">
                                  <p:stCondLst>
                                    <p:cond delay="0"/>
                                  </p:stCondLst>
                                  <p:childTnLst>
                                    <p:cmd type="call" cmd="stop">
                                      <p:cBhvr>
                                        <p:cTn id="34" dur="1" fill="hold"/>
                                        <p:tgtEl>
                                          <p:spTgt spid="6"/>
                                        </p:tgtEl>
                                      </p:cBhvr>
                                    </p:cmd>
                                  </p:childTnLst>
                                </p:cTn>
                              </p:par>
                              <p:par>
                                <p:cTn id="35" presetID="3" presetClass="mediacall" presetSubtype="0" fill="hold" nodeType="withEffect">
                                  <p:stCondLst>
                                    <p:cond delay="0"/>
                                  </p:stCondLst>
                                  <p:childTnLst>
                                    <p:cmd type="call" cmd="stop">
                                      <p:cBhvr>
                                        <p:cTn id="36" dur="1" fill="hold"/>
                                        <p:tgtEl>
                                          <p:spTgt spid="6"/>
                                        </p:tgtEl>
                                      </p:cBhvr>
                                    </p:cmd>
                                  </p:childTnLst>
                                </p:cTn>
                              </p:par>
                              <p:par>
                                <p:cTn id="37" presetID="3" presetClass="mediacall" presetSubtype="0" fill="hold" nodeType="withEffect">
                                  <p:stCondLst>
                                    <p:cond delay="0"/>
                                  </p:stCondLst>
                                  <p:childTnLst>
                                    <p:cmd type="call" cmd="stop">
                                      <p:cBhvr>
                                        <p:cTn id="38" dur="1" fill="hold"/>
                                        <p:tgtEl>
                                          <p:spTgt spid="6"/>
                                        </p:tgtEl>
                                      </p:cBhvr>
                                    </p:cmd>
                                  </p:childTnLst>
                                </p:cTn>
                              </p:par>
                              <p:par>
                                <p:cTn id="39" presetID="3" presetClass="mediacall" presetSubtype="0" fill="hold" nodeType="withEffect">
                                  <p:stCondLst>
                                    <p:cond delay="0"/>
                                  </p:stCondLst>
                                  <p:childTnLst>
                                    <p:cmd type="call" cmd="stop">
                                      <p:cBhvr>
                                        <p:cTn id="40" dur="1" fill="hold"/>
                                        <p:tgtEl>
                                          <p:spTgt spid="6"/>
                                        </p:tgtEl>
                                      </p:cBhvr>
                                    </p:cmd>
                                  </p:childTnLst>
                                </p:cTn>
                              </p:par>
                              <p:par>
                                <p:cTn id="41" presetID="3" presetClass="mediacall" presetSubtype="0" fill="hold" nodeType="withEffect">
                                  <p:stCondLst>
                                    <p:cond delay="0"/>
                                  </p:stCondLst>
                                  <p:childTnLst>
                                    <p:cmd type="call" cmd="stop">
                                      <p:cBhvr>
                                        <p:cTn id="42" dur="1" fill="hold"/>
                                        <p:tgtEl>
                                          <p:spTgt spid="6"/>
                                        </p:tgtEl>
                                      </p:cBhvr>
                                    </p:cmd>
                                  </p:childTnLst>
                                </p:cTn>
                              </p:par>
                              <p:par>
                                <p:cTn id="43" presetID="3" presetClass="mediacall" presetSubtype="0" fill="hold" nodeType="withEffect">
                                  <p:stCondLst>
                                    <p:cond delay="0"/>
                                  </p:stCondLst>
                                  <p:childTnLst>
                                    <p:cmd type="call" cmd="stop">
                                      <p:cBhvr>
                                        <p:cTn id="44" dur="1" fill="hold"/>
                                        <p:tgtEl>
                                          <p:spTgt spid="6"/>
                                        </p:tgtEl>
                                      </p:cBhvr>
                                    </p:cmd>
                                  </p:childTnLst>
                                </p:cTn>
                              </p:par>
                              <p:par>
                                <p:cTn id="45" presetID="3" presetClass="mediacall" presetSubtype="0" fill="hold" nodeType="withEffect">
                                  <p:stCondLst>
                                    <p:cond delay="0"/>
                                  </p:stCondLst>
                                  <p:childTnLst>
                                    <p:cmd type="call" cmd="stop">
                                      <p:cBhvr>
                                        <p:cTn id="46" dur="1" fill="hold"/>
                                        <p:tgtEl>
                                          <p:spTgt spid="6"/>
                                        </p:tgtEl>
                                      </p:cBhvr>
                                    </p:cmd>
                                  </p:childTnLst>
                                </p:cTn>
                              </p:par>
                              <p:par>
                                <p:cTn id="47" presetID="3" presetClass="mediacall" presetSubtype="0" fill="hold" nodeType="withEffect">
                                  <p:stCondLst>
                                    <p:cond delay="0"/>
                                  </p:stCondLst>
                                  <p:childTnLst>
                                    <p:cmd type="call" cmd="stop">
                                      <p:cBhvr>
                                        <p:cTn id="48" dur="1" fill="hold"/>
                                        <p:tgtEl>
                                          <p:spTgt spid="6"/>
                                        </p:tgtEl>
                                      </p:cBhvr>
                                    </p:cmd>
                                  </p:childTnLst>
                                </p:cTn>
                              </p:par>
                              <p:par>
                                <p:cTn id="49" presetID="1" presetClass="mediacall" presetSubtype="0" fill="hold" nodeType="withEffect">
                                  <p:stCondLst>
                                    <p:cond delay="0"/>
                                  </p:stCondLst>
                                  <p:childTnLst>
                                    <p:cmd type="call" cmd="playFrom(0.0)">
                                      <p:cBhvr>
                                        <p:cTn id="50" dur="30406" fill="hold"/>
                                        <p:tgtEl>
                                          <p:spTgt spid="6"/>
                                        </p:tgtEl>
                                      </p:cBhvr>
                                    </p:cmd>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barn(inVertical)">
                                      <p:cBhvr>
                                        <p:cTn id="55" dur="500"/>
                                        <p:tgtEl>
                                          <p:spTgt spid="6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barn(inVertical)">
                                      <p:cBhvr>
                                        <p:cTn id="58" dur="500"/>
                                        <p:tgtEl>
                                          <p:spTgt spid="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inVertical)">
                                      <p:cBhvr>
                                        <p:cTn id="61" dur="500"/>
                                        <p:tgtEl>
                                          <p:spTgt spid="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barn(inVertical)">
                                      <p:cBhvr>
                                        <p:cTn id="67" dur="500"/>
                                        <p:tgtEl>
                                          <p:spTgt spid="10"/>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barn(inVertical)">
                                      <p:cBhvr>
                                        <p:cTn id="70" dur="500"/>
                                        <p:tgtEl>
                                          <p:spTgt spid="1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arn(inVertical)">
                                      <p:cBhvr>
                                        <p:cTn id="73" dur="500"/>
                                        <p:tgtEl>
                                          <p:spTgt spid="15"/>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barn(inVertical)">
                                      <p:cBhvr>
                                        <p:cTn id="76" dur="500"/>
                                        <p:tgtEl>
                                          <p:spTgt spid="43"/>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barn(inVertical)">
                                      <p:cBhvr>
                                        <p:cTn id="79" dur="500"/>
                                        <p:tgtEl>
                                          <p:spTgt spid="31"/>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barn(inVertical)">
                                      <p:cBhvr>
                                        <p:cTn id="85" dur="500"/>
                                        <p:tgtEl>
                                          <p:spTgt spid="47"/>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arn(inVertical)">
                                      <p:cBhvr>
                                        <p:cTn id="88" dur="500"/>
                                        <p:tgtEl>
                                          <p:spTgt spid="3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barn(inVertical)">
                                      <p:cBhvr>
                                        <p:cTn id="94" dur="500"/>
                                        <p:tgtEl>
                                          <p:spTgt spid="59"/>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barn(inVertical)">
                                      <p:cBhvr>
                                        <p:cTn id="97" dur="500"/>
                                        <p:tgtEl>
                                          <p:spTgt spid="37"/>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barn(inVertical)">
                                      <p:cBhvr>
                                        <p:cTn id="100" dur="500"/>
                                        <p:tgtEl>
                                          <p:spTgt spid="41"/>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barn(inVertical)">
                                      <p:cBhvr>
                                        <p:cTn id="103" dur="500"/>
                                        <p:tgtEl>
                                          <p:spTgt spid="61"/>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58"/>
                                        </p:tgtEl>
                                        <p:attrNameLst>
                                          <p:attrName>style.visibility</p:attrName>
                                        </p:attrNameLst>
                                      </p:cBhvr>
                                      <p:to>
                                        <p:strVal val="visible"/>
                                      </p:to>
                                    </p:set>
                                    <p:animEffect transition="in" filter="barn(inVertical)">
                                      <p:cBhvr>
                                        <p:cTn id="106" dur="500"/>
                                        <p:tgtEl>
                                          <p:spTgt spid="58"/>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barn(inVertical)">
                                      <p:cBhvr>
                                        <p:cTn id="109" dur="500"/>
                                        <p:tgtEl>
                                          <p:spTgt spid="51"/>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barn(inVertical)">
                                      <p:cBhvr>
                                        <p:cTn id="112" dur="500"/>
                                        <p:tgtEl>
                                          <p:spTgt spid="49"/>
                                        </p:tgtEl>
                                      </p:cBhvr>
                                    </p:animEffect>
                                  </p:childTnLst>
                                </p:cTn>
                              </p:par>
                              <p:par>
                                <p:cTn id="113" presetID="16" presetClass="entr" presetSubtype="21"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barn(inVertical)">
                                      <p:cBhvr>
                                        <p:cTn id="115" dur="500"/>
                                        <p:tgtEl>
                                          <p:spTgt spid="32"/>
                                        </p:tgtEl>
                                      </p:cBhvr>
                                    </p:animEffect>
                                  </p:childTnLst>
                                </p:cTn>
                              </p:par>
                              <p:par>
                                <p:cTn id="116" presetID="16" presetClass="entr" presetSubtype="21" fill="hold" grpId="0" nodeType="withEffect">
                                  <p:stCondLst>
                                    <p:cond delay="0"/>
                                  </p:stCondLst>
                                  <p:childTnLst>
                                    <p:set>
                                      <p:cBhvr>
                                        <p:cTn id="117" dur="1" fill="hold">
                                          <p:stCondLst>
                                            <p:cond delay="0"/>
                                          </p:stCondLst>
                                        </p:cTn>
                                        <p:tgtEl>
                                          <p:spTgt spid="42"/>
                                        </p:tgtEl>
                                        <p:attrNameLst>
                                          <p:attrName>style.visibility</p:attrName>
                                        </p:attrNameLst>
                                      </p:cBhvr>
                                      <p:to>
                                        <p:strVal val="visible"/>
                                      </p:to>
                                    </p:set>
                                    <p:animEffect transition="in" filter="barn(inVertical)">
                                      <p:cBhvr>
                                        <p:cTn id="118" dur="500"/>
                                        <p:tgtEl>
                                          <p:spTgt spid="42"/>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barn(inVertical)">
                                      <p:cBhvr>
                                        <p:cTn id="121" dur="500"/>
                                        <p:tgtEl>
                                          <p:spTgt spid="48"/>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62"/>
                                        </p:tgtEl>
                                        <p:attrNameLst>
                                          <p:attrName>style.visibility</p:attrName>
                                        </p:attrNameLst>
                                      </p:cBhvr>
                                      <p:to>
                                        <p:strVal val="visible"/>
                                      </p:to>
                                    </p:set>
                                    <p:animEffect transition="in" filter="barn(inVertical)">
                                      <p:cBhvr>
                                        <p:cTn id="124" dur="500"/>
                                        <p:tgtEl>
                                          <p:spTgt spid="62"/>
                                        </p:tgtEl>
                                      </p:cBhvr>
                                    </p:animEffect>
                                  </p:childTnLst>
                                </p:cTn>
                              </p:par>
                              <p:par>
                                <p:cTn id="125" presetID="16" presetClass="entr" presetSubtype="21" fill="hold" grpId="0"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barn(inVertical)">
                                      <p:cBhvr>
                                        <p:cTn id="127" dur="500"/>
                                        <p:tgtEl>
                                          <p:spTgt spid="53"/>
                                        </p:tgtEl>
                                      </p:cBhvr>
                                    </p:animEffect>
                                  </p:childTnLst>
                                </p:cTn>
                              </p:par>
                              <p:par>
                                <p:cTn id="128" presetID="16" presetClass="entr" presetSubtype="21" fill="hold" grpId="0"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barn(inVertical)">
                                      <p:cBhvr>
                                        <p:cTn id="130" dur="500"/>
                                        <p:tgtEl>
                                          <p:spTgt spid="54"/>
                                        </p:tgtEl>
                                      </p:cBhvr>
                                    </p:animEffect>
                                  </p:childTnLst>
                                </p:cTn>
                              </p:par>
                              <p:par>
                                <p:cTn id="131" presetID="16" presetClass="entr" presetSubtype="21" fill="hold" grpId="0"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barn(inVertical)">
                                      <p:cBhvr>
                                        <p:cTn id="133" dur="500"/>
                                        <p:tgtEl>
                                          <p:spTgt spid="56"/>
                                        </p:tgtEl>
                                      </p:cBhvr>
                                    </p:animEffect>
                                  </p:childTnLst>
                                </p:cTn>
                              </p:par>
                              <p:par>
                                <p:cTn id="134" presetID="16" presetClass="entr" presetSubtype="21" fill="hold" grpId="0" nodeType="with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barn(inVertical)">
                                      <p:cBhvr>
                                        <p:cTn id="136" dur="500"/>
                                        <p:tgtEl>
                                          <p:spTgt spid="50"/>
                                        </p:tgtEl>
                                      </p:cBhvr>
                                    </p:animEffect>
                                  </p:childTnLst>
                                </p:cTn>
                              </p:par>
                              <p:par>
                                <p:cTn id="137" presetID="16" presetClass="entr" presetSubtype="21" fill="hold" grpId="0" nodeType="withEffect">
                                  <p:stCondLst>
                                    <p:cond delay="0"/>
                                  </p:stCondLst>
                                  <p:childTnLst>
                                    <p:set>
                                      <p:cBhvr>
                                        <p:cTn id="138" dur="1" fill="hold">
                                          <p:stCondLst>
                                            <p:cond delay="0"/>
                                          </p:stCondLst>
                                        </p:cTn>
                                        <p:tgtEl>
                                          <p:spTgt spid="45"/>
                                        </p:tgtEl>
                                        <p:attrNameLst>
                                          <p:attrName>style.visibility</p:attrName>
                                        </p:attrNameLst>
                                      </p:cBhvr>
                                      <p:to>
                                        <p:strVal val="visible"/>
                                      </p:to>
                                    </p:set>
                                    <p:animEffect transition="in" filter="barn(inVertical)">
                                      <p:cBhvr>
                                        <p:cTn id="139" dur="500"/>
                                        <p:tgtEl>
                                          <p:spTgt spid="45"/>
                                        </p:tgtEl>
                                      </p:cBhvr>
                                    </p:animEffect>
                                  </p:childTnLst>
                                </p:cTn>
                              </p:par>
                              <p:par>
                                <p:cTn id="140" presetID="16" presetClass="entr" presetSubtype="21" fill="hold" grpId="0" nodeType="with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barn(inVertical)">
                                      <p:cBhvr>
                                        <p:cTn id="142" dur="500"/>
                                        <p:tgtEl>
                                          <p:spTgt spid="46"/>
                                        </p:tgtEl>
                                      </p:cBhvr>
                                    </p:animEffect>
                                  </p:childTnLst>
                                </p:cTn>
                              </p:par>
                              <p:par>
                                <p:cTn id="143" presetID="16" presetClass="entr" presetSubtype="21" fill="hold" grpId="0" nodeType="withEffect">
                                  <p:stCondLst>
                                    <p:cond delay="0"/>
                                  </p:stCondLst>
                                  <p:childTnLst>
                                    <p:set>
                                      <p:cBhvr>
                                        <p:cTn id="144" dur="1" fill="hold">
                                          <p:stCondLst>
                                            <p:cond delay="0"/>
                                          </p:stCondLst>
                                        </p:cTn>
                                        <p:tgtEl>
                                          <p:spTgt spid="34"/>
                                        </p:tgtEl>
                                        <p:attrNameLst>
                                          <p:attrName>style.visibility</p:attrName>
                                        </p:attrNameLst>
                                      </p:cBhvr>
                                      <p:to>
                                        <p:strVal val="visible"/>
                                      </p:to>
                                    </p:set>
                                    <p:animEffect transition="in" filter="barn(inVertical)">
                                      <p:cBhvr>
                                        <p:cTn id="145" dur="500"/>
                                        <p:tgtEl>
                                          <p:spTgt spid="34"/>
                                        </p:tgtEl>
                                      </p:cBhvr>
                                    </p:animEffect>
                                  </p:childTnLst>
                                </p:cTn>
                              </p:par>
                              <p:par>
                                <p:cTn id="146" presetID="16" presetClass="entr" presetSubtype="21" fill="hold" grpId="0" nodeType="withEffect">
                                  <p:stCondLst>
                                    <p:cond delay="0"/>
                                  </p:stCondLst>
                                  <p:childTnLst>
                                    <p:set>
                                      <p:cBhvr>
                                        <p:cTn id="147" dur="1" fill="hold">
                                          <p:stCondLst>
                                            <p:cond delay="0"/>
                                          </p:stCondLst>
                                        </p:cTn>
                                        <p:tgtEl>
                                          <p:spTgt spid="29"/>
                                        </p:tgtEl>
                                        <p:attrNameLst>
                                          <p:attrName>style.visibility</p:attrName>
                                        </p:attrNameLst>
                                      </p:cBhvr>
                                      <p:to>
                                        <p:strVal val="visible"/>
                                      </p:to>
                                    </p:set>
                                    <p:animEffect transition="in" filter="barn(inVertical)">
                                      <p:cBhvr>
                                        <p:cTn id="148" dur="500"/>
                                        <p:tgtEl>
                                          <p:spTgt spid="29"/>
                                        </p:tgtEl>
                                      </p:cBhvr>
                                    </p:animEffect>
                                  </p:childTnLst>
                                </p:cTn>
                              </p:par>
                              <p:par>
                                <p:cTn id="149" presetID="16" presetClass="entr" presetSubtype="21" fill="hold" grpId="0" nodeType="withEffect">
                                  <p:stCondLst>
                                    <p:cond delay="0"/>
                                  </p:stCondLst>
                                  <p:childTnLst>
                                    <p:set>
                                      <p:cBhvr>
                                        <p:cTn id="150" dur="1" fill="hold">
                                          <p:stCondLst>
                                            <p:cond delay="0"/>
                                          </p:stCondLst>
                                        </p:cTn>
                                        <p:tgtEl>
                                          <p:spTgt spid="64"/>
                                        </p:tgtEl>
                                        <p:attrNameLst>
                                          <p:attrName>style.visibility</p:attrName>
                                        </p:attrNameLst>
                                      </p:cBhvr>
                                      <p:to>
                                        <p:strVal val="visible"/>
                                      </p:to>
                                    </p:set>
                                    <p:animEffect transition="in" filter="barn(inVertical)">
                                      <p:cBhvr>
                                        <p:cTn id="151" dur="500"/>
                                        <p:tgtEl>
                                          <p:spTgt spid="64"/>
                                        </p:tgtEl>
                                      </p:cBhvr>
                                    </p:animEffect>
                                  </p:childTnLst>
                                </p:cTn>
                              </p:par>
                              <p:par>
                                <p:cTn id="152" presetID="16" presetClass="entr" presetSubtype="21" fill="hold" grpId="0" nodeType="withEffect">
                                  <p:stCondLst>
                                    <p:cond delay="0"/>
                                  </p:stCondLst>
                                  <p:childTnLst>
                                    <p:set>
                                      <p:cBhvr>
                                        <p:cTn id="153" dur="1" fill="hold">
                                          <p:stCondLst>
                                            <p:cond delay="0"/>
                                          </p:stCondLst>
                                        </p:cTn>
                                        <p:tgtEl>
                                          <p:spTgt spid="65"/>
                                        </p:tgtEl>
                                        <p:attrNameLst>
                                          <p:attrName>style.visibility</p:attrName>
                                        </p:attrNameLst>
                                      </p:cBhvr>
                                      <p:to>
                                        <p:strVal val="visible"/>
                                      </p:to>
                                    </p:set>
                                    <p:animEffect transition="in" filter="barn(inVertical)">
                                      <p:cBhvr>
                                        <p:cTn id="154" dur="500"/>
                                        <p:tgtEl>
                                          <p:spTgt spid="65"/>
                                        </p:tgtEl>
                                      </p:cBhvr>
                                    </p:animEffect>
                                  </p:childTnLst>
                                </p:cTn>
                              </p:par>
                              <p:par>
                                <p:cTn id="155" presetID="16" presetClass="entr" presetSubtype="21" fill="hold" grpId="0" nodeType="withEffect">
                                  <p:stCondLst>
                                    <p:cond delay="0"/>
                                  </p:stCondLst>
                                  <p:childTnLst>
                                    <p:set>
                                      <p:cBhvr>
                                        <p:cTn id="156" dur="1" fill="hold">
                                          <p:stCondLst>
                                            <p:cond delay="0"/>
                                          </p:stCondLst>
                                        </p:cTn>
                                        <p:tgtEl>
                                          <p:spTgt spid="66"/>
                                        </p:tgtEl>
                                        <p:attrNameLst>
                                          <p:attrName>style.visibility</p:attrName>
                                        </p:attrNameLst>
                                      </p:cBhvr>
                                      <p:to>
                                        <p:strVal val="visible"/>
                                      </p:to>
                                    </p:set>
                                    <p:animEffect transition="in" filter="barn(inVertical)">
                                      <p:cBhvr>
                                        <p:cTn id="157" dur="500"/>
                                        <p:tgtEl>
                                          <p:spTgt spid="66"/>
                                        </p:tgtEl>
                                      </p:cBhvr>
                                    </p:animEffect>
                                  </p:childTnLst>
                                </p:cTn>
                              </p:par>
                              <p:par>
                                <p:cTn id="158" presetID="16" presetClass="entr" presetSubtype="21" fill="hold" grpId="0" nodeType="withEffect">
                                  <p:stCondLst>
                                    <p:cond delay="0"/>
                                  </p:stCondLst>
                                  <p:childTnLst>
                                    <p:set>
                                      <p:cBhvr>
                                        <p:cTn id="159" dur="1" fill="hold">
                                          <p:stCondLst>
                                            <p:cond delay="0"/>
                                          </p:stCondLst>
                                        </p:cTn>
                                        <p:tgtEl>
                                          <p:spTgt spid="68"/>
                                        </p:tgtEl>
                                        <p:attrNameLst>
                                          <p:attrName>style.visibility</p:attrName>
                                        </p:attrNameLst>
                                      </p:cBhvr>
                                      <p:to>
                                        <p:strVal val="visible"/>
                                      </p:to>
                                    </p:set>
                                    <p:animEffect transition="in" filter="barn(inVertical)">
                                      <p:cBhvr>
                                        <p:cTn id="160" dur="500"/>
                                        <p:tgtEl>
                                          <p:spTgt spid="68"/>
                                        </p:tgtEl>
                                      </p:cBhvr>
                                    </p:animEffect>
                                  </p:childTnLst>
                                </p:cTn>
                              </p:par>
                              <p:par>
                                <p:cTn id="161" presetID="16" presetClass="entr" presetSubtype="21" fill="hold" grpId="0" nodeType="withEffect">
                                  <p:stCondLst>
                                    <p:cond delay="0"/>
                                  </p:stCondLst>
                                  <p:childTnLst>
                                    <p:set>
                                      <p:cBhvr>
                                        <p:cTn id="162" dur="1" fill="hold">
                                          <p:stCondLst>
                                            <p:cond delay="0"/>
                                          </p:stCondLst>
                                        </p:cTn>
                                        <p:tgtEl>
                                          <p:spTgt spid="69"/>
                                        </p:tgtEl>
                                        <p:attrNameLst>
                                          <p:attrName>style.visibility</p:attrName>
                                        </p:attrNameLst>
                                      </p:cBhvr>
                                      <p:to>
                                        <p:strVal val="visible"/>
                                      </p:to>
                                    </p:set>
                                    <p:animEffect transition="in" filter="barn(inVertical)">
                                      <p:cBhvr>
                                        <p:cTn id="163" dur="500"/>
                                        <p:tgtEl>
                                          <p:spTgt spid="69"/>
                                        </p:tgtEl>
                                      </p:cBhvr>
                                    </p:animEffect>
                                  </p:childTnLst>
                                </p:cTn>
                              </p:par>
                              <p:par>
                                <p:cTn id="164" presetID="16" presetClass="entr" presetSubtype="21" fill="hold" grpId="0" nodeType="withEffect">
                                  <p:stCondLst>
                                    <p:cond delay="0"/>
                                  </p:stCondLst>
                                  <p:childTnLst>
                                    <p:set>
                                      <p:cBhvr>
                                        <p:cTn id="165" dur="1" fill="hold">
                                          <p:stCondLst>
                                            <p:cond delay="0"/>
                                          </p:stCondLst>
                                        </p:cTn>
                                        <p:tgtEl>
                                          <p:spTgt spid="218"/>
                                        </p:tgtEl>
                                        <p:attrNameLst>
                                          <p:attrName>style.visibility</p:attrName>
                                        </p:attrNameLst>
                                      </p:cBhvr>
                                      <p:to>
                                        <p:strVal val="visible"/>
                                      </p:to>
                                    </p:set>
                                    <p:animEffect transition="in" filter="barn(inVertical)">
                                      <p:cBhvr>
                                        <p:cTn id="166" dur="500"/>
                                        <p:tgtEl>
                                          <p:spTgt spid="218"/>
                                        </p:tgtEl>
                                      </p:cBhvr>
                                    </p:animEffect>
                                  </p:childTnLst>
                                </p:cTn>
                              </p:par>
                              <p:par>
                                <p:cTn id="167" presetID="16" presetClass="entr" presetSubtype="21" fill="hold" grpId="0" nodeType="withEffect">
                                  <p:stCondLst>
                                    <p:cond delay="0"/>
                                  </p:stCondLst>
                                  <p:childTnLst>
                                    <p:set>
                                      <p:cBhvr>
                                        <p:cTn id="168" dur="1" fill="hold">
                                          <p:stCondLst>
                                            <p:cond delay="0"/>
                                          </p:stCondLst>
                                        </p:cTn>
                                        <p:tgtEl>
                                          <p:spTgt spid="216"/>
                                        </p:tgtEl>
                                        <p:attrNameLst>
                                          <p:attrName>style.visibility</p:attrName>
                                        </p:attrNameLst>
                                      </p:cBhvr>
                                      <p:to>
                                        <p:strVal val="visible"/>
                                      </p:to>
                                    </p:set>
                                    <p:animEffect transition="in" filter="barn(inVertical)">
                                      <p:cBhvr>
                                        <p:cTn id="169" dur="500"/>
                                        <p:tgtEl>
                                          <p:spTgt spid="216"/>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217"/>
                                        </p:tgtEl>
                                        <p:attrNameLst>
                                          <p:attrName>style.visibility</p:attrName>
                                        </p:attrNameLst>
                                      </p:cBhvr>
                                      <p:to>
                                        <p:strVal val="visible"/>
                                      </p:to>
                                    </p:set>
                                    <p:animEffect transition="in" filter="barn(inVertical)">
                                      <p:cBhvr>
                                        <p:cTn id="172" dur="500"/>
                                        <p:tgtEl>
                                          <p:spTgt spid="217"/>
                                        </p:tgtEl>
                                      </p:cBhvr>
                                    </p:animEffect>
                                  </p:childTnLst>
                                </p:cTn>
                              </p:par>
                              <p:par>
                                <p:cTn id="173" presetID="16" presetClass="entr" presetSubtype="21" fill="hold" grpId="0" nodeType="withEffect">
                                  <p:stCondLst>
                                    <p:cond delay="0"/>
                                  </p:stCondLst>
                                  <p:childTnLst>
                                    <p:set>
                                      <p:cBhvr>
                                        <p:cTn id="174" dur="1" fill="hold">
                                          <p:stCondLst>
                                            <p:cond delay="0"/>
                                          </p:stCondLst>
                                        </p:cTn>
                                        <p:tgtEl>
                                          <p:spTgt spid="214"/>
                                        </p:tgtEl>
                                        <p:attrNameLst>
                                          <p:attrName>style.visibility</p:attrName>
                                        </p:attrNameLst>
                                      </p:cBhvr>
                                      <p:to>
                                        <p:strVal val="visible"/>
                                      </p:to>
                                    </p:set>
                                    <p:animEffect transition="in" filter="barn(inVertical)">
                                      <p:cBhvr>
                                        <p:cTn id="175" dur="500"/>
                                        <p:tgtEl>
                                          <p:spTgt spid="214"/>
                                        </p:tgtEl>
                                      </p:cBhvr>
                                    </p:animEffect>
                                  </p:childTnLst>
                                </p:cTn>
                              </p:par>
                              <p:par>
                                <p:cTn id="176" presetID="16" presetClass="entr" presetSubtype="21" fill="hold" grpId="0" nodeType="withEffect">
                                  <p:stCondLst>
                                    <p:cond delay="0"/>
                                  </p:stCondLst>
                                  <p:childTnLst>
                                    <p:set>
                                      <p:cBhvr>
                                        <p:cTn id="177" dur="1" fill="hold">
                                          <p:stCondLst>
                                            <p:cond delay="0"/>
                                          </p:stCondLst>
                                        </p:cTn>
                                        <p:tgtEl>
                                          <p:spTgt spid="215"/>
                                        </p:tgtEl>
                                        <p:attrNameLst>
                                          <p:attrName>style.visibility</p:attrName>
                                        </p:attrNameLst>
                                      </p:cBhvr>
                                      <p:to>
                                        <p:strVal val="visible"/>
                                      </p:to>
                                    </p:set>
                                    <p:animEffect transition="in" filter="barn(inVertical)">
                                      <p:cBhvr>
                                        <p:cTn id="178" dur="500"/>
                                        <p:tgtEl>
                                          <p:spTgt spid="215"/>
                                        </p:tgtEl>
                                      </p:cBhvr>
                                    </p:animEffect>
                                  </p:childTnLst>
                                </p:cTn>
                              </p:par>
                              <p:par>
                                <p:cTn id="179" presetID="16" presetClass="entr" presetSubtype="21" fill="hold" grpId="0" nodeType="withEffect">
                                  <p:stCondLst>
                                    <p:cond delay="0"/>
                                  </p:stCondLst>
                                  <p:childTnLst>
                                    <p:set>
                                      <p:cBhvr>
                                        <p:cTn id="180" dur="1" fill="hold">
                                          <p:stCondLst>
                                            <p:cond delay="0"/>
                                          </p:stCondLst>
                                        </p:cTn>
                                        <p:tgtEl>
                                          <p:spTgt spid="123"/>
                                        </p:tgtEl>
                                        <p:attrNameLst>
                                          <p:attrName>style.visibility</p:attrName>
                                        </p:attrNameLst>
                                      </p:cBhvr>
                                      <p:to>
                                        <p:strVal val="visible"/>
                                      </p:to>
                                    </p:set>
                                    <p:animEffect transition="in" filter="barn(inVertical)">
                                      <p:cBhvr>
                                        <p:cTn id="181" dur="500"/>
                                        <p:tgtEl>
                                          <p:spTgt spid="123"/>
                                        </p:tgtEl>
                                      </p:cBhvr>
                                    </p:animEffect>
                                  </p:childTnLst>
                                </p:cTn>
                              </p:par>
                              <p:par>
                                <p:cTn id="182" presetID="16" presetClass="entr" presetSubtype="21" fill="hold" grpId="0" nodeType="withEffect">
                                  <p:stCondLst>
                                    <p:cond delay="0"/>
                                  </p:stCondLst>
                                  <p:childTnLst>
                                    <p:set>
                                      <p:cBhvr>
                                        <p:cTn id="183" dur="1" fill="hold">
                                          <p:stCondLst>
                                            <p:cond delay="0"/>
                                          </p:stCondLst>
                                        </p:cTn>
                                        <p:tgtEl>
                                          <p:spTgt spid="125"/>
                                        </p:tgtEl>
                                        <p:attrNameLst>
                                          <p:attrName>style.visibility</p:attrName>
                                        </p:attrNameLst>
                                      </p:cBhvr>
                                      <p:to>
                                        <p:strVal val="visible"/>
                                      </p:to>
                                    </p:set>
                                    <p:animEffect transition="in" filter="barn(inVertical)">
                                      <p:cBhvr>
                                        <p:cTn id="184" dur="500"/>
                                        <p:tgtEl>
                                          <p:spTgt spid="125"/>
                                        </p:tgtEl>
                                      </p:cBhvr>
                                    </p:animEffect>
                                  </p:childTnLst>
                                </p:cTn>
                              </p:par>
                              <p:par>
                                <p:cTn id="185" presetID="16" presetClass="entr" presetSubtype="21" fill="hold" grpId="0" nodeType="withEffect">
                                  <p:stCondLst>
                                    <p:cond delay="0"/>
                                  </p:stCondLst>
                                  <p:childTnLst>
                                    <p:set>
                                      <p:cBhvr>
                                        <p:cTn id="186" dur="1" fill="hold">
                                          <p:stCondLst>
                                            <p:cond delay="0"/>
                                          </p:stCondLst>
                                        </p:cTn>
                                        <p:tgtEl>
                                          <p:spTgt spid="124"/>
                                        </p:tgtEl>
                                        <p:attrNameLst>
                                          <p:attrName>style.visibility</p:attrName>
                                        </p:attrNameLst>
                                      </p:cBhvr>
                                      <p:to>
                                        <p:strVal val="visible"/>
                                      </p:to>
                                    </p:set>
                                    <p:animEffect transition="in" filter="barn(inVertical)">
                                      <p:cBhvr>
                                        <p:cTn id="187" dur="500"/>
                                        <p:tgtEl>
                                          <p:spTgt spid="124"/>
                                        </p:tgtEl>
                                      </p:cBhvr>
                                    </p:animEffect>
                                  </p:childTnLst>
                                </p:cTn>
                              </p:par>
                              <p:par>
                                <p:cTn id="188" presetID="16" presetClass="entr" presetSubtype="21" fill="hold" grpId="0" nodeType="withEffect">
                                  <p:stCondLst>
                                    <p:cond delay="0"/>
                                  </p:stCondLst>
                                  <p:childTnLst>
                                    <p:set>
                                      <p:cBhvr>
                                        <p:cTn id="189" dur="1" fill="hold">
                                          <p:stCondLst>
                                            <p:cond delay="0"/>
                                          </p:stCondLst>
                                        </p:cTn>
                                        <p:tgtEl>
                                          <p:spTgt spid="138"/>
                                        </p:tgtEl>
                                        <p:attrNameLst>
                                          <p:attrName>style.visibility</p:attrName>
                                        </p:attrNameLst>
                                      </p:cBhvr>
                                      <p:to>
                                        <p:strVal val="visible"/>
                                      </p:to>
                                    </p:set>
                                    <p:animEffect transition="in" filter="barn(inVertical)">
                                      <p:cBhvr>
                                        <p:cTn id="190" dur="500"/>
                                        <p:tgtEl>
                                          <p:spTgt spid="138"/>
                                        </p:tgtEl>
                                      </p:cBhvr>
                                    </p:animEffect>
                                  </p:childTnLst>
                                </p:cTn>
                              </p:par>
                              <p:par>
                                <p:cTn id="191" presetID="16" presetClass="entr" presetSubtype="21" fill="hold" grpId="0" nodeType="withEffect">
                                  <p:stCondLst>
                                    <p:cond delay="0"/>
                                  </p:stCondLst>
                                  <p:childTnLst>
                                    <p:set>
                                      <p:cBhvr>
                                        <p:cTn id="192" dur="1" fill="hold">
                                          <p:stCondLst>
                                            <p:cond delay="0"/>
                                          </p:stCondLst>
                                        </p:cTn>
                                        <p:tgtEl>
                                          <p:spTgt spid="139"/>
                                        </p:tgtEl>
                                        <p:attrNameLst>
                                          <p:attrName>style.visibility</p:attrName>
                                        </p:attrNameLst>
                                      </p:cBhvr>
                                      <p:to>
                                        <p:strVal val="visible"/>
                                      </p:to>
                                    </p:set>
                                    <p:animEffect transition="in" filter="barn(inVertical)">
                                      <p:cBhvr>
                                        <p:cTn id="193" dur="500"/>
                                        <p:tgtEl>
                                          <p:spTgt spid="139"/>
                                        </p:tgtEl>
                                      </p:cBhvr>
                                    </p:animEffect>
                                  </p:childTnLst>
                                </p:cTn>
                              </p:par>
                              <p:par>
                                <p:cTn id="194" presetID="16" presetClass="entr" presetSubtype="21" fill="hold" grpId="0" nodeType="withEffect">
                                  <p:stCondLst>
                                    <p:cond delay="0"/>
                                  </p:stCondLst>
                                  <p:childTnLst>
                                    <p:set>
                                      <p:cBhvr>
                                        <p:cTn id="195" dur="1" fill="hold">
                                          <p:stCondLst>
                                            <p:cond delay="0"/>
                                          </p:stCondLst>
                                        </p:cTn>
                                        <p:tgtEl>
                                          <p:spTgt spid="140"/>
                                        </p:tgtEl>
                                        <p:attrNameLst>
                                          <p:attrName>style.visibility</p:attrName>
                                        </p:attrNameLst>
                                      </p:cBhvr>
                                      <p:to>
                                        <p:strVal val="visible"/>
                                      </p:to>
                                    </p:set>
                                    <p:animEffect transition="in" filter="barn(inVertical)">
                                      <p:cBhvr>
                                        <p:cTn id="196" dur="500"/>
                                        <p:tgtEl>
                                          <p:spTgt spid="140"/>
                                        </p:tgtEl>
                                      </p:cBhvr>
                                    </p:animEffect>
                                  </p:childTnLst>
                                </p:cTn>
                              </p:par>
                              <p:par>
                                <p:cTn id="197" presetID="16" presetClass="entr" presetSubtype="21" fill="hold" grpId="0" nodeType="withEffect">
                                  <p:stCondLst>
                                    <p:cond delay="0"/>
                                  </p:stCondLst>
                                  <p:childTnLst>
                                    <p:set>
                                      <p:cBhvr>
                                        <p:cTn id="198" dur="1" fill="hold">
                                          <p:stCondLst>
                                            <p:cond delay="0"/>
                                          </p:stCondLst>
                                        </p:cTn>
                                        <p:tgtEl>
                                          <p:spTgt spid="153"/>
                                        </p:tgtEl>
                                        <p:attrNameLst>
                                          <p:attrName>style.visibility</p:attrName>
                                        </p:attrNameLst>
                                      </p:cBhvr>
                                      <p:to>
                                        <p:strVal val="visible"/>
                                      </p:to>
                                    </p:set>
                                    <p:animEffect transition="in" filter="barn(inVertical)">
                                      <p:cBhvr>
                                        <p:cTn id="199" dur="500"/>
                                        <p:tgtEl>
                                          <p:spTgt spid="153"/>
                                        </p:tgtEl>
                                      </p:cBhvr>
                                    </p:animEffect>
                                  </p:childTnLst>
                                </p:cTn>
                              </p:par>
                            </p:childTnLst>
                          </p:cTn>
                        </p:par>
                      </p:childTnLst>
                    </p:cTn>
                  </p:par>
                  <p:par>
                    <p:cTn id="200" fill="hold">
                      <p:stCondLst>
                        <p:cond delay="indefinite"/>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2"/>
                                        </p:tgtEl>
                                        <p:attrNameLst>
                                          <p:attrName>style.visibility</p:attrName>
                                        </p:attrNameLst>
                                      </p:cBhvr>
                                      <p:to>
                                        <p:strVal val="visible"/>
                                      </p:to>
                                    </p:set>
                                    <p:animEffect transition="in" filter="barn(inVertical)">
                                      <p:cBhvr>
                                        <p:cTn id="204" dur="500"/>
                                        <p:tgtEl>
                                          <p:spTgt spid="2"/>
                                        </p:tgtEl>
                                      </p:cBhvr>
                                    </p:animEffect>
                                  </p:childTnLst>
                                </p:cTn>
                              </p:par>
                              <p:par>
                                <p:cTn id="205" presetID="16" presetClass="entr" presetSubtype="21" fill="hold" grpId="0" nodeType="withEffect">
                                  <p:stCondLst>
                                    <p:cond delay="0"/>
                                  </p:stCondLst>
                                  <p:childTnLst>
                                    <p:set>
                                      <p:cBhvr>
                                        <p:cTn id="206" dur="1" fill="hold">
                                          <p:stCondLst>
                                            <p:cond delay="0"/>
                                          </p:stCondLst>
                                        </p:cTn>
                                        <p:tgtEl>
                                          <p:spTgt spid="99"/>
                                        </p:tgtEl>
                                        <p:attrNameLst>
                                          <p:attrName>style.visibility</p:attrName>
                                        </p:attrNameLst>
                                      </p:cBhvr>
                                      <p:to>
                                        <p:strVal val="visible"/>
                                      </p:to>
                                    </p:set>
                                    <p:animEffect transition="in" filter="barn(inVertical)">
                                      <p:cBhvr>
                                        <p:cTn id="207" dur="500"/>
                                        <p:tgtEl>
                                          <p:spTgt spid="99"/>
                                        </p:tgtEl>
                                      </p:cBhvr>
                                    </p:animEffect>
                                  </p:childTnLst>
                                </p:cTn>
                              </p:par>
                              <p:par>
                                <p:cTn id="208" presetID="16" presetClass="entr" presetSubtype="21" fill="hold" grpId="0" nodeType="withEffect">
                                  <p:stCondLst>
                                    <p:cond delay="0"/>
                                  </p:stCondLst>
                                  <p:childTnLst>
                                    <p:set>
                                      <p:cBhvr>
                                        <p:cTn id="209" dur="1" fill="hold">
                                          <p:stCondLst>
                                            <p:cond delay="0"/>
                                          </p:stCondLst>
                                        </p:cTn>
                                        <p:tgtEl>
                                          <p:spTgt spid="100"/>
                                        </p:tgtEl>
                                        <p:attrNameLst>
                                          <p:attrName>style.visibility</p:attrName>
                                        </p:attrNameLst>
                                      </p:cBhvr>
                                      <p:to>
                                        <p:strVal val="visible"/>
                                      </p:to>
                                    </p:set>
                                    <p:animEffect transition="in" filter="barn(inVertical)">
                                      <p:cBhvr>
                                        <p:cTn id="210" dur="500"/>
                                        <p:tgtEl>
                                          <p:spTgt spid="100"/>
                                        </p:tgtEl>
                                      </p:cBhvr>
                                    </p:animEffect>
                                  </p:childTnLst>
                                </p:cTn>
                              </p:par>
                              <p:par>
                                <p:cTn id="211" presetID="16" presetClass="entr" presetSubtype="21" fill="hold" grpId="0" nodeType="withEffect">
                                  <p:stCondLst>
                                    <p:cond delay="0"/>
                                  </p:stCondLst>
                                  <p:childTnLst>
                                    <p:set>
                                      <p:cBhvr>
                                        <p:cTn id="212" dur="1" fill="hold">
                                          <p:stCondLst>
                                            <p:cond delay="0"/>
                                          </p:stCondLst>
                                        </p:cTn>
                                        <p:tgtEl>
                                          <p:spTgt spid="101"/>
                                        </p:tgtEl>
                                        <p:attrNameLst>
                                          <p:attrName>style.visibility</p:attrName>
                                        </p:attrNameLst>
                                      </p:cBhvr>
                                      <p:to>
                                        <p:strVal val="visible"/>
                                      </p:to>
                                    </p:set>
                                    <p:animEffect transition="in" filter="barn(inVertical)">
                                      <p:cBhvr>
                                        <p:cTn id="213" dur="500"/>
                                        <p:tgtEl>
                                          <p:spTgt spid="101"/>
                                        </p:tgtEl>
                                      </p:cBhvr>
                                    </p:animEffect>
                                  </p:childTnLst>
                                </p:cTn>
                              </p:par>
                              <p:par>
                                <p:cTn id="214" presetID="16" presetClass="entr" presetSubtype="21" fill="hold" grpId="0" nodeType="withEffect">
                                  <p:stCondLst>
                                    <p:cond delay="0"/>
                                  </p:stCondLst>
                                  <p:childTnLst>
                                    <p:set>
                                      <p:cBhvr>
                                        <p:cTn id="215" dur="1" fill="hold">
                                          <p:stCondLst>
                                            <p:cond delay="0"/>
                                          </p:stCondLst>
                                        </p:cTn>
                                        <p:tgtEl>
                                          <p:spTgt spid="102"/>
                                        </p:tgtEl>
                                        <p:attrNameLst>
                                          <p:attrName>style.visibility</p:attrName>
                                        </p:attrNameLst>
                                      </p:cBhvr>
                                      <p:to>
                                        <p:strVal val="visible"/>
                                      </p:to>
                                    </p:set>
                                    <p:animEffect transition="in" filter="barn(inVertical)">
                                      <p:cBhvr>
                                        <p:cTn id="216" dur="500"/>
                                        <p:tgtEl>
                                          <p:spTgt spid="102"/>
                                        </p:tgtEl>
                                      </p:cBhvr>
                                    </p:animEffect>
                                  </p:childTnLst>
                                </p:cTn>
                              </p:par>
                              <p:par>
                                <p:cTn id="217" presetID="16" presetClass="entr" presetSubtype="21" fill="hold" grpId="0" nodeType="withEffect">
                                  <p:stCondLst>
                                    <p:cond delay="0"/>
                                  </p:stCondLst>
                                  <p:childTnLst>
                                    <p:set>
                                      <p:cBhvr>
                                        <p:cTn id="218" dur="1" fill="hold">
                                          <p:stCondLst>
                                            <p:cond delay="0"/>
                                          </p:stCondLst>
                                        </p:cTn>
                                        <p:tgtEl>
                                          <p:spTgt spid="103"/>
                                        </p:tgtEl>
                                        <p:attrNameLst>
                                          <p:attrName>style.visibility</p:attrName>
                                        </p:attrNameLst>
                                      </p:cBhvr>
                                      <p:to>
                                        <p:strVal val="visible"/>
                                      </p:to>
                                    </p:set>
                                    <p:animEffect transition="in" filter="barn(inVertical)">
                                      <p:cBhvr>
                                        <p:cTn id="219"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0" fill="hold" display="0">
                  <p:stCondLst>
                    <p:cond delay="indefinite"/>
                  </p:stCondLst>
                  <p:endCondLst>
                    <p:cond evt="onStopAudio" delay="0">
                      <p:tgtEl>
                        <p:sldTgt/>
                      </p:tgtEl>
                    </p:cond>
                  </p:endCondLst>
                </p:cTn>
                <p:tgtEl>
                  <p:spTgt spid="6"/>
                </p:tgtEl>
              </p:cMediaNode>
            </p:audio>
            <p:seq concurrent="1" nextAc="seek">
              <p:cTn id="221" restart="whenNotActive" fill="hold" evtFilter="cancelBubble" nodeType="interactiveSeq">
                <p:stCondLst>
                  <p:cond evt="onClick" delay="0">
                    <p:tgtEl>
                      <p:spTgt spid="2"/>
                    </p:tgtEl>
                  </p:cond>
                </p:stCondLst>
                <p:endSync evt="end" delay="0">
                  <p:rtn val="all"/>
                </p:endSync>
                <p:childTnLst>
                  <p:par>
                    <p:cTn id="222" fill="hold">
                      <p:stCondLst>
                        <p:cond delay="0"/>
                      </p:stCondLst>
                      <p:childTnLst>
                        <p:par>
                          <p:cTn id="223" fill="hold">
                            <p:stCondLst>
                              <p:cond delay="0"/>
                            </p:stCondLst>
                            <p:childTnLst>
                              <p:par>
                                <p:cTn id="224" presetID="16" presetClass="entr" presetSubtype="21" fill="hold" grpId="0" nodeType="clickEffect">
                                  <p:stCondLst>
                                    <p:cond delay="0"/>
                                  </p:stCondLst>
                                  <p:childTnLst>
                                    <p:set>
                                      <p:cBhvr>
                                        <p:cTn id="225" dur="1" fill="hold">
                                          <p:stCondLst>
                                            <p:cond delay="0"/>
                                          </p:stCondLst>
                                        </p:cTn>
                                        <p:tgtEl>
                                          <p:spTgt spid="104"/>
                                        </p:tgtEl>
                                        <p:attrNameLst>
                                          <p:attrName>style.visibility</p:attrName>
                                        </p:attrNameLst>
                                      </p:cBhvr>
                                      <p:to>
                                        <p:strVal val="visible"/>
                                      </p:to>
                                    </p:set>
                                    <p:animEffect transition="in" filter="barn(inVertical)">
                                      <p:cBhvr>
                                        <p:cTn id="226" dur="500"/>
                                        <p:tgtEl>
                                          <p:spTgt spid="104"/>
                                        </p:tgtEl>
                                      </p:cBhvr>
                                    </p:animEffect>
                                  </p:childTnLst>
                                </p:cTn>
                              </p:par>
                              <p:par>
                                <p:cTn id="227" presetID="16" presetClass="entr" presetSubtype="21" fill="hold" grpId="0" nodeType="withEffect">
                                  <p:stCondLst>
                                    <p:cond delay="0"/>
                                  </p:stCondLst>
                                  <p:childTnLst>
                                    <p:set>
                                      <p:cBhvr>
                                        <p:cTn id="228" dur="1" fill="hold">
                                          <p:stCondLst>
                                            <p:cond delay="0"/>
                                          </p:stCondLst>
                                        </p:cTn>
                                        <p:tgtEl>
                                          <p:spTgt spid="105"/>
                                        </p:tgtEl>
                                        <p:attrNameLst>
                                          <p:attrName>style.visibility</p:attrName>
                                        </p:attrNameLst>
                                      </p:cBhvr>
                                      <p:to>
                                        <p:strVal val="visible"/>
                                      </p:to>
                                    </p:set>
                                    <p:animEffect transition="in" filter="barn(inVertical)">
                                      <p:cBhvr>
                                        <p:cTn id="229" dur="500"/>
                                        <p:tgtEl>
                                          <p:spTgt spid="105"/>
                                        </p:tgtEl>
                                      </p:cBhvr>
                                    </p:animEffect>
                                  </p:childTnLst>
                                </p:cTn>
                              </p:par>
                              <p:par>
                                <p:cTn id="230" presetID="16" presetClass="entr" presetSubtype="21" fill="hold" grpId="0" nodeType="withEffect">
                                  <p:stCondLst>
                                    <p:cond delay="0"/>
                                  </p:stCondLst>
                                  <p:childTnLst>
                                    <p:set>
                                      <p:cBhvr>
                                        <p:cTn id="231" dur="1" fill="hold">
                                          <p:stCondLst>
                                            <p:cond delay="0"/>
                                          </p:stCondLst>
                                        </p:cTn>
                                        <p:tgtEl>
                                          <p:spTgt spid="106"/>
                                        </p:tgtEl>
                                        <p:attrNameLst>
                                          <p:attrName>style.visibility</p:attrName>
                                        </p:attrNameLst>
                                      </p:cBhvr>
                                      <p:to>
                                        <p:strVal val="visible"/>
                                      </p:to>
                                    </p:set>
                                    <p:animEffect transition="in" filter="barn(inVertical)">
                                      <p:cBhvr>
                                        <p:cTn id="232" dur="500"/>
                                        <p:tgtEl>
                                          <p:spTgt spid="106"/>
                                        </p:tgtEl>
                                      </p:cBhvr>
                                    </p:animEffect>
                                  </p:childTnLst>
                                </p:cTn>
                              </p:par>
                              <p:par>
                                <p:cTn id="233" presetID="16" presetClass="entr" presetSubtype="21" fill="hold" grpId="0" nodeType="withEffect">
                                  <p:stCondLst>
                                    <p:cond delay="0"/>
                                  </p:stCondLst>
                                  <p:childTnLst>
                                    <p:set>
                                      <p:cBhvr>
                                        <p:cTn id="234" dur="1" fill="hold">
                                          <p:stCondLst>
                                            <p:cond delay="0"/>
                                          </p:stCondLst>
                                        </p:cTn>
                                        <p:tgtEl>
                                          <p:spTgt spid="107"/>
                                        </p:tgtEl>
                                        <p:attrNameLst>
                                          <p:attrName>style.visibility</p:attrName>
                                        </p:attrNameLst>
                                      </p:cBhvr>
                                      <p:to>
                                        <p:strVal val="visible"/>
                                      </p:to>
                                    </p:set>
                                    <p:animEffect transition="in" filter="barn(inVertical)">
                                      <p:cBhvr>
                                        <p:cTn id="235" dur="500"/>
                                        <p:tgtEl>
                                          <p:spTgt spid="107"/>
                                        </p:tgtEl>
                                      </p:cBhvr>
                                    </p:animEffect>
                                  </p:childTnLst>
                                </p:cTn>
                              </p:par>
                              <p:par>
                                <p:cTn id="236" presetID="16" presetClass="entr" presetSubtype="21" fill="hold" grpId="0" nodeType="withEffect">
                                  <p:stCondLst>
                                    <p:cond delay="0"/>
                                  </p:stCondLst>
                                  <p:childTnLst>
                                    <p:set>
                                      <p:cBhvr>
                                        <p:cTn id="237" dur="1" fill="hold">
                                          <p:stCondLst>
                                            <p:cond delay="0"/>
                                          </p:stCondLst>
                                        </p:cTn>
                                        <p:tgtEl>
                                          <p:spTgt spid="108"/>
                                        </p:tgtEl>
                                        <p:attrNameLst>
                                          <p:attrName>style.visibility</p:attrName>
                                        </p:attrNameLst>
                                      </p:cBhvr>
                                      <p:to>
                                        <p:strVal val="visible"/>
                                      </p:to>
                                    </p:set>
                                    <p:animEffect transition="in" filter="barn(inVertical)">
                                      <p:cBhvr>
                                        <p:cTn id="238" dur="500"/>
                                        <p:tgtEl>
                                          <p:spTgt spid="108"/>
                                        </p:tgtEl>
                                      </p:cBhvr>
                                    </p:animEffect>
                                  </p:childTnLst>
                                </p:cTn>
                              </p:par>
                              <p:par>
                                <p:cTn id="239" presetID="16" presetClass="entr" presetSubtype="21" fill="hold" grpId="0" nodeType="withEffect">
                                  <p:stCondLst>
                                    <p:cond delay="0"/>
                                  </p:stCondLst>
                                  <p:childTnLst>
                                    <p:set>
                                      <p:cBhvr>
                                        <p:cTn id="240" dur="1" fill="hold">
                                          <p:stCondLst>
                                            <p:cond delay="0"/>
                                          </p:stCondLst>
                                        </p:cTn>
                                        <p:tgtEl>
                                          <p:spTgt spid="117"/>
                                        </p:tgtEl>
                                        <p:attrNameLst>
                                          <p:attrName>style.visibility</p:attrName>
                                        </p:attrNameLst>
                                      </p:cBhvr>
                                      <p:to>
                                        <p:strVal val="visible"/>
                                      </p:to>
                                    </p:set>
                                    <p:animEffect transition="in" filter="barn(inVertical)">
                                      <p:cBhvr>
                                        <p:cTn id="241" dur="500"/>
                                        <p:tgtEl>
                                          <p:spTgt spid="117"/>
                                        </p:tgtEl>
                                      </p:cBhvr>
                                    </p:animEffect>
                                  </p:childTnLst>
                                </p:cTn>
                              </p:par>
                              <p:par>
                                <p:cTn id="242" presetID="16" presetClass="entr" presetSubtype="21" fill="hold" grpId="0" nodeType="withEffect">
                                  <p:stCondLst>
                                    <p:cond delay="0"/>
                                  </p:stCondLst>
                                  <p:childTnLst>
                                    <p:set>
                                      <p:cBhvr>
                                        <p:cTn id="243" dur="1" fill="hold">
                                          <p:stCondLst>
                                            <p:cond delay="0"/>
                                          </p:stCondLst>
                                        </p:cTn>
                                        <p:tgtEl>
                                          <p:spTgt spid="118"/>
                                        </p:tgtEl>
                                        <p:attrNameLst>
                                          <p:attrName>style.visibility</p:attrName>
                                        </p:attrNameLst>
                                      </p:cBhvr>
                                      <p:to>
                                        <p:strVal val="visible"/>
                                      </p:to>
                                    </p:set>
                                    <p:animEffect transition="in" filter="barn(inVertical)">
                                      <p:cBhvr>
                                        <p:cTn id="244" dur="500"/>
                                        <p:tgtEl>
                                          <p:spTgt spid="118"/>
                                        </p:tgtEl>
                                      </p:cBhvr>
                                    </p:animEffect>
                                  </p:childTnLst>
                                </p:cTn>
                              </p:par>
                              <p:par>
                                <p:cTn id="245" presetID="16" presetClass="entr" presetSubtype="21" fill="hold" grpId="0" nodeType="withEffect">
                                  <p:stCondLst>
                                    <p:cond delay="0"/>
                                  </p:stCondLst>
                                  <p:childTnLst>
                                    <p:set>
                                      <p:cBhvr>
                                        <p:cTn id="246" dur="1" fill="hold">
                                          <p:stCondLst>
                                            <p:cond delay="0"/>
                                          </p:stCondLst>
                                        </p:cTn>
                                        <p:tgtEl>
                                          <p:spTgt spid="119"/>
                                        </p:tgtEl>
                                        <p:attrNameLst>
                                          <p:attrName>style.visibility</p:attrName>
                                        </p:attrNameLst>
                                      </p:cBhvr>
                                      <p:to>
                                        <p:strVal val="visible"/>
                                      </p:to>
                                    </p:set>
                                    <p:animEffect transition="in" filter="barn(inVertical)">
                                      <p:cBhvr>
                                        <p:cTn id="247" dur="500"/>
                                        <p:tgtEl>
                                          <p:spTgt spid="119"/>
                                        </p:tgtEl>
                                      </p:cBhvr>
                                    </p:animEffect>
                                  </p:childTnLst>
                                </p:cTn>
                              </p:par>
                            </p:childTnLst>
                          </p:cTn>
                        </p:par>
                      </p:childTnLst>
                    </p:cTn>
                  </p:par>
                </p:childTnLst>
              </p:cTn>
              <p:nextCondLst>
                <p:cond evt="onClick" delay="0">
                  <p:tgtEl>
                    <p:spTgt spid="2"/>
                  </p:tgtEl>
                </p:cond>
              </p:nextCondLst>
            </p:seq>
            <p:seq concurrent="1" nextAc="seek">
              <p:cTn id="248" restart="whenNotActive" fill="hold" evtFilter="cancelBubble" nodeType="interactiveSeq">
                <p:stCondLst>
                  <p:cond evt="onClick" delay="0">
                    <p:tgtEl>
                      <p:spTgt spid="99"/>
                    </p:tgtEl>
                  </p:cond>
                </p:stCondLst>
                <p:endSync evt="end" delay="0">
                  <p:rtn val="all"/>
                </p:endSync>
                <p:childTnLst>
                  <p:par>
                    <p:cTn id="249" fill="hold">
                      <p:stCondLst>
                        <p:cond delay="0"/>
                      </p:stCondLst>
                      <p:childTnLst>
                        <p:par>
                          <p:cTn id="250" fill="hold">
                            <p:stCondLst>
                              <p:cond delay="0"/>
                            </p:stCondLst>
                            <p:childTnLst>
                              <p:par>
                                <p:cTn id="251" presetID="16" presetClass="entr" presetSubtype="21" fill="hold" grpId="0" nodeType="clickEffect">
                                  <p:stCondLst>
                                    <p:cond delay="0"/>
                                  </p:stCondLst>
                                  <p:childTnLst>
                                    <p:set>
                                      <p:cBhvr>
                                        <p:cTn id="252" dur="1" fill="hold">
                                          <p:stCondLst>
                                            <p:cond delay="0"/>
                                          </p:stCondLst>
                                        </p:cTn>
                                        <p:tgtEl>
                                          <p:spTgt spid="121"/>
                                        </p:tgtEl>
                                        <p:attrNameLst>
                                          <p:attrName>style.visibility</p:attrName>
                                        </p:attrNameLst>
                                      </p:cBhvr>
                                      <p:to>
                                        <p:strVal val="visible"/>
                                      </p:to>
                                    </p:set>
                                    <p:animEffect transition="in" filter="barn(inVertical)">
                                      <p:cBhvr>
                                        <p:cTn id="253" dur="500"/>
                                        <p:tgtEl>
                                          <p:spTgt spid="121"/>
                                        </p:tgtEl>
                                      </p:cBhvr>
                                    </p:animEffect>
                                  </p:childTnLst>
                                </p:cTn>
                              </p:par>
                              <p:par>
                                <p:cTn id="254" presetID="16" presetClass="entr" presetSubtype="21" fill="hold" grpId="0" nodeType="withEffect">
                                  <p:stCondLst>
                                    <p:cond delay="0"/>
                                  </p:stCondLst>
                                  <p:childTnLst>
                                    <p:set>
                                      <p:cBhvr>
                                        <p:cTn id="255" dur="1" fill="hold">
                                          <p:stCondLst>
                                            <p:cond delay="0"/>
                                          </p:stCondLst>
                                        </p:cTn>
                                        <p:tgtEl>
                                          <p:spTgt spid="120"/>
                                        </p:tgtEl>
                                        <p:attrNameLst>
                                          <p:attrName>style.visibility</p:attrName>
                                        </p:attrNameLst>
                                      </p:cBhvr>
                                      <p:to>
                                        <p:strVal val="visible"/>
                                      </p:to>
                                    </p:set>
                                    <p:animEffect transition="in" filter="barn(inVertical)">
                                      <p:cBhvr>
                                        <p:cTn id="256" dur="500"/>
                                        <p:tgtEl>
                                          <p:spTgt spid="120"/>
                                        </p:tgtEl>
                                      </p:cBhvr>
                                    </p:animEffect>
                                  </p:childTnLst>
                                </p:cTn>
                              </p:par>
                              <p:par>
                                <p:cTn id="257" presetID="16" presetClass="entr" presetSubtype="21" fill="hold" grpId="0" nodeType="withEffect">
                                  <p:stCondLst>
                                    <p:cond delay="0"/>
                                  </p:stCondLst>
                                  <p:childTnLst>
                                    <p:set>
                                      <p:cBhvr>
                                        <p:cTn id="258" dur="1" fill="hold">
                                          <p:stCondLst>
                                            <p:cond delay="0"/>
                                          </p:stCondLst>
                                        </p:cTn>
                                        <p:tgtEl>
                                          <p:spTgt spid="122"/>
                                        </p:tgtEl>
                                        <p:attrNameLst>
                                          <p:attrName>style.visibility</p:attrName>
                                        </p:attrNameLst>
                                      </p:cBhvr>
                                      <p:to>
                                        <p:strVal val="visible"/>
                                      </p:to>
                                    </p:set>
                                    <p:animEffect transition="in" filter="barn(inVertical)">
                                      <p:cBhvr>
                                        <p:cTn id="259" dur="500"/>
                                        <p:tgtEl>
                                          <p:spTgt spid="122"/>
                                        </p:tgtEl>
                                      </p:cBhvr>
                                    </p:animEffect>
                                  </p:childTnLst>
                                </p:cTn>
                              </p:par>
                              <p:par>
                                <p:cTn id="260" presetID="16" presetClass="entr" presetSubtype="21" fill="hold" grpId="0" nodeType="withEffect">
                                  <p:stCondLst>
                                    <p:cond delay="0"/>
                                  </p:stCondLst>
                                  <p:childTnLst>
                                    <p:set>
                                      <p:cBhvr>
                                        <p:cTn id="261" dur="1" fill="hold">
                                          <p:stCondLst>
                                            <p:cond delay="0"/>
                                          </p:stCondLst>
                                        </p:cTn>
                                        <p:tgtEl>
                                          <p:spTgt spid="126"/>
                                        </p:tgtEl>
                                        <p:attrNameLst>
                                          <p:attrName>style.visibility</p:attrName>
                                        </p:attrNameLst>
                                      </p:cBhvr>
                                      <p:to>
                                        <p:strVal val="visible"/>
                                      </p:to>
                                    </p:set>
                                    <p:animEffect transition="in" filter="barn(inVertical)">
                                      <p:cBhvr>
                                        <p:cTn id="262" dur="500"/>
                                        <p:tgtEl>
                                          <p:spTgt spid="126"/>
                                        </p:tgtEl>
                                      </p:cBhvr>
                                    </p:animEffect>
                                  </p:childTnLst>
                                </p:cTn>
                              </p:par>
                              <p:par>
                                <p:cTn id="263" presetID="16" presetClass="entr" presetSubtype="21" fill="hold" grpId="0" nodeType="withEffect">
                                  <p:stCondLst>
                                    <p:cond delay="0"/>
                                  </p:stCondLst>
                                  <p:childTnLst>
                                    <p:set>
                                      <p:cBhvr>
                                        <p:cTn id="264" dur="1" fill="hold">
                                          <p:stCondLst>
                                            <p:cond delay="0"/>
                                          </p:stCondLst>
                                        </p:cTn>
                                        <p:tgtEl>
                                          <p:spTgt spid="127"/>
                                        </p:tgtEl>
                                        <p:attrNameLst>
                                          <p:attrName>style.visibility</p:attrName>
                                        </p:attrNameLst>
                                      </p:cBhvr>
                                      <p:to>
                                        <p:strVal val="visible"/>
                                      </p:to>
                                    </p:set>
                                    <p:animEffect transition="in" filter="barn(inVertical)">
                                      <p:cBhvr>
                                        <p:cTn id="265" dur="500"/>
                                        <p:tgtEl>
                                          <p:spTgt spid="127"/>
                                        </p:tgtEl>
                                      </p:cBhvr>
                                    </p:animEffect>
                                  </p:childTnLst>
                                </p:cTn>
                              </p:par>
                              <p:par>
                                <p:cTn id="266" presetID="16" presetClass="entr" presetSubtype="21" fill="hold" grpId="0" nodeType="withEffect">
                                  <p:stCondLst>
                                    <p:cond delay="0"/>
                                  </p:stCondLst>
                                  <p:childTnLst>
                                    <p:set>
                                      <p:cBhvr>
                                        <p:cTn id="267" dur="1" fill="hold">
                                          <p:stCondLst>
                                            <p:cond delay="0"/>
                                          </p:stCondLst>
                                        </p:cTn>
                                        <p:tgtEl>
                                          <p:spTgt spid="128"/>
                                        </p:tgtEl>
                                        <p:attrNameLst>
                                          <p:attrName>style.visibility</p:attrName>
                                        </p:attrNameLst>
                                      </p:cBhvr>
                                      <p:to>
                                        <p:strVal val="visible"/>
                                      </p:to>
                                    </p:set>
                                    <p:animEffect transition="in" filter="barn(inVertical)">
                                      <p:cBhvr>
                                        <p:cTn id="268" dur="500"/>
                                        <p:tgtEl>
                                          <p:spTgt spid="128"/>
                                        </p:tgtEl>
                                      </p:cBhvr>
                                    </p:animEffect>
                                  </p:childTnLst>
                                </p:cTn>
                              </p:par>
                              <p:par>
                                <p:cTn id="269" presetID="16" presetClass="entr" presetSubtype="21" fill="hold" grpId="0" nodeType="withEffect">
                                  <p:stCondLst>
                                    <p:cond delay="0"/>
                                  </p:stCondLst>
                                  <p:childTnLst>
                                    <p:set>
                                      <p:cBhvr>
                                        <p:cTn id="270" dur="1" fill="hold">
                                          <p:stCondLst>
                                            <p:cond delay="0"/>
                                          </p:stCondLst>
                                        </p:cTn>
                                        <p:tgtEl>
                                          <p:spTgt spid="137"/>
                                        </p:tgtEl>
                                        <p:attrNameLst>
                                          <p:attrName>style.visibility</p:attrName>
                                        </p:attrNameLst>
                                      </p:cBhvr>
                                      <p:to>
                                        <p:strVal val="visible"/>
                                      </p:to>
                                    </p:set>
                                    <p:animEffect transition="in" filter="barn(inVertical)">
                                      <p:cBhvr>
                                        <p:cTn id="271" dur="500"/>
                                        <p:tgtEl>
                                          <p:spTgt spid="137"/>
                                        </p:tgtEl>
                                      </p:cBhvr>
                                    </p:animEffect>
                                  </p:childTnLst>
                                </p:cTn>
                              </p:par>
                              <p:par>
                                <p:cTn id="272" presetID="16" presetClass="entr" presetSubtype="21" fill="hold" grpId="0" nodeType="withEffect">
                                  <p:stCondLst>
                                    <p:cond delay="0"/>
                                  </p:stCondLst>
                                  <p:childTnLst>
                                    <p:set>
                                      <p:cBhvr>
                                        <p:cTn id="273" dur="1" fill="hold">
                                          <p:stCondLst>
                                            <p:cond delay="0"/>
                                          </p:stCondLst>
                                        </p:cTn>
                                        <p:tgtEl>
                                          <p:spTgt spid="141"/>
                                        </p:tgtEl>
                                        <p:attrNameLst>
                                          <p:attrName>style.visibility</p:attrName>
                                        </p:attrNameLst>
                                      </p:cBhvr>
                                      <p:to>
                                        <p:strVal val="visible"/>
                                      </p:to>
                                    </p:set>
                                    <p:animEffect transition="in" filter="barn(inVertical)">
                                      <p:cBhvr>
                                        <p:cTn id="274" dur="500"/>
                                        <p:tgtEl>
                                          <p:spTgt spid="141"/>
                                        </p:tgtEl>
                                      </p:cBhvr>
                                    </p:animEffect>
                                  </p:childTnLst>
                                </p:cTn>
                              </p:par>
                            </p:childTnLst>
                          </p:cTn>
                        </p:par>
                      </p:childTnLst>
                    </p:cTn>
                  </p:par>
                </p:childTnLst>
              </p:cTn>
              <p:nextCondLst>
                <p:cond evt="onClick" delay="0">
                  <p:tgtEl>
                    <p:spTgt spid="99"/>
                  </p:tgtEl>
                </p:cond>
              </p:nextCondLst>
            </p:seq>
            <p:seq concurrent="1" nextAc="seek">
              <p:cTn id="275" restart="whenNotActive" fill="hold" evtFilter="cancelBubble" nodeType="interactiveSeq">
                <p:stCondLst>
                  <p:cond evt="onClick" delay="0">
                    <p:tgtEl>
                      <p:spTgt spid="100"/>
                    </p:tgtEl>
                  </p:cond>
                </p:stCondLst>
                <p:endSync evt="end" delay="0">
                  <p:rtn val="all"/>
                </p:endSync>
                <p:childTnLst>
                  <p:par>
                    <p:cTn id="276" fill="hold">
                      <p:stCondLst>
                        <p:cond delay="0"/>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133"/>
                                        </p:tgtEl>
                                        <p:attrNameLst>
                                          <p:attrName>style.visibility</p:attrName>
                                        </p:attrNameLst>
                                      </p:cBhvr>
                                      <p:to>
                                        <p:strVal val="visible"/>
                                      </p:to>
                                    </p:set>
                                    <p:animEffect transition="in" filter="barn(inVertical)">
                                      <p:cBhvr>
                                        <p:cTn id="280" dur="500"/>
                                        <p:tgtEl>
                                          <p:spTgt spid="133"/>
                                        </p:tgtEl>
                                      </p:cBhvr>
                                    </p:animEffect>
                                  </p:childTnLst>
                                </p:cTn>
                              </p:par>
                              <p:par>
                                <p:cTn id="281" presetID="16" presetClass="entr" presetSubtype="21" fill="hold" grpId="0" nodeType="withEffect">
                                  <p:stCondLst>
                                    <p:cond delay="0"/>
                                  </p:stCondLst>
                                  <p:childTnLst>
                                    <p:set>
                                      <p:cBhvr>
                                        <p:cTn id="282" dur="1" fill="hold">
                                          <p:stCondLst>
                                            <p:cond delay="0"/>
                                          </p:stCondLst>
                                        </p:cTn>
                                        <p:tgtEl>
                                          <p:spTgt spid="129"/>
                                        </p:tgtEl>
                                        <p:attrNameLst>
                                          <p:attrName>style.visibility</p:attrName>
                                        </p:attrNameLst>
                                      </p:cBhvr>
                                      <p:to>
                                        <p:strVal val="visible"/>
                                      </p:to>
                                    </p:set>
                                    <p:animEffect transition="in" filter="barn(inVertical)">
                                      <p:cBhvr>
                                        <p:cTn id="283" dur="500"/>
                                        <p:tgtEl>
                                          <p:spTgt spid="129"/>
                                        </p:tgtEl>
                                      </p:cBhvr>
                                    </p:animEffect>
                                  </p:childTnLst>
                                </p:cTn>
                              </p:par>
                              <p:par>
                                <p:cTn id="284" presetID="16" presetClass="entr" presetSubtype="21" fill="hold" grpId="0" nodeType="withEffect">
                                  <p:stCondLst>
                                    <p:cond delay="0"/>
                                  </p:stCondLst>
                                  <p:childTnLst>
                                    <p:set>
                                      <p:cBhvr>
                                        <p:cTn id="285" dur="1" fill="hold">
                                          <p:stCondLst>
                                            <p:cond delay="0"/>
                                          </p:stCondLst>
                                        </p:cTn>
                                        <p:tgtEl>
                                          <p:spTgt spid="130"/>
                                        </p:tgtEl>
                                        <p:attrNameLst>
                                          <p:attrName>style.visibility</p:attrName>
                                        </p:attrNameLst>
                                      </p:cBhvr>
                                      <p:to>
                                        <p:strVal val="visible"/>
                                      </p:to>
                                    </p:set>
                                    <p:animEffect transition="in" filter="barn(inVertical)">
                                      <p:cBhvr>
                                        <p:cTn id="286" dur="500"/>
                                        <p:tgtEl>
                                          <p:spTgt spid="130"/>
                                        </p:tgtEl>
                                      </p:cBhvr>
                                    </p:animEffect>
                                  </p:childTnLst>
                                </p:cTn>
                              </p:par>
                              <p:par>
                                <p:cTn id="287" presetID="16" presetClass="entr" presetSubtype="21" fill="hold" grpId="0" nodeType="withEffect">
                                  <p:stCondLst>
                                    <p:cond delay="0"/>
                                  </p:stCondLst>
                                  <p:childTnLst>
                                    <p:set>
                                      <p:cBhvr>
                                        <p:cTn id="288" dur="1" fill="hold">
                                          <p:stCondLst>
                                            <p:cond delay="0"/>
                                          </p:stCondLst>
                                        </p:cTn>
                                        <p:tgtEl>
                                          <p:spTgt spid="131"/>
                                        </p:tgtEl>
                                        <p:attrNameLst>
                                          <p:attrName>style.visibility</p:attrName>
                                        </p:attrNameLst>
                                      </p:cBhvr>
                                      <p:to>
                                        <p:strVal val="visible"/>
                                      </p:to>
                                    </p:set>
                                    <p:animEffect transition="in" filter="barn(inVertical)">
                                      <p:cBhvr>
                                        <p:cTn id="289" dur="500"/>
                                        <p:tgtEl>
                                          <p:spTgt spid="131"/>
                                        </p:tgtEl>
                                      </p:cBhvr>
                                    </p:animEffect>
                                  </p:childTnLst>
                                </p:cTn>
                              </p:par>
                              <p:par>
                                <p:cTn id="290" presetID="16" presetClass="entr" presetSubtype="21" fill="hold" grpId="0" nodeType="withEffect">
                                  <p:stCondLst>
                                    <p:cond delay="0"/>
                                  </p:stCondLst>
                                  <p:childTnLst>
                                    <p:set>
                                      <p:cBhvr>
                                        <p:cTn id="291" dur="1" fill="hold">
                                          <p:stCondLst>
                                            <p:cond delay="0"/>
                                          </p:stCondLst>
                                        </p:cTn>
                                        <p:tgtEl>
                                          <p:spTgt spid="132"/>
                                        </p:tgtEl>
                                        <p:attrNameLst>
                                          <p:attrName>style.visibility</p:attrName>
                                        </p:attrNameLst>
                                      </p:cBhvr>
                                      <p:to>
                                        <p:strVal val="visible"/>
                                      </p:to>
                                    </p:set>
                                    <p:animEffect transition="in" filter="barn(inVertical)">
                                      <p:cBhvr>
                                        <p:cTn id="292" dur="500"/>
                                        <p:tgtEl>
                                          <p:spTgt spid="132"/>
                                        </p:tgtEl>
                                      </p:cBhvr>
                                    </p:animEffect>
                                  </p:childTnLst>
                                </p:cTn>
                              </p:par>
                              <p:par>
                                <p:cTn id="293" presetID="16" presetClass="entr" presetSubtype="21" fill="hold" grpId="0" nodeType="withEffect">
                                  <p:stCondLst>
                                    <p:cond delay="0"/>
                                  </p:stCondLst>
                                  <p:childTnLst>
                                    <p:set>
                                      <p:cBhvr>
                                        <p:cTn id="294" dur="1" fill="hold">
                                          <p:stCondLst>
                                            <p:cond delay="0"/>
                                          </p:stCondLst>
                                        </p:cTn>
                                        <p:tgtEl>
                                          <p:spTgt spid="136"/>
                                        </p:tgtEl>
                                        <p:attrNameLst>
                                          <p:attrName>style.visibility</p:attrName>
                                        </p:attrNameLst>
                                      </p:cBhvr>
                                      <p:to>
                                        <p:strVal val="visible"/>
                                      </p:to>
                                    </p:set>
                                    <p:animEffect transition="in" filter="barn(inVertical)">
                                      <p:cBhvr>
                                        <p:cTn id="295" dur="500"/>
                                        <p:tgtEl>
                                          <p:spTgt spid="136"/>
                                        </p:tgtEl>
                                      </p:cBhvr>
                                    </p:animEffect>
                                  </p:childTnLst>
                                </p:cTn>
                              </p:par>
                              <p:par>
                                <p:cTn id="296" presetID="16" presetClass="entr" presetSubtype="21" fill="hold" grpId="0" nodeType="withEffect">
                                  <p:stCondLst>
                                    <p:cond delay="0"/>
                                  </p:stCondLst>
                                  <p:childTnLst>
                                    <p:set>
                                      <p:cBhvr>
                                        <p:cTn id="297" dur="1" fill="hold">
                                          <p:stCondLst>
                                            <p:cond delay="0"/>
                                          </p:stCondLst>
                                        </p:cTn>
                                        <p:tgtEl>
                                          <p:spTgt spid="134"/>
                                        </p:tgtEl>
                                        <p:attrNameLst>
                                          <p:attrName>style.visibility</p:attrName>
                                        </p:attrNameLst>
                                      </p:cBhvr>
                                      <p:to>
                                        <p:strVal val="visible"/>
                                      </p:to>
                                    </p:set>
                                    <p:animEffect transition="in" filter="barn(inVertical)">
                                      <p:cBhvr>
                                        <p:cTn id="298" dur="500"/>
                                        <p:tgtEl>
                                          <p:spTgt spid="134"/>
                                        </p:tgtEl>
                                      </p:cBhvr>
                                    </p:animEffect>
                                  </p:childTnLst>
                                </p:cTn>
                              </p:par>
                              <p:par>
                                <p:cTn id="299" presetID="16" presetClass="entr" presetSubtype="21" fill="hold" grpId="0" nodeType="withEffect">
                                  <p:stCondLst>
                                    <p:cond delay="0"/>
                                  </p:stCondLst>
                                  <p:childTnLst>
                                    <p:set>
                                      <p:cBhvr>
                                        <p:cTn id="300" dur="1" fill="hold">
                                          <p:stCondLst>
                                            <p:cond delay="0"/>
                                          </p:stCondLst>
                                        </p:cTn>
                                        <p:tgtEl>
                                          <p:spTgt spid="135"/>
                                        </p:tgtEl>
                                        <p:attrNameLst>
                                          <p:attrName>style.visibility</p:attrName>
                                        </p:attrNameLst>
                                      </p:cBhvr>
                                      <p:to>
                                        <p:strVal val="visible"/>
                                      </p:to>
                                    </p:set>
                                    <p:animEffect transition="in" filter="barn(inVertical)">
                                      <p:cBhvr>
                                        <p:cTn id="301" dur="500"/>
                                        <p:tgtEl>
                                          <p:spTgt spid="135"/>
                                        </p:tgtEl>
                                      </p:cBhvr>
                                    </p:animEffect>
                                  </p:childTnLst>
                                </p:cTn>
                              </p:par>
                            </p:childTnLst>
                          </p:cTn>
                        </p:par>
                      </p:childTnLst>
                    </p:cTn>
                  </p:par>
                </p:childTnLst>
              </p:cTn>
              <p:nextCondLst>
                <p:cond evt="onClick" delay="0">
                  <p:tgtEl>
                    <p:spTgt spid="100"/>
                  </p:tgtEl>
                </p:cond>
              </p:nextCondLst>
            </p:seq>
            <p:seq concurrent="1" nextAc="seek">
              <p:cTn id="302" restart="whenNotActive" fill="hold" evtFilter="cancelBubble" nodeType="interactiveSeq">
                <p:stCondLst>
                  <p:cond evt="onClick" delay="0">
                    <p:tgtEl>
                      <p:spTgt spid="101"/>
                    </p:tgtEl>
                  </p:cond>
                </p:stCondLst>
                <p:endSync evt="end" delay="0">
                  <p:rtn val="all"/>
                </p:endSync>
                <p:childTnLst>
                  <p:par>
                    <p:cTn id="303" fill="hold">
                      <p:stCondLst>
                        <p:cond delay="0"/>
                      </p:stCondLst>
                      <p:childTnLst>
                        <p:par>
                          <p:cTn id="304" fill="hold">
                            <p:stCondLst>
                              <p:cond delay="0"/>
                            </p:stCondLst>
                            <p:childTnLst>
                              <p:par>
                                <p:cTn id="305" presetID="16" presetClass="entr" presetSubtype="21" fill="hold" grpId="0" nodeType="withEffect">
                                  <p:stCondLst>
                                    <p:cond delay="0"/>
                                  </p:stCondLst>
                                  <p:childTnLst>
                                    <p:set>
                                      <p:cBhvr>
                                        <p:cTn id="306" dur="1" fill="hold">
                                          <p:stCondLst>
                                            <p:cond delay="0"/>
                                          </p:stCondLst>
                                        </p:cTn>
                                        <p:tgtEl>
                                          <p:spTgt spid="182"/>
                                        </p:tgtEl>
                                        <p:attrNameLst>
                                          <p:attrName>style.visibility</p:attrName>
                                        </p:attrNameLst>
                                      </p:cBhvr>
                                      <p:to>
                                        <p:strVal val="visible"/>
                                      </p:to>
                                    </p:set>
                                    <p:animEffect transition="in" filter="barn(inVertical)">
                                      <p:cBhvr>
                                        <p:cTn id="307" dur="500"/>
                                        <p:tgtEl>
                                          <p:spTgt spid="182"/>
                                        </p:tgtEl>
                                      </p:cBhvr>
                                    </p:animEffect>
                                  </p:childTnLst>
                                </p:cTn>
                              </p:par>
                              <p:par>
                                <p:cTn id="308" presetID="16" presetClass="entr" presetSubtype="21" fill="hold" grpId="0" nodeType="withEffect">
                                  <p:stCondLst>
                                    <p:cond delay="0"/>
                                  </p:stCondLst>
                                  <p:childTnLst>
                                    <p:set>
                                      <p:cBhvr>
                                        <p:cTn id="309" dur="1" fill="hold">
                                          <p:stCondLst>
                                            <p:cond delay="0"/>
                                          </p:stCondLst>
                                        </p:cTn>
                                        <p:tgtEl>
                                          <p:spTgt spid="181"/>
                                        </p:tgtEl>
                                        <p:attrNameLst>
                                          <p:attrName>style.visibility</p:attrName>
                                        </p:attrNameLst>
                                      </p:cBhvr>
                                      <p:to>
                                        <p:strVal val="visible"/>
                                      </p:to>
                                    </p:set>
                                    <p:animEffect transition="in" filter="barn(inVertical)">
                                      <p:cBhvr>
                                        <p:cTn id="310" dur="500"/>
                                        <p:tgtEl>
                                          <p:spTgt spid="181"/>
                                        </p:tgtEl>
                                      </p:cBhvr>
                                    </p:animEffect>
                                  </p:childTnLst>
                                </p:cTn>
                              </p:par>
                              <p:par>
                                <p:cTn id="311" presetID="16" presetClass="entr" presetSubtype="21" fill="hold" grpId="0" nodeType="withEffect">
                                  <p:stCondLst>
                                    <p:cond delay="0"/>
                                  </p:stCondLst>
                                  <p:childTnLst>
                                    <p:set>
                                      <p:cBhvr>
                                        <p:cTn id="312" dur="1" fill="hold">
                                          <p:stCondLst>
                                            <p:cond delay="0"/>
                                          </p:stCondLst>
                                        </p:cTn>
                                        <p:tgtEl>
                                          <p:spTgt spid="180"/>
                                        </p:tgtEl>
                                        <p:attrNameLst>
                                          <p:attrName>style.visibility</p:attrName>
                                        </p:attrNameLst>
                                      </p:cBhvr>
                                      <p:to>
                                        <p:strVal val="visible"/>
                                      </p:to>
                                    </p:set>
                                    <p:animEffect transition="in" filter="barn(inVertical)">
                                      <p:cBhvr>
                                        <p:cTn id="313" dur="500"/>
                                        <p:tgtEl>
                                          <p:spTgt spid="180"/>
                                        </p:tgtEl>
                                      </p:cBhvr>
                                    </p:animEffect>
                                  </p:childTnLst>
                                </p:cTn>
                              </p:par>
                              <p:par>
                                <p:cTn id="314" presetID="16" presetClass="entr" presetSubtype="21" fill="hold" grpId="0" nodeType="withEffect">
                                  <p:stCondLst>
                                    <p:cond delay="0"/>
                                  </p:stCondLst>
                                  <p:childTnLst>
                                    <p:set>
                                      <p:cBhvr>
                                        <p:cTn id="315" dur="1" fill="hold">
                                          <p:stCondLst>
                                            <p:cond delay="0"/>
                                          </p:stCondLst>
                                        </p:cTn>
                                        <p:tgtEl>
                                          <p:spTgt spid="179"/>
                                        </p:tgtEl>
                                        <p:attrNameLst>
                                          <p:attrName>style.visibility</p:attrName>
                                        </p:attrNameLst>
                                      </p:cBhvr>
                                      <p:to>
                                        <p:strVal val="visible"/>
                                      </p:to>
                                    </p:set>
                                    <p:animEffect transition="in" filter="barn(inVertical)">
                                      <p:cBhvr>
                                        <p:cTn id="316" dur="500"/>
                                        <p:tgtEl>
                                          <p:spTgt spid="179"/>
                                        </p:tgtEl>
                                      </p:cBhvr>
                                    </p:animEffect>
                                  </p:childTnLst>
                                </p:cTn>
                              </p:par>
                              <p:par>
                                <p:cTn id="317" presetID="16" presetClass="entr" presetSubtype="21" fill="hold" grpId="0" nodeType="withEffect">
                                  <p:stCondLst>
                                    <p:cond delay="0"/>
                                  </p:stCondLst>
                                  <p:childTnLst>
                                    <p:set>
                                      <p:cBhvr>
                                        <p:cTn id="318" dur="1" fill="hold">
                                          <p:stCondLst>
                                            <p:cond delay="0"/>
                                          </p:stCondLst>
                                        </p:cTn>
                                        <p:tgtEl>
                                          <p:spTgt spid="178"/>
                                        </p:tgtEl>
                                        <p:attrNameLst>
                                          <p:attrName>style.visibility</p:attrName>
                                        </p:attrNameLst>
                                      </p:cBhvr>
                                      <p:to>
                                        <p:strVal val="visible"/>
                                      </p:to>
                                    </p:set>
                                    <p:animEffect transition="in" filter="barn(inVertical)">
                                      <p:cBhvr>
                                        <p:cTn id="319" dur="500"/>
                                        <p:tgtEl>
                                          <p:spTgt spid="178"/>
                                        </p:tgtEl>
                                      </p:cBhvr>
                                    </p:animEffect>
                                  </p:childTnLst>
                                </p:cTn>
                              </p:par>
                              <p:par>
                                <p:cTn id="320" presetID="16" presetClass="entr" presetSubtype="21" fill="hold" grpId="0" nodeType="withEffect">
                                  <p:stCondLst>
                                    <p:cond delay="0"/>
                                  </p:stCondLst>
                                  <p:childTnLst>
                                    <p:set>
                                      <p:cBhvr>
                                        <p:cTn id="321" dur="1" fill="hold">
                                          <p:stCondLst>
                                            <p:cond delay="0"/>
                                          </p:stCondLst>
                                        </p:cTn>
                                        <p:tgtEl>
                                          <p:spTgt spid="177"/>
                                        </p:tgtEl>
                                        <p:attrNameLst>
                                          <p:attrName>style.visibility</p:attrName>
                                        </p:attrNameLst>
                                      </p:cBhvr>
                                      <p:to>
                                        <p:strVal val="visible"/>
                                      </p:to>
                                    </p:set>
                                    <p:animEffect transition="in" filter="barn(inVertical)">
                                      <p:cBhvr>
                                        <p:cTn id="322" dur="500"/>
                                        <p:tgtEl>
                                          <p:spTgt spid="177"/>
                                        </p:tgtEl>
                                      </p:cBhvr>
                                    </p:animEffect>
                                  </p:childTnLst>
                                </p:cTn>
                              </p:par>
                              <p:par>
                                <p:cTn id="323" presetID="16" presetClass="entr" presetSubtype="21" fill="hold" grpId="0" nodeType="withEffect">
                                  <p:stCondLst>
                                    <p:cond delay="0"/>
                                  </p:stCondLst>
                                  <p:childTnLst>
                                    <p:set>
                                      <p:cBhvr>
                                        <p:cTn id="324" dur="1" fill="hold">
                                          <p:stCondLst>
                                            <p:cond delay="0"/>
                                          </p:stCondLst>
                                        </p:cTn>
                                        <p:tgtEl>
                                          <p:spTgt spid="168"/>
                                        </p:tgtEl>
                                        <p:attrNameLst>
                                          <p:attrName>style.visibility</p:attrName>
                                        </p:attrNameLst>
                                      </p:cBhvr>
                                      <p:to>
                                        <p:strVal val="visible"/>
                                      </p:to>
                                    </p:set>
                                    <p:animEffect transition="in" filter="barn(inVertical)">
                                      <p:cBhvr>
                                        <p:cTn id="325" dur="500"/>
                                        <p:tgtEl>
                                          <p:spTgt spid="168"/>
                                        </p:tgtEl>
                                      </p:cBhvr>
                                    </p:animEffect>
                                  </p:childTnLst>
                                </p:cTn>
                              </p:par>
                            </p:childTnLst>
                          </p:cTn>
                        </p:par>
                      </p:childTnLst>
                    </p:cTn>
                  </p:par>
                </p:childTnLst>
              </p:cTn>
              <p:nextCondLst>
                <p:cond evt="onClick" delay="0">
                  <p:tgtEl>
                    <p:spTgt spid="101"/>
                  </p:tgtEl>
                </p:cond>
              </p:nextCondLst>
            </p:seq>
            <p:seq concurrent="1" nextAc="seek">
              <p:cTn id="326" restart="whenNotActive" fill="hold" evtFilter="cancelBubble" nodeType="interactiveSeq">
                <p:stCondLst>
                  <p:cond evt="onClick" delay="0">
                    <p:tgtEl>
                      <p:spTgt spid="102"/>
                    </p:tgtEl>
                  </p:cond>
                </p:stCondLst>
                <p:endSync evt="end" delay="0">
                  <p:rtn val="all"/>
                </p:endSync>
                <p:childTnLst>
                  <p:par>
                    <p:cTn id="327" fill="hold">
                      <p:stCondLst>
                        <p:cond delay="0"/>
                      </p:stCondLst>
                      <p:childTnLst>
                        <p:par>
                          <p:cTn id="328" fill="hold">
                            <p:stCondLst>
                              <p:cond delay="0"/>
                            </p:stCondLst>
                            <p:childTnLst>
                              <p:par>
                                <p:cTn id="329" presetID="16" presetClass="entr" presetSubtype="21" fill="hold" grpId="0" nodeType="clickEffect">
                                  <p:stCondLst>
                                    <p:cond delay="0"/>
                                  </p:stCondLst>
                                  <p:childTnLst>
                                    <p:set>
                                      <p:cBhvr>
                                        <p:cTn id="330" dur="1" fill="hold">
                                          <p:stCondLst>
                                            <p:cond delay="0"/>
                                          </p:stCondLst>
                                        </p:cTn>
                                        <p:tgtEl>
                                          <p:spTgt spid="150"/>
                                        </p:tgtEl>
                                        <p:attrNameLst>
                                          <p:attrName>style.visibility</p:attrName>
                                        </p:attrNameLst>
                                      </p:cBhvr>
                                      <p:to>
                                        <p:strVal val="visible"/>
                                      </p:to>
                                    </p:set>
                                    <p:animEffect transition="in" filter="barn(inVertical)">
                                      <p:cBhvr>
                                        <p:cTn id="331" dur="500"/>
                                        <p:tgtEl>
                                          <p:spTgt spid="150"/>
                                        </p:tgtEl>
                                      </p:cBhvr>
                                    </p:animEffect>
                                  </p:childTnLst>
                                </p:cTn>
                              </p:par>
                              <p:par>
                                <p:cTn id="332" presetID="16" presetClass="entr" presetSubtype="21" fill="hold" grpId="0" nodeType="withEffect">
                                  <p:stCondLst>
                                    <p:cond delay="0"/>
                                  </p:stCondLst>
                                  <p:childTnLst>
                                    <p:set>
                                      <p:cBhvr>
                                        <p:cTn id="333" dur="1" fill="hold">
                                          <p:stCondLst>
                                            <p:cond delay="0"/>
                                          </p:stCondLst>
                                        </p:cTn>
                                        <p:tgtEl>
                                          <p:spTgt spid="151"/>
                                        </p:tgtEl>
                                        <p:attrNameLst>
                                          <p:attrName>style.visibility</p:attrName>
                                        </p:attrNameLst>
                                      </p:cBhvr>
                                      <p:to>
                                        <p:strVal val="visible"/>
                                      </p:to>
                                    </p:set>
                                    <p:animEffect transition="in" filter="barn(inVertical)">
                                      <p:cBhvr>
                                        <p:cTn id="334" dur="500"/>
                                        <p:tgtEl>
                                          <p:spTgt spid="151"/>
                                        </p:tgtEl>
                                      </p:cBhvr>
                                    </p:animEffect>
                                  </p:childTnLst>
                                </p:cTn>
                              </p:par>
                              <p:par>
                                <p:cTn id="335" presetID="16" presetClass="entr" presetSubtype="21" fill="hold" grpId="0" nodeType="withEffect">
                                  <p:stCondLst>
                                    <p:cond delay="0"/>
                                  </p:stCondLst>
                                  <p:childTnLst>
                                    <p:set>
                                      <p:cBhvr>
                                        <p:cTn id="336" dur="1" fill="hold">
                                          <p:stCondLst>
                                            <p:cond delay="0"/>
                                          </p:stCondLst>
                                        </p:cTn>
                                        <p:tgtEl>
                                          <p:spTgt spid="152"/>
                                        </p:tgtEl>
                                        <p:attrNameLst>
                                          <p:attrName>style.visibility</p:attrName>
                                        </p:attrNameLst>
                                      </p:cBhvr>
                                      <p:to>
                                        <p:strVal val="visible"/>
                                      </p:to>
                                    </p:set>
                                    <p:animEffect transition="in" filter="barn(inVertical)">
                                      <p:cBhvr>
                                        <p:cTn id="337" dur="500"/>
                                        <p:tgtEl>
                                          <p:spTgt spid="152"/>
                                        </p:tgtEl>
                                      </p:cBhvr>
                                    </p:animEffect>
                                  </p:childTnLst>
                                </p:cTn>
                              </p:par>
                              <p:par>
                                <p:cTn id="338" presetID="16" presetClass="entr" presetSubtype="21" fill="hold" grpId="0" nodeType="withEffect">
                                  <p:stCondLst>
                                    <p:cond delay="0"/>
                                  </p:stCondLst>
                                  <p:childTnLst>
                                    <p:set>
                                      <p:cBhvr>
                                        <p:cTn id="339" dur="1" fill="hold">
                                          <p:stCondLst>
                                            <p:cond delay="0"/>
                                          </p:stCondLst>
                                        </p:cTn>
                                        <p:tgtEl>
                                          <p:spTgt spid="148"/>
                                        </p:tgtEl>
                                        <p:attrNameLst>
                                          <p:attrName>style.visibility</p:attrName>
                                        </p:attrNameLst>
                                      </p:cBhvr>
                                      <p:to>
                                        <p:strVal val="visible"/>
                                      </p:to>
                                    </p:set>
                                    <p:animEffect transition="in" filter="barn(inVertical)">
                                      <p:cBhvr>
                                        <p:cTn id="340" dur="500"/>
                                        <p:tgtEl>
                                          <p:spTgt spid="148"/>
                                        </p:tgtEl>
                                      </p:cBhvr>
                                    </p:animEffect>
                                  </p:childTnLst>
                                </p:cTn>
                              </p:par>
                              <p:par>
                                <p:cTn id="341" presetID="16" presetClass="entr" presetSubtype="21" fill="hold" grpId="0" nodeType="withEffect">
                                  <p:stCondLst>
                                    <p:cond delay="0"/>
                                  </p:stCondLst>
                                  <p:childTnLst>
                                    <p:set>
                                      <p:cBhvr>
                                        <p:cTn id="342" dur="1" fill="hold">
                                          <p:stCondLst>
                                            <p:cond delay="0"/>
                                          </p:stCondLst>
                                        </p:cTn>
                                        <p:tgtEl>
                                          <p:spTgt spid="147"/>
                                        </p:tgtEl>
                                        <p:attrNameLst>
                                          <p:attrName>style.visibility</p:attrName>
                                        </p:attrNameLst>
                                      </p:cBhvr>
                                      <p:to>
                                        <p:strVal val="visible"/>
                                      </p:to>
                                    </p:set>
                                    <p:animEffect transition="in" filter="barn(inVertical)">
                                      <p:cBhvr>
                                        <p:cTn id="343" dur="500"/>
                                        <p:tgtEl>
                                          <p:spTgt spid="147"/>
                                        </p:tgtEl>
                                      </p:cBhvr>
                                    </p:animEffect>
                                  </p:childTnLst>
                                </p:cTn>
                              </p:par>
                              <p:par>
                                <p:cTn id="344" presetID="16" presetClass="entr" presetSubtype="21" fill="hold" grpId="0" nodeType="withEffect">
                                  <p:stCondLst>
                                    <p:cond delay="0"/>
                                  </p:stCondLst>
                                  <p:childTnLst>
                                    <p:set>
                                      <p:cBhvr>
                                        <p:cTn id="345" dur="1" fill="hold">
                                          <p:stCondLst>
                                            <p:cond delay="0"/>
                                          </p:stCondLst>
                                        </p:cTn>
                                        <p:tgtEl>
                                          <p:spTgt spid="146"/>
                                        </p:tgtEl>
                                        <p:attrNameLst>
                                          <p:attrName>style.visibility</p:attrName>
                                        </p:attrNameLst>
                                      </p:cBhvr>
                                      <p:to>
                                        <p:strVal val="visible"/>
                                      </p:to>
                                    </p:set>
                                    <p:animEffect transition="in" filter="barn(inVertical)">
                                      <p:cBhvr>
                                        <p:cTn id="346" dur="500"/>
                                        <p:tgtEl>
                                          <p:spTgt spid="146"/>
                                        </p:tgtEl>
                                      </p:cBhvr>
                                    </p:animEffect>
                                  </p:childTnLst>
                                </p:cTn>
                              </p:par>
                              <p:par>
                                <p:cTn id="347" presetID="16" presetClass="entr" presetSubtype="21" fill="hold" grpId="0" nodeType="withEffect">
                                  <p:stCondLst>
                                    <p:cond delay="0"/>
                                  </p:stCondLst>
                                  <p:childTnLst>
                                    <p:set>
                                      <p:cBhvr>
                                        <p:cTn id="348" dur="1" fill="hold">
                                          <p:stCondLst>
                                            <p:cond delay="0"/>
                                          </p:stCondLst>
                                        </p:cTn>
                                        <p:tgtEl>
                                          <p:spTgt spid="149"/>
                                        </p:tgtEl>
                                        <p:attrNameLst>
                                          <p:attrName>style.visibility</p:attrName>
                                        </p:attrNameLst>
                                      </p:cBhvr>
                                      <p:to>
                                        <p:strVal val="visible"/>
                                      </p:to>
                                    </p:set>
                                    <p:animEffect transition="in" filter="barn(inVertical)">
                                      <p:cBhvr>
                                        <p:cTn id="349" dur="500"/>
                                        <p:tgtEl>
                                          <p:spTgt spid="149"/>
                                        </p:tgtEl>
                                      </p:cBhvr>
                                    </p:animEffect>
                                  </p:childTnLst>
                                </p:cTn>
                              </p:par>
                            </p:childTnLst>
                          </p:cTn>
                        </p:par>
                      </p:childTnLst>
                    </p:cTn>
                  </p:par>
                </p:childTnLst>
              </p:cTn>
              <p:nextCondLst>
                <p:cond evt="onClick" delay="0">
                  <p:tgtEl>
                    <p:spTgt spid="102"/>
                  </p:tgtEl>
                </p:cond>
              </p:nextCondLst>
            </p:seq>
            <p:seq concurrent="1" nextAc="seek">
              <p:cTn id="350" restart="whenNotActive" fill="hold" evtFilter="cancelBubble" nodeType="interactiveSeq">
                <p:stCondLst>
                  <p:cond evt="onClick" delay="0">
                    <p:tgtEl>
                      <p:spTgt spid="103"/>
                    </p:tgtEl>
                  </p:cond>
                </p:stCondLst>
                <p:endSync evt="end" delay="0">
                  <p:rtn val="all"/>
                </p:endSync>
                <p:childTnLst>
                  <p:par>
                    <p:cTn id="351" fill="hold">
                      <p:stCondLst>
                        <p:cond delay="0"/>
                      </p:stCondLst>
                      <p:childTnLst>
                        <p:par>
                          <p:cTn id="352" fill="hold">
                            <p:stCondLst>
                              <p:cond delay="0"/>
                            </p:stCondLst>
                            <p:childTnLst>
                              <p:par>
                                <p:cTn id="353" presetID="16" presetClass="entr" presetSubtype="21" fill="hold" grpId="0" nodeType="withEffect">
                                  <p:stCondLst>
                                    <p:cond delay="0"/>
                                  </p:stCondLst>
                                  <p:childTnLst>
                                    <p:set>
                                      <p:cBhvr>
                                        <p:cTn id="354" dur="1" fill="hold">
                                          <p:stCondLst>
                                            <p:cond delay="0"/>
                                          </p:stCondLst>
                                        </p:cTn>
                                        <p:tgtEl>
                                          <p:spTgt spid="144"/>
                                        </p:tgtEl>
                                        <p:attrNameLst>
                                          <p:attrName>style.visibility</p:attrName>
                                        </p:attrNameLst>
                                      </p:cBhvr>
                                      <p:to>
                                        <p:strVal val="visible"/>
                                      </p:to>
                                    </p:set>
                                    <p:animEffect transition="in" filter="barn(inVertical)">
                                      <p:cBhvr>
                                        <p:cTn id="355" dur="500"/>
                                        <p:tgtEl>
                                          <p:spTgt spid="144"/>
                                        </p:tgtEl>
                                      </p:cBhvr>
                                    </p:animEffect>
                                  </p:childTnLst>
                                </p:cTn>
                              </p:par>
                            </p:childTnLst>
                          </p:cTn>
                        </p:par>
                      </p:childTnLst>
                    </p:cTn>
                  </p:par>
                  <p:par>
                    <p:cTn id="356" fill="hold">
                      <p:stCondLst>
                        <p:cond delay="indefinite"/>
                      </p:stCondLst>
                      <p:childTnLst>
                        <p:par>
                          <p:cTn id="357" fill="hold">
                            <p:stCondLst>
                              <p:cond delay="0"/>
                            </p:stCondLst>
                            <p:childTnLst>
                              <p:par>
                                <p:cTn id="358" presetID="16" presetClass="entr" presetSubtype="21" fill="hold" grpId="0" nodeType="clickEffect">
                                  <p:stCondLst>
                                    <p:cond delay="0"/>
                                  </p:stCondLst>
                                  <p:childTnLst>
                                    <p:set>
                                      <p:cBhvr>
                                        <p:cTn id="359" dur="1" fill="hold">
                                          <p:stCondLst>
                                            <p:cond delay="0"/>
                                          </p:stCondLst>
                                        </p:cTn>
                                        <p:tgtEl>
                                          <p:spTgt spid="145"/>
                                        </p:tgtEl>
                                        <p:attrNameLst>
                                          <p:attrName>style.visibility</p:attrName>
                                        </p:attrNameLst>
                                      </p:cBhvr>
                                      <p:to>
                                        <p:strVal val="visible"/>
                                      </p:to>
                                    </p:set>
                                    <p:animEffect transition="in" filter="barn(inVertical)">
                                      <p:cBhvr>
                                        <p:cTn id="360" dur="500"/>
                                        <p:tgtEl>
                                          <p:spTgt spid="145"/>
                                        </p:tgtEl>
                                      </p:cBhvr>
                                    </p:animEffect>
                                  </p:childTnLst>
                                </p:cTn>
                              </p:par>
                              <p:par>
                                <p:cTn id="361" presetID="16" presetClass="entr" presetSubtype="21" fill="hold" grpId="0" nodeType="withEffect">
                                  <p:stCondLst>
                                    <p:cond delay="0"/>
                                  </p:stCondLst>
                                  <p:childTnLst>
                                    <p:set>
                                      <p:cBhvr>
                                        <p:cTn id="362" dur="1" fill="hold">
                                          <p:stCondLst>
                                            <p:cond delay="0"/>
                                          </p:stCondLst>
                                        </p:cTn>
                                        <p:tgtEl>
                                          <p:spTgt spid="159"/>
                                        </p:tgtEl>
                                        <p:attrNameLst>
                                          <p:attrName>style.visibility</p:attrName>
                                        </p:attrNameLst>
                                      </p:cBhvr>
                                      <p:to>
                                        <p:strVal val="visible"/>
                                      </p:to>
                                    </p:set>
                                    <p:animEffect transition="in" filter="barn(inVertical)">
                                      <p:cBhvr>
                                        <p:cTn id="363" dur="500"/>
                                        <p:tgtEl>
                                          <p:spTgt spid="159"/>
                                        </p:tgtEl>
                                      </p:cBhvr>
                                    </p:animEffect>
                                  </p:childTnLst>
                                </p:cTn>
                              </p:par>
                              <p:par>
                                <p:cTn id="364" presetID="16" presetClass="entr" presetSubtype="21" fill="hold" grpId="0" nodeType="withEffect">
                                  <p:stCondLst>
                                    <p:cond delay="0"/>
                                  </p:stCondLst>
                                  <p:childTnLst>
                                    <p:set>
                                      <p:cBhvr>
                                        <p:cTn id="365" dur="1" fill="hold">
                                          <p:stCondLst>
                                            <p:cond delay="0"/>
                                          </p:stCondLst>
                                        </p:cTn>
                                        <p:tgtEl>
                                          <p:spTgt spid="143"/>
                                        </p:tgtEl>
                                        <p:attrNameLst>
                                          <p:attrName>style.visibility</p:attrName>
                                        </p:attrNameLst>
                                      </p:cBhvr>
                                      <p:to>
                                        <p:strVal val="visible"/>
                                      </p:to>
                                    </p:set>
                                    <p:animEffect transition="in" filter="barn(inVertical)">
                                      <p:cBhvr>
                                        <p:cTn id="366" dur="500"/>
                                        <p:tgtEl>
                                          <p:spTgt spid="143"/>
                                        </p:tgtEl>
                                      </p:cBhvr>
                                    </p:animEffect>
                                  </p:childTnLst>
                                </p:cTn>
                              </p:par>
                              <p:par>
                                <p:cTn id="367" presetID="16" presetClass="entr" presetSubtype="21" fill="hold" grpId="0" nodeType="withEffect">
                                  <p:stCondLst>
                                    <p:cond delay="0"/>
                                  </p:stCondLst>
                                  <p:childTnLst>
                                    <p:set>
                                      <p:cBhvr>
                                        <p:cTn id="368" dur="1" fill="hold">
                                          <p:stCondLst>
                                            <p:cond delay="0"/>
                                          </p:stCondLst>
                                        </p:cTn>
                                        <p:tgtEl>
                                          <p:spTgt spid="142"/>
                                        </p:tgtEl>
                                        <p:attrNameLst>
                                          <p:attrName>style.visibility</p:attrName>
                                        </p:attrNameLst>
                                      </p:cBhvr>
                                      <p:to>
                                        <p:strVal val="visible"/>
                                      </p:to>
                                    </p:set>
                                    <p:animEffect transition="in" filter="barn(inVertical)">
                                      <p:cBhvr>
                                        <p:cTn id="369" dur="500"/>
                                        <p:tgtEl>
                                          <p:spTgt spid="142"/>
                                        </p:tgtEl>
                                      </p:cBhvr>
                                    </p:animEffect>
                                  </p:childTnLst>
                                </p:cTn>
                              </p:par>
                            </p:childTnLst>
                          </p:cTn>
                        </p:par>
                      </p:childTnLst>
                    </p:cTn>
                  </p:par>
                </p:childTnLst>
              </p:cTn>
              <p:nextCondLst>
                <p:cond evt="onClick" delay="0">
                  <p:tgtEl>
                    <p:spTgt spid="103"/>
                  </p:tgtEl>
                </p:cond>
              </p:nextCondLst>
            </p:seq>
          </p:childTnLst>
        </p:cTn>
      </p:par>
    </p:tnLst>
    <p:bldLst>
      <p:bldP spid="5" grpId="0"/>
      <p:bldP spid="7" grpId="0" animBg="1"/>
      <p:bldP spid="8" grpId="0" animBg="1"/>
      <p:bldP spid="9" grpId="0" animBg="1"/>
      <p:bldP spid="10" grpId="0" animBg="1"/>
      <p:bldP spid="11" grpId="0" animBg="1"/>
      <p:bldP spid="15" grpId="0" animBg="1"/>
      <p:bldP spid="29" grpId="0" animBg="1"/>
      <p:bldP spid="31" grpId="0" animBg="1"/>
      <p:bldP spid="32" grpId="0" animBg="1"/>
      <p:bldP spid="34" grpId="0" animBg="1"/>
      <p:bldP spid="35" grpId="0" animBg="1"/>
      <p:bldP spid="36" grpId="0" animBg="1"/>
      <p:bldP spid="37" grpId="0" animBg="1"/>
      <p:bldP spid="38" grpId="0" animBg="1"/>
      <p:bldP spid="41" grpId="0" animBg="1"/>
      <p:bldP spid="42" grpId="0" animBg="1"/>
      <p:bldP spid="43" grpId="0" animBg="1"/>
      <p:bldP spid="45" grpId="0" animBg="1"/>
      <p:bldP spid="46" grpId="0" animBg="1"/>
      <p:bldP spid="47" grpId="0" animBg="1"/>
      <p:bldP spid="48" grpId="0" animBg="1"/>
      <p:bldP spid="49" grpId="0" animBg="1"/>
      <p:bldP spid="50" grpId="0" animBg="1"/>
      <p:bldP spid="51" grpId="0" animBg="1"/>
      <p:bldP spid="53" grpId="0" animBg="1"/>
      <p:bldP spid="54" grpId="0" animBg="1"/>
      <p:bldP spid="56" grpId="0" animBg="1"/>
      <p:bldP spid="58" grpId="0" animBg="1"/>
      <p:bldP spid="59" grpId="0" animBg="1"/>
      <p:bldP spid="61" grpId="0" animBg="1"/>
      <p:bldP spid="62" grpId="0" animBg="1"/>
      <p:bldP spid="64" grpId="0" animBg="1"/>
      <p:bldP spid="65" grpId="0" animBg="1"/>
      <p:bldP spid="66" grpId="0" animBg="1"/>
      <p:bldP spid="67" grpId="0" animBg="1"/>
      <p:bldP spid="68" grpId="0" animBg="1"/>
      <p:bldP spid="69" grpId="0" animBg="1"/>
      <p:bldP spid="168" grpId="0" animBg="1"/>
      <p:bldP spid="177" grpId="0" animBg="1"/>
      <p:bldP spid="178" grpId="0" animBg="1"/>
      <p:bldP spid="179" grpId="0" animBg="1"/>
      <p:bldP spid="180" grpId="0" animBg="1"/>
      <p:bldP spid="181" grpId="0" animBg="1"/>
      <p:bldP spid="182" grpId="0" animBg="1"/>
      <p:bldP spid="214" grpId="0" animBg="1"/>
      <p:bldP spid="215" grpId="0" animBg="1"/>
      <p:bldP spid="216" grpId="0" animBg="1"/>
      <p:bldP spid="217" grpId="0" animBg="1"/>
      <p:bldP spid="218" grpId="0" animBg="1"/>
      <p:bldP spid="123" grpId="0" animBg="1"/>
      <p:bldP spid="124" grpId="0" animBg="1"/>
      <p:bldP spid="125" grpId="0" animBg="1"/>
      <p:bldP spid="129" grpId="0" animBg="1"/>
      <p:bldP spid="130" grpId="0" animBg="1"/>
      <p:bldP spid="131" grpId="0" animBg="1"/>
      <p:bldP spid="132" grpId="0" animBg="1"/>
      <p:bldP spid="133" grpId="0" animBg="1"/>
      <p:bldP spid="134" grpId="0" animBg="1"/>
      <p:bldP spid="135" grpId="0" animBg="1"/>
      <p:bldP spid="136" grpId="0" animBg="1"/>
      <p:bldP spid="138" grpId="0" animBg="1"/>
      <p:bldP spid="139" grpId="0" animBg="1"/>
      <p:bldP spid="140" grpId="0" animBg="1"/>
      <p:bldP spid="146" grpId="0" animBg="1"/>
      <p:bldP spid="147" grpId="0" animBg="1"/>
      <p:bldP spid="148" grpId="0" animBg="1"/>
      <p:bldP spid="149" grpId="0" animBg="1"/>
      <p:bldP spid="150" grpId="0" animBg="1"/>
      <p:bldP spid="151" grpId="0" animBg="1"/>
      <p:bldP spid="152" grpId="0" animBg="1"/>
      <p:bldP spid="153" grpId="0" animBg="1"/>
      <p:bldP spid="2"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17" grpId="0" animBg="1"/>
      <p:bldP spid="118" grpId="0" animBg="1"/>
      <p:bldP spid="119" grpId="0" animBg="1"/>
      <p:bldP spid="120" grpId="0" animBg="1"/>
      <p:bldP spid="121" grpId="0" animBg="1"/>
      <p:bldP spid="122" grpId="0" animBg="1"/>
      <p:bldP spid="126" grpId="0" animBg="1"/>
      <p:bldP spid="127" grpId="0" animBg="1"/>
      <p:bldP spid="128" grpId="0" animBg="1"/>
      <p:bldP spid="137" grpId="0" animBg="1"/>
      <p:bldP spid="141" grpId="0" animBg="1"/>
      <p:bldP spid="142" grpId="0" animBg="1"/>
      <p:bldP spid="143" grpId="0" animBg="1"/>
      <p:bldP spid="144" grpId="0" animBg="1"/>
      <p:bldP spid="145" grpId="0" animBg="1"/>
      <p:bldP spid="1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93D9E5-E811-4D63-AD82-8A5B979C1394}"/>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85"/>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32"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5" y="5130543"/>
            <a:ext cx="520391" cy="566575"/>
          </a:xfrm>
          <a:prstGeom prst="rect">
            <a:avLst/>
          </a:prstGeom>
        </p:spPr>
      </p:pic>
      <p:sp>
        <p:nvSpPr>
          <p:cNvPr id="4" name="Snip Diagonal Corner Rectangle 3"/>
          <p:cNvSpPr/>
          <p:nvPr/>
        </p:nvSpPr>
        <p:spPr>
          <a:xfrm>
            <a:off x="764271" y="265956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1</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tủ</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mây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trời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bàn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gì</a:t>
            </a:r>
            <a:r>
              <a:rPr lang="en-US" sz="4000" b="1" dirty="0">
                <a:solidFill>
                  <a:prstClr val="black"/>
                </a:solidFill>
                <a:latin typeface="Times New Roman" pitchFamily="18" charset="0"/>
                <a:cs typeface="Times New Roman" pitchFamily="18" charset="0"/>
              </a:rPr>
              <a:t>?(6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endParaRPr lang="vi-VN" sz="1900">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defRPr/>
            </a:pPr>
            <a:r>
              <a:rPr lang="en-US" sz="2400" dirty="0">
                <a:solidFill>
                  <a:prstClr val="white">
                    <a:lumMod val="50000"/>
                  </a:prstClr>
                </a:solidFill>
                <a:latin typeface="Arial" panose="020B0604020202020204" pitchFamily="34" charset="0"/>
                <a:hlinkClick r:id="rId11"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7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20" tIns="45718" rIns="91320" bIns="45718" rtlCol="0">
            <a:spAutoFit/>
          </a:bodyPr>
          <a:lstStyle/>
          <a:p>
            <a:pPr defTabSz="913017"/>
            <a:endParaRPr lang="en-US" sz="1900" dirty="0">
              <a:solidFill>
                <a:prstClr val="black"/>
              </a:solidFill>
            </a:endParaRPr>
          </a:p>
        </p:txBody>
      </p:sp>
      <p:sp>
        <p:nvSpPr>
          <p:cNvPr id="18" name="Oval 17">
            <a:extLst>
              <a:ext uri="{FF2B5EF4-FFF2-40B4-BE49-F238E27FC236}">
                <a16:creationId xmlns:a16="http://schemas.microsoft.com/office/drawing/2014/main"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
        <p:nvSpPr>
          <p:cNvPr id="19" name="Oval 18">
            <a:extLst>
              <a:ext uri="{FF2B5EF4-FFF2-40B4-BE49-F238E27FC236}">
                <a16:creationId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
        <p:nvSpPr>
          <p:cNvPr id="21" name="Oval 20">
            <a:extLst>
              <a:ext uri="{FF2B5EF4-FFF2-40B4-BE49-F238E27FC236}">
                <a16:creationId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
        <p:nvSpPr>
          <p:cNvPr id="22" name="Oval 21">
            <a:extLst>
              <a:ext uri="{FF2B5EF4-FFF2-40B4-BE49-F238E27FC236}">
                <a16:creationId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
        <p:nvSpPr>
          <p:cNvPr id="16" name="Oval 15">
            <a:extLst>
              <a:ext uri="{FF2B5EF4-FFF2-40B4-BE49-F238E27FC236}">
                <a16:creationId xmlns:a16="http://schemas.microsoft.com/office/drawing/2014/main" id="{B9F19479-C75C-4506-9D0C-3807FE9AB011}"/>
              </a:ext>
            </a:extLst>
          </p:cNvPr>
          <p:cNvSpPr/>
          <p:nvPr/>
        </p:nvSpPr>
        <p:spPr>
          <a:xfrm>
            <a:off x="702670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20" tIns="45718" rIns="91320" bIns="45718" rtlCol="0" anchor="ctr"/>
          <a:lstStyle/>
          <a:p>
            <a:pPr algn="ctr" defTabSz="913017"/>
            <a:r>
              <a:rPr lang="en-US" sz="3200" b="1" dirty="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12507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30F0AD-C040-467F-B62B-294308B4417D}"/>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7029"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73" y="5130521"/>
            <a:ext cx="520391" cy="566575"/>
          </a:xfrm>
          <a:prstGeom prst="rect">
            <a:avLst/>
          </a:prstGeom>
        </p:spPr>
      </p:pic>
      <p:sp>
        <p:nvSpPr>
          <p:cNvPr id="4" name="Snip Diagonal Corner Rectangle 3"/>
          <p:cNvSpPr/>
          <p:nvPr/>
        </p:nvSpPr>
        <p:spPr>
          <a:xfrm>
            <a:off x="764271" y="2093851"/>
            <a:ext cx="10526728" cy="2422135"/>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3200" b="1" dirty="0" err="1">
                <a:solidFill>
                  <a:prstClr val="black"/>
                </a:solidFill>
                <a:latin typeface="Times New Roman" pitchFamily="18" charset="0"/>
                <a:cs typeface="Times New Roman" pitchFamily="18" charset="0"/>
              </a:rPr>
              <a:t>Câu</a:t>
            </a:r>
            <a:r>
              <a:rPr lang="en-US" sz="3200" b="1" dirty="0">
                <a:solidFill>
                  <a:prstClr val="black"/>
                </a:solidFill>
                <a:latin typeface="Times New Roman" pitchFamily="18" charset="0"/>
                <a:cs typeface="Times New Roman" pitchFamily="18" charset="0"/>
              </a:rPr>
              <a:t> </a:t>
            </a:r>
            <a:r>
              <a:rPr lang="en-GB" sz="3200" b="1" dirty="0">
                <a:solidFill>
                  <a:prstClr val="black"/>
                </a:solidFill>
                <a:latin typeface="Times New Roman" pitchFamily="18" charset="0"/>
                <a:cs typeface="Times New Roman" pitchFamily="18" charset="0"/>
              </a:rPr>
              <a:t>2</a:t>
            </a:r>
            <a:r>
              <a:rPr lang="en-US" sz="3200" b="1" dirty="0">
                <a:solidFill>
                  <a:prstClr val="black"/>
                </a:solidFill>
                <a:latin typeface="Times New Roman" pitchFamily="18" charset="0"/>
                <a:cs typeface="Times New Roman" pitchFamily="18" charset="0"/>
              </a:rPr>
              <a:t>. </a:t>
            </a:r>
            <a:r>
              <a:rPr lang="vi-VN" sz="3200" b="1" dirty="0">
                <a:solidFill>
                  <a:prstClr val="black"/>
                </a:solidFill>
                <a:latin typeface="Times New Roman" pitchFamily="18" charset="0"/>
                <a:cs typeface="Times New Roman" pitchFamily="18" charset="0"/>
              </a:rPr>
              <a:t>Những câu thơ</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sau</a:t>
            </a:r>
            <a:r>
              <a:rPr lang="vi-VN" sz="3200" b="1" dirty="0">
                <a:solidFill>
                  <a:prstClr val="black"/>
                </a:solidFill>
                <a:latin typeface="Times New Roman" pitchFamily="18" charset="0"/>
                <a:cs typeface="Times New Roman" pitchFamily="18" charset="0"/>
              </a:rPr>
              <a:t> sử dụng biện pháp </a:t>
            </a:r>
            <a:r>
              <a:rPr lang="en-US" sz="3200" b="1" dirty="0" err="1">
                <a:solidFill>
                  <a:prstClr val="black"/>
                </a:solidFill>
                <a:latin typeface="Times New Roman" pitchFamily="18" charset="0"/>
                <a:cs typeface="Times New Roman" pitchFamily="18" charset="0"/>
              </a:rPr>
              <a:t>tu</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từ</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nào</a:t>
            </a:r>
            <a:r>
              <a:rPr lang="en-US" sz="3200" b="1" dirty="0">
                <a:solidFill>
                  <a:prstClr val="black"/>
                </a:solidFill>
                <a:latin typeface="Times New Roman" pitchFamily="18" charset="0"/>
                <a:cs typeface="Times New Roman" pitchFamily="18" charset="0"/>
              </a:rPr>
              <a:t>?</a:t>
            </a:r>
            <a:endParaRPr lang="vi-VN" sz="3200" b="1" dirty="0">
              <a:solidFill>
                <a:prstClr val="black"/>
              </a:solidFill>
              <a:latin typeface="Times New Roman" pitchFamily="18" charset="0"/>
              <a:cs typeface="Times New Roman" pitchFamily="18" charset="0"/>
            </a:endParaRPr>
          </a:p>
          <a:p>
            <a:pPr algn="ctr" defTabSz="913402">
              <a:defRPr/>
            </a:pPr>
            <a:r>
              <a:rPr lang="vi-VN" sz="3200" b="1" dirty="0">
                <a:solidFill>
                  <a:prstClr val="black"/>
                </a:solidFill>
                <a:latin typeface="Times New Roman" pitchFamily="18" charset="0"/>
                <a:cs typeface="Times New Roman" pitchFamily="18" charset="0"/>
              </a:rPr>
              <a:t>“</a:t>
            </a:r>
            <a:r>
              <a:rPr lang="vi-VN" sz="3200" b="1" i="1" dirty="0">
                <a:solidFill>
                  <a:prstClr val="black"/>
                </a:solidFill>
                <a:latin typeface="Times New Roman" pitchFamily="18" charset="0"/>
                <a:cs typeface="Times New Roman" pitchFamily="18" charset="0"/>
              </a:rPr>
              <a:t>Cả công trường say ngủ cạnh dòng sông</a:t>
            </a:r>
          </a:p>
          <a:p>
            <a:pPr algn="ctr" defTabSz="913402">
              <a:defRPr/>
            </a:pPr>
            <a:r>
              <a:rPr lang="vi-VN" sz="3200" b="1" i="1" dirty="0">
                <a:solidFill>
                  <a:prstClr val="black"/>
                </a:solidFill>
                <a:latin typeface="Times New Roman" pitchFamily="18" charset="0"/>
                <a:cs typeface="Times New Roman" pitchFamily="18" charset="0"/>
              </a:rPr>
              <a:t>Những tháp khoan nhô lên trời ngẫm nghĩ</a:t>
            </a:r>
          </a:p>
          <a:p>
            <a:pPr algn="ctr" defTabSz="913402">
              <a:defRPr/>
            </a:pPr>
            <a:r>
              <a:rPr lang="vi-VN" sz="3200" b="1" i="1" dirty="0">
                <a:solidFill>
                  <a:prstClr val="black"/>
                </a:solidFill>
                <a:latin typeface="Times New Roman" pitchFamily="18" charset="0"/>
                <a:cs typeface="Times New Roman" pitchFamily="18" charset="0"/>
              </a:rPr>
              <a:t>Những xe ủi, xe ben sóng vai nhau nằm nghỉ</a:t>
            </a:r>
            <a:r>
              <a:rPr lang="vi-VN" sz="3200" b="1" dirty="0">
                <a:solidFill>
                  <a:prstClr val="black"/>
                </a:solidFill>
                <a:latin typeface="Times New Roman" pitchFamily="18" charset="0"/>
                <a:cs typeface="Times New Roman" pitchFamily="18" charset="0"/>
              </a:rPr>
              <a:t>”.</a:t>
            </a:r>
            <a:r>
              <a:rPr lang="en-US" sz="3200" b="1" dirty="0">
                <a:solidFill>
                  <a:prstClr val="black"/>
                </a:solidFill>
                <a:latin typeface="Times New Roman" pitchFamily="18" charset="0"/>
                <a:cs typeface="Times New Roman" pitchFamily="18" charset="0"/>
              </a:rPr>
              <a:t>(6 </a:t>
            </a:r>
            <a:r>
              <a:rPr lang="en-US" sz="3200" b="1" dirty="0" err="1">
                <a:solidFill>
                  <a:prstClr val="black"/>
                </a:solidFill>
                <a:latin typeface="Times New Roman" pitchFamily="18" charset="0"/>
                <a:cs typeface="Times New Roman" pitchFamily="18" charset="0"/>
              </a:rPr>
              <a:t>kí</a:t>
            </a:r>
            <a:r>
              <a:rPr lang="en-US" sz="3200" b="1" dirty="0">
                <a:solidFill>
                  <a:prstClr val="black"/>
                </a:solidFill>
                <a:latin typeface="Times New Roman" pitchFamily="18" charset="0"/>
                <a:cs typeface="Times New Roman" pitchFamily="18" charset="0"/>
              </a:rPr>
              <a:t> </a:t>
            </a:r>
            <a:r>
              <a:rPr lang="en-US" sz="3200" b="1" dirty="0" err="1">
                <a:solidFill>
                  <a:prstClr val="black"/>
                </a:solidFill>
                <a:latin typeface="Times New Roman" pitchFamily="18" charset="0"/>
                <a:cs typeface="Times New Roman" pitchFamily="18" charset="0"/>
              </a:rPr>
              <a:t>tự</a:t>
            </a:r>
            <a:r>
              <a:rPr lang="en-US" sz="3200" b="1" dirty="0">
                <a:solidFill>
                  <a:prstClr val="black"/>
                </a:solidFill>
                <a:latin typeface="Times New Roman" pitchFamily="18" charset="0"/>
                <a:cs typeface="Times New Roman" pitchFamily="18" charset="0"/>
              </a:rPr>
              <a:t>)</a:t>
            </a: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52"/>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54" tIns="45718" rIns="91354" bIns="45718" rtlCol="0">
            <a:spAutoFit/>
          </a:bodyPr>
          <a:lstStyle/>
          <a:p>
            <a:pPr defTabSz="913402"/>
            <a:endParaRPr lang="en-US" sz="1900" dirty="0">
              <a:solidFill>
                <a:prstClr val="black"/>
              </a:solidFill>
            </a:endParaRPr>
          </a:p>
        </p:txBody>
      </p:sp>
      <p:sp>
        <p:nvSpPr>
          <p:cNvPr id="19" name="Oval 18">
            <a:extLst>
              <a:ext uri="{FF2B5EF4-FFF2-40B4-BE49-F238E27FC236}">
                <a16:creationId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7</a:t>
            </a:r>
            <a:endParaRPr lang="vi-VN" sz="3200" b="1" dirty="0">
              <a:solidFill>
                <a:prstClr val="white"/>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7</a:t>
            </a:r>
            <a:endParaRPr lang="vi-VN" sz="3200" b="1" dirty="0">
              <a:solidFill>
                <a:prstClr val="white"/>
              </a:solidFill>
            </a:endParaRPr>
          </a:p>
        </p:txBody>
      </p:sp>
      <p:sp>
        <p:nvSpPr>
          <p:cNvPr id="21" name="Oval 20">
            <a:extLst>
              <a:ext uri="{FF2B5EF4-FFF2-40B4-BE49-F238E27FC236}">
                <a16:creationId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7</a:t>
            </a:r>
            <a:endParaRPr lang="vi-VN" sz="3200" b="1" dirty="0">
              <a:solidFill>
                <a:prstClr val="white"/>
              </a:solidFill>
            </a:endParaRPr>
          </a:p>
        </p:txBody>
      </p:sp>
      <p:sp>
        <p:nvSpPr>
          <p:cNvPr id="22" name="Oval 21">
            <a:extLst>
              <a:ext uri="{FF2B5EF4-FFF2-40B4-BE49-F238E27FC236}">
                <a16:creationId xmlns:a16="http://schemas.microsoft.com/office/drawing/2014/main" id="{B9F19479-C75C-4506-9D0C-3807FE9AB011}"/>
              </a:ext>
            </a:extLst>
          </p:cNvPr>
          <p:cNvSpPr/>
          <p:nvPr/>
        </p:nvSpPr>
        <p:spPr>
          <a:xfrm>
            <a:off x="631024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7</a:t>
            </a:r>
            <a:endParaRPr lang="vi-VN" sz="3200" b="1" dirty="0">
              <a:solidFill>
                <a:prstClr val="white"/>
              </a:solidFill>
            </a:endParaRPr>
          </a:p>
        </p:txBody>
      </p:sp>
      <p:sp>
        <p:nvSpPr>
          <p:cNvPr id="14" name="Oval 13">
            <a:extLst>
              <a:ext uri="{FF2B5EF4-FFF2-40B4-BE49-F238E27FC236}">
                <a16:creationId xmlns:a16="http://schemas.microsoft.com/office/drawing/2014/main" id="{2E924294-5B7D-4AF7-A11C-C05C4C0DE7F0}"/>
              </a:ext>
            </a:extLst>
          </p:cNvPr>
          <p:cNvSpPr/>
          <p:nvPr/>
        </p:nvSpPr>
        <p:spPr>
          <a:xfrm>
            <a:off x="26807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7</a:t>
            </a:r>
            <a:endParaRPr lang="vi-VN" sz="3200" b="1" dirty="0">
              <a:solidFill>
                <a:prstClr val="white"/>
              </a:solidFill>
            </a:endParaRPr>
          </a:p>
        </p:txBody>
      </p:sp>
      <p:sp>
        <p:nvSpPr>
          <p:cNvPr id="16" name="Oval 15">
            <a:extLst>
              <a:ext uri="{FF2B5EF4-FFF2-40B4-BE49-F238E27FC236}">
                <a16:creationId xmlns:a16="http://schemas.microsoft.com/office/drawing/2014/main" id="{2ED082CA-74CD-498B-8C22-E93F85CC31F3}"/>
              </a:ext>
            </a:extLst>
          </p:cNvPr>
          <p:cNvSpPr/>
          <p:nvPr/>
        </p:nvSpPr>
        <p:spPr>
          <a:xfrm>
            <a:off x="7819727" y="115559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7</a:t>
            </a:r>
            <a:endParaRPr lang="vi-VN" sz="3200" b="1" dirty="0">
              <a:solidFill>
                <a:prstClr val="white"/>
              </a:solidFill>
            </a:endParaRPr>
          </a:p>
        </p:txBody>
      </p:sp>
      <p:sp>
        <p:nvSpPr>
          <p:cNvPr id="18" name="Oval 17">
            <a:extLst>
              <a:ext uri="{FF2B5EF4-FFF2-40B4-BE49-F238E27FC236}">
                <a16:creationId xmlns:a16="http://schemas.microsoft.com/office/drawing/2014/main" id="{2ED082CA-74CD-498B-8C22-E93F85CC31F3}"/>
              </a:ext>
            </a:extLst>
          </p:cNvPr>
          <p:cNvSpPr/>
          <p:nvPr/>
        </p:nvSpPr>
        <p:spPr>
          <a:xfrm>
            <a:off x="7026708" y="1107461"/>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54" tIns="45718" rIns="91354" bIns="45718" rtlCol="0" anchor="ctr"/>
          <a:lstStyle/>
          <a:p>
            <a:pPr algn="ctr" defTabSz="913402"/>
            <a:r>
              <a:rPr lang="en-US" sz="3200" b="1" dirty="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427417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9" grpId="0" animBg="1"/>
      <p:bldP spid="20" grpId="0" animBg="1"/>
      <p:bldP spid="21" grpId="0" animBg="1"/>
      <p:bldP spid="22" grpId="0" animBg="1"/>
      <p:bldP spid="14" grpId="0" animBg="1"/>
      <p:bldP spid="16"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12A107-5A93-455E-ACEF-F626D9EA77C8}"/>
              </a:ext>
            </a:extLst>
          </p:cNvPr>
          <p:cNvPicPr>
            <a:picLocks noChangeAspect="1"/>
          </p:cNvPicPr>
          <p:nvPr/>
        </p:nvPicPr>
        <p:blipFill>
          <a:blip r:embed="rId3"/>
          <a:stretch>
            <a:fillRect/>
          </a:stretch>
        </p:blipFill>
        <p:spPr>
          <a:xfrm>
            <a:off x="0" y="1676"/>
            <a:ext cx="12192000" cy="6854653"/>
          </a:xfrm>
          <a:prstGeom prst="rect">
            <a:avLst/>
          </a:prstGeom>
        </p:spPr>
      </p:pic>
      <p:pic>
        <p:nvPicPr>
          <p:cNvPr id="7" name="Picture 6"/>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70" y="3769237"/>
            <a:ext cx="1086500" cy="1182927"/>
          </a:xfrm>
          <a:prstGeom prst="rect">
            <a:avLst/>
          </a:prstGeom>
        </p:spPr>
      </p:pic>
      <p:pic>
        <p:nvPicPr>
          <p:cNvPr id="9" name="Picture 8"/>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81" y="4515855"/>
            <a:ext cx="812889" cy="885032"/>
          </a:xfrm>
          <a:prstGeom prst="rect">
            <a:avLst/>
          </a:prstGeom>
        </p:spPr>
      </p:pic>
      <p:pic>
        <p:nvPicPr>
          <p:cNvPr id="11" name="Picture 10"/>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2025" y="5130495"/>
            <a:ext cx="520391" cy="566575"/>
          </a:xfrm>
          <a:prstGeom prst="rect">
            <a:avLst/>
          </a:prstGeom>
        </p:spPr>
      </p:pic>
      <p:sp>
        <p:nvSpPr>
          <p:cNvPr id="4" name="Snip Diagonal Corner Rectangle 3"/>
          <p:cNvSpPr/>
          <p:nvPr/>
        </p:nvSpPr>
        <p:spPr>
          <a:xfrm>
            <a:off x="764271" y="1987296"/>
            <a:ext cx="10526728" cy="270727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3</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thích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hợp</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chỗ</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trống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văn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Trời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nắng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giòn</a:t>
            </a:r>
            <a:r>
              <a:rPr lang="en-US" sz="4000" b="1" dirty="0">
                <a:solidFill>
                  <a:prstClr val="black"/>
                </a:solidFill>
                <a:latin typeface="Times New Roman" pitchFamily="18" charset="0"/>
                <a:cs typeface="Times New Roman" pitchFamily="18" charset="0"/>
              </a:rPr>
              <a:t> tan.” </a:t>
            </a:r>
            <a:r>
              <a:rPr lang="en-US" sz="4000" b="1" dirty="0" err="1">
                <a:solidFill>
                  <a:prstClr val="black"/>
                </a:solidFill>
                <a:latin typeface="Times New Roman" pitchFamily="18" charset="0"/>
                <a:cs typeface="Times New Roman" pitchFamily="18" charset="0"/>
              </a:rPr>
              <a:t>đã</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để</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làm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dụng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kiểu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ẩn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dụ</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chuyển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đổi</a:t>
            </a:r>
            <a:r>
              <a:rPr lang="en-US" sz="4000" b="1" dirty="0">
                <a:solidFill>
                  <a:prstClr val="black"/>
                </a:solidFill>
                <a:latin typeface="Times New Roman" pitchFamily="18" charset="0"/>
                <a:cs typeface="Times New Roman" pitchFamily="18" charset="0"/>
              </a:rPr>
              <a:t> …… </a:t>
            </a:r>
            <a:r>
              <a:rPr lang="en-US" sz="4000" b="1" dirty="0" err="1">
                <a:solidFill>
                  <a:prstClr val="black"/>
                </a:solidFill>
                <a:latin typeface="Times New Roman" pitchFamily="18" charset="0"/>
                <a:cs typeface="Times New Roman" pitchFamily="18" charset="0"/>
              </a:rPr>
              <a:t>để</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làm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văn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thêm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sinh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động</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hấp</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dẫn</a:t>
            </a:r>
            <a:r>
              <a:rPr lang="en-US" sz="4000" b="1" dirty="0">
                <a:solidFill>
                  <a:prstClr val="black"/>
                </a:solidFill>
                <a:latin typeface="Times New Roman" pitchFamily="18" charset="0"/>
                <a:cs typeface="Times New Roman" pitchFamily="18" charset="0"/>
              </a:rPr>
              <a:t>.( 7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endParaRPr lang="vi-VN" sz="1900">
              <a:solidFill>
                <a:prstClr val="white"/>
              </a:solidFill>
            </a:endParaRPr>
          </a:p>
        </p:txBody>
      </p:sp>
      <p:sp>
        <p:nvSpPr>
          <p:cNvPr id="57" name="Cloud 56">
            <a:hlinkClick r:id="rId1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defRPr/>
            </a:pPr>
            <a:r>
              <a:rPr lang="en-US" sz="2400" dirty="0">
                <a:solidFill>
                  <a:prstClr val="white">
                    <a:lumMod val="50000"/>
                  </a:prstClr>
                </a:solidFill>
                <a:latin typeface="Arial" panose="020B0604020202020204" pitchFamily="34" charset="0"/>
                <a:hlinkClick r:id="rId10"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28"/>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392" tIns="45718" rIns="91392" bIns="45718" rtlCol="0">
            <a:spAutoFit/>
          </a:bodyPr>
          <a:lstStyle/>
          <a:p>
            <a:pPr defTabSz="913833"/>
            <a:endParaRPr lang="en-US" sz="1900" dirty="0">
              <a:solidFill>
                <a:prstClr val="black"/>
              </a:solidFill>
            </a:endParaRPr>
          </a:p>
        </p:txBody>
      </p:sp>
      <p:sp>
        <p:nvSpPr>
          <p:cNvPr id="18" name="Oval 17">
            <a:extLst>
              <a:ext uri="{FF2B5EF4-FFF2-40B4-BE49-F238E27FC236}">
                <a16:creationId xmlns:a16="http://schemas.microsoft.com/office/drawing/2014/main" id="{13AC6AB6-5321-4571-AD62-E7141E21EBD4}"/>
              </a:ext>
            </a:extLst>
          </p:cNvPr>
          <p:cNvSpPr/>
          <p:nvPr/>
        </p:nvSpPr>
        <p:spPr>
          <a:xfrm>
            <a:off x="254133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7</a:t>
            </a:r>
            <a:endParaRPr lang="vi-VN" sz="3200" b="1" dirty="0">
              <a:solidFill>
                <a:prstClr val="white"/>
              </a:solidFill>
            </a:endParaRPr>
          </a:p>
        </p:txBody>
      </p:sp>
      <p:sp>
        <p:nvSpPr>
          <p:cNvPr id="19" name="Oval 18">
            <a:extLst>
              <a:ext uri="{FF2B5EF4-FFF2-40B4-BE49-F238E27FC236}">
                <a16:creationId xmlns:a16="http://schemas.microsoft.com/office/drawing/2014/main" id="{2F030150-3157-4543-BE4F-B9BFAB444E06}"/>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7</a:t>
            </a:r>
            <a:endParaRPr lang="vi-VN" sz="3200" b="1" dirty="0">
              <a:solidFill>
                <a:prstClr val="white"/>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7</a:t>
            </a:r>
            <a:endParaRPr lang="vi-VN" sz="3200" b="1" dirty="0">
              <a:solidFill>
                <a:prstClr val="white"/>
              </a:solidFill>
            </a:endParaRPr>
          </a:p>
        </p:txBody>
      </p:sp>
      <p:sp>
        <p:nvSpPr>
          <p:cNvPr id="21" name="Oval 20">
            <a:extLst>
              <a:ext uri="{FF2B5EF4-FFF2-40B4-BE49-F238E27FC236}">
                <a16:creationId xmlns:a16="http://schemas.microsoft.com/office/drawing/2014/main" id="{33AE3F85-B04A-4B40-BBA0-3CA9C6CA3420}"/>
              </a:ext>
            </a:extLst>
          </p:cNvPr>
          <p:cNvSpPr/>
          <p:nvPr/>
        </p:nvSpPr>
        <p:spPr>
          <a:xfrm>
            <a:off x="534852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7</a:t>
            </a:r>
            <a:endParaRPr lang="vi-VN" sz="3200" b="1" dirty="0">
              <a:solidFill>
                <a:prstClr val="white"/>
              </a:solidFill>
            </a:endParaRPr>
          </a:p>
        </p:txBody>
      </p:sp>
      <p:sp>
        <p:nvSpPr>
          <p:cNvPr id="22" name="Oval 21">
            <a:extLst>
              <a:ext uri="{FF2B5EF4-FFF2-40B4-BE49-F238E27FC236}">
                <a16:creationId xmlns:a16="http://schemas.microsoft.com/office/drawing/2014/main" id="{B9F19479-C75C-4506-9D0C-3807FE9AB011}"/>
              </a:ext>
            </a:extLst>
          </p:cNvPr>
          <p:cNvSpPr/>
          <p:nvPr/>
        </p:nvSpPr>
        <p:spPr>
          <a:xfrm>
            <a:off x="6260226"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7</a:t>
            </a:r>
            <a:endParaRPr lang="vi-VN" sz="3200" b="1" dirty="0">
              <a:solidFill>
                <a:prstClr val="white"/>
              </a:solidFill>
            </a:endParaRPr>
          </a:p>
        </p:txBody>
      </p:sp>
      <p:sp>
        <p:nvSpPr>
          <p:cNvPr id="16" name="Oval 15">
            <a:extLst>
              <a:ext uri="{FF2B5EF4-FFF2-40B4-BE49-F238E27FC236}">
                <a16:creationId xmlns:a16="http://schemas.microsoft.com/office/drawing/2014/main" id="{B9F19479-C75C-4506-9D0C-3807FE9AB011}"/>
              </a:ext>
            </a:extLst>
          </p:cNvPr>
          <p:cNvSpPr/>
          <p:nvPr/>
        </p:nvSpPr>
        <p:spPr>
          <a:xfrm>
            <a:off x="7026708" y="110757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7</a:t>
            </a:r>
            <a:endParaRPr lang="vi-VN" sz="3200" b="1" dirty="0">
              <a:solidFill>
                <a:prstClr val="white"/>
              </a:solidFill>
            </a:endParaRPr>
          </a:p>
        </p:txBody>
      </p:sp>
      <p:sp>
        <p:nvSpPr>
          <p:cNvPr id="23" name="Oval 22">
            <a:extLst>
              <a:ext uri="{FF2B5EF4-FFF2-40B4-BE49-F238E27FC236}">
                <a16:creationId xmlns:a16="http://schemas.microsoft.com/office/drawing/2014/main" id="{B9F19479-C75C-4506-9D0C-3807FE9AB011}"/>
              </a:ext>
            </a:extLst>
          </p:cNvPr>
          <p:cNvSpPr/>
          <p:nvPr/>
        </p:nvSpPr>
        <p:spPr>
          <a:xfrm>
            <a:off x="7752849"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392" tIns="45718" rIns="91392" bIns="45718" rtlCol="0" anchor="ctr"/>
          <a:lstStyle/>
          <a:p>
            <a:pPr algn="ctr" defTabSz="913833"/>
            <a:r>
              <a:rPr lang="en-US" sz="3200" b="1" dirty="0">
                <a:solidFill>
                  <a:prstClr val="white"/>
                </a:solidFill>
              </a:rPr>
              <a:t>7</a:t>
            </a:r>
            <a:endParaRPr lang="vi-VN" sz="3200" b="1" dirty="0">
              <a:solidFill>
                <a:prstClr val="white"/>
              </a:solidFill>
            </a:endParaRPr>
          </a:p>
        </p:txBody>
      </p:sp>
    </p:spTree>
    <p:extLst>
      <p:ext uri="{BB962C8B-B14F-4D97-AF65-F5344CB8AC3E}">
        <p14:creationId xmlns:p14="http://schemas.microsoft.com/office/powerpoint/2010/main" val="356231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18" grpId="0" animBg="1"/>
      <p:bldP spid="19" grpId="0" animBg="1"/>
      <p:bldP spid="20" grpId="0" animBg="1"/>
      <p:bldP spid="21" grpId="0" animBg="1"/>
      <p:bldP spid="22" grpId="0" animBg="1"/>
      <p:bldP spid="16"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CDE6C-0FD9-40FE-BC8D-42EE6F734FB6}"/>
              </a:ext>
            </a:extLst>
          </p:cNvPr>
          <p:cNvPicPr>
            <a:picLocks noChangeAspect="1"/>
          </p:cNvPicPr>
          <p:nvPr/>
        </p:nvPicPr>
        <p:blipFill>
          <a:blip r:embed="rId3"/>
          <a:stretch>
            <a:fillRect/>
          </a:stretch>
        </p:blipFill>
        <p:spPr>
          <a:xfrm>
            <a:off x="0" y="1676"/>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0" y="2659583"/>
            <a:ext cx="11745533"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4</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định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loại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xanh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xanh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tươi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tắn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rực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rỡ</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nhỏ</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nhỏ</a:t>
            </a:r>
            <a:r>
              <a:rPr lang="vi-VN" sz="4000" b="1" dirty="0">
                <a:solidFill>
                  <a:prstClr val="black"/>
                </a:solidFill>
                <a:latin typeface="Times New Roman" pitchFamily="18" charset="0"/>
                <a:cs typeface="Times New Roman" pitchFamily="18" charset="0"/>
              </a:rPr>
              <a:t>. </a:t>
            </a:r>
            <a:r>
              <a:rPr lang="en-US" sz="4000" b="1" dirty="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991247" y="502237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9"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4386563"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
        <p:nvSpPr>
          <p:cNvPr id="21" name="Oval 20">
            <a:extLst>
              <a:ext uri="{FF2B5EF4-FFF2-40B4-BE49-F238E27FC236}">
                <a16:creationId xmlns:a16="http://schemas.microsoft.com/office/drawing/2014/main" id="{33AE3F85-B04A-4B40-BBA0-3CA9C6CA3420}"/>
              </a:ext>
            </a:extLst>
          </p:cNvPr>
          <p:cNvSpPr/>
          <p:nvPr/>
        </p:nvSpPr>
        <p:spPr>
          <a:xfrm>
            <a:off x="5242446" y="1147039"/>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
        <p:nvSpPr>
          <p:cNvPr id="12" name="Oval 11">
            <a:extLst>
              <a:ext uri="{FF2B5EF4-FFF2-40B4-BE49-F238E27FC236}">
                <a16:creationId xmlns:a16="http://schemas.microsoft.com/office/drawing/2014/main" id="{28B629B4-FD4C-4FCC-8188-991A2F085934}"/>
              </a:ext>
            </a:extLst>
          </p:cNvPr>
          <p:cNvSpPr/>
          <p:nvPr/>
        </p:nvSpPr>
        <p:spPr>
          <a:xfrm>
            <a:off x="3463914"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
        <p:nvSpPr>
          <p:cNvPr id="13" name="Oval 12">
            <a:extLst>
              <a:ext uri="{FF2B5EF4-FFF2-40B4-BE49-F238E27FC236}">
                <a16:creationId xmlns:a16="http://schemas.microsoft.com/office/drawing/2014/main" id="{0C1204BF-9E4C-4DEE-8659-BF16559DF340}"/>
              </a:ext>
            </a:extLst>
          </p:cNvPr>
          <p:cNvSpPr/>
          <p:nvPr/>
        </p:nvSpPr>
        <p:spPr>
          <a:xfrm>
            <a:off x="2603531"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
        <p:nvSpPr>
          <p:cNvPr id="16" name="Oval 15">
            <a:extLst>
              <a:ext uri="{FF2B5EF4-FFF2-40B4-BE49-F238E27FC236}">
                <a16:creationId xmlns:a16="http://schemas.microsoft.com/office/drawing/2014/main" id="{B28D5E26-CA77-4C38-8814-57B8038384EC}"/>
              </a:ext>
            </a:extLst>
          </p:cNvPr>
          <p:cNvSpPr/>
          <p:nvPr/>
        </p:nvSpPr>
        <p:spPr>
          <a:xfrm>
            <a:off x="6914311" y="1169227"/>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
        <p:nvSpPr>
          <p:cNvPr id="18" name="Oval 17">
            <a:extLst>
              <a:ext uri="{FF2B5EF4-FFF2-40B4-BE49-F238E27FC236}">
                <a16:creationId xmlns:a16="http://schemas.microsoft.com/office/drawing/2014/main" id="{8AE4FAD7-A786-4AA0-99DD-9E8FF4950F73}"/>
              </a:ext>
            </a:extLst>
          </p:cNvPr>
          <p:cNvSpPr/>
          <p:nvPr/>
        </p:nvSpPr>
        <p:spPr>
          <a:xfrm>
            <a:off x="6096022" y="1142123"/>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361907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21" grpId="0" animBg="1"/>
      <p:bldP spid="12" grpId="0" animBg="1"/>
      <p:bldP spid="13" grpId="0" animBg="1"/>
      <p:bldP spid="16"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CDE6C-0FD9-40FE-BC8D-42EE6F734FB6}"/>
              </a:ext>
            </a:extLst>
          </p:cNvPr>
          <p:cNvPicPr>
            <a:picLocks noChangeAspect="1"/>
          </p:cNvPicPr>
          <p:nvPr/>
        </p:nvPicPr>
        <p:blipFill>
          <a:blip r:embed="rId3"/>
          <a:stretch>
            <a:fillRect/>
          </a:stretch>
        </p:blipFill>
        <p:spPr>
          <a:xfrm>
            <a:off x="0" y="25070"/>
            <a:ext cx="12192000" cy="6854653"/>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76" y="4515855"/>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85" y="5130467"/>
            <a:ext cx="520391" cy="566575"/>
          </a:xfrm>
          <a:prstGeom prst="rect">
            <a:avLst/>
          </a:prstGeom>
        </p:spPr>
      </p:pic>
      <p:sp>
        <p:nvSpPr>
          <p:cNvPr id="4" name="Snip Diagonal Corner Rectangle 3"/>
          <p:cNvSpPr/>
          <p:nvPr/>
        </p:nvSpPr>
        <p:spPr>
          <a:xfrm>
            <a:off x="283336" y="2659583"/>
            <a:ext cx="11462197" cy="198033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GB" sz="4000" b="1" dirty="0">
                <a:solidFill>
                  <a:prstClr val="black"/>
                </a:solidFill>
                <a:latin typeface="Times New Roman" pitchFamily="18" charset="0"/>
                <a:cs typeface="Times New Roman" pitchFamily="18" charset="0"/>
              </a:rPr>
              <a:t>5</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Điền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từ</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còn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vào</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câu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sau</a:t>
            </a:r>
            <a:r>
              <a:rPr lang="en-US" sz="4000" b="1" dirty="0">
                <a:solidFill>
                  <a:prstClr val="black"/>
                </a:solidFill>
                <a:latin typeface="Times New Roman" pitchFamily="18" charset="0"/>
                <a:cs typeface="Times New Roman" pitchFamily="18" charset="0"/>
              </a:rPr>
              <a:t>: ….</a:t>
            </a:r>
            <a:r>
              <a:rPr lang="vi-VN" sz="4000" b="1" dirty="0">
                <a:solidFill>
                  <a:prstClr val="black"/>
                </a:solidFill>
                <a:latin typeface="Times New Roman" pitchFamily="18" charset="0"/>
                <a:cs typeface="Times New Roman" pitchFamily="18" charset="0"/>
              </a:rPr>
              <a:t> là những từ dùng để gọi tên các sự vật, hiện tượng, khái niệm. </a:t>
            </a:r>
            <a:r>
              <a:rPr lang="en-US" sz="4000" b="1" dirty="0">
                <a:solidFill>
                  <a:prstClr val="black"/>
                </a:solidFill>
                <a:latin typeface="Times New Roman" pitchFamily="18" charset="0"/>
                <a:cs typeface="Times New Roman" pitchFamily="18" charset="0"/>
              </a:rPr>
              <a:t>( 6 </a:t>
            </a:r>
            <a:r>
              <a:rPr lang="en-US" sz="4000" b="1" dirty="0" err="1">
                <a:solidFill>
                  <a:prstClr val="black"/>
                </a:solidFill>
                <a:latin typeface="Times New Roman" pitchFamily="18" charset="0"/>
                <a:cs typeface="Times New Roman" pitchFamily="18" charset="0"/>
              </a:rPr>
              <a:t>kí</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tự</a:t>
            </a:r>
            <a:r>
              <a:rPr lang="en-US" sz="4000" b="1" dirty="0">
                <a:solidFill>
                  <a:prstClr val="black"/>
                </a:solidFill>
                <a:latin typeface="Times New Roman" pitchFamily="18" charset="0"/>
                <a:cs typeface="Times New Roman" pitchFamily="18" charset="0"/>
              </a:rPr>
              <a:t>)</a:t>
            </a:r>
            <a:endParaRPr lang="vi-VN" sz="4000" b="1" dirty="0">
              <a:solidFill>
                <a:prstClr val="black"/>
              </a:solidFill>
              <a:latin typeface="Times New Roman" pitchFamily="18" charset="0"/>
              <a:cs typeface="Times New Roman" pitchFamily="18" charset="0"/>
            </a:endParaRP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41" name="Cloud 40"/>
          <p:cNvSpPr/>
          <p:nvPr/>
        </p:nvSpPr>
        <p:spPr>
          <a:xfrm>
            <a:off x="13632642"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endParaRPr lang="vi-VN" sz="1900">
              <a:solidFill>
                <a:prstClr val="white"/>
              </a:solidFill>
            </a:endParaRPr>
          </a:p>
        </p:txBody>
      </p:sp>
      <p:sp>
        <p:nvSpPr>
          <p:cNvPr id="57" name="Cloud 56">
            <a:hlinkClick r:id="rId8"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defRPr/>
            </a:pPr>
            <a:r>
              <a:rPr lang="en-US" sz="2400" dirty="0">
                <a:solidFill>
                  <a:prstClr val="white">
                    <a:lumMod val="50000"/>
                  </a:prstClr>
                </a:solidFill>
                <a:latin typeface="Arial" panose="020B0604020202020204" pitchFamily="34" charset="0"/>
                <a:hlinkClick r:id="rId8" action="ppaction://hlinksldjump"/>
              </a:rPr>
              <a:t>QUAY VỀ</a:t>
            </a:r>
            <a:endParaRPr lang="vi-VN" sz="2400" dirty="0">
              <a:solidFill>
                <a:prstClr val="white">
                  <a:lumMod val="50000"/>
                </a:prstClr>
              </a:solidFill>
            </a:endParaRPr>
          </a:p>
        </p:txBody>
      </p:sp>
      <p:sp>
        <p:nvSpPr>
          <p:cNvPr id="17" name="TextBox 16"/>
          <p:cNvSpPr txBox="1"/>
          <p:nvPr/>
        </p:nvSpPr>
        <p:spPr>
          <a:xfrm>
            <a:off x="10361979" y="6495006"/>
            <a:ext cx="1726928" cy="384717"/>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34" tIns="45718" rIns="91434" bIns="45718" rtlCol="0">
            <a:spAutoFit/>
          </a:bodyPr>
          <a:lstStyle/>
          <a:p>
            <a:pPr defTabSz="914309"/>
            <a:endParaRPr lang="en-US" sz="1900" dirty="0">
              <a:solidFill>
                <a:prstClr val="black"/>
              </a:solidFill>
            </a:endParaRPr>
          </a:p>
        </p:txBody>
      </p:sp>
      <p:sp>
        <p:nvSpPr>
          <p:cNvPr id="20" name="Oval 19">
            <a:extLst>
              <a:ext uri="{FF2B5EF4-FFF2-40B4-BE49-F238E27FC236}">
                <a16:creationId xmlns:a16="http://schemas.microsoft.com/office/drawing/2014/main" id="{D2B0C49A-B7BA-43E7-995F-FD5459F1C02D}"/>
              </a:ext>
            </a:extLst>
          </p:cNvPr>
          <p:cNvSpPr/>
          <p:nvPr/>
        </p:nvSpPr>
        <p:spPr>
          <a:xfrm>
            <a:off x="6835882" y="11374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
        <p:nvSpPr>
          <p:cNvPr id="12" name="Oval 11">
            <a:extLst>
              <a:ext uri="{FF2B5EF4-FFF2-40B4-BE49-F238E27FC236}">
                <a16:creationId xmlns:a16="http://schemas.microsoft.com/office/drawing/2014/main" id="{28B629B4-FD4C-4FCC-8188-991A2F085934}"/>
              </a:ext>
            </a:extLst>
          </p:cNvPr>
          <p:cNvSpPr/>
          <p:nvPr/>
        </p:nvSpPr>
        <p:spPr>
          <a:xfrm>
            <a:off x="5913233" y="11374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
        <p:nvSpPr>
          <p:cNvPr id="13" name="Oval 12">
            <a:extLst>
              <a:ext uri="{FF2B5EF4-FFF2-40B4-BE49-F238E27FC236}">
                <a16:creationId xmlns:a16="http://schemas.microsoft.com/office/drawing/2014/main" id="{0C1204BF-9E4C-4DEE-8659-BF16559DF340}"/>
              </a:ext>
            </a:extLst>
          </p:cNvPr>
          <p:cNvSpPr/>
          <p:nvPr/>
        </p:nvSpPr>
        <p:spPr>
          <a:xfrm>
            <a:off x="5242418"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
        <p:nvSpPr>
          <p:cNvPr id="14" name="Oval 13">
            <a:extLst>
              <a:ext uri="{FF2B5EF4-FFF2-40B4-BE49-F238E27FC236}">
                <a16:creationId xmlns:a16="http://schemas.microsoft.com/office/drawing/2014/main" id="{D2B0C49A-B7BA-43E7-995F-FD5459F1C02D}"/>
              </a:ext>
            </a:extLst>
          </p:cNvPr>
          <p:cNvSpPr/>
          <p:nvPr/>
        </p:nvSpPr>
        <p:spPr>
          <a:xfrm>
            <a:off x="4448166"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
        <p:nvSpPr>
          <p:cNvPr id="15" name="Oval 14">
            <a:extLst>
              <a:ext uri="{FF2B5EF4-FFF2-40B4-BE49-F238E27FC236}">
                <a16:creationId xmlns:a16="http://schemas.microsoft.com/office/drawing/2014/main" id="{28B629B4-FD4C-4FCC-8188-991A2F085934}"/>
              </a:ext>
            </a:extLst>
          </p:cNvPr>
          <p:cNvSpPr/>
          <p:nvPr/>
        </p:nvSpPr>
        <p:spPr>
          <a:xfrm>
            <a:off x="3525517" y="11220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
        <p:nvSpPr>
          <p:cNvPr id="16" name="Oval 15">
            <a:extLst>
              <a:ext uri="{FF2B5EF4-FFF2-40B4-BE49-F238E27FC236}">
                <a16:creationId xmlns:a16="http://schemas.microsoft.com/office/drawing/2014/main" id="{0C1204BF-9E4C-4DEE-8659-BF16559DF340}"/>
              </a:ext>
            </a:extLst>
          </p:cNvPr>
          <p:cNvSpPr/>
          <p:nvPr/>
        </p:nvSpPr>
        <p:spPr>
          <a:xfrm>
            <a:off x="2665134" y="1106635"/>
            <a:ext cx="604684" cy="604684"/>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914309"/>
            <a:r>
              <a:rPr lang="en-US" sz="3200" b="1" dirty="0">
                <a:solidFill>
                  <a:prstClr val="white"/>
                </a:solidFill>
              </a:rPr>
              <a:t>6</a:t>
            </a:r>
            <a:endParaRPr lang="vi-VN" sz="3200" b="1" dirty="0">
              <a:solidFill>
                <a:prstClr val="white"/>
              </a:solidFill>
            </a:endParaRPr>
          </a:p>
        </p:txBody>
      </p:sp>
    </p:spTree>
    <p:extLst>
      <p:ext uri="{BB962C8B-B14F-4D97-AF65-F5344CB8AC3E}">
        <p14:creationId xmlns:p14="http://schemas.microsoft.com/office/powerpoint/2010/main" val="2787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500" fill="hold"/>
                                        <p:tgtEl>
                                          <p:spTgt spid="9"/>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000" fill="hold"/>
                                        <p:tgtEl>
                                          <p:spTgt spid="11"/>
                                        </p:tgtEl>
                                        <p:attrNameLst>
                                          <p:attrName>r</p:attrName>
                                        </p:attrNameLst>
                                      </p:cBhvr>
                                    </p:animRot>
                                  </p:childTnLst>
                                </p:cTn>
                              </p:par>
                              <p:par>
                                <p:cTn id="14" presetID="2" presetClass="entr" presetSubtype="2" repeatCount="indefinite" fill="hold" grpId="0" nodeType="withEffect">
                                  <p:stCondLst>
                                    <p:cond delay="5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20000" fill="hold"/>
                                        <p:tgtEl>
                                          <p:spTgt spid="40"/>
                                        </p:tgtEl>
                                        <p:attrNameLst>
                                          <p:attrName>ppt_x</p:attrName>
                                        </p:attrNameLst>
                                      </p:cBhvr>
                                      <p:tavLst>
                                        <p:tav tm="0">
                                          <p:val>
                                            <p:strVal val="1+#ppt_w/2"/>
                                          </p:val>
                                        </p:tav>
                                        <p:tav tm="100000">
                                          <p:val>
                                            <p:strVal val="#ppt_x"/>
                                          </p:val>
                                        </p:tav>
                                      </p:tavLst>
                                    </p:anim>
                                    <p:anim calcmode="lin" valueType="num">
                                      <p:cBhvr additive="base">
                                        <p:cTn id="17" dur="20000" fill="hold"/>
                                        <p:tgtEl>
                                          <p:spTgt spid="40"/>
                                        </p:tgtEl>
                                        <p:attrNameLst>
                                          <p:attrName>ppt_y</p:attrName>
                                        </p:attrNameLst>
                                      </p:cBhvr>
                                      <p:tavLst>
                                        <p:tav tm="0">
                                          <p:val>
                                            <p:strVal val="#ppt_y"/>
                                          </p:val>
                                        </p:tav>
                                        <p:tav tm="100000">
                                          <p:val>
                                            <p:strVal val="#ppt_y"/>
                                          </p:val>
                                        </p:tav>
                                      </p:tavLst>
                                    </p:anim>
                                  </p:childTnLst>
                                </p:cTn>
                              </p:par>
                              <p:par>
                                <p:cTn id="18" presetID="2" presetClass="entr" presetSubtype="8" repeatCount="indefinite" fill="hold" grpId="0" nodeType="withEffect">
                                  <p:stCondLst>
                                    <p:cond delay="5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20000" fill="hold"/>
                                        <p:tgtEl>
                                          <p:spTgt spid="41"/>
                                        </p:tgtEl>
                                        <p:attrNameLst>
                                          <p:attrName>ppt_x</p:attrName>
                                        </p:attrNameLst>
                                      </p:cBhvr>
                                      <p:tavLst>
                                        <p:tav tm="0">
                                          <p:val>
                                            <p:strVal val="0-#ppt_w/2"/>
                                          </p:val>
                                        </p:tav>
                                        <p:tav tm="100000">
                                          <p:val>
                                            <p:strVal val="#ppt_x"/>
                                          </p:val>
                                        </p:tav>
                                      </p:tavLst>
                                    </p:anim>
                                    <p:anim calcmode="lin" valueType="num">
                                      <p:cBhvr additive="base">
                                        <p:cTn id="21" dur="20000" fill="hold"/>
                                        <p:tgtEl>
                                          <p:spTgt spid="41"/>
                                        </p:tgtEl>
                                        <p:attrNameLst>
                                          <p:attrName>ppt_y</p:attrName>
                                        </p:attrNameLst>
                                      </p:cBhvr>
                                      <p:tavLst>
                                        <p:tav tm="0">
                                          <p:val>
                                            <p:strVal val="#ppt_y"/>
                                          </p:val>
                                        </p:tav>
                                        <p:tav tm="100000">
                                          <p:val>
                                            <p:strVal val="#ppt_y"/>
                                          </p:val>
                                        </p:tav>
                                      </p:tavLst>
                                    </p:anim>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P spid="20" grpId="0" animBg="1"/>
      <p:bldP spid="12" grpId="0" animBg="1"/>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6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5_Slide PowerPoint Hoat Hinh _ Toan Hoa  (35)">
  <a:themeElements>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4.xml><?xml version="1.0" encoding="utf-8"?>
<a:theme xmlns:a="http://schemas.openxmlformats.org/drawingml/2006/main" name="2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5.xml><?xml version="1.0" encoding="utf-8"?>
<a:theme xmlns:a="http://schemas.openxmlformats.org/drawingml/2006/main" name="4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6.xml><?xml version="1.0" encoding="utf-8"?>
<a:theme xmlns:a="http://schemas.openxmlformats.org/drawingml/2006/main" name="5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7.xml><?xml version="1.0" encoding="utf-8"?>
<a:theme xmlns:a="http://schemas.openxmlformats.org/drawingml/2006/main" name="6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8.xml><?xml version="1.0" encoding="utf-8"?>
<a:theme xmlns:a="http://schemas.openxmlformats.org/drawingml/2006/main" name="7_1.6 CTST-Thực hành tiếng Việt - Thành ngữ">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ppt/theme/themeOverride2.xml><?xml version="1.0" encoding="utf-8"?>
<a:themeOverride xmlns:a="http://schemas.openxmlformats.org/drawingml/2006/main">
  <a:clrScheme name="0004">
    <a:dk1>
      <a:srgbClr val="000000"/>
    </a:dk1>
    <a:lt1>
      <a:srgbClr val="FFFFFF"/>
    </a:lt1>
    <a:dk2>
      <a:srgbClr val="242425"/>
    </a:dk2>
    <a:lt2>
      <a:srgbClr val="E7E6E6"/>
    </a:lt2>
    <a:accent1>
      <a:srgbClr val="056C7F"/>
    </a:accent1>
    <a:accent2>
      <a:srgbClr val="449339"/>
    </a:accent2>
    <a:accent3>
      <a:srgbClr val="056C7F"/>
    </a:accent3>
    <a:accent4>
      <a:srgbClr val="449339"/>
    </a:accent4>
    <a:accent5>
      <a:srgbClr val="056C7F"/>
    </a:accent5>
    <a:accent6>
      <a:srgbClr val="449339"/>
    </a:accent6>
    <a:hlink>
      <a:srgbClr val="056C7F"/>
    </a:hlink>
    <a:folHlink>
      <a:srgbClr val="449339"/>
    </a:folHlink>
  </a:clrScheme>
</a:themeOverride>
</file>

<file path=docProps/app.xml><?xml version="1.0" encoding="utf-8"?>
<Properties xmlns="http://schemas.openxmlformats.org/officeDocument/2006/extended-properties" xmlns:vt="http://schemas.openxmlformats.org/officeDocument/2006/docPropsVTypes">
  <Template>1.6 CTST-Thực hành tiếng Việt - Thành ngữ</Template>
  <TotalTime>606</TotalTime>
  <Words>2179</Words>
  <Application>Microsoft Office PowerPoint</Application>
  <PresentationFormat>Widescreen</PresentationFormat>
  <Paragraphs>417</Paragraphs>
  <Slides>39</Slides>
  <Notes>29</Notes>
  <HiddenSlides>0</HiddenSlides>
  <MMClips>1</MMClips>
  <ScaleCrop>false</ScaleCrop>
  <HeadingPairs>
    <vt:vector size="6" baseType="variant">
      <vt:variant>
        <vt:lpstr>Fonts Used</vt:lpstr>
      </vt:variant>
      <vt:variant>
        <vt:i4>10</vt:i4>
      </vt:variant>
      <vt:variant>
        <vt:lpstr>Theme</vt:lpstr>
      </vt:variant>
      <vt:variant>
        <vt:i4>20</vt:i4>
      </vt:variant>
      <vt:variant>
        <vt:lpstr>Slide Titles</vt:lpstr>
      </vt:variant>
      <vt:variant>
        <vt:i4>39</vt:i4>
      </vt:variant>
    </vt:vector>
  </HeadingPairs>
  <TitlesOfParts>
    <vt:vector size="69" baseType="lpstr">
      <vt:lpstr>微软雅黑</vt:lpstr>
      <vt:lpstr>#9Slide04 Chonburi</vt:lpstr>
      <vt:lpstr>Arial</vt:lpstr>
      <vt:lpstr>Avenir Next LT Pro</vt:lpstr>
      <vt:lpstr>Calibri</vt:lpstr>
      <vt:lpstr>Calibri Light</vt:lpstr>
      <vt:lpstr>OpenSans</vt:lpstr>
      <vt:lpstr>Tahoma</vt:lpstr>
      <vt:lpstr>Times New Roman</vt:lpstr>
      <vt:lpstr>汉仪小麦体简</vt:lpstr>
      <vt:lpstr>1.6 CTST-Thực hành tiếng Việt - Thành ngữ</vt:lpstr>
      <vt:lpstr>Office Theme</vt:lpstr>
      <vt:lpstr>1_1.6 CTST-Thực hành tiếng Việt - Thành ngữ</vt:lpstr>
      <vt:lpstr>2_1.6 CTST-Thực hành tiếng Việt - Thành ngữ</vt:lpstr>
      <vt:lpstr>4_1.6 CTST-Thực hành tiếng Việt - Thành ngữ</vt:lpstr>
      <vt:lpstr>5_1.6 CTST-Thực hành tiếng Việt - Thành ngữ</vt:lpstr>
      <vt:lpstr>6_1.6 CTST-Thực hành tiếng Việt - Thành ngữ</vt:lpstr>
      <vt:lpstr>7_1.6 CTST-Thực hành tiếng Việt - Thành ngữ</vt:lpstr>
      <vt:lpstr>3_Office Theme</vt:lpstr>
      <vt:lpstr>4_Office Theme</vt:lpstr>
      <vt:lpstr>5_Office Theme</vt:lpstr>
      <vt:lpstr>6_Office Theme</vt:lpstr>
      <vt:lpstr>7_Office Theme</vt:lpstr>
      <vt:lpstr>8_Office Theme</vt:lpstr>
      <vt:lpstr>6_Slide PowerPoint Hoat Hinh _ Toan Hoa  (35)</vt:lpstr>
      <vt:lpstr>5_Slide PowerPoint Hoat Hinh _ Toan Hoa  (35)</vt:lpstr>
      <vt:lpstr>2_Office Theme</vt:lpstr>
      <vt:lpstr>14_Office Theme</vt:lpstr>
      <vt:lpstr>15_Office Theme</vt:lpstr>
      <vt:lpstr>16_Office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2021-09-07T04:06:58Z</dcterms:created>
  <dcterms:modified xsi:type="dcterms:W3CDTF">2023-09-14T14:33:36Z</dcterms:modified>
</cp:coreProperties>
</file>