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9" r:id="rId5"/>
    <p:sldId id="310" r:id="rId6"/>
    <p:sldId id="301" r:id="rId7"/>
    <p:sldId id="306" r:id="rId8"/>
    <p:sldId id="288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EAA7"/>
    <a:srgbClr val="FFE285"/>
    <a:srgbClr val="AFDC7E"/>
    <a:srgbClr val="8BE1FF"/>
    <a:srgbClr val="FCD4F1"/>
    <a:srgbClr val="FAB8E7"/>
    <a:srgbClr val="FAFACA"/>
    <a:srgbClr val="0EBE88"/>
    <a:srgbClr val="16C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>
        <p:scale>
          <a:sx n="50" d="100"/>
          <a:sy n="50" d="100"/>
        </p:scale>
        <p:origin x="-1416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phổ</a:t>
            </a:r>
            <a:r>
              <a:rPr lang="en-US" baseline="0" smtClean="0"/>
              <a:t> biến luật chơi và tổ chức cho hs chơi theo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các số và phép tính trong phạm vi 100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0" y="614620"/>
            <a:ext cx="1828800" cy="1380610"/>
          </a:xfrm>
          <a:solidFill>
            <a:srgbClr val="339966"/>
          </a:solidFill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</a:t>
            </a:r>
            <a:b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58000" r="-1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135188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213"/>
            <a:ext cx="63039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82350" y="2262885"/>
            <a:ext cx="687003" cy="687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086548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028950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1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70000" r="-17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82349" y="1209073"/>
            <a:ext cx="687003" cy="687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-19050"/>
            <a:ext cx="79009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1" y="1078705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982788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49" y="2876550"/>
            <a:ext cx="33718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67000" r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819150"/>
            <a:ext cx="3609975" cy="31337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06"/>
            <a:ext cx="82296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86/SGK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9600" y="217170"/>
            <a:ext cx="80881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Quan sát bảng sau rồi cho biết:</a:t>
            </a:r>
          </a:p>
          <a:p>
            <a:pPr marL="457200" indent="-457200" algn="just">
              <a:buAutoNum type="alphaLcParenR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Vào các ngày nào đàn thỏ ăn số củ cà rốt bằng nhau?</a:t>
            </a:r>
          </a:p>
          <a:p>
            <a:pPr marL="457200" indent="-457200" algn="just">
              <a:buAutoNum type="alphaLcParenR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Vào các ngày nào đàn thỏ ăn nhiều hơn 27 củ cà rốt?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487" y="61527"/>
            <a:ext cx="440826" cy="4408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8698"/>
            <a:ext cx="48831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792886" y="4554065"/>
            <a:ext cx="8351114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Vậy “ngày mai” là thứ mấy?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0" y="680606"/>
            <a:ext cx="7586480" cy="38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169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3048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Trò chơi 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 ong về tổ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9535"/>
            <a:ext cx="4572000" cy="46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26042" r="43704" b="63541"/>
          <a:stretch/>
        </p:blipFill>
        <p:spPr bwMode="auto">
          <a:xfrm>
            <a:off x="6334125" y="246278"/>
            <a:ext cx="1047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129</Words>
  <PresentationFormat>On-screen Show (16:9)</PresentationFormat>
  <Paragraphs>24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 ĐỘNG</vt:lpstr>
      <vt:lpstr>PowerPoint Presentation</vt:lpstr>
      <vt:lpstr>PowerPoint Presentation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2021-04-09T02:46:33Z</dcterms:modified>
</cp:coreProperties>
</file>