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FF33"/>
    <a:srgbClr val="00CCFF"/>
    <a:srgbClr val="6600CC"/>
    <a:srgbClr val="CC0000"/>
    <a:srgbClr val="FFFF00"/>
    <a:srgbClr val="55FD4D"/>
    <a:srgbClr val="F63889"/>
    <a:srgbClr val="FF66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9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6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6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8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8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1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4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9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7743F-6B61-4438-B950-9A5CE50714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0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6.png"/><Relationship Id="rId7" Type="http://schemas.openxmlformats.org/officeDocument/2006/relationships/image" Target="../media/image2.gif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../media/media1.wav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audio" Target="../media/audio2.wav"/><Relationship Id="rId15" Type="http://schemas.openxmlformats.org/officeDocument/2006/relationships/image" Target="../media/image10.png"/><Relationship Id="rId10" Type="http://schemas.openxmlformats.org/officeDocument/2006/relationships/image" Target="../media/image5.gif"/><Relationship Id="rId19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4.gif"/><Relationship Id="rId14" Type="http://schemas.openxmlformats.org/officeDocument/2006/relationships/image" Target="../media/image9.png"/><Relationship Id="rId22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09" y="4414072"/>
            <a:ext cx="1188758" cy="1188758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409228" y="616011"/>
            <a:ext cx="28951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solidFill>
                  <a:srgbClr val="DA00DA"/>
                </a:solidFill>
              </a:rPr>
              <a:t>HÁI HOA</a:t>
            </a:r>
          </a:p>
          <a:p>
            <a:pPr algn="ctr"/>
            <a:r>
              <a:rPr lang="en-US" sz="5400" b="1">
                <a:solidFill>
                  <a:srgbClr val="DA00DA"/>
                </a:solidFill>
              </a:rPr>
              <a:t>DÂN CHỦ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9" y="1493174"/>
            <a:ext cx="495300" cy="4381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1927540"/>
            <a:ext cx="495300" cy="4381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733837"/>
            <a:ext cx="495300" cy="43815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333" y="2274819"/>
            <a:ext cx="682398" cy="663291"/>
          </a:xfrm>
          <a:prstGeom prst="rect">
            <a:avLst/>
          </a:prstGeom>
        </p:spPr>
      </p:pic>
      <p:sp>
        <p:nvSpPr>
          <p:cNvPr id="30" name="Câu hỏi 1"/>
          <p:cNvSpPr/>
          <p:nvPr/>
        </p:nvSpPr>
        <p:spPr>
          <a:xfrm>
            <a:off x="229859" y="2874326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1</a:t>
            </a:r>
          </a:p>
        </p:txBody>
      </p:sp>
      <p:sp>
        <p:nvSpPr>
          <p:cNvPr id="33" name="Câu hỏi 2"/>
          <p:cNvSpPr/>
          <p:nvPr/>
        </p:nvSpPr>
        <p:spPr>
          <a:xfrm>
            <a:off x="229859" y="2874326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2</a:t>
            </a:r>
          </a:p>
        </p:txBody>
      </p:sp>
      <p:sp>
        <p:nvSpPr>
          <p:cNvPr id="35" name="Câu hỏi 3"/>
          <p:cNvSpPr/>
          <p:nvPr/>
        </p:nvSpPr>
        <p:spPr>
          <a:xfrm>
            <a:off x="229859" y="2874326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3</a:t>
            </a:r>
          </a:p>
        </p:txBody>
      </p:sp>
      <p:sp>
        <p:nvSpPr>
          <p:cNvPr id="37" name="Câu hỏi 4"/>
          <p:cNvSpPr/>
          <p:nvPr/>
        </p:nvSpPr>
        <p:spPr>
          <a:xfrm>
            <a:off x="229859" y="2874326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4</a:t>
            </a:r>
          </a:p>
        </p:txBody>
      </p:sp>
      <p:sp>
        <p:nvSpPr>
          <p:cNvPr id="39" name="Câu hỏi 5"/>
          <p:cNvSpPr/>
          <p:nvPr/>
        </p:nvSpPr>
        <p:spPr>
          <a:xfrm>
            <a:off x="229859" y="2874326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5</a:t>
            </a:r>
          </a:p>
        </p:txBody>
      </p:sp>
      <p:sp>
        <p:nvSpPr>
          <p:cNvPr id="41" name="Câu hỏi 6"/>
          <p:cNvSpPr/>
          <p:nvPr/>
        </p:nvSpPr>
        <p:spPr>
          <a:xfrm>
            <a:off x="229859" y="2874326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6</a:t>
            </a:r>
          </a:p>
        </p:txBody>
      </p:sp>
      <p:sp>
        <p:nvSpPr>
          <p:cNvPr id="43" name="Câu hỏi 7"/>
          <p:cNvSpPr/>
          <p:nvPr/>
        </p:nvSpPr>
        <p:spPr>
          <a:xfrm>
            <a:off x="229859" y="2874326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7</a:t>
            </a:r>
          </a:p>
        </p:txBody>
      </p:sp>
      <p:sp>
        <p:nvSpPr>
          <p:cNvPr id="45" name="Câu hỏi 8"/>
          <p:cNvSpPr/>
          <p:nvPr/>
        </p:nvSpPr>
        <p:spPr>
          <a:xfrm>
            <a:off x="229859" y="2874326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8</a:t>
            </a:r>
          </a:p>
        </p:txBody>
      </p:sp>
      <p:sp>
        <p:nvSpPr>
          <p:cNvPr id="47" name="Câu hỏi 9"/>
          <p:cNvSpPr/>
          <p:nvPr/>
        </p:nvSpPr>
        <p:spPr>
          <a:xfrm>
            <a:off x="229859" y="2874326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9</a:t>
            </a:r>
          </a:p>
        </p:txBody>
      </p:sp>
      <p:sp>
        <p:nvSpPr>
          <p:cNvPr id="49" name="Câu hỏi 10"/>
          <p:cNvSpPr/>
          <p:nvPr/>
        </p:nvSpPr>
        <p:spPr>
          <a:xfrm>
            <a:off x="229859" y="2890410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Câu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hỏi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r>
              <a:rPr lang="en-US" sz="2400" dirty="0">
                <a:solidFill>
                  <a:srgbClr val="002060"/>
                </a:solidFill>
              </a:rPr>
              <a:t> 10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32" y="5387695"/>
            <a:ext cx="883602" cy="123444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937" y="3574134"/>
            <a:ext cx="865484" cy="8654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93" y="1883226"/>
            <a:ext cx="859974" cy="8599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963" y="3574134"/>
            <a:ext cx="865484" cy="86548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554" y="692326"/>
            <a:ext cx="900448" cy="90044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63" y="2432777"/>
            <a:ext cx="915266" cy="9152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69" y="832950"/>
            <a:ext cx="844358" cy="84435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696" y="1781607"/>
            <a:ext cx="896300" cy="8963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613" y="1095326"/>
            <a:ext cx="901570" cy="90157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22" y="2692067"/>
            <a:ext cx="858056" cy="85805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30" y="4249039"/>
            <a:ext cx="894080" cy="894080"/>
          </a:xfrm>
          <a:prstGeom prst="rect">
            <a:avLst/>
          </a:prstGeom>
        </p:spPr>
      </p:pic>
      <p:pic>
        <p:nvPicPr>
          <p:cNvPr id="2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439650" y="983174"/>
            <a:ext cx="609600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479" y="879277"/>
            <a:ext cx="682398" cy="638724"/>
          </a:xfrm>
          <a:prstGeom prst="rect">
            <a:avLst/>
          </a:prstGeom>
        </p:spPr>
      </p:pic>
      <p:sp>
        <p:nvSpPr>
          <p:cNvPr id="32" name="Đáp án 1">
            <a:extLst>
              <a:ext uri="{FF2B5EF4-FFF2-40B4-BE49-F238E27FC236}">
                <a16:creationId xmlns:a16="http://schemas.microsoft.com/office/drawing/2014/main" id="{D6C7CC64-456F-410B-82D2-2D13660C5DB5}"/>
              </a:ext>
            </a:extLst>
          </p:cNvPr>
          <p:cNvSpPr/>
          <p:nvPr/>
        </p:nvSpPr>
        <p:spPr>
          <a:xfrm>
            <a:off x="209823" y="4882020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Đáp án số 1</a:t>
            </a:r>
          </a:p>
        </p:txBody>
      </p:sp>
      <p:sp>
        <p:nvSpPr>
          <p:cNvPr id="58" name="Đáp án 2">
            <a:extLst>
              <a:ext uri="{FF2B5EF4-FFF2-40B4-BE49-F238E27FC236}">
                <a16:creationId xmlns:a16="http://schemas.microsoft.com/office/drawing/2014/main" id="{276445A5-92E9-47D6-88F9-EB82ECEDEE67}"/>
              </a:ext>
            </a:extLst>
          </p:cNvPr>
          <p:cNvSpPr/>
          <p:nvPr/>
        </p:nvSpPr>
        <p:spPr>
          <a:xfrm>
            <a:off x="209823" y="4882020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Đáp án số 2</a:t>
            </a:r>
          </a:p>
        </p:txBody>
      </p:sp>
      <p:sp>
        <p:nvSpPr>
          <p:cNvPr id="59" name="Đáp án 3">
            <a:extLst>
              <a:ext uri="{FF2B5EF4-FFF2-40B4-BE49-F238E27FC236}">
                <a16:creationId xmlns:a16="http://schemas.microsoft.com/office/drawing/2014/main" id="{8747B36C-BD5D-491D-A1A1-A267D3EB73D8}"/>
              </a:ext>
            </a:extLst>
          </p:cNvPr>
          <p:cNvSpPr/>
          <p:nvPr/>
        </p:nvSpPr>
        <p:spPr>
          <a:xfrm>
            <a:off x="209823" y="4882020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Đáp án số 3</a:t>
            </a:r>
          </a:p>
        </p:txBody>
      </p:sp>
      <p:sp>
        <p:nvSpPr>
          <p:cNvPr id="60" name="Đáp án 4">
            <a:extLst>
              <a:ext uri="{FF2B5EF4-FFF2-40B4-BE49-F238E27FC236}">
                <a16:creationId xmlns:a16="http://schemas.microsoft.com/office/drawing/2014/main" id="{11D4A05D-BEAA-491D-AF21-86B19C94D94D}"/>
              </a:ext>
            </a:extLst>
          </p:cNvPr>
          <p:cNvSpPr/>
          <p:nvPr/>
        </p:nvSpPr>
        <p:spPr>
          <a:xfrm>
            <a:off x="209823" y="4882020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Đáp án số 4</a:t>
            </a:r>
          </a:p>
        </p:txBody>
      </p:sp>
      <p:sp>
        <p:nvSpPr>
          <p:cNvPr id="61" name="Đáp án 5">
            <a:extLst>
              <a:ext uri="{FF2B5EF4-FFF2-40B4-BE49-F238E27FC236}">
                <a16:creationId xmlns:a16="http://schemas.microsoft.com/office/drawing/2014/main" id="{F419A409-6E0F-4219-AF2D-E563A1B3AA77}"/>
              </a:ext>
            </a:extLst>
          </p:cNvPr>
          <p:cNvSpPr/>
          <p:nvPr/>
        </p:nvSpPr>
        <p:spPr>
          <a:xfrm>
            <a:off x="209823" y="4882020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Đáp án số 5</a:t>
            </a:r>
          </a:p>
        </p:txBody>
      </p:sp>
      <p:sp>
        <p:nvSpPr>
          <p:cNvPr id="62" name="Đáp án 6">
            <a:extLst>
              <a:ext uri="{FF2B5EF4-FFF2-40B4-BE49-F238E27FC236}">
                <a16:creationId xmlns:a16="http://schemas.microsoft.com/office/drawing/2014/main" id="{BC02DEDC-6994-4B9F-BF7F-FBD37562C608}"/>
              </a:ext>
            </a:extLst>
          </p:cNvPr>
          <p:cNvSpPr/>
          <p:nvPr/>
        </p:nvSpPr>
        <p:spPr>
          <a:xfrm>
            <a:off x="209823" y="4882020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Đáp án số 6</a:t>
            </a:r>
          </a:p>
        </p:txBody>
      </p:sp>
      <p:sp>
        <p:nvSpPr>
          <p:cNvPr id="63" name="Đáp án 7">
            <a:extLst>
              <a:ext uri="{FF2B5EF4-FFF2-40B4-BE49-F238E27FC236}">
                <a16:creationId xmlns:a16="http://schemas.microsoft.com/office/drawing/2014/main" id="{9DEBD059-AD8C-4BAD-83AF-5BC1947A3572}"/>
              </a:ext>
            </a:extLst>
          </p:cNvPr>
          <p:cNvSpPr/>
          <p:nvPr/>
        </p:nvSpPr>
        <p:spPr>
          <a:xfrm>
            <a:off x="209823" y="4882020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Đáp án số 7</a:t>
            </a:r>
          </a:p>
        </p:txBody>
      </p:sp>
      <p:sp>
        <p:nvSpPr>
          <p:cNvPr id="64" name="Đáp án 8">
            <a:extLst>
              <a:ext uri="{FF2B5EF4-FFF2-40B4-BE49-F238E27FC236}">
                <a16:creationId xmlns:a16="http://schemas.microsoft.com/office/drawing/2014/main" id="{079C1418-BE5D-451E-8470-6CC988770332}"/>
              </a:ext>
            </a:extLst>
          </p:cNvPr>
          <p:cNvSpPr/>
          <p:nvPr/>
        </p:nvSpPr>
        <p:spPr>
          <a:xfrm>
            <a:off x="209823" y="4882020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Đáp án số 8</a:t>
            </a:r>
          </a:p>
        </p:txBody>
      </p:sp>
      <p:sp>
        <p:nvSpPr>
          <p:cNvPr id="65" name="Đáp án 9">
            <a:extLst>
              <a:ext uri="{FF2B5EF4-FFF2-40B4-BE49-F238E27FC236}">
                <a16:creationId xmlns:a16="http://schemas.microsoft.com/office/drawing/2014/main" id="{F3674907-60F6-4F43-BE1E-B592C42DAE6B}"/>
              </a:ext>
            </a:extLst>
          </p:cNvPr>
          <p:cNvSpPr/>
          <p:nvPr/>
        </p:nvSpPr>
        <p:spPr>
          <a:xfrm>
            <a:off x="209823" y="4882020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Đáp án số 9</a:t>
            </a:r>
          </a:p>
        </p:txBody>
      </p:sp>
      <p:sp>
        <p:nvSpPr>
          <p:cNvPr id="66" name="Đáp án 10">
            <a:extLst>
              <a:ext uri="{FF2B5EF4-FFF2-40B4-BE49-F238E27FC236}">
                <a16:creationId xmlns:a16="http://schemas.microsoft.com/office/drawing/2014/main" id="{2ED1B805-CE9D-4ACF-B268-24CB0867E8F0}"/>
              </a:ext>
            </a:extLst>
          </p:cNvPr>
          <p:cNvSpPr/>
          <p:nvPr/>
        </p:nvSpPr>
        <p:spPr>
          <a:xfrm>
            <a:off x="209823" y="4882020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Đáp án số 10</a:t>
            </a:r>
          </a:p>
        </p:txBody>
      </p:sp>
      <p:sp>
        <p:nvSpPr>
          <p:cNvPr id="4" name="Rectangle 3"/>
          <p:cNvSpPr/>
          <p:nvPr/>
        </p:nvSpPr>
        <p:spPr>
          <a:xfrm>
            <a:off x="5990164" y="6025990"/>
            <a:ext cx="4850468" cy="310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Sản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phẩm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bởi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Chào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cô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giáo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4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1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3.7037E-7 C 0.02396 0.02037 0.05781 0.01343 0.07109 0.06111 C 0.10599 0.10208 0.13867 0.10856 0.17956 0.04954 C 0.20807 0.01944 0.21875 -0.04884 0.26536 -0.04097 C 0.30742 -0.02847 0.2763 0.06204 0.32122 0.09768 C 0.3375 0.14583 0.31211 0.2081 0.34492 0.26366 C 0.37917 0.25162 0.39154 0.1794 0.39505 0.09977 C 0.40742 0.04583 0.43997 0.06204 0.44284 0.00833 C 0.44674 -0.05139 0.48255 -0.05648 0.47956 -0.12245 C 0.52799 -0.16042 0.54974 -0.11782 0.56901 -0.07732 C 0.5776 -0.0287 0.60182 -0.07107 0.61302 -0.05 C 0.62214 -0.03542 0.60378 0.02315 0.62122 0.0294 C 0.64818 0.00764 0.65117 -0.03125 0.65703 -0.07431 C 0.66966 -0.09259 0.67617 -0.11921 0.69505 -0.12917 C 0.72279 -0.14051 0.74701 -0.1287 0.76419 -0.09977 C 0.79609 -0.07014 0.76745 -0.01505 0.79284 0.02685 C 0.81406 0.0588 0.82708 0.04421 0.83919 0.01782 C 0.84896 -0.01088 0.84102 -0.04861 0.85456 -0.07708 C 0.86016 -0.08588 0.90026 -0.05023 0.90599 -0.05903 " pathEditMode="relative" rAng="0" ptsTypes="AAAAAAAAAAAAAAAAAAA">
                                      <p:cBhvr>
                                        <p:cTn id="73" dur="2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69 C 4.58333E-6 0.05116 0.07096 -0.29629 0.09557 -0.2375 C 0.10377 -0.20416 0.13906 -0.25231 0.14036 -0.19236 C 0.14205 -0.1324 0.0746 -0.06111 0.08099 -0.1206 C 0.08281 -0.14143 0.10377 -0.02569 0.13085 -0.04467 C 0.15325 -0.04629 0.15638 -0.10162 0.19635 -0.10185 C 0.20898 -0.11713 0.2302 -0.07963 0.2332 -0.13194 C 0.20273 -0.17847 0.26002 0.00185 0.24817 -0.02824 C 0.24635 -0.05972 0.25429 -0.04699 0.28033 -0.10185 C 0.29895 -0.15046 0.27291 -0.15532 0.31393 -0.19166 C 0.32304 -0.23055 0.38099 -0.12963 0.39349 -0.19282 C 0.39987 -0.21643 0.48841 -0.25578 0.49778 -0.25347 " pathEditMode="relative" rAng="0" ptsTypes="AAAAAAAAAAAA">
                                      <p:cBhvr>
                                        <p:cTn id="75" dur="1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83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68515 -0.16736 " pathEditMode="relative" rAng="0" ptsTypes="AA">
                                      <p:cBhvr>
                                        <p:cTn id="80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58" y="-8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-0.53541 -0.16736 " pathEditMode="relative" rAng="0" ptsTypes="AA">
                                      <p:cBhvr>
                                        <p:cTn id="105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-8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50"/>
                            </p:stCondLst>
                            <p:childTnLst>
                              <p:par>
                                <p:cTn id="1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50612 0.08194 " pathEditMode="relative" rAng="0" ptsTypes="AA">
                                      <p:cBhvr>
                                        <p:cTn id="130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4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750"/>
                            </p:stCondLst>
                            <p:childTnLst>
                              <p:par>
                                <p:cTn id="1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L -0.52982 0.25046 " pathEditMode="relative" rAng="0" ptsTypes="AA">
                                      <p:cBhvr>
                                        <p:cTn id="155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97" y="12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750"/>
                            </p:stCondLst>
                            <p:childTnLst>
                              <p:par>
                                <p:cTn id="1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62291 -0.00209 " pathEditMode="relative" rAng="0" ptsTypes="AA">
                                      <p:cBhvr>
                                        <p:cTn id="180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46" y="-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750"/>
                            </p:stCondLst>
                            <p:childTnLst>
                              <p:par>
                                <p:cTn id="1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63281 0.23403 " pathEditMode="relative" rAng="0" ptsTypes="AA">
                                      <p:cBhvr>
                                        <p:cTn id="205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1" y="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50"/>
                            </p:stCondLst>
                            <p:childTnLst>
                              <p:par>
                                <p:cTn id="2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55112E-17 L -0.7151 0.08912 " pathEditMode="relative" rAng="0" ptsTypes="AA">
                                      <p:cBhvr>
                                        <p:cTn id="230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55" y="4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2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750"/>
                            </p:stCondLst>
                            <p:childTnLst>
                              <p:par>
                                <p:cTn id="2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-0.84987 0.1882 " pathEditMode="relative" rAng="0" ptsTypes="AA">
                                      <p:cBhvr>
                                        <p:cTn id="255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00" y="9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7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750"/>
                            </p:stCondLst>
                            <p:childTnLst>
                              <p:par>
                                <p:cTn id="2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500"/>
                            </p:stCondLst>
                            <p:childTnLst>
                              <p:par>
                                <p:cTn id="2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88164 -0.04143 " pathEditMode="relative" rAng="0" ptsTypes="AA">
                                      <p:cBhvr>
                                        <p:cTn id="280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89" y="-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2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750"/>
                            </p:stCondLst>
                            <p:childTnLst>
                              <p:par>
                                <p:cTn id="2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00"/>
                            </p:stCondLst>
                            <p:childTnLst>
                              <p:par>
                                <p:cTn id="2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80377 -0.2706 " pathEditMode="relative" rAng="0" ptsTypes="AA">
                                      <p:cBhvr>
                                        <p:cTn id="305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95" y="-135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7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750"/>
                            </p:stCondLst>
                            <p:childTnLst>
                              <p:par>
                                <p:cTn id="3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500"/>
                            </p:stCondLst>
                            <p:childTnLst>
                              <p:par>
                                <p:cTn id="3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3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515 -0.16736 L -0.36341 -0.8037 " pathEditMode="relative" rAng="0" ptsTypes="AA">
                                      <p:cBhvr>
                                        <p:cTn id="334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-31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6" dur="175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541 -0.16736 L -0.21367 -0.8037 " pathEditMode="relative" rAng="0" ptsTypes="AA">
                                      <p:cBhvr>
                                        <p:cTn id="349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-31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1" dur="1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3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612 0.07963 L -0.18438 -0.55671 " pathEditMode="relative" rAng="0" ptsTypes="AA">
                                      <p:cBhvr>
                                        <p:cTn id="364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-31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6" dur="175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8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558 0.25047 L -0.22383 -0.39977 " pathEditMode="relative" rAng="0" ptsTypes="AA">
                                      <p:cBhvr>
                                        <p:cTn id="379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-31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1" dur="175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3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292 -0.00439 L -0.30117 -0.63797 " pathEditMode="relative" rAng="0" ptsTypes="AA">
                                      <p:cBhvr>
                                        <p:cTn id="394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-31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6" dur="175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023 0.23403 L -0.30833 -0.39352 " pathEditMode="relative" rAng="0" ptsTypes="AA">
                                      <p:cBhvr>
                                        <p:cTn id="409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9" y="-313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1" dur="175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3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51 0.0919 L -0.38047 -0.55718 " pathEditMode="relative" rAng="0" ptsTypes="AA">
                                      <p:cBhvr>
                                        <p:cTn id="424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-31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6" dur="175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8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171 0.19144 L -0.52369 -0.4449 " pathEditMode="relative" rAng="0" ptsTypes="AA">
                                      <p:cBhvr>
                                        <p:cTn id="439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1" y="-31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1" dur="175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3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164 -0.0382 L -0.54636 -0.6831 " pathEditMode="relative" rAng="0" ptsTypes="AA">
                                      <p:cBhvr>
                                        <p:cTn id="454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-32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6" dur="175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8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377 -0.26782 L -0.48112 -0.8912 " pathEditMode="relative" rAng="0" ptsTypes="AA">
                                      <p:cBhvr>
                                        <p:cTn id="469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-30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1" dur="175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3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51" grpId="0"/>
      <p:bldP spid="30" grpId="0" animBg="1"/>
      <p:bldP spid="30" grpId="1" animBg="1"/>
      <p:bldP spid="30" grpId="2" animBg="1"/>
      <p:bldP spid="33" grpId="0" animBg="1"/>
      <p:bldP spid="33" grpId="1" animBg="1"/>
      <p:bldP spid="33" grpId="2" animBg="1"/>
      <p:bldP spid="35" grpId="0" animBg="1"/>
      <p:bldP spid="35" grpId="1" animBg="1"/>
      <p:bldP spid="35" grpId="2" animBg="1"/>
      <p:bldP spid="37" grpId="0" animBg="1"/>
      <p:bldP spid="37" grpId="1" animBg="1"/>
      <p:bldP spid="37" grpId="2" animBg="1"/>
      <p:bldP spid="39" grpId="0" animBg="1"/>
      <p:bldP spid="39" grpId="1" animBg="1"/>
      <p:bldP spid="39" grpId="2" animBg="1"/>
      <p:bldP spid="41" grpId="0" animBg="1"/>
      <p:bldP spid="41" grpId="1" animBg="1"/>
      <p:bldP spid="41" grpId="2" animBg="1"/>
      <p:bldP spid="43" grpId="0" animBg="1"/>
      <p:bldP spid="43" grpId="1" animBg="1"/>
      <p:bldP spid="43" grpId="2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9" grpId="0" animBg="1"/>
      <p:bldP spid="49" grpId="1" animBg="1"/>
      <p:bldP spid="49" grpId="2" animBg="1"/>
      <p:bldP spid="32" grpId="0" animBg="1"/>
      <p:bldP spid="32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90</Words>
  <PresentationFormat>Widescreen</PresentationFormat>
  <Paragraphs>23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2018-10-07T02:14:13Z</dcterms:created>
  <dcterms:modified xsi:type="dcterms:W3CDTF">2020-10-30T05:57:46Z</dcterms:modified>
</cp:coreProperties>
</file>