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417" r:id="rId2"/>
    <p:sldId id="313" r:id="rId3"/>
    <p:sldId id="1300" r:id="rId4"/>
    <p:sldId id="1351" r:id="rId5"/>
    <p:sldId id="1349" r:id="rId6"/>
    <p:sldId id="1395" r:id="rId7"/>
    <p:sldId id="1358" r:id="rId8"/>
    <p:sldId id="1381" r:id="rId9"/>
    <p:sldId id="1360" r:id="rId10"/>
    <p:sldId id="1364" r:id="rId11"/>
    <p:sldId id="1370" r:id="rId12"/>
    <p:sldId id="1375" r:id="rId13"/>
    <p:sldId id="1291" r:id="rId14"/>
    <p:sldId id="1383" r:id="rId15"/>
    <p:sldId id="1378" r:id="rId16"/>
    <p:sldId id="1386" r:id="rId17"/>
    <p:sldId id="1385" r:id="rId18"/>
    <p:sldId id="318" r:id="rId19"/>
  </p:sldIdLst>
  <p:sldSz cx="9144000" cy="5143500" type="screen16x9"/>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78">
          <p15:clr>
            <a:srgbClr val="A4A3A4"/>
          </p15:clr>
        </p15:guide>
      </p15:sldGuideLst>
    </p:ext>
    <p:ext uri="{2D200454-40CA-4A62-9FC3-DE9A4176ACB9}">
      <p15:notesGuideLst xmlns:p15="http://schemas.microsoft.com/office/powerpoint/2012/main">
        <p15:guide id="1" orient="horz" pos="2883">
          <p15:clr>
            <a:srgbClr val="A4A3A4"/>
          </p15:clr>
        </p15:guide>
        <p15:guide id="2" pos="215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6FD9"/>
    <a:srgbClr val="1A56D3"/>
    <a:srgbClr val="021381"/>
    <a:srgbClr val="01077A"/>
    <a:srgbClr val="007600"/>
    <a:srgbClr val="CA6F01"/>
    <a:srgbClr val="99CC00"/>
    <a:srgbClr val="50C81E"/>
    <a:srgbClr val="5E3406"/>
    <a:srgbClr val="6400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54" autoAdjust="0"/>
    <p:restoredTop sz="94660" autoAdjust="0"/>
  </p:normalViewPr>
  <p:slideViewPr>
    <p:cSldViewPr>
      <p:cViewPr>
        <p:scale>
          <a:sx n="66" d="100"/>
          <a:sy n="66" d="100"/>
        </p:scale>
        <p:origin x="492" y="312"/>
      </p:cViewPr>
      <p:guideLst>
        <p:guide orient="horz" pos="1622"/>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6" d="100"/>
        <a:sy n="186" d="100"/>
      </p:scale>
      <p:origin x="0" y="0"/>
    </p:cViewPr>
  </p:sorterViewPr>
  <p:notesViewPr>
    <p:cSldViewPr>
      <p:cViewPr varScale="1">
        <p:scale>
          <a:sx n="86" d="100"/>
          <a:sy n="86" d="100"/>
        </p:scale>
        <p:origin x="-3810" y="-90"/>
      </p:cViewPr>
      <p:guideLst>
        <p:guide orient="horz" pos="2883"/>
        <p:guide pos="215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t>2022/7/16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2022/7/16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solidFill>
                  <a:prstClr val="black"/>
                </a:solidFill>
              </a:rPr>
              <a:t>13</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solidFill>
                  <a:prstClr val="black"/>
                </a:solidFill>
              </a:rPr>
              <a:t>14</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solidFill>
                  <a:prstClr val="black"/>
                </a:solidFill>
              </a:rPr>
              <a:t>15</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solidFill>
                  <a:prstClr val="black"/>
                </a:solidFill>
              </a:rPr>
              <a:t>16</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solidFill>
                  <a:prstClr val="black"/>
                </a:solidFill>
              </a:rPr>
              <a:t>17</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9" name="组合 8"/>
          <p:cNvGrpSpPr/>
          <p:nvPr userDrawn="1"/>
        </p:nvGrpSpPr>
        <p:grpSpPr>
          <a:xfrm>
            <a:off x="0" y="0"/>
            <a:ext cx="9144000" cy="5141214"/>
            <a:chOff x="0" y="0"/>
            <a:chExt cx="9144000" cy="5141214"/>
          </a:xfrm>
        </p:grpSpPr>
        <p:pic>
          <p:nvPicPr>
            <p:cNvPr id="10" name="图片 9"/>
            <p:cNvPicPr>
              <a:picLocks noChangeAspect="1"/>
            </p:cNvPicPr>
            <p:nvPr/>
          </p:nvPicPr>
          <p:blipFill>
            <a:blip r:embed="rId2"/>
            <a:stretch>
              <a:fillRect/>
            </a:stretch>
          </p:blipFill>
          <p:spPr>
            <a:xfrm>
              <a:off x="0" y="2286"/>
              <a:ext cx="9144000" cy="5138928"/>
            </a:xfrm>
            <a:prstGeom prst="rect">
              <a:avLst/>
            </a:prstGeom>
          </p:spPr>
        </p:pic>
        <p:sp>
          <p:nvSpPr>
            <p:cNvPr id="11" name="矩形 10"/>
            <p:cNvSpPr/>
            <p:nvPr/>
          </p:nvSpPr>
          <p:spPr>
            <a:xfrm>
              <a:off x="0" y="0"/>
              <a:ext cx="9144000" cy="2849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3" cstate="screen"/>
          <a:stretch>
            <a:fillRect/>
          </a:stretch>
        </p:blipFill>
        <p:spPr>
          <a:xfrm rot="20510326">
            <a:off x="5498336" y="-441049"/>
            <a:ext cx="3847379" cy="240042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91FD98-34FE-4F50-BF5D-8EF7C19B916F}"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DB503-154D-464A-8D41-8B8112C927F7}"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pic>
        <p:nvPicPr>
          <p:cNvPr id="3075" name="bg" descr="F:\1-原创素材\1_mm1102\PPT\PPT_014\materaials\contents_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balloon"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02844" y="195487"/>
            <a:ext cx="2154667" cy="2965333"/>
          </a:xfrm>
          <a:prstGeom prst="rect">
            <a:avLst/>
          </a:prstGeom>
          <a:noFill/>
          <a:extLst>
            <a:ext uri="{909E8E84-426E-40DD-AFC4-6F175D3DCCD1}">
              <a14:hiddenFill xmlns:a14="http://schemas.microsoft.com/office/drawing/2010/main">
                <a:solidFill>
                  <a:srgbClr val="FFFFFF"/>
                </a:solidFill>
              </a14:hiddenFill>
            </a:ext>
          </a:extLst>
        </p:spPr>
      </p:pic>
      <p:pic>
        <p:nvPicPr>
          <p:cNvPr id="18" name="balloon_2"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128631" flipH="1">
            <a:off x="422121" y="143271"/>
            <a:ext cx="3737782" cy="4860131"/>
          </a:xfrm>
          <a:prstGeom prst="rect">
            <a:avLst/>
          </a:prstGeom>
          <a:noFill/>
          <a:extLst>
            <a:ext uri="{909E8E84-426E-40DD-AFC4-6F175D3DCCD1}">
              <a14:hiddenFill xmlns:a14="http://schemas.microsoft.com/office/drawing/2010/main">
                <a:solidFill>
                  <a:srgbClr val="FFFFFF"/>
                </a:solidFill>
              </a14:hiddenFill>
            </a:ext>
          </a:extLst>
        </p:spPr>
      </p:pic>
      <p:pic>
        <p:nvPicPr>
          <p:cNvPr id="3077" name="shape" descr="F:\1-原创素材\1_mm1102\PPT\PPT_014\materaials\contents_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43608" y="764759"/>
            <a:ext cx="6883556" cy="35911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grassland" descr="F:\1-原创素材\1_mm1102\PPT\PPT_014\materaials\contents_5.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3700462"/>
            <a:ext cx="9144000" cy="144303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userDrawn="1"/>
        </p:nvGrpSpPr>
        <p:grpSpPr>
          <a:xfrm>
            <a:off x="446352" y="3723879"/>
            <a:ext cx="8251298" cy="1440160"/>
            <a:chOff x="-4251670" y="1149350"/>
            <a:chExt cx="16299090" cy="2844800"/>
          </a:xfrm>
        </p:grpSpPr>
        <p:pic>
          <p:nvPicPr>
            <p:cNvPr id="3080" name="children_1" descr="F:\1-原创素材\1_mm1102\PPT\PPT_014\materaials\children_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251670" y="1339850"/>
              <a:ext cx="17907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children_2" descr="F:\1-原创素材\1_mm1102\PPT\PPT_014\materaials\children_2.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758950" y="1308100"/>
              <a:ext cx="1574800" cy="25273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children_3" descr="F:\1-原创素材\1_mm1102\PPT\PPT_014\materaials\children_3.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57225" y="1295400"/>
              <a:ext cx="1790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children_4" descr="F:\1-原创素材\1_mm1102\PPT\PPT_014\materaials\children_4.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00350" y="1149350"/>
              <a:ext cx="16002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children_5" descr="F:\1-原创素材\1_mm1102\PPT\PPT_014\materaials\children_5.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367361" y="1244600"/>
              <a:ext cx="2006600" cy="26543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children_6" descr="F:\1-原创素材\1_mm1102\PPT\PPT_014\materaials\children_6.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316951" y="1219200"/>
              <a:ext cx="16891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children_7" descr="F:\1-原创素材\1_mm1102\PPT\PPT_014\materaials\children_7.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238835" y="1346200"/>
              <a:ext cx="2019300" cy="24511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children_8" descr="F:\1-原创素材\1_mm1102\PPT\PPT_014\materaials\children_8.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269420" y="1327150"/>
              <a:ext cx="1778000" cy="248920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p:cNvSpPr txBox="1"/>
          <p:nvPr userDrawn="1"/>
        </p:nvSpPr>
        <p:spPr>
          <a:xfrm>
            <a:off x="-2916832" y="5884118"/>
            <a:ext cx="1290418" cy="369332"/>
          </a:xfrm>
          <a:prstGeom prst="rect">
            <a:avLst/>
          </a:prstGeom>
          <a:noFill/>
        </p:spPr>
        <p:txBody>
          <a:bodyPr wrap="none" rtlCol="0">
            <a:spAutoFit/>
          </a:bodyPr>
          <a:lstStyle/>
          <a:p>
            <a:r>
              <a:rPr lang="en-US" altLang="zh-CN" sz="1800" dirty="0" err="1">
                <a:solidFill>
                  <a:schemeClr val="bg1"/>
                </a:solidFill>
              </a:rPr>
              <a:t>Contents_N</a:t>
            </a:r>
            <a:endParaRPr lang="zh-CN" altLang="en-US" sz="1800" dirty="0">
              <a:solidFill>
                <a:schemeClr val="bg1"/>
              </a:solidFill>
            </a:endParaRPr>
          </a:p>
        </p:txBody>
      </p:sp>
      <p:grpSp>
        <p:nvGrpSpPr>
          <p:cNvPr id="4" name="kite_group"/>
          <p:cNvGrpSpPr/>
          <p:nvPr userDrawn="1"/>
        </p:nvGrpSpPr>
        <p:grpSpPr>
          <a:xfrm>
            <a:off x="-180527" y="-1185078"/>
            <a:ext cx="4356278" cy="2165477"/>
            <a:chOff x="-180528" y="-1185078"/>
            <a:chExt cx="4356278" cy="2165477"/>
          </a:xfrm>
        </p:grpSpPr>
        <p:pic>
          <p:nvPicPr>
            <p:cNvPr id="19" name="kite" descr="F:\1-原创素材\1_mm1102\PPT\PPT_014\materaials\contents_4.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00195" y="411510"/>
              <a:ext cx="675555" cy="568889"/>
            </a:xfrm>
            <a:prstGeom prst="rect">
              <a:avLst/>
            </a:prstGeom>
            <a:noFill/>
            <a:extLst>
              <a:ext uri="{909E8E84-426E-40DD-AFC4-6F175D3DCCD1}">
                <a14:hiddenFill xmlns:a14="http://schemas.microsoft.com/office/drawing/2010/main">
                  <a:solidFill>
                    <a:srgbClr val="FFFFFF"/>
                  </a:solidFill>
                </a14:hiddenFill>
              </a:ext>
            </a:extLst>
          </p:spPr>
        </p:pic>
        <p:sp>
          <p:nvSpPr>
            <p:cNvPr id="2" name="椭圆 1"/>
            <p:cNvSpPr/>
            <p:nvPr userDrawn="1"/>
          </p:nvSpPr>
          <p:spPr>
            <a:xfrm>
              <a:off x="-180528" y="-1185078"/>
              <a:ext cx="72008" cy="720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300000">
                                      <p:cBhvr>
                                        <p:cTn id="6" dur="2000" fill="hold"/>
                                        <p:tgtEl>
                                          <p:spTgt spid="3078"/>
                                        </p:tgtEl>
                                        <p:attrNameLst>
                                          <p:attrName>r</p:attrName>
                                        </p:attrNameLst>
                                      </p:cBhvr>
                                    </p:animRot>
                                  </p:childTnLst>
                                </p:cTn>
                              </p:par>
                              <p:par>
                                <p:cTn id="7" presetID="8" presetClass="emph" presetSubtype="0" fill="hold" nodeType="withEffect">
                                  <p:stCondLst>
                                    <p:cond delay="2000"/>
                                  </p:stCondLst>
                                  <p:childTnLst>
                                    <p:animRot by="300000">
                                      <p:cBhvr>
                                        <p:cTn id="8" dur="2000" fill="hold"/>
                                        <p:tgtEl>
                                          <p:spTgt spid="3078"/>
                                        </p:tgtEl>
                                        <p:attrNameLst>
                                          <p:attrName>r</p:attrName>
                                        </p:attrNameLst>
                                      </p:cBhvr>
                                    </p:animRot>
                                  </p:childTnLst>
                                </p:cTn>
                              </p:par>
                              <p:par>
                                <p:cTn id="9" presetID="8" presetClass="emph" presetSubtype="0" fill="hold" nodeType="withEffect">
                                  <p:stCondLst>
                                    <p:cond delay="4000"/>
                                  </p:stCondLst>
                                  <p:childTnLst>
                                    <p:animRot by="-300000">
                                      <p:cBhvr>
                                        <p:cTn id="10" dur="2000" fill="hold"/>
                                        <p:tgtEl>
                                          <p:spTgt spid="3078"/>
                                        </p:tgtEl>
                                        <p:attrNameLst>
                                          <p:attrName>r</p:attrName>
                                        </p:attrNameLst>
                                      </p:cBhvr>
                                    </p:animRot>
                                  </p:childTnLst>
                                </p:cTn>
                              </p:par>
                              <p:par>
                                <p:cTn id="11" presetID="8" presetClass="emph" presetSubtype="0" fill="hold" nodeType="withEffect">
                                  <p:stCondLst>
                                    <p:cond delay="6000"/>
                                  </p:stCondLst>
                                  <p:childTnLst>
                                    <p:animRot by="300000">
                                      <p:cBhvr>
                                        <p:cTn id="12" dur="2000" fill="hold"/>
                                        <p:tgtEl>
                                          <p:spTgt spid="3078"/>
                                        </p:tgtEl>
                                        <p:attrNameLst>
                                          <p:attrName>r</p:attrName>
                                        </p:attrNameLst>
                                      </p:cBhvr>
                                    </p:animRot>
                                  </p:childTnLst>
                                </p:cTn>
                              </p:par>
                              <p:par>
                                <p:cTn id="13" presetID="8" presetClass="emph" presetSubtype="0" fill="hold" nodeType="withEffect">
                                  <p:stCondLst>
                                    <p:cond delay="0"/>
                                  </p:stCondLst>
                                  <p:childTnLst>
                                    <p:animRot by="600000">
                                      <p:cBhvr>
                                        <p:cTn id="14" dur="2000" fill="hold"/>
                                        <p:tgtEl>
                                          <p:spTgt spid="18"/>
                                        </p:tgtEl>
                                        <p:attrNameLst>
                                          <p:attrName>r</p:attrName>
                                        </p:attrNameLst>
                                      </p:cBhvr>
                                    </p:animRot>
                                  </p:childTnLst>
                                </p:cTn>
                              </p:par>
                              <p:par>
                                <p:cTn id="15" presetID="8" presetClass="emph" presetSubtype="0" fill="hold" nodeType="withEffect">
                                  <p:stCondLst>
                                    <p:cond delay="2000"/>
                                  </p:stCondLst>
                                  <p:childTnLst>
                                    <p:animRot by="-600000">
                                      <p:cBhvr>
                                        <p:cTn id="16" dur="2000" fill="hold"/>
                                        <p:tgtEl>
                                          <p:spTgt spid="18"/>
                                        </p:tgtEl>
                                        <p:attrNameLst>
                                          <p:attrName>r</p:attrName>
                                        </p:attrNameLst>
                                      </p:cBhvr>
                                    </p:animRot>
                                  </p:childTnLst>
                                </p:cTn>
                              </p:par>
                              <p:par>
                                <p:cTn id="17" presetID="8" presetClass="emph" presetSubtype="0" fill="hold" nodeType="withEffect">
                                  <p:stCondLst>
                                    <p:cond delay="4000"/>
                                  </p:stCondLst>
                                  <p:childTnLst>
                                    <p:animRot by="600000">
                                      <p:cBhvr>
                                        <p:cTn id="18" dur="2000" fill="hold"/>
                                        <p:tgtEl>
                                          <p:spTgt spid="18"/>
                                        </p:tgtEl>
                                        <p:attrNameLst>
                                          <p:attrName>r</p:attrName>
                                        </p:attrNameLst>
                                      </p:cBhvr>
                                    </p:animRot>
                                  </p:childTnLst>
                                </p:cTn>
                              </p:par>
                              <p:par>
                                <p:cTn id="19" presetID="8" presetClass="emph" presetSubtype="0" fill="hold" nodeType="withEffect">
                                  <p:stCondLst>
                                    <p:cond delay="6000"/>
                                  </p:stCondLst>
                                  <p:childTnLst>
                                    <p:animRot by="-300000">
                                      <p:cBhvr>
                                        <p:cTn id="20" dur="2000" fill="hold"/>
                                        <p:tgtEl>
                                          <p:spTgt spid="18"/>
                                        </p:tgtEl>
                                        <p:attrNameLst>
                                          <p:attrName>r</p:attrName>
                                        </p:attrNameLst>
                                      </p:cBhvr>
                                    </p:animRot>
                                  </p:childTnLst>
                                </p:cTn>
                              </p:par>
                              <p:par>
                                <p:cTn id="21" presetID="8" presetClass="emph" presetSubtype="0" fill="hold" nodeType="withEffect">
                                  <p:stCondLst>
                                    <p:cond delay="0"/>
                                  </p:stCondLst>
                                  <p:childTnLst>
                                    <p:animRot by="-600000">
                                      <p:cBhvr>
                                        <p:cTn id="22" dur="4000" fill="hold"/>
                                        <p:tgtEl>
                                          <p:spTgt spid="4"/>
                                        </p:tgtEl>
                                        <p:attrNameLst>
                                          <p:attrName>r</p:attrName>
                                        </p:attrNameLst>
                                      </p:cBhvr>
                                    </p:animRot>
                                  </p:childTnLst>
                                </p:cTn>
                              </p:par>
                              <p:par>
                                <p:cTn id="23" presetID="8" presetClass="emph" presetSubtype="0" fill="hold" nodeType="withEffect">
                                  <p:stCondLst>
                                    <p:cond delay="4000"/>
                                  </p:stCondLst>
                                  <p:childTnLst>
                                    <p:animRot by="600000">
                                      <p:cBhvr>
                                        <p:cTn id="24" dur="4000" fill="hold"/>
                                        <p:tgtEl>
                                          <p:spTgt spid="4"/>
                                        </p:tgtEl>
                                        <p:attrNameLst>
                                          <p:attrName>r</p:attrName>
                                        </p:attrNameLst>
                                      </p:cBhvr>
                                    </p:animRot>
                                  </p:childTnLst>
                                </p:cTn>
                              </p:par>
                              <p:par>
                                <p:cTn id="25" presetID="42" presetClass="path" presetSubtype="0" accel="50000" decel="50000" fill="hold" nodeType="withEffect">
                                  <p:stCondLst>
                                    <p:cond delay="0"/>
                                  </p:stCondLst>
                                  <p:childTnLst>
                                    <p:animMotion origin="layout" path="M -2.77778E-6 3.08642E-6 L 0.0375 0.01975 " pathEditMode="relative" rAng="0" ptsTypes="AA">
                                      <p:cBhvr>
                                        <p:cTn id="26" dur="5000" fill="hold"/>
                                        <p:tgtEl>
                                          <p:spTgt spid="4"/>
                                        </p:tgtEl>
                                        <p:attrNameLst>
                                          <p:attrName>ppt_x</p:attrName>
                                          <p:attrName>ppt_y</p:attrName>
                                        </p:attrNameLst>
                                      </p:cBhvr>
                                      <p:rCtr x="1875" y="988"/>
                                    </p:animMotion>
                                  </p:childTnLst>
                                </p:cTn>
                              </p:par>
                              <p:par>
                                <p:cTn id="27" presetID="42" presetClass="path" presetSubtype="0" accel="50000" decel="50000" fill="hold" nodeType="withEffect">
                                  <p:stCondLst>
                                    <p:cond delay="5000"/>
                                  </p:stCondLst>
                                  <p:childTnLst>
                                    <p:animMotion origin="layout" path="M 0.0375 0.01975 L 0.02969 -0.01235 " pathEditMode="relative" rAng="0" ptsTypes="AA">
                                      <p:cBhvr>
                                        <p:cTn id="28" dur="3000" fill="hold"/>
                                        <p:tgtEl>
                                          <p:spTgt spid="4"/>
                                        </p:tgtEl>
                                        <p:attrNameLst>
                                          <p:attrName>ppt_x</p:attrName>
                                          <p:attrName>ppt_y</p:attrName>
                                        </p:attrNameLst>
                                      </p:cBhvr>
                                      <p:rCtr x="-399" y="-16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2022/7/16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2022/7/16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2022/7/16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2022/7/16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7" name="矩形 6"/>
          <p:cNvSpPr/>
          <p:nvPr userDrawn="1"/>
        </p:nvSpPr>
        <p:spPr>
          <a:xfrm>
            <a:off x="6948264" y="4011910"/>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精美</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课件：</a:t>
            </a:r>
            <a:r>
              <a:rPr kumimoji="0" lang="en-US" altLang="zh-CN" sz="100" b="0" i="0" u="none" strike="noStrike" kern="0" cap="none" spc="0" normalizeH="0" baseline="0" noProof="0" dirty="0">
                <a:ln>
                  <a:noFill/>
                </a:ln>
                <a:solidFill>
                  <a:prstClr val="white"/>
                </a:solidFill>
                <a:effectLst/>
                <a:uLnTx/>
                <a:uFillTx/>
              </a:rPr>
              <a:t>www.1ppt.com/kejian/             </a:t>
            </a: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工作总结</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www.1ppt.com/xiazai/zongjie/ </a:t>
            </a:r>
            <a:r>
              <a:rPr kumimoji="0" lang="zh-CN" altLang="en-US" sz="100" b="0" i="0" u="none" strike="noStrike" kern="0" cap="none" spc="0" normalizeH="0" baseline="0" noProof="0" dirty="0">
                <a:ln>
                  <a:noFill/>
                </a:ln>
                <a:solidFill>
                  <a:prstClr val="white"/>
                </a:solidFill>
                <a:effectLst/>
                <a:uLnTx/>
                <a:uFillTx/>
              </a:rPr>
              <a:t>工作计划：</a:t>
            </a:r>
            <a:r>
              <a:rPr kumimoji="0" lang="en-US" altLang="zh-CN" sz="100" b="0" i="0" u="none" strike="noStrike" kern="0" cap="none" spc="0" normalizeH="0" baseline="0" noProof="0" dirty="0">
                <a:ln>
                  <a:noFill/>
                </a:ln>
                <a:solidFill>
                  <a:prstClr val="white"/>
                </a:solidFill>
                <a:effectLst/>
                <a:uLnTx/>
                <a:uFillTx/>
              </a:rPr>
              <a:t>www.1ppt.com/xiazai/jihua/</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商务</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www.1ppt.com/moban/shangwu/  </a:t>
            </a:r>
            <a:r>
              <a:rPr kumimoji="0" lang="zh-CN" altLang="en-US" sz="100" b="0" i="0" u="none" strike="noStrike" kern="0" cap="none" spc="0" normalizeH="0" baseline="0" noProof="0" dirty="0">
                <a:ln>
                  <a:noFill/>
                </a:ln>
                <a:solidFill>
                  <a:prstClr val="white"/>
                </a:solidFill>
                <a:effectLst/>
                <a:uLnTx/>
                <a:uFillTx/>
              </a:rPr>
              <a:t>个人简历</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www.1ppt.com/xiazai/jianli/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毕业答辩</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www.1ppt.com/xiazai/dabian/  </a:t>
            </a:r>
            <a:r>
              <a:rPr kumimoji="0" lang="zh-CN" altLang="en-US" sz="100" b="0" i="0" u="none" strike="noStrike" kern="0" cap="none" spc="0" normalizeH="0" baseline="0" noProof="0" dirty="0">
                <a:ln>
                  <a:noFill/>
                </a:ln>
                <a:solidFill>
                  <a:prstClr val="white"/>
                </a:solidFill>
                <a:effectLst/>
                <a:uLnTx/>
                <a:uFillTx/>
              </a:rPr>
              <a:t>工作汇报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www.1ppt.com/xiazai/huibao/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2022/7/16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2022/7/16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12" name="图片 11"/>
          <p:cNvPicPr>
            <a:picLocks noChangeAspect="1"/>
          </p:cNvPicPr>
          <p:nvPr userDrawn="1"/>
        </p:nvPicPr>
        <p:blipFill rotWithShape="1">
          <a:blip r:embed="rId14" cstate="screen"/>
          <a:srcRect/>
          <a:stretch>
            <a:fillRect/>
          </a:stretch>
        </p:blipFill>
        <p:spPr>
          <a:xfrm>
            <a:off x="5523091" y="3407339"/>
            <a:ext cx="3620909" cy="1737750"/>
          </a:xfrm>
          <a:prstGeom prst="rect">
            <a:avLst/>
          </a:prstGeom>
        </p:spPr>
      </p:pic>
      <p:sp>
        <p:nvSpPr>
          <p:cNvPr id="7" name="矩形 6"/>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xml"/><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4.png"/><Relationship Id="rId11" Type="http://schemas.openxmlformats.org/officeDocument/2006/relationships/image" Target="../media/image22.jpeg"/><Relationship Id="rId5" Type="http://schemas.openxmlformats.org/officeDocument/2006/relationships/image" Target="../media/image3.jpeg"/><Relationship Id="rId10" Type="http://schemas.openxmlformats.org/officeDocument/2006/relationships/image" Target="../media/image21.jpeg"/><Relationship Id="rId4" Type="http://schemas.openxmlformats.org/officeDocument/2006/relationships/image" Target="../media/image1.jpeg"/><Relationship Id="rId9" Type="http://schemas.openxmlformats.org/officeDocument/2006/relationships/image" Target="../media/image20.jpeg"/></Relationships>
</file>

<file path=ppt/slides/_rels/slide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7.png"/><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42.png"/><Relationship Id="rId5" Type="http://schemas.openxmlformats.org/officeDocument/2006/relationships/image" Target="../media/image31.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42.png"/><Relationship Id="rId5" Type="http://schemas.openxmlformats.org/officeDocument/2006/relationships/image" Target="../media/image3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42.png"/><Relationship Id="rId5" Type="http://schemas.openxmlformats.org/officeDocument/2006/relationships/image" Target="../media/image31.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42.png"/><Relationship Id="rId5" Type="http://schemas.openxmlformats.org/officeDocument/2006/relationships/image" Target="../media/image31.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42.png"/><Relationship Id="rId5" Type="http://schemas.openxmlformats.org/officeDocument/2006/relationships/image" Target="../media/image31.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43.GIF"/><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slideLayout" Target="../slideLayouts/slideLayout10.xml"/><Relationship Id="rId1" Type="http://schemas.openxmlformats.org/officeDocument/2006/relationships/themeOverride" Target="../theme/themeOverride2.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9.gif"/><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0" y="0"/>
            <a:ext cx="9144000" cy="5141214"/>
            <a:chOff x="0" y="0"/>
            <a:chExt cx="9144000" cy="5141214"/>
          </a:xfrm>
        </p:grpSpPr>
        <p:pic>
          <p:nvPicPr>
            <p:cNvPr id="3" name="图片 2"/>
            <p:cNvPicPr>
              <a:picLocks noChangeAspect="1"/>
            </p:cNvPicPr>
            <p:nvPr/>
          </p:nvPicPr>
          <p:blipFill>
            <a:blip r:embed="rId5"/>
            <a:stretch>
              <a:fillRect/>
            </a:stretch>
          </p:blipFill>
          <p:spPr>
            <a:xfrm>
              <a:off x="0" y="2286"/>
              <a:ext cx="9144000" cy="5138928"/>
            </a:xfrm>
            <a:prstGeom prst="rect">
              <a:avLst/>
            </a:prstGeom>
          </p:spPr>
        </p:pic>
        <p:sp>
          <p:nvSpPr>
            <p:cNvPr id="5" name="矩形 4"/>
            <p:cNvSpPr/>
            <p:nvPr/>
          </p:nvSpPr>
          <p:spPr>
            <a:xfrm>
              <a:off x="0" y="0"/>
              <a:ext cx="9144000" cy="2849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2771800" y="-638074"/>
            <a:ext cx="6666822" cy="2754135"/>
            <a:chOff x="2630597" y="-722194"/>
            <a:chExt cx="6666822" cy="2754135"/>
          </a:xfrm>
        </p:grpSpPr>
        <p:pic>
          <p:nvPicPr>
            <p:cNvPr id="7" name="图片 6"/>
            <p:cNvPicPr>
              <a:picLocks noChangeAspect="1"/>
            </p:cNvPicPr>
            <p:nvPr/>
          </p:nvPicPr>
          <p:blipFill>
            <a:blip r:embed="rId6" cstate="screen"/>
            <a:stretch>
              <a:fillRect/>
            </a:stretch>
          </p:blipFill>
          <p:spPr>
            <a:xfrm rot="20510326">
              <a:off x="5450040" y="-368479"/>
              <a:ext cx="3847379" cy="2400420"/>
            </a:xfrm>
            <a:prstGeom prst="rect">
              <a:avLst/>
            </a:prstGeom>
          </p:spPr>
        </p:pic>
        <p:pic>
          <p:nvPicPr>
            <p:cNvPr id="19" name="图片 18"/>
            <p:cNvPicPr>
              <a:picLocks noChangeAspect="1"/>
            </p:cNvPicPr>
            <p:nvPr/>
          </p:nvPicPr>
          <p:blipFill>
            <a:blip r:embed="rId6" cstate="screen"/>
            <a:stretch>
              <a:fillRect/>
            </a:stretch>
          </p:blipFill>
          <p:spPr>
            <a:xfrm rot="20034392">
              <a:off x="2630597" y="-722194"/>
              <a:ext cx="3847379" cy="2400420"/>
            </a:xfrm>
            <a:prstGeom prst="rect">
              <a:avLst/>
            </a:prstGeom>
          </p:spPr>
        </p:pic>
      </p:grpSp>
      <p:pic>
        <p:nvPicPr>
          <p:cNvPr id="25" name="Picture 24"/>
          <p:cNvPicPr>
            <a:picLocks noChangeAspect="1"/>
          </p:cNvPicPr>
          <p:nvPr/>
        </p:nvPicPr>
        <p:blipFill>
          <a:blip r:embed="rId7">
            <a:extLst>
              <a:ext uri="{28A0092B-C50C-407E-A947-70E740481C1C}">
                <a14:useLocalDpi xmlns:a14="http://schemas.microsoft.com/office/drawing/2010/main" val="0"/>
              </a:ext>
            </a:extLst>
          </a:blip>
          <a:srcRect l="30339" t="38760" r="14758" b="51936"/>
          <a:stretch>
            <a:fillRect/>
          </a:stretch>
        </p:blipFill>
        <p:spPr>
          <a:xfrm>
            <a:off x="1547331" y="3003867"/>
            <a:ext cx="5722238" cy="507578"/>
          </a:xfrm>
          <a:custGeom>
            <a:avLst/>
            <a:gdLst/>
            <a:ahLst/>
            <a:cxnLst/>
            <a:rect l="l" t="t" r="r" b="b"/>
            <a:pathLst>
              <a:path w="3346856" h="296875">
                <a:moveTo>
                  <a:pt x="3029026" y="166116"/>
                </a:moveTo>
                <a:lnTo>
                  <a:pt x="3016834" y="206654"/>
                </a:lnTo>
                <a:lnTo>
                  <a:pt x="3040304" y="206654"/>
                </a:lnTo>
                <a:close/>
                <a:moveTo>
                  <a:pt x="75286" y="130149"/>
                </a:moveTo>
                <a:lnTo>
                  <a:pt x="75286" y="176174"/>
                </a:lnTo>
                <a:lnTo>
                  <a:pt x="106680" y="176174"/>
                </a:lnTo>
                <a:lnTo>
                  <a:pt x="106680" y="211836"/>
                </a:lnTo>
                <a:lnTo>
                  <a:pt x="75286" y="211836"/>
                </a:lnTo>
                <a:lnTo>
                  <a:pt x="75286" y="256641"/>
                </a:lnTo>
                <a:lnTo>
                  <a:pt x="90221" y="256641"/>
                </a:lnTo>
                <a:cubicBezTo>
                  <a:pt x="105258" y="256641"/>
                  <a:pt x="115672" y="251511"/>
                  <a:pt x="121463" y="241249"/>
                </a:cubicBezTo>
                <a:cubicBezTo>
                  <a:pt x="127254" y="230987"/>
                  <a:pt x="130150" y="215290"/>
                  <a:pt x="130150" y="194157"/>
                </a:cubicBezTo>
                <a:cubicBezTo>
                  <a:pt x="130150" y="172415"/>
                  <a:pt x="127254" y="156311"/>
                  <a:pt x="121463" y="145847"/>
                </a:cubicBezTo>
                <a:cubicBezTo>
                  <a:pt x="115672" y="135382"/>
                  <a:pt x="105258" y="130149"/>
                  <a:pt x="90221" y="130149"/>
                </a:cubicBezTo>
                <a:close/>
                <a:moveTo>
                  <a:pt x="1631061" y="125882"/>
                </a:moveTo>
                <a:cubicBezTo>
                  <a:pt x="1620698" y="125882"/>
                  <a:pt x="1612519" y="128067"/>
                  <a:pt x="1606525" y="132435"/>
                </a:cubicBezTo>
                <a:cubicBezTo>
                  <a:pt x="1600531" y="136804"/>
                  <a:pt x="1596162" y="143916"/>
                  <a:pt x="1593418" y="153771"/>
                </a:cubicBezTo>
                <a:cubicBezTo>
                  <a:pt x="1590675" y="163627"/>
                  <a:pt x="1589304" y="177089"/>
                  <a:pt x="1589304" y="194157"/>
                </a:cubicBezTo>
                <a:cubicBezTo>
                  <a:pt x="1589304" y="210617"/>
                  <a:pt x="1590675" y="223672"/>
                  <a:pt x="1593418" y="233324"/>
                </a:cubicBezTo>
                <a:cubicBezTo>
                  <a:pt x="1596162" y="242976"/>
                  <a:pt x="1600531" y="249987"/>
                  <a:pt x="1606525" y="254355"/>
                </a:cubicBezTo>
                <a:cubicBezTo>
                  <a:pt x="1612519" y="258724"/>
                  <a:pt x="1620698" y="260909"/>
                  <a:pt x="1631061" y="260909"/>
                </a:cubicBezTo>
                <a:cubicBezTo>
                  <a:pt x="1641424" y="260909"/>
                  <a:pt x="1649603" y="258724"/>
                  <a:pt x="1655598" y="254355"/>
                </a:cubicBezTo>
                <a:cubicBezTo>
                  <a:pt x="1661592" y="249987"/>
                  <a:pt x="1665961" y="242976"/>
                  <a:pt x="1668704" y="233324"/>
                </a:cubicBezTo>
                <a:cubicBezTo>
                  <a:pt x="1671447" y="223672"/>
                  <a:pt x="1672819" y="210617"/>
                  <a:pt x="1672819" y="194157"/>
                </a:cubicBezTo>
                <a:cubicBezTo>
                  <a:pt x="1672819" y="177089"/>
                  <a:pt x="1671447" y="163627"/>
                  <a:pt x="1668704" y="153771"/>
                </a:cubicBezTo>
                <a:cubicBezTo>
                  <a:pt x="1665961" y="143916"/>
                  <a:pt x="1661592" y="136804"/>
                  <a:pt x="1655598" y="132435"/>
                </a:cubicBezTo>
                <a:cubicBezTo>
                  <a:pt x="1649603" y="128067"/>
                  <a:pt x="1641424" y="125882"/>
                  <a:pt x="1631061" y="125882"/>
                </a:cubicBezTo>
                <a:close/>
                <a:moveTo>
                  <a:pt x="973836" y="125882"/>
                </a:moveTo>
                <a:cubicBezTo>
                  <a:pt x="963473" y="125882"/>
                  <a:pt x="955294" y="128067"/>
                  <a:pt x="949300" y="132435"/>
                </a:cubicBezTo>
                <a:cubicBezTo>
                  <a:pt x="943305" y="136804"/>
                  <a:pt x="938937" y="143916"/>
                  <a:pt x="936193" y="153771"/>
                </a:cubicBezTo>
                <a:cubicBezTo>
                  <a:pt x="933450" y="163627"/>
                  <a:pt x="932079" y="177089"/>
                  <a:pt x="932079" y="194157"/>
                </a:cubicBezTo>
                <a:cubicBezTo>
                  <a:pt x="932079" y="210617"/>
                  <a:pt x="933450" y="223672"/>
                  <a:pt x="936193" y="233324"/>
                </a:cubicBezTo>
                <a:cubicBezTo>
                  <a:pt x="938937" y="242976"/>
                  <a:pt x="943305" y="249987"/>
                  <a:pt x="949300" y="254355"/>
                </a:cubicBezTo>
                <a:cubicBezTo>
                  <a:pt x="955294" y="258724"/>
                  <a:pt x="963473" y="260909"/>
                  <a:pt x="973836" y="260909"/>
                </a:cubicBezTo>
                <a:cubicBezTo>
                  <a:pt x="984199" y="260909"/>
                  <a:pt x="992378" y="258724"/>
                  <a:pt x="998373" y="254355"/>
                </a:cubicBezTo>
                <a:cubicBezTo>
                  <a:pt x="1004367" y="249987"/>
                  <a:pt x="1008736" y="242976"/>
                  <a:pt x="1011479" y="233324"/>
                </a:cubicBezTo>
                <a:cubicBezTo>
                  <a:pt x="1014222" y="223672"/>
                  <a:pt x="1015594" y="210617"/>
                  <a:pt x="1015594" y="194157"/>
                </a:cubicBezTo>
                <a:cubicBezTo>
                  <a:pt x="1015594" y="177089"/>
                  <a:pt x="1014222" y="163627"/>
                  <a:pt x="1011479" y="153771"/>
                </a:cubicBezTo>
                <a:cubicBezTo>
                  <a:pt x="1008736" y="143916"/>
                  <a:pt x="1004367" y="136804"/>
                  <a:pt x="998373" y="132435"/>
                </a:cubicBezTo>
                <a:cubicBezTo>
                  <a:pt x="992378" y="128067"/>
                  <a:pt x="984199" y="125882"/>
                  <a:pt x="973836" y="125882"/>
                </a:cubicBezTo>
                <a:close/>
                <a:moveTo>
                  <a:pt x="3143250" y="94793"/>
                </a:moveTo>
                <a:lnTo>
                  <a:pt x="3202991" y="94793"/>
                </a:lnTo>
                <a:lnTo>
                  <a:pt x="3272180" y="202692"/>
                </a:lnTo>
                <a:lnTo>
                  <a:pt x="3272180" y="141732"/>
                </a:lnTo>
                <a:cubicBezTo>
                  <a:pt x="3272180" y="134213"/>
                  <a:pt x="3268015" y="130454"/>
                  <a:pt x="3259684" y="130454"/>
                </a:cubicBezTo>
                <a:lnTo>
                  <a:pt x="3253283" y="130454"/>
                </a:lnTo>
                <a:lnTo>
                  <a:pt x="3253283" y="94793"/>
                </a:lnTo>
                <a:lnTo>
                  <a:pt x="3346856" y="94793"/>
                </a:lnTo>
                <a:lnTo>
                  <a:pt x="3346856" y="130454"/>
                </a:lnTo>
                <a:lnTo>
                  <a:pt x="3340456" y="130454"/>
                </a:lnTo>
                <a:cubicBezTo>
                  <a:pt x="3332125" y="130454"/>
                  <a:pt x="3327959" y="134213"/>
                  <a:pt x="3327959" y="141732"/>
                </a:cubicBezTo>
                <a:lnTo>
                  <a:pt x="3327959" y="291998"/>
                </a:lnTo>
                <a:lnTo>
                  <a:pt x="3286811" y="291998"/>
                </a:lnTo>
                <a:lnTo>
                  <a:pt x="3217926" y="185318"/>
                </a:lnTo>
                <a:lnTo>
                  <a:pt x="3217926" y="245059"/>
                </a:lnTo>
                <a:cubicBezTo>
                  <a:pt x="3217926" y="248513"/>
                  <a:pt x="3218993" y="251257"/>
                  <a:pt x="3221127" y="253289"/>
                </a:cubicBezTo>
                <a:cubicBezTo>
                  <a:pt x="3223260" y="255321"/>
                  <a:pt x="3226359" y="256337"/>
                  <a:pt x="3230423" y="256337"/>
                </a:cubicBezTo>
                <a:lnTo>
                  <a:pt x="3236824" y="256337"/>
                </a:lnTo>
                <a:lnTo>
                  <a:pt x="3236824" y="291998"/>
                </a:lnTo>
                <a:lnTo>
                  <a:pt x="3143250" y="291998"/>
                </a:lnTo>
                <a:lnTo>
                  <a:pt x="3143250" y="256337"/>
                </a:lnTo>
                <a:lnTo>
                  <a:pt x="3149651" y="256337"/>
                </a:lnTo>
                <a:cubicBezTo>
                  <a:pt x="3157779" y="256337"/>
                  <a:pt x="3161843" y="252577"/>
                  <a:pt x="3161843" y="245059"/>
                </a:cubicBezTo>
                <a:lnTo>
                  <a:pt x="3161843" y="141732"/>
                </a:lnTo>
                <a:cubicBezTo>
                  <a:pt x="3161843" y="134213"/>
                  <a:pt x="3157779" y="130454"/>
                  <a:pt x="3149651" y="130454"/>
                </a:cubicBezTo>
                <a:lnTo>
                  <a:pt x="3143250" y="130454"/>
                </a:lnTo>
                <a:close/>
                <a:moveTo>
                  <a:pt x="3000985" y="94793"/>
                </a:moveTo>
                <a:lnTo>
                  <a:pt x="3056154" y="94793"/>
                </a:lnTo>
                <a:lnTo>
                  <a:pt x="3107360" y="246278"/>
                </a:lnTo>
                <a:cubicBezTo>
                  <a:pt x="3108986" y="250749"/>
                  <a:pt x="3110865" y="253593"/>
                  <a:pt x="3112999" y="254813"/>
                </a:cubicBezTo>
                <a:cubicBezTo>
                  <a:pt x="3115133" y="256032"/>
                  <a:pt x="3119044" y="256641"/>
                  <a:pt x="3124734" y="256641"/>
                </a:cubicBezTo>
                <a:lnTo>
                  <a:pt x="3132049" y="256641"/>
                </a:lnTo>
                <a:lnTo>
                  <a:pt x="3132049" y="291998"/>
                </a:lnTo>
                <a:lnTo>
                  <a:pt x="3043047" y="291998"/>
                </a:lnTo>
                <a:lnTo>
                  <a:pt x="3043047" y="256641"/>
                </a:lnTo>
                <a:lnTo>
                  <a:pt x="3054630" y="256641"/>
                </a:lnTo>
                <a:lnTo>
                  <a:pt x="3048229" y="234391"/>
                </a:lnTo>
                <a:lnTo>
                  <a:pt x="3008605" y="234391"/>
                </a:lnTo>
                <a:lnTo>
                  <a:pt x="3001899" y="256641"/>
                </a:lnTo>
                <a:lnTo>
                  <a:pt x="3013481" y="256641"/>
                </a:lnTo>
                <a:lnTo>
                  <a:pt x="3013481" y="291998"/>
                </a:lnTo>
                <a:lnTo>
                  <a:pt x="2924175" y="291998"/>
                </a:lnTo>
                <a:lnTo>
                  <a:pt x="2924175" y="256641"/>
                </a:lnTo>
                <a:lnTo>
                  <a:pt x="2931490" y="256641"/>
                </a:lnTo>
                <a:cubicBezTo>
                  <a:pt x="2937180" y="256641"/>
                  <a:pt x="2941092" y="256032"/>
                  <a:pt x="2943225" y="254813"/>
                </a:cubicBezTo>
                <a:cubicBezTo>
                  <a:pt x="2945359" y="253593"/>
                  <a:pt x="2947238" y="250749"/>
                  <a:pt x="2948864" y="246278"/>
                </a:cubicBezTo>
                <a:close/>
                <a:moveTo>
                  <a:pt x="2762250" y="94793"/>
                </a:moveTo>
                <a:lnTo>
                  <a:pt x="2832050" y="94793"/>
                </a:lnTo>
                <a:lnTo>
                  <a:pt x="2866797" y="220675"/>
                </a:lnTo>
                <a:lnTo>
                  <a:pt x="2899715" y="94793"/>
                </a:lnTo>
                <a:lnTo>
                  <a:pt x="2970124" y="94793"/>
                </a:lnTo>
                <a:lnTo>
                  <a:pt x="2970124" y="130149"/>
                </a:lnTo>
                <a:lnTo>
                  <a:pt x="2967380" y="130149"/>
                </a:lnTo>
                <a:cubicBezTo>
                  <a:pt x="2960472" y="130149"/>
                  <a:pt x="2955290" y="131165"/>
                  <a:pt x="2951836" y="133197"/>
                </a:cubicBezTo>
                <a:cubicBezTo>
                  <a:pt x="2948381" y="135229"/>
                  <a:pt x="2945740" y="139090"/>
                  <a:pt x="2943911" y="144780"/>
                </a:cubicBezTo>
                <a:lnTo>
                  <a:pt x="2894229" y="291998"/>
                </a:lnTo>
                <a:lnTo>
                  <a:pt x="2839060" y="291998"/>
                </a:lnTo>
                <a:lnTo>
                  <a:pt x="2788463" y="144780"/>
                </a:lnTo>
                <a:cubicBezTo>
                  <a:pt x="2786431" y="139090"/>
                  <a:pt x="2783739" y="135229"/>
                  <a:pt x="2780386" y="133197"/>
                </a:cubicBezTo>
                <a:cubicBezTo>
                  <a:pt x="2777033" y="131165"/>
                  <a:pt x="2772004" y="130149"/>
                  <a:pt x="2765298" y="130149"/>
                </a:cubicBezTo>
                <a:lnTo>
                  <a:pt x="2762250" y="130149"/>
                </a:lnTo>
                <a:close/>
                <a:moveTo>
                  <a:pt x="2028825" y="94793"/>
                </a:moveTo>
                <a:lnTo>
                  <a:pt x="2088566" y="94793"/>
                </a:lnTo>
                <a:lnTo>
                  <a:pt x="2157756" y="202692"/>
                </a:lnTo>
                <a:lnTo>
                  <a:pt x="2157756" y="141732"/>
                </a:lnTo>
                <a:cubicBezTo>
                  <a:pt x="2157756" y="134213"/>
                  <a:pt x="2153590" y="130454"/>
                  <a:pt x="2145259" y="130454"/>
                </a:cubicBezTo>
                <a:lnTo>
                  <a:pt x="2138858" y="130454"/>
                </a:lnTo>
                <a:lnTo>
                  <a:pt x="2138858" y="94793"/>
                </a:lnTo>
                <a:lnTo>
                  <a:pt x="2232432" y="94793"/>
                </a:lnTo>
                <a:lnTo>
                  <a:pt x="2232432" y="130454"/>
                </a:lnTo>
                <a:lnTo>
                  <a:pt x="2226031" y="130454"/>
                </a:lnTo>
                <a:cubicBezTo>
                  <a:pt x="2217700" y="130454"/>
                  <a:pt x="2213534" y="134213"/>
                  <a:pt x="2213534" y="141732"/>
                </a:cubicBezTo>
                <a:lnTo>
                  <a:pt x="2213534" y="291998"/>
                </a:lnTo>
                <a:lnTo>
                  <a:pt x="2172386" y="291998"/>
                </a:lnTo>
                <a:lnTo>
                  <a:pt x="2103501" y="185318"/>
                </a:lnTo>
                <a:lnTo>
                  <a:pt x="2103501" y="245059"/>
                </a:lnTo>
                <a:cubicBezTo>
                  <a:pt x="2103501" y="248513"/>
                  <a:pt x="2104568" y="251257"/>
                  <a:pt x="2106702" y="253289"/>
                </a:cubicBezTo>
                <a:cubicBezTo>
                  <a:pt x="2108835" y="255321"/>
                  <a:pt x="2111934" y="256337"/>
                  <a:pt x="2115998" y="256337"/>
                </a:cubicBezTo>
                <a:lnTo>
                  <a:pt x="2122399" y="256337"/>
                </a:lnTo>
                <a:lnTo>
                  <a:pt x="2122399" y="291998"/>
                </a:lnTo>
                <a:lnTo>
                  <a:pt x="2028825" y="291998"/>
                </a:lnTo>
                <a:lnTo>
                  <a:pt x="2028825" y="256337"/>
                </a:lnTo>
                <a:lnTo>
                  <a:pt x="2035226" y="256337"/>
                </a:lnTo>
                <a:cubicBezTo>
                  <a:pt x="2043354" y="256337"/>
                  <a:pt x="2047418" y="252577"/>
                  <a:pt x="2047418" y="245059"/>
                </a:cubicBezTo>
                <a:lnTo>
                  <a:pt x="2047418" y="141732"/>
                </a:lnTo>
                <a:cubicBezTo>
                  <a:pt x="2047418" y="134213"/>
                  <a:pt x="2043354" y="130454"/>
                  <a:pt x="2035226" y="130454"/>
                </a:cubicBezTo>
                <a:lnTo>
                  <a:pt x="2028825" y="130454"/>
                </a:lnTo>
                <a:close/>
                <a:moveTo>
                  <a:pt x="1733550" y="94793"/>
                </a:moveTo>
                <a:lnTo>
                  <a:pt x="1793291" y="94793"/>
                </a:lnTo>
                <a:lnTo>
                  <a:pt x="1862481" y="202692"/>
                </a:lnTo>
                <a:lnTo>
                  <a:pt x="1862481" y="141732"/>
                </a:lnTo>
                <a:cubicBezTo>
                  <a:pt x="1862481" y="134213"/>
                  <a:pt x="1858315" y="130454"/>
                  <a:pt x="1849984" y="130454"/>
                </a:cubicBezTo>
                <a:lnTo>
                  <a:pt x="1843583" y="130454"/>
                </a:lnTo>
                <a:lnTo>
                  <a:pt x="1843583" y="94793"/>
                </a:lnTo>
                <a:lnTo>
                  <a:pt x="1937157" y="94793"/>
                </a:lnTo>
                <a:lnTo>
                  <a:pt x="1937157" y="130454"/>
                </a:lnTo>
                <a:lnTo>
                  <a:pt x="1930756" y="130454"/>
                </a:lnTo>
                <a:cubicBezTo>
                  <a:pt x="1922425" y="130454"/>
                  <a:pt x="1918259" y="134213"/>
                  <a:pt x="1918259" y="141732"/>
                </a:cubicBezTo>
                <a:lnTo>
                  <a:pt x="1918259" y="291998"/>
                </a:lnTo>
                <a:lnTo>
                  <a:pt x="1877111" y="291998"/>
                </a:lnTo>
                <a:lnTo>
                  <a:pt x="1808226" y="185318"/>
                </a:lnTo>
                <a:lnTo>
                  <a:pt x="1808226" y="245059"/>
                </a:lnTo>
                <a:cubicBezTo>
                  <a:pt x="1808226" y="248513"/>
                  <a:pt x="1809293" y="251257"/>
                  <a:pt x="1811427" y="253289"/>
                </a:cubicBezTo>
                <a:cubicBezTo>
                  <a:pt x="1813560" y="255321"/>
                  <a:pt x="1816659" y="256337"/>
                  <a:pt x="1820723" y="256337"/>
                </a:cubicBezTo>
                <a:lnTo>
                  <a:pt x="1827124" y="256337"/>
                </a:lnTo>
                <a:lnTo>
                  <a:pt x="1827124" y="291998"/>
                </a:lnTo>
                <a:lnTo>
                  <a:pt x="1733550" y="291998"/>
                </a:lnTo>
                <a:lnTo>
                  <a:pt x="1733550" y="256337"/>
                </a:lnTo>
                <a:lnTo>
                  <a:pt x="1739951" y="256337"/>
                </a:lnTo>
                <a:cubicBezTo>
                  <a:pt x="1748079" y="256337"/>
                  <a:pt x="1752143" y="252577"/>
                  <a:pt x="1752143" y="245059"/>
                </a:cubicBezTo>
                <a:lnTo>
                  <a:pt x="1752143" y="141732"/>
                </a:lnTo>
                <a:cubicBezTo>
                  <a:pt x="1752143" y="134213"/>
                  <a:pt x="1748079" y="130454"/>
                  <a:pt x="1739951" y="130454"/>
                </a:cubicBezTo>
                <a:lnTo>
                  <a:pt x="1733550" y="130454"/>
                </a:lnTo>
                <a:close/>
                <a:moveTo>
                  <a:pt x="1295400" y="94793"/>
                </a:moveTo>
                <a:lnTo>
                  <a:pt x="1368857" y="94793"/>
                </a:lnTo>
                <a:lnTo>
                  <a:pt x="1408786" y="186233"/>
                </a:lnTo>
                <a:lnTo>
                  <a:pt x="1448410" y="94793"/>
                </a:lnTo>
                <a:lnTo>
                  <a:pt x="1521867" y="94793"/>
                </a:lnTo>
                <a:lnTo>
                  <a:pt x="1521867" y="130149"/>
                </a:lnTo>
                <a:lnTo>
                  <a:pt x="1515466" y="130149"/>
                </a:lnTo>
                <a:cubicBezTo>
                  <a:pt x="1507338" y="130149"/>
                  <a:pt x="1503274" y="134112"/>
                  <a:pt x="1503274" y="142037"/>
                </a:cubicBezTo>
                <a:lnTo>
                  <a:pt x="1503274" y="244449"/>
                </a:lnTo>
                <a:cubicBezTo>
                  <a:pt x="1503274" y="248513"/>
                  <a:pt x="1504239" y="251561"/>
                  <a:pt x="1506170" y="253593"/>
                </a:cubicBezTo>
                <a:cubicBezTo>
                  <a:pt x="1508100" y="255625"/>
                  <a:pt x="1511199" y="256641"/>
                  <a:pt x="1515466" y="256641"/>
                </a:cubicBezTo>
                <a:lnTo>
                  <a:pt x="1521867" y="256641"/>
                </a:lnTo>
                <a:lnTo>
                  <a:pt x="1521867" y="291998"/>
                </a:lnTo>
                <a:lnTo>
                  <a:pt x="1428903" y="291998"/>
                </a:lnTo>
                <a:lnTo>
                  <a:pt x="1428903" y="256641"/>
                </a:lnTo>
                <a:lnTo>
                  <a:pt x="1435303" y="256641"/>
                </a:lnTo>
                <a:cubicBezTo>
                  <a:pt x="1443635" y="256641"/>
                  <a:pt x="1447800" y="252882"/>
                  <a:pt x="1447800" y="245364"/>
                </a:cubicBezTo>
                <a:lnTo>
                  <a:pt x="1447800" y="178917"/>
                </a:lnTo>
                <a:lnTo>
                  <a:pt x="1424940" y="231953"/>
                </a:lnTo>
                <a:lnTo>
                  <a:pt x="1392327" y="231953"/>
                </a:lnTo>
                <a:lnTo>
                  <a:pt x="1369467" y="178917"/>
                </a:lnTo>
                <a:lnTo>
                  <a:pt x="1369467" y="245364"/>
                </a:lnTo>
                <a:cubicBezTo>
                  <a:pt x="1369467" y="252882"/>
                  <a:pt x="1373632" y="256641"/>
                  <a:pt x="1381963" y="256641"/>
                </a:cubicBezTo>
                <a:lnTo>
                  <a:pt x="1388364" y="256641"/>
                </a:lnTo>
                <a:lnTo>
                  <a:pt x="1388364" y="291998"/>
                </a:lnTo>
                <a:lnTo>
                  <a:pt x="1295400" y="291998"/>
                </a:lnTo>
                <a:lnTo>
                  <a:pt x="1295400" y="256641"/>
                </a:lnTo>
                <a:lnTo>
                  <a:pt x="1301801" y="256641"/>
                </a:lnTo>
                <a:cubicBezTo>
                  <a:pt x="1310132" y="256641"/>
                  <a:pt x="1314298" y="252577"/>
                  <a:pt x="1314298" y="244449"/>
                </a:cubicBezTo>
                <a:lnTo>
                  <a:pt x="1314298" y="142037"/>
                </a:lnTo>
                <a:cubicBezTo>
                  <a:pt x="1314298" y="134112"/>
                  <a:pt x="1310132" y="130149"/>
                  <a:pt x="1301801" y="130149"/>
                </a:cubicBezTo>
                <a:lnTo>
                  <a:pt x="1295400" y="130149"/>
                </a:lnTo>
                <a:close/>
                <a:moveTo>
                  <a:pt x="1104900" y="94793"/>
                </a:moveTo>
                <a:lnTo>
                  <a:pt x="1198474" y="94793"/>
                </a:lnTo>
                <a:lnTo>
                  <a:pt x="1198474" y="130454"/>
                </a:lnTo>
                <a:lnTo>
                  <a:pt x="1192378" y="130454"/>
                </a:lnTo>
                <a:cubicBezTo>
                  <a:pt x="1184047" y="130454"/>
                  <a:pt x="1179881" y="134213"/>
                  <a:pt x="1179881" y="141732"/>
                </a:cubicBezTo>
                <a:lnTo>
                  <a:pt x="1179881" y="245364"/>
                </a:lnTo>
                <a:cubicBezTo>
                  <a:pt x="1179881" y="252882"/>
                  <a:pt x="1184047" y="256641"/>
                  <a:pt x="1192378" y="256641"/>
                </a:cubicBezTo>
                <a:lnTo>
                  <a:pt x="1198474" y="256641"/>
                </a:lnTo>
                <a:lnTo>
                  <a:pt x="1198474" y="291998"/>
                </a:lnTo>
                <a:lnTo>
                  <a:pt x="1104900" y="291998"/>
                </a:lnTo>
                <a:lnTo>
                  <a:pt x="1104900" y="256641"/>
                </a:lnTo>
                <a:lnTo>
                  <a:pt x="1110996" y="256641"/>
                </a:lnTo>
                <a:cubicBezTo>
                  <a:pt x="1115467" y="256641"/>
                  <a:pt x="1118667" y="255625"/>
                  <a:pt x="1120597" y="253593"/>
                </a:cubicBezTo>
                <a:cubicBezTo>
                  <a:pt x="1122528" y="251561"/>
                  <a:pt x="1123493" y="248513"/>
                  <a:pt x="1123493" y="244449"/>
                </a:cubicBezTo>
                <a:lnTo>
                  <a:pt x="1123493" y="141732"/>
                </a:lnTo>
                <a:cubicBezTo>
                  <a:pt x="1123493" y="134213"/>
                  <a:pt x="1119327" y="130454"/>
                  <a:pt x="1110996" y="130454"/>
                </a:cubicBezTo>
                <a:lnTo>
                  <a:pt x="1104900" y="130454"/>
                </a:lnTo>
                <a:close/>
                <a:moveTo>
                  <a:pt x="657225" y="94793"/>
                </a:moveTo>
                <a:lnTo>
                  <a:pt x="727024" y="94793"/>
                </a:lnTo>
                <a:lnTo>
                  <a:pt x="761772" y="220675"/>
                </a:lnTo>
                <a:lnTo>
                  <a:pt x="794690" y="94793"/>
                </a:lnTo>
                <a:lnTo>
                  <a:pt x="865099" y="94793"/>
                </a:lnTo>
                <a:lnTo>
                  <a:pt x="865099" y="130149"/>
                </a:lnTo>
                <a:lnTo>
                  <a:pt x="862356" y="130149"/>
                </a:lnTo>
                <a:cubicBezTo>
                  <a:pt x="855447" y="130149"/>
                  <a:pt x="850265" y="131165"/>
                  <a:pt x="846811" y="133197"/>
                </a:cubicBezTo>
                <a:cubicBezTo>
                  <a:pt x="843356" y="135229"/>
                  <a:pt x="840715" y="139090"/>
                  <a:pt x="838886" y="144780"/>
                </a:cubicBezTo>
                <a:lnTo>
                  <a:pt x="789204" y="291998"/>
                </a:lnTo>
                <a:lnTo>
                  <a:pt x="734035" y="291998"/>
                </a:lnTo>
                <a:lnTo>
                  <a:pt x="683438" y="144780"/>
                </a:lnTo>
                <a:cubicBezTo>
                  <a:pt x="681406" y="139090"/>
                  <a:pt x="678714" y="135229"/>
                  <a:pt x="675361" y="133197"/>
                </a:cubicBezTo>
                <a:cubicBezTo>
                  <a:pt x="672008" y="131165"/>
                  <a:pt x="666979" y="130149"/>
                  <a:pt x="660273" y="130149"/>
                </a:cubicBezTo>
                <a:lnTo>
                  <a:pt x="657225" y="130149"/>
                </a:lnTo>
                <a:close/>
                <a:moveTo>
                  <a:pt x="361950" y="94793"/>
                </a:moveTo>
                <a:lnTo>
                  <a:pt x="421691" y="94793"/>
                </a:lnTo>
                <a:lnTo>
                  <a:pt x="490881" y="202692"/>
                </a:lnTo>
                <a:lnTo>
                  <a:pt x="490881" y="141732"/>
                </a:lnTo>
                <a:cubicBezTo>
                  <a:pt x="490881" y="134213"/>
                  <a:pt x="486715" y="130454"/>
                  <a:pt x="478384" y="130454"/>
                </a:cubicBezTo>
                <a:lnTo>
                  <a:pt x="471983" y="130454"/>
                </a:lnTo>
                <a:lnTo>
                  <a:pt x="471983" y="94793"/>
                </a:lnTo>
                <a:lnTo>
                  <a:pt x="565557" y="94793"/>
                </a:lnTo>
                <a:lnTo>
                  <a:pt x="565557" y="130454"/>
                </a:lnTo>
                <a:lnTo>
                  <a:pt x="559156" y="130454"/>
                </a:lnTo>
                <a:cubicBezTo>
                  <a:pt x="550825" y="130454"/>
                  <a:pt x="546659" y="134213"/>
                  <a:pt x="546659" y="141732"/>
                </a:cubicBezTo>
                <a:lnTo>
                  <a:pt x="546659" y="291998"/>
                </a:lnTo>
                <a:lnTo>
                  <a:pt x="505511" y="291998"/>
                </a:lnTo>
                <a:lnTo>
                  <a:pt x="436626" y="185318"/>
                </a:lnTo>
                <a:lnTo>
                  <a:pt x="436626" y="245059"/>
                </a:lnTo>
                <a:cubicBezTo>
                  <a:pt x="436626" y="248513"/>
                  <a:pt x="437693" y="251257"/>
                  <a:pt x="439827" y="253289"/>
                </a:cubicBezTo>
                <a:cubicBezTo>
                  <a:pt x="441960" y="255321"/>
                  <a:pt x="445059" y="256337"/>
                  <a:pt x="449123" y="256337"/>
                </a:cubicBezTo>
                <a:lnTo>
                  <a:pt x="455524" y="256337"/>
                </a:lnTo>
                <a:lnTo>
                  <a:pt x="455524" y="291998"/>
                </a:lnTo>
                <a:lnTo>
                  <a:pt x="361950" y="291998"/>
                </a:lnTo>
                <a:lnTo>
                  <a:pt x="361950" y="256337"/>
                </a:lnTo>
                <a:lnTo>
                  <a:pt x="368351" y="256337"/>
                </a:lnTo>
                <a:cubicBezTo>
                  <a:pt x="376479" y="256337"/>
                  <a:pt x="380543" y="252577"/>
                  <a:pt x="380543" y="245059"/>
                </a:cubicBezTo>
                <a:lnTo>
                  <a:pt x="380543" y="141732"/>
                </a:lnTo>
                <a:cubicBezTo>
                  <a:pt x="380543" y="134213"/>
                  <a:pt x="376479" y="130454"/>
                  <a:pt x="368351" y="130454"/>
                </a:cubicBezTo>
                <a:lnTo>
                  <a:pt x="361950" y="130454"/>
                </a:lnTo>
                <a:close/>
                <a:moveTo>
                  <a:pt x="190500" y="94793"/>
                </a:moveTo>
                <a:lnTo>
                  <a:pt x="348387" y="94793"/>
                </a:lnTo>
                <a:lnTo>
                  <a:pt x="348387" y="145999"/>
                </a:lnTo>
                <a:lnTo>
                  <a:pt x="297180" y="145999"/>
                </a:lnTo>
                <a:lnTo>
                  <a:pt x="297180" y="142037"/>
                </a:lnTo>
                <a:cubicBezTo>
                  <a:pt x="297180" y="134112"/>
                  <a:pt x="293015" y="130149"/>
                  <a:pt x="284683" y="130149"/>
                </a:cubicBezTo>
                <a:lnTo>
                  <a:pt x="265786" y="130149"/>
                </a:lnTo>
                <a:lnTo>
                  <a:pt x="265786" y="175869"/>
                </a:lnTo>
                <a:lnTo>
                  <a:pt x="300838" y="175869"/>
                </a:lnTo>
                <a:lnTo>
                  <a:pt x="300838" y="211226"/>
                </a:lnTo>
                <a:lnTo>
                  <a:pt x="265786" y="211226"/>
                </a:lnTo>
                <a:lnTo>
                  <a:pt x="265786" y="256641"/>
                </a:lnTo>
                <a:lnTo>
                  <a:pt x="284683" y="256641"/>
                </a:lnTo>
                <a:cubicBezTo>
                  <a:pt x="293015" y="256641"/>
                  <a:pt x="297180" y="252577"/>
                  <a:pt x="297180" y="244449"/>
                </a:cubicBezTo>
                <a:lnTo>
                  <a:pt x="297180" y="240792"/>
                </a:lnTo>
                <a:lnTo>
                  <a:pt x="348387" y="240792"/>
                </a:lnTo>
                <a:lnTo>
                  <a:pt x="348387" y="291998"/>
                </a:lnTo>
                <a:lnTo>
                  <a:pt x="190500" y="291998"/>
                </a:lnTo>
                <a:lnTo>
                  <a:pt x="190500" y="256641"/>
                </a:lnTo>
                <a:lnTo>
                  <a:pt x="196901" y="256641"/>
                </a:lnTo>
                <a:cubicBezTo>
                  <a:pt x="205232" y="256641"/>
                  <a:pt x="209398" y="252577"/>
                  <a:pt x="209398" y="244449"/>
                </a:cubicBezTo>
                <a:lnTo>
                  <a:pt x="209398" y="141732"/>
                </a:lnTo>
                <a:cubicBezTo>
                  <a:pt x="209398" y="134213"/>
                  <a:pt x="205232" y="130454"/>
                  <a:pt x="196901" y="130454"/>
                </a:cubicBezTo>
                <a:lnTo>
                  <a:pt x="190500" y="130454"/>
                </a:lnTo>
                <a:close/>
                <a:moveTo>
                  <a:pt x="0" y="94793"/>
                </a:moveTo>
                <a:lnTo>
                  <a:pt x="98755" y="94793"/>
                </a:lnTo>
                <a:cubicBezTo>
                  <a:pt x="127813" y="94793"/>
                  <a:pt x="149606" y="103225"/>
                  <a:pt x="164135" y="120091"/>
                </a:cubicBezTo>
                <a:cubicBezTo>
                  <a:pt x="178664" y="136957"/>
                  <a:pt x="185928" y="161645"/>
                  <a:pt x="185928" y="194157"/>
                </a:cubicBezTo>
                <a:cubicBezTo>
                  <a:pt x="185928" y="212649"/>
                  <a:pt x="182677" y="229260"/>
                  <a:pt x="176175" y="243992"/>
                </a:cubicBezTo>
                <a:cubicBezTo>
                  <a:pt x="169672" y="258724"/>
                  <a:pt x="159868" y="270408"/>
                  <a:pt x="146761" y="279044"/>
                </a:cubicBezTo>
                <a:cubicBezTo>
                  <a:pt x="133655" y="287680"/>
                  <a:pt x="117653" y="291998"/>
                  <a:pt x="98755" y="291998"/>
                </a:cubicBezTo>
                <a:lnTo>
                  <a:pt x="0" y="291998"/>
                </a:lnTo>
                <a:lnTo>
                  <a:pt x="0" y="256641"/>
                </a:lnTo>
                <a:lnTo>
                  <a:pt x="6401" y="256641"/>
                </a:lnTo>
                <a:cubicBezTo>
                  <a:pt x="14732" y="256641"/>
                  <a:pt x="18898" y="252577"/>
                  <a:pt x="18898" y="244449"/>
                </a:cubicBezTo>
                <a:lnTo>
                  <a:pt x="18898" y="211836"/>
                </a:lnTo>
                <a:lnTo>
                  <a:pt x="0" y="211836"/>
                </a:lnTo>
                <a:lnTo>
                  <a:pt x="0" y="176174"/>
                </a:lnTo>
                <a:lnTo>
                  <a:pt x="18898" y="176174"/>
                </a:lnTo>
                <a:lnTo>
                  <a:pt x="18898" y="141732"/>
                </a:lnTo>
                <a:cubicBezTo>
                  <a:pt x="18898" y="134213"/>
                  <a:pt x="14732" y="130454"/>
                  <a:pt x="6401" y="130454"/>
                </a:cubicBezTo>
                <a:lnTo>
                  <a:pt x="0" y="130454"/>
                </a:lnTo>
                <a:close/>
                <a:moveTo>
                  <a:pt x="2341702" y="90221"/>
                </a:moveTo>
                <a:cubicBezTo>
                  <a:pt x="2358771" y="90221"/>
                  <a:pt x="2373097" y="91745"/>
                  <a:pt x="2384679" y="94793"/>
                </a:cubicBezTo>
                <a:cubicBezTo>
                  <a:pt x="2396262" y="97841"/>
                  <a:pt x="2406828" y="102819"/>
                  <a:pt x="2416378" y="109728"/>
                </a:cubicBezTo>
                <a:lnTo>
                  <a:pt x="2416378" y="151790"/>
                </a:lnTo>
                <a:lnTo>
                  <a:pt x="2359990" y="151790"/>
                </a:lnTo>
                <a:lnTo>
                  <a:pt x="2359990" y="129235"/>
                </a:lnTo>
                <a:cubicBezTo>
                  <a:pt x="2354910" y="127000"/>
                  <a:pt x="2348814" y="125882"/>
                  <a:pt x="2341702" y="125882"/>
                </a:cubicBezTo>
                <a:cubicBezTo>
                  <a:pt x="2326666" y="125882"/>
                  <a:pt x="2314982" y="131978"/>
                  <a:pt x="2306650" y="144170"/>
                </a:cubicBezTo>
                <a:cubicBezTo>
                  <a:pt x="2298319" y="156362"/>
                  <a:pt x="2294154" y="173329"/>
                  <a:pt x="2294154" y="195072"/>
                </a:cubicBezTo>
                <a:cubicBezTo>
                  <a:pt x="2294154" y="216408"/>
                  <a:pt x="2298573" y="232765"/>
                  <a:pt x="2307412" y="244145"/>
                </a:cubicBezTo>
                <a:cubicBezTo>
                  <a:pt x="2316252" y="255524"/>
                  <a:pt x="2329206" y="261213"/>
                  <a:pt x="2346274" y="261213"/>
                </a:cubicBezTo>
                <a:cubicBezTo>
                  <a:pt x="2353996" y="261213"/>
                  <a:pt x="2361210" y="260401"/>
                  <a:pt x="2367915" y="258775"/>
                </a:cubicBezTo>
                <a:lnTo>
                  <a:pt x="2367915" y="216408"/>
                </a:lnTo>
                <a:lnTo>
                  <a:pt x="2332558" y="216408"/>
                </a:lnTo>
                <a:lnTo>
                  <a:pt x="2332558" y="181051"/>
                </a:lnTo>
                <a:lnTo>
                  <a:pt x="2424303" y="181051"/>
                </a:lnTo>
                <a:lnTo>
                  <a:pt x="2424303" y="273405"/>
                </a:lnTo>
                <a:cubicBezTo>
                  <a:pt x="2402764" y="289052"/>
                  <a:pt x="2375840" y="296875"/>
                  <a:pt x="2343531" y="296875"/>
                </a:cubicBezTo>
                <a:cubicBezTo>
                  <a:pt x="2321179" y="296875"/>
                  <a:pt x="2302129" y="292557"/>
                  <a:pt x="2286381" y="283921"/>
                </a:cubicBezTo>
                <a:cubicBezTo>
                  <a:pt x="2270633" y="275285"/>
                  <a:pt x="2258695" y="263296"/>
                  <a:pt x="2250567" y="247955"/>
                </a:cubicBezTo>
                <a:cubicBezTo>
                  <a:pt x="2242439" y="232613"/>
                  <a:pt x="2238375" y="214985"/>
                  <a:pt x="2238375" y="195072"/>
                </a:cubicBezTo>
                <a:cubicBezTo>
                  <a:pt x="2238375" y="174752"/>
                  <a:pt x="2242134" y="156718"/>
                  <a:pt x="2249653" y="140970"/>
                </a:cubicBezTo>
                <a:cubicBezTo>
                  <a:pt x="2257171" y="125222"/>
                  <a:pt x="2268703" y="112827"/>
                  <a:pt x="2284248" y="103784"/>
                </a:cubicBezTo>
                <a:cubicBezTo>
                  <a:pt x="2299792" y="94742"/>
                  <a:pt x="2318944" y="90221"/>
                  <a:pt x="2341702" y="90221"/>
                </a:cubicBezTo>
                <a:close/>
                <a:moveTo>
                  <a:pt x="1631061" y="90221"/>
                </a:moveTo>
                <a:cubicBezTo>
                  <a:pt x="1664792" y="90221"/>
                  <a:pt x="1689481" y="98806"/>
                  <a:pt x="1705128" y="115976"/>
                </a:cubicBezTo>
                <a:cubicBezTo>
                  <a:pt x="1720774" y="133147"/>
                  <a:pt x="1728597" y="159207"/>
                  <a:pt x="1728597" y="194157"/>
                </a:cubicBezTo>
                <a:cubicBezTo>
                  <a:pt x="1728597" y="228498"/>
                  <a:pt x="1720571" y="254152"/>
                  <a:pt x="1704518" y="271119"/>
                </a:cubicBezTo>
                <a:cubicBezTo>
                  <a:pt x="1688465" y="288087"/>
                  <a:pt x="1663980" y="296570"/>
                  <a:pt x="1631061" y="296570"/>
                </a:cubicBezTo>
                <a:cubicBezTo>
                  <a:pt x="1598143" y="296570"/>
                  <a:pt x="1573657" y="288087"/>
                  <a:pt x="1557604" y="271119"/>
                </a:cubicBezTo>
                <a:cubicBezTo>
                  <a:pt x="1541552" y="254152"/>
                  <a:pt x="1533525" y="228498"/>
                  <a:pt x="1533525" y="194157"/>
                </a:cubicBezTo>
                <a:cubicBezTo>
                  <a:pt x="1533525" y="159207"/>
                  <a:pt x="1541348" y="133147"/>
                  <a:pt x="1556995" y="115976"/>
                </a:cubicBezTo>
                <a:cubicBezTo>
                  <a:pt x="1572641" y="98806"/>
                  <a:pt x="1597330" y="90221"/>
                  <a:pt x="1631061" y="90221"/>
                </a:cubicBezTo>
                <a:close/>
                <a:moveTo>
                  <a:pt x="2620289" y="81991"/>
                </a:moveTo>
                <a:lnTo>
                  <a:pt x="2673934" y="81991"/>
                </a:lnTo>
                <a:lnTo>
                  <a:pt x="2673934" y="94793"/>
                </a:lnTo>
                <a:cubicBezTo>
                  <a:pt x="2673934" y="110439"/>
                  <a:pt x="2669109" y="122783"/>
                  <a:pt x="2659456" y="131826"/>
                </a:cubicBezTo>
                <a:cubicBezTo>
                  <a:pt x="2649804" y="140868"/>
                  <a:pt x="2633701" y="146304"/>
                  <a:pt x="2611146" y="148133"/>
                </a:cubicBezTo>
                <a:lnTo>
                  <a:pt x="2611146" y="234086"/>
                </a:lnTo>
                <a:cubicBezTo>
                  <a:pt x="2611146" y="253593"/>
                  <a:pt x="2604186" y="268884"/>
                  <a:pt x="2590267" y="279959"/>
                </a:cubicBezTo>
                <a:cubicBezTo>
                  <a:pt x="2576347" y="291033"/>
                  <a:pt x="2555570" y="296570"/>
                  <a:pt x="2527935" y="296570"/>
                </a:cubicBezTo>
                <a:cubicBezTo>
                  <a:pt x="2500097" y="296570"/>
                  <a:pt x="2479218" y="291033"/>
                  <a:pt x="2465299" y="279959"/>
                </a:cubicBezTo>
                <a:cubicBezTo>
                  <a:pt x="2451380" y="268884"/>
                  <a:pt x="2444420" y="253593"/>
                  <a:pt x="2444420" y="234086"/>
                </a:cubicBezTo>
                <a:lnTo>
                  <a:pt x="2444420" y="141732"/>
                </a:lnTo>
                <a:cubicBezTo>
                  <a:pt x="2444420" y="134213"/>
                  <a:pt x="2440255" y="130454"/>
                  <a:pt x="2431923" y="130454"/>
                </a:cubicBezTo>
                <a:lnTo>
                  <a:pt x="2425827" y="130454"/>
                </a:lnTo>
                <a:lnTo>
                  <a:pt x="2425827" y="94793"/>
                </a:lnTo>
                <a:lnTo>
                  <a:pt x="2516353" y="94793"/>
                </a:lnTo>
                <a:lnTo>
                  <a:pt x="2516353" y="130454"/>
                </a:lnTo>
                <a:lnTo>
                  <a:pt x="2513305" y="130454"/>
                </a:lnTo>
                <a:cubicBezTo>
                  <a:pt x="2509038" y="130454"/>
                  <a:pt x="2505888" y="131419"/>
                  <a:pt x="2503856" y="133350"/>
                </a:cubicBezTo>
                <a:cubicBezTo>
                  <a:pt x="2501824" y="135280"/>
                  <a:pt x="2500808" y="138379"/>
                  <a:pt x="2500808" y="142646"/>
                </a:cubicBezTo>
                <a:lnTo>
                  <a:pt x="2500808" y="235915"/>
                </a:lnTo>
                <a:cubicBezTo>
                  <a:pt x="2500808" y="244856"/>
                  <a:pt x="2503043" y="251257"/>
                  <a:pt x="2507514" y="255117"/>
                </a:cubicBezTo>
                <a:cubicBezTo>
                  <a:pt x="2511984" y="258978"/>
                  <a:pt x="2518791" y="260909"/>
                  <a:pt x="2527935" y="260909"/>
                </a:cubicBezTo>
                <a:cubicBezTo>
                  <a:pt x="2537079" y="260909"/>
                  <a:pt x="2543836" y="258978"/>
                  <a:pt x="2548204" y="255117"/>
                </a:cubicBezTo>
                <a:cubicBezTo>
                  <a:pt x="2552573" y="251257"/>
                  <a:pt x="2554758" y="244856"/>
                  <a:pt x="2554758" y="235915"/>
                </a:cubicBezTo>
                <a:lnTo>
                  <a:pt x="2554758" y="142646"/>
                </a:lnTo>
                <a:cubicBezTo>
                  <a:pt x="2554758" y="138582"/>
                  <a:pt x="2553792" y="135534"/>
                  <a:pt x="2551862" y="133502"/>
                </a:cubicBezTo>
                <a:cubicBezTo>
                  <a:pt x="2549932" y="131470"/>
                  <a:pt x="2546833" y="130454"/>
                  <a:pt x="2542565" y="130454"/>
                </a:cubicBezTo>
                <a:lnTo>
                  <a:pt x="2539213" y="130454"/>
                </a:lnTo>
                <a:lnTo>
                  <a:pt x="2539213" y="94793"/>
                </a:lnTo>
                <a:lnTo>
                  <a:pt x="2611146" y="94793"/>
                </a:lnTo>
                <a:lnTo>
                  <a:pt x="2611146" y="110033"/>
                </a:lnTo>
                <a:cubicBezTo>
                  <a:pt x="2614397" y="109220"/>
                  <a:pt x="2616734" y="107594"/>
                  <a:pt x="2618156" y="105156"/>
                </a:cubicBezTo>
                <a:cubicBezTo>
                  <a:pt x="2619578" y="102717"/>
                  <a:pt x="2620289" y="99161"/>
                  <a:pt x="2620289" y="94488"/>
                </a:cubicBezTo>
                <a:close/>
                <a:moveTo>
                  <a:pt x="1049427" y="81991"/>
                </a:moveTo>
                <a:lnTo>
                  <a:pt x="1103071" y="81991"/>
                </a:lnTo>
                <a:lnTo>
                  <a:pt x="1103071" y="94793"/>
                </a:lnTo>
                <a:cubicBezTo>
                  <a:pt x="1103071" y="107391"/>
                  <a:pt x="1100023" y="117805"/>
                  <a:pt x="1093927" y="126035"/>
                </a:cubicBezTo>
                <a:cubicBezTo>
                  <a:pt x="1087831" y="134264"/>
                  <a:pt x="1077875" y="140309"/>
                  <a:pt x="1064057" y="144170"/>
                </a:cubicBezTo>
                <a:cubicBezTo>
                  <a:pt x="1068934" y="158191"/>
                  <a:pt x="1071372" y="174853"/>
                  <a:pt x="1071372" y="194157"/>
                </a:cubicBezTo>
                <a:cubicBezTo>
                  <a:pt x="1071372" y="228498"/>
                  <a:pt x="1063346" y="254152"/>
                  <a:pt x="1047293" y="271119"/>
                </a:cubicBezTo>
                <a:cubicBezTo>
                  <a:pt x="1031240" y="288087"/>
                  <a:pt x="1006755" y="296570"/>
                  <a:pt x="973836" y="296570"/>
                </a:cubicBezTo>
                <a:cubicBezTo>
                  <a:pt x="940918" y="296570"/>
                  <a:pt x="916432" y="288087"/>
                  <a:pt x="900380" y="271119"/>
                </a:cubicBezTo>
                <a:cubicBezTo>
                  <a:pt x="884327" y="254152"/>
                  <a:pt x="876300" y="228498"/>
                  <a:pt x="876300" y="194157"/>
                </a:cubicBezTo>
                <a:cubicBezTo>
                  <a:pt x="876300" y="159207"/>
                  <a:pt x="884124" y="133147"/>
                  <a:pt x="899770" y="115976"/>
                </a:cubicBezTo>
                <a:cubicBezTo>
                  <a:pt x="915416" y="98806"/>
                  <a:pt x="940105" y="90221"/>
                  <a:pt x="973836" y="90221"/>
                </a:cubicBezTo>
                <a:cubicBezTo>
                  <a:pt x="1003503" y="90221"/>
                  <a:pt x="1026363" y="97129"/>
                  <a:pt x="1042416" y="110947"/>
                </a:cubicBezTo>
                <a:cubicBezTo>
                  <a:pt x="1047090" y="107493"/>
                  <a:pt x="1049427" y="102006"/>
                  <a:pt x="1049427" y="94488"/>
                </a:cubicBezTo>
                <a:close/>
                <a:moveTo>
                  <a:pt x="242621" y="35052"/>
                </a:moveTo>
                <a:lnTo>
                  <a:pt x="287427" y="35052"/>
                </a:lnTo>
                <a:lnTo>
                  <a:pt x="323088" y="79553"/>
                </a:lnTo>
                <a:lnTo>
                  <a:pt x="277368" y="79553"/>
                </a:lnTo>
                <a:lnTo>
                  <a:pt x="265176" y="60045"/>
                </a:lnTo>
                <a:lnTo>
                  <a:pt x="251460" y="79553"/>
                </a:lnTo>
                <a:lnTo>
                  <a:pt x="206655" y="79553"/>
                </a:lnTo>
                <a:close/>
                <a:moveTo>
                  <a:pt x="2972029" y="29870"/>
                </a:moveTo>
                <a:lnTo>
                  <a:pt x="3018663" y="29870"/>
                </a:lnTo>
                <a:cubicBezTo>
                  <a:pt x="3018663" y="35357"/>
                  <a:pt x="3019476" y="39573"/>
                  <a:pt x="3021102" y="42519"/>
                </a:cubicBezTo>
                <a:cubicBezTo>
                  <a:pt x="3022727" y="45466"/>
                  <a:pt x="3025470" y="46939"/>
                  <a:pt x="3029331" y="46939"/>
                </a:cubicBezTo>
                <a:cubicBezTo>
                  <a:pt x="3033802" y="46939"/>
                  <a:pt x="3036697" y="45567"/>
                  <a:pt x="3038018" y="42824"/>
                </a:cubicBezTo>
                <a:cubicBezTo>
                  <a:pt x="3039339" y="40081"/>
                  <a:pt x="3039999" y="35763"/>
                  <a:pt x="3039999" y="29870"/>
                </a:cubicBezTo>
                <a:lnTo>
                  <a:pt x="3086634" y="29870"/>
                </a:lnTo>
                <a:cubicBezTo>
                  <a:pt x="3086634" y="45110"/>
                  <a:pt x="3081655" y="57201"/>
                  <a:pt x="3071698" y="66141"/>
                </a:cubicBezTo>
                <a:cubicBezTo>
                  <a:pt x="3061742" y="75082"/>
                  <a:pt x="3047619" y="79553"/>
                  <a:pt x="3029331" y="79553"/>
                </a:cubicBezTo>
                <a:cubicBezTo>
                  <a:pt x="3011043" y="79553"/>
                  <a:pt x="2996921" y="75082"/>
                  <a:pt x="2986964" y="66141"/>
                </a:cubicBezTo>
                <a:cubicBezTo>
                  <a:pt x="2977007" y="57201"/>
                  <a:pt x="2972029" y="45110"/>
                  <a:pt x="2972029" y="29870"/>
                </a:cubicBezTo>
                <a:close/>
                <a:moveTo>
                  <a:pt x="969874" y="24079"/>
                </a:moveTo>
                <a:lnTo>
                  <a:pt x="1029615" y="24079"/>
                </a:lnTo>
                <a:lnTo>
                  <a:pt x="995477" y="79553"/>
                </a:lnTo>
                <a:lnTo>
                  <a:pt x="948233" y="79553"/>
                </a:lnTo>
                <a:close/>
                <a:moveTo>
                  <a:pt x="2501113" y="23165"/>
                </a:moveTo>
                <a:cubicBezTo>
                  <a:pt x="2506803" y="23165"/>
                  <a:pt x="2511730" y="23927"/>
                  <a:pt x="2515896" y="25451"/>
                </a:cubicBezTo>
                <a:cubicBezTo>
                  <a:pt x="2520061" y="26975"/>
                  <a:pt x="2524684" y="29057"/>
                  <a:pt x="2529764" y="31699"/>
                </a:cubicBezTo>
                <a:cubicBezTo>
                  <a:pt x="2530373" y="32105"/>
                  <a:pt x="2531847" y="32867"/>
                  <a:pt x="2534184" y="33985"/>
                </a:cubicBezTo>
                <a:cubicBezTo>
                  <a:pt x="2536520" y="35103"/>
                  <a:pt x="2538654" y="35915"/>
                  <a:pt x="2540584" y="36423"/>
                </a:cubicBezTo>
                <a:cubicBezTo>
                  <a:pt x="2542515" y="36931"/>
                  <a:pt x="2544394" y="37185"/>
                  <a:pt x="2546223" y="37185"/>
                </a:cubicBezTo>
                <a:cubicBezTo>
                  <a:pt x="2554961" y="37185"/>
                  <a:pt x="2559330" y="32512"/>
                  <a:pt x="2559330" y="23165"/>
                </a:cubicBezTo>
                <a:lnTo>
                  <a:pt x="2597430" y="23165"/>
                </a:lnTo>
                <a:cubicBezTo>
                  <a:pt x="2597430" y="42875"/>
                  <a:pt x="2594433" y="57201"/>
                  <a:pt x="2588438" y="66141"/>
                </a:cubicBezTo>
                <a:cubicBezTo>
                  <a:pt x="2582444" y="75082"/>
                  <a:pt x="2572233" y="79553"/>
                  <a:pt x="2557805" y="79553"/>
                </a:cubicBezTo>
                <a:cubicBezTo>
                  <a:pt x="2551710" y="79553"/>
                  <a:pt x="2546477" y="78791"/>
                  <a:pt x="2542108" y="77267"/>
                </a:cubicBezTo>
                <a:cubicBezTo>
                  <a:pt x="2537740" y="75743"/>
                  <a:pt x="2532913" y="73660"/>
                  <a:pt x="2527630" y="71018"/>
                </a:cubicBezTo>
                <a:cubicBezTo>
                  <a:pt x="2524379" y="69189"/>
                  <a:pt x="2521534" y="67818"/>
                  <a:pt x="2519096" y="66903"/>
                </a:cubicBezTo>
                <a:cubicBezTo>
                  <a:pt x="2516658" y="65989"/>
                  <a:pt x="2514219" y="65532"/>
                  <a:pt x="2511781" y="65532"/>
                </a:cubicBezTo>
                <a:cubicBezTo>
                  <a:pt x="2507514" y="65532"/>
                  <a:pt x="2504212" y="66751"/>
                  <a:pt x="2501875" y="69189"/>
                </a:cubicBezTo>
                <a:cubicBezTo>
                  <a:pt x="2499538" y="71628"/>
                  <a:pt x="2498370" y="75082"/>
                  <a:pt x="2498370" y="79553"/>
                </a:cubicBezTo>
                <a:lnTo>
                  <a:pt x="2460270" y="79553"/>
                </a:lnTo>
                <a:cubicBezTo>
                  <a:pt x="2460270" y="60249"/>
                  <a:pt x="2463470" y="46025"/>
                  <a:pt x="2469871" y="36881"/>
                </a:cubicBezTo>
                <a:cubicBezTo>
                  <a:pt x="2476272" y="27737"/>
                  <a:pt x="2486685" y="23165"/>
                  <a:pt x="2501113" y="23165"/>
                </a:cubicBezTo>
                <a:close/>
                <a:moveTo>
                  <a:pt x="1607896" y="17678"/>
                </a:moveTo>
                <a:lnTo>
                  <a:pt x="1654836" y="17678"/>
                </a:lnTo>
                <a:lnTo>
                  <a:pt x="1697508" y="79553"/>
                </a:lnTo>
                <a:lnTo>
                  <a:pt x="1647825" y="79553"/>
                </a:lnTo>
                <a:lnTo>
                  <a:pt x="1631061" y="46939"/>
                </a:lnTo>
                <a:lnTo>
                  <a:pt x="1613688" y="79553"/>
                </a:lnTo>
                <a:lnTo>
                  <a:pt x="1564920" y="79553"/>
                </a:lnTo>
                <a:close/>
                <a:moveTo>
                  <a:pt x="318516" y="0"/>
                </a:moveTo>
                <a:lnTo>
                  <a:pt x="368808" y="0"/>
                </a:lnTo>
                <a:lnTo>
                  <a:pt x="337109" y="44501"/>
                </a:lnTo>
                <a:lnTo>
                  <a:pt x="299314" y="44501"/>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8" name="图片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flipH="1">
            <a:off x="2462166" y="4610498"/>
            <a:ext cx="3397088" cy="796684"/>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rcRect l="11382" t="35393" r="49032" b="51109"/>
          <a:stretch>
            <a:fillRect/>
          </a:stretch>
        </p:blipFill>
        <p:spPr>
          <a:xfrm>
            <a:off x="583982" y="1711124"/>
            <a:ext cx="2036118" cy="694284"/>
          </a:xfrm>
          <a:custGeom>
            <a:avLst/>
            <a:gdLst/>
            <a:ahLst/>
            <a:cxnLst/>
            <a:rect l="l" t="t" r="r" b="b"/>
            <a:pathLst>
              <a:path w="2036118" h="694284">
                <a:moveTo>
                  <a:pt x="1271513" y="296912"/>
                </a:moveTo>
                <a:lnTo>
                  <a:pt x="1213470" y="484808"/>
                </a:lnTo>
                <a:lnTo>
                  <a:pt x="1329928" y="484808"/>
                </a:lnTo>
                <a:close/>
                <a:moveTo>
                  <a:pt x="1799109" y="239986"/>
                </a:moveTo>
                <a:cubicBezTo>
                  <a:pt x="1733624" y="239986"/>
                  <a:pt x="1699022" y="289099"/>
                  <a:pt x="1695301" y="387326"/>
                </a:cubicBezTo>
                <a:lnTo>
                  <a:pt x="1694929" y="427137"/>
                </a:lnTo>
                <a:cubicBezTo>
                  <a:pt x="1694929" y="480219"/>
                  <a:pt x="1703735" y="521023"/>
                  <a:pt x="1721346" y="549548"/>
                </a:cubicBezTo>
                <a:cubicBezTo>
                  <a:pt x="1738958" y="578074"/>
                  <a:pt x="1765126" y="592336"/>
                  <a:pt x="1799853" y="592336"/>
                </a:cubicBezTo>
                <a:cubicBezTo>
                  <a:pt x="1832843" y="592336"/>
                  <a:pt x="1858268" y="578322"/>
                  <a:pt x="1876127" y="550292"/>
                </a:cubicBezTo>
                <a:cubicBezTo>
                  <a:pt x="1893987" y="522263"/>
                  <a:pt x="1903041" y="481955"/>
                  <a:pt x="1903289" y="429369"/>
                </a:cubicBezTo>
                <a:lnTo>
                  <a:pt x="1903289" y="404441"/>
                </a:lnTo>
                <a:cubicBezTo>
                  <a:pt x="1903289" y="350615"/>
                  <a:pt x="1894297" y="309749"/>
                  <a:pt x="1876313" y="281844"/>
                </a:cubicBezTo>
                <a:cubicBezTo>
                  <a:pt x="1858330" y="253938"/>
                  <a:pt x="1832595" y="239986"/>
                  <a:pt x="1799109" y="239986"/>
                </a:cubicBezTo>
                <a:close/>
                <a:moveTo>
                  <a:pt x="1210122" y="145108"/>
                </a:moveTo>
                <a:lnTo>
                  <a:pt x="1332905" y="145108"/>
                </a:lnTo>
                <a:lnTo>
                  <a:pt x="1533079" y="686842"/>
                </a:lnTo>
                <a:lnTo>
                  <a:pt x="1392808" y="686842"/>
                </a:lnTo>
                <a:lnTo>
                  <a:pt x="1361182" y="585639"/>
                </a:lnTo>
                <a:lnTo>
                  <a:pt x="1182216" y="585639"/>
                </a:lnTo>
                <a:lnTo>
                  <a:pt x="1150962" y="686842"/>
                </a:lnTo>
                <a:lnTo>
                  <a:pt x="1011436" y="686842"/>
                </a:lnTo>
                <a:close/>
                <a:moveTo>
                  <a:pt x="520080" y="145108"/>
                </a:moveTo>
                <a:lnTo>
                  <a:pt x="650677" y="145108"/>
                </a:lnTo>
                <a:lnTo>
                  <a:pt x="650677" y="360164"/>
                </a:lnTo>
                <a:lnTo>
                  <a:pt x="843037" y="360164"/>
                </a:lnTo>
                <a:lnTo>
                  <a:pt x="843037" y="145108"/>
                </a:lnTo>
                <a:lnTo>
                  <a:pt x="972889" y="145108"/>
                </a:lnTo>
                <a:lnTo>
                  <a:pt x="972889" y="686842"/>
                </a:lnTo>
                <a:lnTo>
                  <a:pt x="843037" y="686842"/>
                </a:lnTo>
                <a:lnTo>
                  <a:pt x="843037" y="460623"/>
                </a:lnTo>
                <a:lnTo>
                  <a:pt x="650677" y="460623"/>
                </a:lnTo>
                <a:lnTo>
                  <a:pt x="650677" y="686842"/>
                </a:lnTo>
                <a:lnTo>
                  <a:pt x="520080" y="686842"/>
                </a:lnTo>
                <a:close/>
                <a:moveTo>
                  <a:pt x="1799109" y="137666"/>
                </a:moveTo>
                <a:cubicBezTo>
                  <a:pt x="1844998" y="137666"/>
                  <a:pt x="1885925" y="148580"/>
                  <a:pt x="1921892" y="170408"/>
                </a:cubicBezTo>
                <a:cubicBezTo>
                  <a:pt x="1957859" y="192237"/>
                  <a:pt x="1985826" y="223304"/>
                  <a:pt x="2005794" y="263612"/>
                </a:cubicBezTo>
                <a:cubicBezTo>
                  <a:pt x="2025762" y="303920"/>
                  <a:pt x="2035870" y="350118"/>
                  <a:pt x="2036118" y="402208"/>
                </a:cubicBezTo>
                <a:lnTo>
                  <a:pt x="2036118" y="427137"/>
                </a:lnTo>
                <a:cubicBezTo>
                  <a:pt x="2036118" y="479971"/>
                  <a:pt x="2026320" y="526728"/>
                  <a:pt x="2006724" y="567408"/>
                </a:cubicBezTo>
                <a:cubicBezTo>
                  <a:pt x="1987128" y="608087"/>
                  <a:pt x="1959285" y="639403"/>
                  <a:pt x="1923194" y="661355"/>
                </a:cubicBezTo>
                <a:cubicBezTo>
                  <a:pt x="1887103" y="683307"/>
                  <a:pt x="1845990" y="694284"/>
                  <a:pt x="1799853" y="694284"/>
                </a:cubicBezTo>
                <a:cubicBezTo>
                  <a:pt x="1753716" y="694284"/>
                  <a:pt x="1712789" y="683680"/>
                  <a:pt x="1677070" y="662472"/>
                </a:cubicBezTo>
                <a:cubicBezTo>
                  <a:pt x="1641351" y="641264"/>
                  <a:pt x="1613508" y="610940"/>
                  <a:pt x="1593540" y="571500"/>
                </a:cubicBezTo>
                <a:cubicBezTo>
                  <a:pt x="1573572" y="532061"/>
                  <a:pt x="1563092" y="486792"/>
                  <a:pt x="1562100" y="435695"/>
                </a:cubicBezTo>
                <a:lnTo>
                  <a:pt x="1562100" y="405185"/>
                </a:lnTo>
                <a:cubicBezTo>
                  <a:pt x="1562100" y="352103"/>
                  <a:pt x="1571836" y="305284"/>
                  <a:pt x="1591308" y="264728"/>
                </a:cubicBezTo>
                <a:cubicBezTo>
                  <a:pt x="1610779" y="224173"/>
                  <a:pt x="1638685" y="192857"/>
                  <a:pt x="1675023" y="170781"/>
                </a:cubicBezTo>
                <a:cubicBezTo>
                  <a:pt x="1711362" y="148704"/>
                  <a:pt x="1752724" y="137666"/>
                  <a:pt x="1799109" y="137666"/>
                </a:cubicBezTo>
                <a:close/>
                <a:moveTo>
                  <a:pt x="228079" y="137294"/>
                </a:moveTo>
                <a:cubicBezTo>
                  <a:pt x="293812" y="137294"/>
                  <a:pt x="346645" y="154595"/>
                  <a:pt x="386581" y="189198"/>
                </a:cubicBezTo>
                <a:cubicBezTo>
                  <a:pt x="426517" y="223801"/>
                  <a:pt x="449213" y="271488"/>
                  <a:pt x="454670" y="332259"/>
                </a:cubicBezTo>
                <a:lnTo>
                  <a:pt x="324445" y="332259"/>
                </a:lnTo>
                <a:cubicBezTo>
                  <a:pt x="323453" y="299269"/>
                  <a:pt x="315144" y="275580"/>
                  <a:pt x="299517" y="261194"/>
                </a:cubicBezTo>
                <a:cubicBezTo>
                  <a:pt x="283890" y="246807"/>
                  <a:pt x="260077" y="239614"/>
                  <a:pt x="228079" y="239614"/>
                </a:cubicBezTo>
                <a:cubicBezTo>
                  <a:pt x="195585" y="239614"/>
                  <a:pt x="171773" y="251768"/>
                  <a:pt x="156642" y="276077"/>
                </a:cubicBezTo>
                <a:cubicBezTo>
                  <a:pt x="141511" y="300385"/>
                  <a:pt x="133573" y="339204"/>
                  <a:pt x="132829" y="392534"/>
                </a:cubicBezTo>
                <a:lnTo>
                  <a:pt x="132829" y="430858"/>
                </a:lnTo>
                <a:cubicBezTo>
                  <a:pt x="132829" y="488653"/>
                  <a:pt x="140084" y="529953"/>
                  <a:pt x="154595" y="554757"/>
                </a:cubicBezTo>
                <a:cubicBezTo>
                  <a:pt x="169106" y="579562"/>
                  <a:pt x="194097" y="591964"/>
                  <a:pt x="229567" y="591964"/>
                </a:cubicBezTo>
                <a:cubicBezTo>
                  <a:pt x="259581" y="591964"/>
                  <a:pt x="282525" y="584895"/>
                  <a:pt x="298400" y="570756"/>
                </a:cubicBezTo>
                <a:cubicBezTo>
                  <a:pt x="314275" y="556618"/>
                  <a:pt x="322709" y="534169"/>
                  <a:pt x="323701" y="503411"/>
                </a:cubicBezTo>
                <a:lnTo>
                  <a:pt x="453554" y="503411"/>
                </a:lnTo>
                <a:cubicBezTo>
                  <a:pt x="451817" y="541115"/>
                  <a:pt x="441647" y="574415"/>
                  <a:pt x="423044" y="603312"/>
                </a:cubicBezTo>
                <a:cubicBezTo>
                  <a:pt x="404440" y="632210"/>
                  <a:pt x="378333" y="654596"/>
                  <a:pt x="344723" y="670471"/>
                </a:cubicBezTo>
                <a:cubicBezTo>
                  <a:pt x="311113" y="686346"/>
                  <a:pt x="272728" y="694284"/>
                  <a:pt x="229567" y="694284"/>
                </a:cubicBezTo>
                <a:cubicBezTo>
                  <a:pt x="158378" y="694284"/>
                  <a:pt x="102319" y="671091"/>
                  <a:pt x="61392" y="624706"/>
                </a:cubicBezTo>
                <a:cubicBezTo>
                  <a:pt x="20464" y="578322"/>
                  <a:pt x="0" y="512837"/>
                  <a:pt x="0" y="428253"/>
                </a:cubicBezTo>
                <a:lnTo>
                  <a:pt x="0" y="401464"/>
                </a:lnTo>
                <a:cubicBezTo>
                  <a:pt x="0" y="348382"/>
                  <a:pt x="9240" y="301935"/>
                  <a:pt x="27719" y="262124"/>
                </a:cubicBezTo>
                <a:cubicBezTo>
                  <a:pt x="46199" y="222312"/>
                  <a:pt x="72802" y="191555"/>
                  <a:pt x="107528" y="169850"/>
                </a:cubicBezTo>
                <a:cubicBezTo>
                  <a:pt x="142255" y="148146"/>
                  <a:pt x="182438" y="137294"/>
                  <a:pt x="228079" y="137294"/>
                </a:cubicBezTo>
                <a:close/>
                <a:moveTo>
                  <a:pt x="1125662" y="0"/>
                </a:moveTo>
                <a:lnTo>
                  <a:pt x="1258119" y="0"/>
                </a:lnTo>
                <a:lnTo>
                  <a:pt x="1332533" y="116644"/>
                </a:lnTo>
                <a:lnTo>
                  <a:pt x="1230585" y="116830"/>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rcRect l="11236" t="17338" r="4617" b="42792"/>
          <a:stretch>
            <a:fillRect/>
          </a:stretch>
        </p:blipFill>
        <p:spPr>
          <a:xfrm>
            <a:off x="2840346" y="1689256"/>
            <a:ext cx="2196108" cy="698749"/>
          </a:xfrm>
          <a:custGeom>
            <a:avLst/>
            <a:gdLst/>
            <a:ahLst/>
            <a:cxnLst/>
            <a:rect l="l" t="t" r="r" b="b"/>
            <a:pathLst>
              <a:path w="2196108" h="698749">
                <a:moveTo>
                  <a:pt x="0" y="149573"/>
                </a:moveTo>
                <a:lnTo>
                  <a:pt x="171524" y="149573"/>
                </a:lnTo>
                <a:lnTo>
                  <a:pt x="292447" y="526480"/>
                </a:lnTo>
                <a:lnTo>
                  <a:pt x="412998" y="149573"/>
                </a:lnTo>
                <a:lnTo>
                  <a:pt x="584894" y="149573"/>
                </a:lnTo>
                <a:lnTo>
                  <a:pt x="584894" y="691307"/>
                </a:lnTo>
                <a:lnTo>
                  <a:pt x="453926" y="691307"/>
                </a:lnTo>
                <a:lnTo>
                  <a:pt x="453926" y="564803"/>
                </a:lnTo>
                <a:lnTo>
                  <a:pt x="466576" y="305842"/>
                </a:lnTo>
                <a:lnTo>
                  <a:pt x="335607" y="691307"/>
                </a:lnTo>
                <a:lnTo>
                  <a:pt x="249287" y="691307"/>
                </a:lnTo>
                <a:lnTo>
                  <a:pt x="117946" y="305470"/>
                </a:lnTo>
                <a:lnTo>
                  <a:pt x="130597" y="564803"/>
                </a:lnTo>
                <a:lnTo>
                  <a:pt x="130597" y="691307"/>
                </a:lnTo>
                <a:lnTo>
                  <a:pt x="0" y="691307"/>
                </a:lnTo>
                <a:close/>
                <a:moveTo>
                  <a:pt x="1973238" y="141759"/>
                </a:moveTo>
                <a:cubicBezTo>
                  <a:pt x="2040706" y="141759"/>
                  <a:pt x="2093106" y="157200"/>
                  <a:pt x="2130437" y="188082"/>
                </a:cubicBezTo>
                <a:cubicBezTo>
                  <a:pt x="2167768" y="218964"/>
                  <a:pt x="2189535" y="265039"/>
                  <a:pt x="2195736" y="326306"/>
                </a:cubicBezTo>
                <a:lnTo>
                  <a:pt x="2069976" y="326306"/>
                </a:lnTo>
                <a:cubicBezTo>
                  <a:pt x="2065511" y="296044"/>
                  <a:pt x="2055837" y="274464"/>
                  <a:pt x="2040954" y="261566"/>
                </a:cubicBezTo>
                <a:cubicBezTo>
                  <a:pt x="2026072" y="248667"/>
                  <a:pt x="2004988" y="242218"/>
                  <a:pt x="1977702" y="242218"/>
                </a:cubicBezTo>
                <a:cubicBezTo>
                  <a:pt x="1944960" y="242218"/>
                  <a:pt x="1919659" y="256109"/>
                  <a:pt x="1901800" y="283890"/>
                </a:cubicBezTo>
                <a:cubicBezTo>
                  <a:pt x="1883941" y="311671"/>
                  <a:pt x="1874887" y="351359"/>
                  <a:pt x="1874639" y="402953"/>
                </a:cubicBezTo>
                <a:lnTo>
                  <a:pt x="1874639" y="435695"/>
                </a:lnTo>
                <a:cubicBezTo>
                  <a:pt x="1874639" y="489769"/>
                  <a:pt x="1883879" y="530387"/>
                  <a:pt x="1902358" y="557548"/>
                </a:cubicBezTo>
                <a:cubicBezTo>
                  <a:pt x="1920838" y="584709"/>
                  <a:pt x="1949921" y="598290"/>
                  <a:pt x="1989609" y="598290"/>
                </a:cubicBezTo>
                <a:cubicBezTo>
                  <a:pt x="2023591" y="598290"/>
                  <a:pt x="2048892" y="590724"/>
                  <a:pt x="2065511" y="575593"/>
                </a:cubicBezTo>
                <a:lnTo>
                  <a:pt x="2065511" y="491505"/>
                </a:lnTo>
                <a:lnTo>
                  <a:pt x="1974726" y="491505"/>
                </a:lnTo>
                <a:lnTo>
                  <a:pt x="1974726" y="401836"/>
                </a:lnTo>
                <a:lnTo>
                  <a:pt x="2196108" y="401836"/>
                </a:lnTo>
                <a:lnTo>
                  <a:pt x="2196108" y="624335"/>
                </a:lnTo>
                <a:cubicBezTo>
                  <a:pt x="2176016" y="646659"/>
                  <a:pt x="2146622" y="664642"/>
                  <a:pt x="2107927" y="678285"/>
                </a:cubicBezTo>
                <a:cubicBezTo>
                  <a:pt x="2069232" y="691927"/>
                  <a:pt x="2026816" y="698749"/>
                  <a:pt x="1980679" y="698749"/>
                </a:cubicBezTo>
                <a:cubicBezTo>
                  <a:pt x="1909738" y="698749"/>
                  <a:pt x="1853059" y="677044"/>
                  <a:pt x="1810643" y="633636"/>
                </a:cubicBezTo>
                <a:cubicBezTo>
                  <a:pt x="1768227" y="590228"/>
                  <a:pt x="1745531" y="529829"/>
                  <a:pt x="1742554" y="452438"/>
                </a:cubicBezTo>
                <a:lnTo>
                  <a:pt x="1742182" y="405557"/>
                </a:lnTo>
                <a:cubicBezTo>
                  <a:pt x="1742182" y="352227"/>
                  <a:pt x="1751608" y="305656"/>
                  <a:pt x="1770459" y="265845"/>
                </a:cubicBezTo>
                <a:cubicBezTo>
                  <a:pt x="1789311" y="226033"/>
                  <a:pt x="1816286" y="195399"/>
                  <a:pt x="1851385" y="173943"/>
                </a:cubicBezTo>
                <a:cubicBezTo>
                  <a:pt x="1886483" y="152487"/>
                  <a:pt x="1927101" y="141759"/>
                  <a:pt x="1973238" y="141759"/>
                </a:cubicBezTo>
                <a:close/>
                <a:moveTo>
                  <a:pt x="1161231" y="119435"/>
                </a:moveTo>
                <a:lnTo>
                  <a:pt x="1237506" y="119435"/>
                </a:lnTo>
                <a:lnTo>
                  <a:pt x="1235985" y="149573"/>
                </a:lnTo>
                <a:lnTo>
                  <a:pt x="1349797" y="149573"/>
                </a:lnTo>
                <a:lnTo>
                  <a:pt x="1541413" y="486668"/>
                </a:lnTo>
                <a:lnTo>
                  <a:pt x="1541413" y="149573"/>
                </a:lnTo>
                <a:lnTo>
                  <a:pt x="1671637" y="149573"/>
                </a:lnTo>
                <a:lnTo>
                  <a:pt x="1671637" y="691307"/>
                </a:lnTo>
                <a:lnTo>
                  <a:pt x="1541785" y="691307"/>
                </a:lnTo>
                <a:lnTo>
                  <a:pt x="1349797" y="354211"/>
                </a:lnTo>
                <a:lnTo>
                  <a:pt x="1349797" y="691307"/>
                </a:lnTo>
                <a:lnTo>
                  <a:pt x="1219200" y="691307"/>
                </a:lnTo>
                <a:lnTo>
                  <a:pt x="1219200" y="226096"/>
                </a:lnTo>
                <a:lnTo>
                  <a:pt x="1217728" y="230149"/>
                </a:lnTo>
                <a:cubicBezTo>
                  <a:pt x="1213333" y="239125"/>
                  <a:pt x="1208205" y="246993"/>
                  <a:pt x="1202345" y="253752"/>
                </a:cubicBezTo>
                <a:cubicBezTo>
                  <a:pt x="1178905" y="280789"/>
                  <a:pt x="1142008" y="295176"/>
                  <a:pt x="1091654" y="296913"/>
                </a:cubicBezTo>
                <a:lnTo>
                  <a:pt x="1091654" y="504156"/>
                </a:lnTo>
                <a:cubicBezTo>
                  <a:pt x="1091654" y="544339"/>
                  <a:pt x="1083097" y="579128"/>
                  <a:pt x="1065981" y="608522"/>
                </a:cubicBezTo>
                <a:cubicBezTo>
                  <a:pt x="1048866" y="637915"/>
                  <a:pt x="1024309" y="660301"/>
                  <a:pt x="992311" y="675680"/>
                </a:cubicBezTo>
                <a:cubicBezTo>
                  <a:pt x="960313" y="691059"/>
                  <a:pt x="922486" y="698749"/>
                  <a:pt x="878830" y="698749"/>
                </a:cubicBezTo>
                <a:cubicBezTo>
                  <a:pt x="812850" y="698749"/>
                  <a:pt x="760884" y="681633"/>
                  <a:pt x="722933" y="647403"/>
                </a:cubicBezTo>
                <a:cubicBezTo>
                  <a:pt x="684981" y="613172"/>
                  <a:pt x="665634" y="566292"/>
                  <a:pt x="664890" y="506760"/>
                </a:cubicBezTo>
                <a:lnTo>
                  <a:pt x="664890" y="149573"/>
                </a:lnTo>
                <a:lnTo>
                  <a:pt x="796230" y="149573"/>
                </a:lnTo>
                <a:lnTo>
                  <a:pt x="796230" y="509365"/>
                </a:lnTo>
                <a:cubicBezTo>
                  <a:pt x="797719" y="568648"/>
                  <a:pt x="825252" y="598290"/>
                  <a:pt x="878830" y="598290"/>
                </a:cubicBezTo>
                <a:cubicBezTo>
                  <a:pt x="905867" y="598290"/>
                  <a:pt x="926331" y="590848"/>
                  <a:pt x="940222" y="575965"/>
                </a:cubicBezTo>
                <a:cubicBezTo>
                  <a:pt x="954112" y="561083"/>
                  <a:pt x="961058" y="536898"/>
                  <a:pt x="961058" y="503412"/>
                </a:cubicBezTo>
                <a:lnTo>
                  <a:pt x="961058" y="149573"/>
                </a:lnTo>
                <a:lnTo>
                  <a:pt x="1091654" y="149573"/>
                </a:lnTo>
                <a:lnTo>
                  <a:pt x="1091654" y="235893"/>
                </a:lnTo>
                <a:cubicBezTo>
                  <a:pt x="1109762" y="234653"/>
                  <a:pt x="1123776" y="230560"/>
                  <a:pt x="1133698" y="223615"/>
                </a:cubicBezTo>
                <a:cubicBezTo>
                  <a:pt x="1143620" y="216669"/>
                  <a:pt x="1150689" y="206810"/>
                  <a:pt x="1154906" y="194035"/>
                </a:cubicBezTo>
                <a:cubicBezTo>
                  <a:pt x="1159123" y="181261"/>
                  <a:pt x="1161231" y="156394"/>
                  <a:pt x="1161231" y="119435"/>
                </a:cubicBezTo>
                <a:close/>
                <a:moveTo>
                  <a:pt x="748978" y="0"/>
                </a:moveTo>
                <a:lnTo>
                  <a:pt x="881434" y="0"/>
                </a:lnTo>
                <a:lnTo>
                  <a:pt x="955849" y="116644"/>
                </a:lnTo>
                <a:lnTo>
                  <a:pt x="853901" y="116831"/>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rcRect l="14062" t="23490" r="41210" b="48165"/>
          <a:stretch>
            <a:fillRect/>
          </a:stretch>
        </p:blipFill>
        <p:spPr>
          <a:xfrm>
            <a:off x="6926063" y="1829950"/>
            <a:ext cx="1231925" cy="548431"/>
          </a:xfrm>
          <a:custGeom>
            <a:avLst/>
            <a:gdLst/>
            <a:ahLst/>
            <a:cxnLst/>
            <a:rect l="l" t="t" r="r" b="b"/>
            <a:pathLst>
              <a:path w="1231925" h="548431">
                <a:moveTo>
                  <a:pt x="1162348" y="422672"/>
                </a:moveTo>
                <a:cubicBezTo>
                  <a:pt x="1182191" y="422672"/>
                  <a:pt x="1198748" y="428563"/>
                  <a:pt x="1212019" y="440345"/>
                </a:cubicBezTo>
                <a:cubicBezTo>
                  <a:pt x="1225290" y="452127"/>
                  <a:pt x="1231925" y="467196"/>
                  <a:pt x="1231925" y="485552"/>
                </a:cubicBezTo>
                <a:cubicBezTo>
                  <a:pt x="1231925" y="503907"/>
                  <a:pt x="1225290" y="518976"/>
                  <a:pt x="1212019" y="530758"/>
                </a:cubicBezTo>
                <a:cubicBezTo>
                  <a:pt x="1198748" y="542540"/>
                  <a:pt x="1182191" y="548431"/>
                  <a:pt x="1162348" y="548431"/>
                </a:cubicBezTo>
                <a:cubicBezTo>
                  <a:pt x="1142504" y="548431"/>
                  <a:pt x="1125947" y="542540"/>
                  <a:pt x="1112676" y="530758"/>
                </a:cubicBezTo>
                <a:cubicBezTo>
                  <a:pt x="1099406" y="518976"/>
                  <a:pt x="1092770" y="503907"/>
                  <a:pt x="1092770" y="485552"/>
                </a:cubicBezTo>
                <a:cubicBezTo>
                  <a:pt x="1092770" y="467196"/>
                  <a:pt x="1099406" y="452127"/>
                  <a:pt x="1112676" y="440345"/>
                </a:cubicBezTo>
                <a:cubicBezTo>
                  <a:pt x="1125947" y="428563"/>
                  <a:pt x="1142504" y="422672"/>
                  <a:pt x="1162348" y="422672"/>
                </a:cubicBezTo>
                <a:close/>
                <a:moveTo>
                  <a:pt x="1096491" y="0"/>
                </a:moveTo>
                <a:lnTo>
                  <a:pt x="1230064" y="0"/>
                </a:lnTo>
                <a:lnTo>
                  <a:pt x="1214065" y="370210"/>
                </a:lnTo>
                <a:lnTo>
                  <a:pt x="1112490" y="370210"/>
                </a:lnTo>
                <a:close/>
                <a:moveTo>
                  <a:pt x="428625" y="0"/>
                </a:moveTo>
                <a:lnTo>
                  <a:pt x="600149" y="0"/>
                </a:lnTo>
                <a:lnTo>
                  <a:pt x="721072" y="376907"/>
                </a:lnTo>
                <a:lnTo>
                  <a:pt x="841623" y="0"/>
                </a:lnTo>
                <a:lnTo>
                  <a:pt x="1013519" y="0"/>
                </a:lnTo>
                <a:lnTo>
                  <a:pt x="1013519" y="541734"/>
                </a:lnTo>
                <a:lnTo>
                  <a:pt x="882551" y="541734"/>
                </a:lnTo>
                <a:lnTo>
                  <a:pt x="882551" y="415230"/>
                </a:lnTo>
                <a:lnTo>
                  <a:pt x="895201" y="156269"/>
                </a:lnTo>
                <a:lnTo>
                  <a:pt x="764232" y="541734"/>
                </a:lnTo>
                <a:lnTo>
                  <a:pt x="677912" y="541734"/>
                </a:lnTo>
                <a:lnTo>
                  <a:pt x="546571" y="155897"/>
                </a:lnTo>
                <a:lnTo>
                  <a:pt x="559222" y="415230"/>
                </a:lnTo>
                <a:lnTo>
                  <a:pt x="559222" y="541734"/>
                </a:lnTo>
                <a:lnTo>
                  <a:pt x="428625" y="541734"/>
                </a:lnTo>
                <a:close/>
                <a:moveTo>
                  <a:pt x="0" y="0"/>
                </a:moveTo>
                <a:lnTo>
                  <a:pt x="373931" y="0"/>
                </a:lnTo>
                <a:lnTo>
                  <a:pt x="373931" y="100831"/>
                </a:lnTo>
                <a:lnTo>
                  <a:pt x="130597" y="100831"/>
                </a:lnTo>
                <a:lnTo>
                  <a:pt x="130597" y="215056"/>
                </a:lnTo>
                <a:lnTo>
                  <a:pt x="335979" y="215056"/>
                </a:lnTo>
                <a:lnTo>
                  <a:pt x="335979" y="311795"/>
                </a:lnTo>
                <a:lnTo>
                  <a:pt x="130597" y="311795"/>
                </a:lnTo>
                <a:lnTo>
                  <a:pt x="130597" y="441275"/>
                </a:lnTo>
                <a:lnTo>
                  <a:pt x="373187" y="441275"/>
                </a:lnTo>
                <a:lnTo>
                  <a:pt x="373187" y="541734"/>
                </a:lnTo>
                <a:lnTo>
                  <a:pt x="0" y="541734"/>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rcRect l="61494" t="15541" r="9667" b="70960"/>
          <a:stretch>
            <a:fillRect/>
          </a:stretch>
        </p:blipFill>
        <p:spPr>
          <a:xfrm>
            <a:off x="5274889" y="1691488"/>
            <a:ext cx="1483370" cy="694284"/>
          </a:xfrm>
          <a:custGeom>
            <a:avLst/>
            <a:gdLst/>
            <a:ahLst/>
            <a:cxnLst/>
            <a:rect l="l" t="t" r="r" b="b"/>
            <a:pathLst>
              <a:path w="1483370" h="694284">
                <a:moveTo>
                  <a:pt x="738113" y="296912"/>
                </a:moveTo>
                <a:lnTo>
                  <a:pt x="680070" y="484808"/>
                </a:lnTo>
                <a:lnTo>
                  <a:pt x="796528" y="484808"/>
                </a:lnTo>
                <a:close/>
                <a:moveTo>
                  <a:pt x="676722" y="145108"/>
                </a:moveTo>
                <a:lnTo>
                  <a:pt x="799505" y="145108"/>
                </a:lnTo>
                <a:lnTo>
                  <a:pt x="999679" y="686842"/>
                </a:lnTo>
                <a:lnTo>
                  <a:pt x="859408" y="686842"/>
                </a:lnTo>
                <a:lnTo>
                  <a:pt x="827782" y="585639"/>
                </a:lnTo>
                <a:lnTo>
                  <a:pt x="648816" y="585639"/>
                </a:lnTo>
                <a:lnTo>
                  <a:pt x="617562" y="686842"/>
                </a:lnTo>
                <a:lnTo>
                  <a:pt x="478036" y="686842"/>
                </a:lnTo>
                <a:close/>
                <a:moveTo>
                  <a:pt x="1256779" y="137294"/>
                </a:moveTo>
                <a:cubicBezTo>
                  <a:pt x="1322512" y="137294"/>
                  <a:pt x="1375346" y="154596"/>
                  <a:pt x="1415281" y="189198"/>
                </a:cubicBezTo>
                <a:cubicBezTo>
                  <a:pt x="1455217" y="223801"/>
                  <a:pt x="1477913" y="271488"/>
                  <a:pt x="1483370" y="332259"/>
                </a:cubicBezTo>
                <a:lnTo>
                  <a:pt x="1353145" y="332259"/>
                </a:lnTo>
                <a:cubicBezTo>
                  <a:pt x="1352153" y="299269"/>
                  <a:pt x="1343844" y="275580"/>
                  <a:pt x="1328217" y="261194"/>
                </a:cubicBezTo>
                <a:cubicBezTo>
                  <a:pt x="1312590" y="246807"/>
                  <a:pt x="1288777" y="239614"/>
                  <a:pt x="1256779" y="239614"/>
                </a:cubicBezTo>
                <a:cubicBezTo>
                  <a:pt x="1224285" y="239614"/>
                  <a:pt x="1200473" y="251768"/>
                  <a:pt x="1185342" y="276077"/>
                </a:cubicBezTo>
                <a:cubicBezTo>
                  <a:pt x="1170211" y="300385"/>
                  <a:pt x="1162273" y="339204"/>
                  <a:pt x="1161529" y="392535"/>
                </a:cubicBezTo>
                <a:lnTo>
                  <a:pt x="1161529" y="430858"/>
                </a:lnTo>
                <a:cubicBezTo>
                  <a:pt x="1161529" y="488653"/>
                  <a:pt x="1168785" y="529953"/>
                  <a:pt x="1183295" y="554757"/>
                </a:cubicBezTo>
                <a:cubicBezTo>
                  <a:pt x="1197806" y="579562"/>
                  <a:pt x="1222797" y="591964"/>
                  <a:pt x="1258267" y="591964"/>
                </a:cubicBezTo>
                <a:cubicBezTo>
                  <a:pt x="1288281" y="591964"/>
                  <a:pt x="1311225" y="584895"/>
                  <a:pt x="1327100" y="570756"/>
                </a:cubicBezTo>
                <a:cubicBezTo>
                  <a:pt x="1342975" y="556618"/>
                  <a:pt x="1351409" y="534169"/>
                  <a:pt x="1352401" y="503411"/>
                </a:cubicBezTo>
                <a:lnTo>
                  <a:pt x="1482254" y="503411"/>
                </a:lnTo>
                <a:cubicBezTo>
                  <a:pt x="1480517" y="541115"/>
                  <a:pt x="1470347" y="574415"/>
                  <a:pt x="1451744" y="603312"/>
                </a:cubicBezTo>
                <a:cubicBezTo>
                  <a:pt x="1433140" y="632210"/>
                  <a:pt x="1407033" y="654596"/>
                  <a:pt x="1373423" y="670471"/>
                </a:cubicBezTo>
                <a:cubicBezTo>
                  <a:pt x="1339813" y="686346"/>
                  <a:pt x="1301428" y="694284"/>
                  <a:pt x="1258267" y="694284"/>
                </a:cubicBezTo>
                <a:cubicBezTo>
                  <a:pt x="1187078" y="694284"/>
                  <a:pt x="1131019" y="671091"/>
                  <a:pt x="1090092" y="624706"/>
                </a:cubicBezTo>
                <a:cubicBezTo>
                  <a:pt x="1049164" y="578322"/>
                  <a:pt x="1028700" y="512837"/>
                  <a:pt x="1028700" y="428253"/>
                </a:cubicBezTo>
                <a:lnTo>
                  <a:pt x="1028700" y="401464"/>
                </a:lnTo>
                <a:cubicBezTo>
                  <a:pt x="1028700" y="348382"/>
                  <a:pt x="1037940" y="301935"/>
                  <a:pt x="1056419" y="262124"/>
                </a:cubicBezTo>
                <a:cubicBezTo>
                  <a:pt x="1074899" y="222312"/>
                  <a:pt x="1101502" y="191555"/>
                  <a:pt x="1136228" y="169850"/>
                </a:cubicBezTo>
                <a:cubicBezTo>
                  <a:pt x="1170955" y="148146"/>
                  <a:pt x="1211138" y="137294"/>
                  <a:pt x="1256779" y="137294"/>
                </a:cubicBezTo>
                <a:close/>
                <a:moveTo>
                  <a:pt x="228079" y="137294"/>
                </a:moveTo>
                <a:cubicBezTo>
                  <a:pt x="293812" y="137294"/>
                  <a:pt x="346646" y="154596"/>
                  <a:pt x="386581" y="189198"/>
                </a:cubicBezTo>
                <a:cubicBezTo>
                  <a:pt x="426517" y="223801"/>
                  <a:pt x="449213" y="271488"/>
                  <a:pt x="454670" y="332259"/>
                </a:cubicBezTo>
                <a:lnTo>
                  <a:pt x="324445" y="332259"/>
                </a:lnTo>
                <a:cubicBezTo>
                  <a:pt x="323453" y="299269"/>
                  <a:pt x="315144" y="275580"/>
                  <a:pt x="299517" y="261194"/>
                </a:cubicBezTo>
                <a:cubicBezTo>
                  <a:pt x="283890" y="246807"/>
                  <a:pt x="260077" y="239614"/>
                  <a:pt x="228079" y="239614"/>
                </a:cubicBezTo>
                <a:cubicBezTo>
                  <a:pt x="195585" y="239614"/>
                  <a:pt x="171773" y="251768"/>
                  <a:pt x="156642" y="276077"/>
                </a:cubicBezTo>
                <a:cubicBezTo>
                  <a:pt x="141511" y="300385"/>
                  <a:pt x="133573" y="339204"/>
                  <a:pt x="132829" y="392535"/>
                </a:cubicBezTo>
                <a:lnTo>
                  <a:pt x="132829" y="430858"/>
                </a:lnTo>
                <a:cubicBezTo>
                  <a:pt x="132829" y="488653"/>
                  <a:pt x="140085" y="529953"/>
                  <a:pt x="154595" y="554757"/>
                </a:cubicBezTo>
                <a:cubicBezTo>
                  <a:pt x="169106" y="579562"/>
                  <a:pt x="194097" y="591964"/>
                  <a:pt x="229567" y="591964"/>
                </a:cubicBezTo>
                <a:cubicBezTo>
                  <a:pt x="259581" y="591964"/>
                  <a:pt x="282526" y="584895"/>
                  <a:pt x="298401" y="570756"/>
                </a:cubicBezTo>
                <a:cubicBezTo>
                  <a:pt x="314276" y="556618"/>
                  <a:pt x="322709" y="534169"/>
                  <a:pt x="323701" y="503411"/>
                </a:cubicBezTo>
                <a:lnTo>
                  <a:pt x="453554" y="503411"/>
                </a:lnTo>
                <a:cubicBezTo>
                  <a:pt x="451817" y="541115"/>
                  <a:pt x="441648" y="574415"/>
                  <a:pt x="423044" y="603312"/>
                </a:cubicBezTo>
                <a:cubicBezTo>
                  <a:pt x="404441" y="632210"/>
                  <a:pt x="378334" y="654596"/>
                  <a:pt x="344723" y="670471"/>
                </a:cubicBezTo>
                <a:cubicBezTo>
                  <a:pt x="311113" y="686346"/>
                  <a:pt x="272728" y="694284"/>
                  <a:pt x="229567" y="694284"/>
                </a:cubicBezTo>
                <a:cubicBezTo>
                  <a:pt x="158378" y="694284"/>
                  <a:pt x="102319" y="671091"/>
                  <a:pt x="61392" y="624706"/>
                </a:cubicBezTo>
                <a:cubicBezTo>
                  <a:pt x="20464" y="578322"/>
                  <a:pt x="0" y="512837"/>
                  <a:pt x="0" y="428253"/>
                </a:cubicBezTo>
                <a:lnTo>
                  <a:pt x="0" y="401464"/>
                </a:lnTo>
                <a:cubicBezTo>
                  <a:pt x="0" y="348382"/>
                  <a:pt x="9240" y="301935"/>
                  <a:pt x="27719" y="262124"/>
                </a:cubicBezTo>
                <a:cubicBezTo>
                  <a:pt x="46199" y="222312"/>
                  <a:pt x="72802" y="191555"/>
                  <a:pt x="107528" y="169850"/>
                </a:cubicBezTo>
                <a:cubicBezTo>
                  <a:pt x="142255" y="148146"/>
                  <a:pt x="182439" y="137294"/>
                  <a:pt x="228079" y="137294"/>
                </a:cubicBezTo>
                <a:close/>
                <a:moveTo>
                  <a:pt x="755228" y="0"/>
                </a:moveTo>
                <a:lnTo>
                  <a:pt x="887685" y="0"/>
                </a:lnTo>
                <a:lnTo>
                  <a:pt x="784250" y="116830"/>
                </a:lnTo>
                <a:lnTo>
                  <a:pt x="681931" y="116644"/>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3" presetClass="entr" presetSubtype="28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4/3*#ppt_w"/>
                                          </p:val>
                                        </p:tav>
                                        <p:tav tm="100000">
                                          <p:val>
                                            <p:strVal val="#ppt_w"/>
                                          </p:val>
                                        </p:tav>
                                      </p:tavLst>
                                    </p:anim>
                                    <p:anim calcmode="lin" valueType="num">
                                      <p:cBhvr>
                                        <p:cTn id="13" dur="500" fill="hold"/>
                                        <p:tgtEl>
                                          <p:spTgt spid="9"/>
                                        </p:tgtEl>
                                        <p:attrNameLst>
                                          <p:attrName>ppt_h</p:attrName>
                                        </p:attrNameLst>
                                      </p:cBhvr>
                                      <p:tavLst>
                                        <p:tav tm="0">
                                          <p:val>
                                            <p:strVal val="4/3*#ppt_h"/>
                                          </p:val>
                                        </p:tav>
                                        <p:tav tm="100000">
                                          <p:val>
                                            <p:strVal val="#ppt_h"/>
                                          </p:val>
                                        </p:tav>
                                      </p:tavLst>
                                    </p:anim>
                                  </p:childTnLst>
                                </p:cTn>
                              </p:par>
                              <p:par>
                                <p:cTn id="14" presetID="42"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20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30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70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160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000" fill="hold"/>
                                        <p:tgtEl>
                                          <p:spTgt spid="25"/>
                                        </p:tgtEl>
                                        <p:attrNameLst>
                                          <p:attrName>ppt_x</p:attrName>
                                        </p:attrNameLst>
                                      </p:cBhvr>
                                      <p:tavLst>
                                        <p:tav tm="0">
                                          <p:val>
                                            <p:strVal val="#ppt_x"/>
                                          </p:val>
                                        </p:tav>
                                        <p:tav tm="100000">
                                          <p:val>
                                            <p:strVal val="#ppt_x"/>
                                          </p:val>
                                        </p:tav>
                                      </p:tavLst>
                                    </p:anim>
                                    <p:anim calcmode="lin" valueType="num">
                                      <p:cBhvr additive="base">
                                        <p:cTn id="37" dur="1000" fill="hold"/>
                                        <p:tgtEl>
                                          <p:spTgt spid="25"/>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160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1000" fill="hold"/>
                                        <p:tgtEl>
                                          <p:spTgt spid="28"/>
                                        </p:tgtEl>
                                        <p:attrNameLst>
                                          <p:attrName>ppt_x</p:attrName>
                                        </p:attrNameLst>
                                      </p:cBhvr>
                                      <p:tavLst>
                                        <p:tav tm="0">
                                          <p:val>
                                            <p:strVal val="#ppt_x"/>
                                          </p:val>
                                        </p:tav>
                                        <p:tav tm="100000">
                                          <p:val>
                                            <p:strVal val="#ppt_x"/>
                                          </p:val>
                                        </p:tav>
                                      </p:tavLst>
                                    </p:anim>
                                    <p:anim calcmode="lin" valueType="num">
                                      <p:cBhvr additive="base">
                                        <p:cTn id="41" dur="1000" fill="hold"/>
                                        <p:tgtEl>
                                          <p:spTgt spid="28"/>
                                        </p:tgtEl>
                                        <p:attrNameLst>
                                          <p:attrName>ppt_y</p:attrName>
                                        </p:attrNameLst>
                                      </p:cBhvr>
                                      <p:tavLst>
                                        <p:tav tm="0">
                                          <p:val>
                                            <p:strVal val="1+#ppt_h/2"/>
                                          </p:val>
                                        </p:tav>
                                        <p:tav tm="100000">
                                          <p:val>
                                            <p:strVal val="#ppt_y"/>
                                          </p:val>
                                        </p:tav>
                                      </p:tavLst>
                                    </p:anim>
                                  </p:childTnLst>
                                </p:cTn>
                              </p:par>
                              <p:par>
                                <p:cTn id="42" presetID="42" presetClass="path" presetSubtype="0" accel="50000" decel="50000" fill="hold" nodeType="withEffect">
                                  <p:stCondLst>
                                    <p:cond delay="2700"/>
                                  </p:stCondLst>
                                  <p:childTnLst>
                                    <p:animMotion origin="layout" path="M -4.72222E-6 4.5679E-6 L -0.01024 0.43611 " pathEditMode="relative" rAng="0" ptsTypes="AA">
                                      <p:cBhvr>
                                        <p:cTn id="43" dur="2000" fill="hold"/>
                                        <p:tgtEl>
                                          <p:spTgt spid="28"/>
                                        </p:tgtEl>
                                        <p:attrNameLst>
                                          <p:attrName>ppt_x</p:attrName>
                                          <p:attrName>ppt_y</p:attrName>
                                        </p:attrNameLst>
                                      </p:cBhvr>
                                      <p:rCtr x="-521" y="217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79512" y="195486"/>
            <a:ext cx="8282940" cy="984250"/>
            <a:chOff x="95378" y="818412"/>
            <a:chExt cx="8571528" cy="1076399"/>
          </a:xfrm>
        </p:grpSpPr>
        <p:sp>
          <p:nvSpPr>
            <p:cNvPr id="5" name="Rectangle: Rounded Corners 4"/>
            <p:cNvSpPr/>
            <p:nvPr/>
          </p:nvSpPr>
          <p:spPr>
            <a:xfrm>
              <a:off x="680875" y="1054525"/>
              <a:ext cx="7986031" cy="840286"/>
            </a:xfrm>
            <a:prstGeom prst="roundRect">
              <a:avLst/>
            </a:prstGeom>
            <a:solidFill>
              <a:schemeClr val="bg1"/>
            </a:solidFill>
            <a:ln>
              <a:solidFill>
                <a:srgbClr val="00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solidFill>
                    <a:srgbClr val="FF0000"/>
                  </a:solidFill>
                  <a:latin typeface="Times New Roman" panose="02020603050405020304" pitchFamily="18" charset="0"/>
                  <a:cs typeface="Times New Roman" panose="02020603050405020304" pitchFamily="18" charset="0"/>
                </a:rPr>
                <a:t>B</a:t>
              </a:r>
              <a:r>
                <a:rPr lang="en-US" altLang="vi-VN" sz="1600" b="1">
                  <a:solidFill>
                    <a:srgbClr val="FF0000"/>
                  </a:solidFill>
                  <a:latin typeface="Times New Roman" panose="02020603050405020304" pitchFamily="18" charset="0"/>
                  <a:cs typeface="Times New Roman" panose="02020603050405020304" pitchFamily="18" charset="0"/>
                </a:rPr>
                <a:t>ài 5/108: Vận dụng kiến thức đã học từ các môn học Ngữ văn, Lịch sử và Địa lí, Toán học, Khoa học Tự nhiên... để tìm thuật ngữ và nghành khoa học thích hợp, sau đó hoàn chỉnh bảng tổng hợp dưới đây:</a:t>
              </a:r>
            </a:p>
          </p:txBody>
        </p:sp>
        <p:pic>
          <p:nvPicPr>
            <p:cNvPr id="75" name="图片 1"/>
            <p:cNvPicPr>
              <a:picLocks noChangeAspect="1"/>
            </p:cNvPicPr>
            <p:nvPr/>
          </p:nvPicPr>
          <p:blipFill>
            <a:blip r:embed="rId2" cstate="screen"/>
            <a:stretch>
              <a:fillRect/>
            </a:stretch>
          </p:blipFill>
          <p:spPr>
            <a:xfrm>
              <a:off x="95378" y="818412"/>
              <a:ext cx="764517" cy="923330"/>
            </a:xfrm>
            <a:prstGeom prst="rect">
              <a:avLst/>
            </a:prstGeom>
          </p:spPr>
        </p:pic>
      </p:grpSp>
      <p:graphicFrame>
        <p:nvGraphicFramePr>
          <p:cNvPr id="9" name="Table 9"/>
          <p:cNvGraphicFramePr>
            <a:graphicFrameLocks noGrp="1"/>
          </p:cNvGraphicFramePr>
          <p:nvPr>
            <p:ph idx="1"/>
          </p:nvPr>
        </p:nvGraphicFramePr>
        <p:xfrm>
          <a:off x="457200" y="1557749"/>
          <a:ext cx="8229600" cy="3148965"/>
        </p:xfrm>
        <a:graphic>
          <a:graphicData uri="http://schemas.openxmlformats.org/drawingml/2006/table">
            <a:tbl>
              <a:tblPr firstRow="1" bandRow="1">
                <a:tableStyleId>{616DA210-FB5B-4158-B5E0-FEB733F419BA}</a:tableStyleId>
              </a:tblPr>
              <a:tblGrid>
                <a:gridCol w="1753235">
                  <a:extLst>
                    <a:ext uri="{9D8B030D-6E8A-4147-A177-3AD203B41FA5}">
                      <a16:colId xmlns:a16="http://schemas.microsoft.com/office/drawing/2014/main" val="20000"/>
                    </a:ext>
                  </a:extLst>
                </a:gridCol>
                <a:gridCol w="4359910">
                  <a:extLst>
                    <a:ext uri="{9D8B030D-6E8A-4147-A177-3AD203B41FA5}">
                      <a16:colId xmlns:a16="http://schemas.microsoft.com/office/drawing/2014/main" val="20001"/>
                    </a:ext>
                  </a:extLst>
                </a:gridCol>
                <a:gridCol w="2116455">
                  <a:extLst>
                    <a:ext uri="{9D8B030D-6E8A-4147-A177-3AD203B41FA5}">
                      <a16:colId xmlns:a16="http://schemas.microsoft.com/office/drawing/2014/main" val="20002"/>
                    </a:ext>
                  </a:extLst>
                </a:gridCol>
              </a:tblGrid>
              <a:tr h="398780">
                <a:tc>
                  <a:txBody>
                    <a:bodyPr/>
                    <a:lstStyle/>
                    <a:p>
                      <a:pPr algn="ctr"/>
                      <a:r>
                        <a:rPr lang="en-US" altLang="vi-VN">
                          <a:latin typeface="Times New Roman" panose="02020603050405020304" pitchFamily="18" charset="0"/>
                          <a:cs typeface="Times New Roman" panose="02020603050405020304" pitchFamily="18" charset="0"/>
                        </a:rPr>
                        <a:t>Thuật ngữ</a:t>
                      </a:r>
                    </a:p>
                  </a:txBody>
                  <a:tcPr>
                    <a:solidFill>
                      <a:schemeClr val="accent3">
                        <a:lumMod val="20000"/>
                        <a:lumOff val="80000"/>
                      </a:schemeClr>
                    </a:solidFill>
                  </a:tcPr>
                </a:tc>
                <a:tc>
                  <a:txBody>
                    <a:bodyPr/>
                    <a:lstStyle/>
                    <a:p>
                      <a:pPr algn="ctr"/>
                      <a:r>
                        <a:rPr lang="en-US" altLang="vi-VN">
                          <a:latin typeface="Times New Roman" panose="02020603050405020304" pitchFamily="18" charset="0"/>
                          <a:cs typeface="Times New Roman" panose="02020603050405020304" pitchFamily="18" charset="0"/>
                        </a:rPr>
                        <a:t>Giải thích</a:t>
                      </a:r>
                    </a:p>
                  </a:txBody>
                  <a:tcPr>
                    <a:lnR w="12700" cmpd="sng">
                      <a:solidFill>
                        <a:schemeClr val="tx1"/>
                      </a:solidFill>
                      <a:prstDash val="solid"/>
                    </a:lnR>
                    <a:solidFill>
                      <a:schemeClr val="accent3">
                        <a:lumMod val="20000"/>
                        <a:lumOff val="80000"/>
                      </a:schemeClr>
                    </a:solidFill>
                  </a:tcPr>
                </a:tc>
                <a:tc>
                  <a:txBody>
                    <a:bodyPr/>
                    <a:lstStyle/>
                    <a:p>
                      <a:pPr algn="ctr">
                        <a:buNone/>
                      </a:pPr>
                      <a:r>
                        <a:rPr lang="en-US" altLang="vi-VN">
                          <a:latin typeface="Times New Roman" panose="02020603050405020304" pitchFamily="18" charset="0"/>
                          <a:cs typeface="Times New Roman" panose="02020603050405020304" pitchFamily="18" charset="0"/>
                        </a:rPr>
                        <a:t>Nghành khoa học</a:t>
                      </a:r>
                    </a:p>
                  </a:txBody>
                  <a:tcPr>
                    <a:lnL w="12700" cmpd="sng">
                      <a:solidFill>
                        <a:schemeClr val="tx1"/>
                      </a:solidFill>
                      <a:prstDash val="solid"/>
                    </a:lnL>
                    <a:solidFill>
                      <a:schemeClr val="accent3">
                        <a:lumMod val="20000"/>
                        <a:lumOff val="80000"/>
                      </a:schemeClr>
                    </a:solidFill>
                  </a:tcPr>
                </a:tc>
                <a:extLst>
                  <a:ext uri="{0D108BD9-81ED-4DB2-BD59-A6C34878D82A}">
                    <a16:rowId xmlns:a16="http://schemas.microsoft.com/office/drawing/2014/main" val="10000"/>
                  </a:ext>
                </a:extLst>
              </a:tr>
              <a:tr h="398145">
                <a:tc>
                  <a:txBody>
                    <a:bodyPr/>
                    <a:lstStyle/>
                    <a:p>
                      <a:r>
                        <a:rPr lang="en-US">
                          <a:latin typeface="Times New Roman" panose="02020603050405020304" pitchFamily="18" charset="0"/>
                          <a:cs typeface="Times New Roman" panose="02020603050405020304" pitchFamily="18" charset="0"/>
                        </a:rPr>
                        <a:t>muối</a:t>
                      </a:r>
                    </a:p>
                  </a:txBody>
                  <a:tcPr>
                    <a:solidFill>
                      <a:schemeClr val="accent3">
                        <a:lumMod val="20000"/>
                        <a:lumOff val="80000"/>
                      </a:schemeClr>
                    </a:solidFill>
                  </a:tcPr>
                </a:tc>
                <a:tc>
                  <a:txBody>
                    <a:bodyPr/>
                    <a:lstStyle/>
                    <a:p>
                      <a:r>
                        <a:rPr lang="en-US">
                          <a:latin typeface="Times New Roman" panose="02020603050405020304" pitchFamily="18" charset="0"/>
                          <a:cs typeface="Times New Roman" panose="02020603050405020304" pitchFamily="18" charset="0"/>
                        </a:rPr>
                        <a:t>là một hợp chất mà phân tử gồm có một hay nhiều nguyên tử kim loại liên kết với một hay nhiều gốc a-xít.</a:t>
                      </a:r>
                    </a:p>
                  </a:txBody>
                  <a:tcPr>
                    <a:lnR w="12700" cmpd="sng">
                      <a:solidFill>
                        <a:schemeClr val="tx1"/>
                      </a:solidFill>
                      <a:prstDash val="solid"/>
                    </a:lnR>
                    <a:solidFill>
                      <a:schemeClr val="accent3">
                        <a:lumMod val="20000"/>
                        <a:lumOff val="80000"/>
                      </a:schemeClr>
                    </a:solidFill>
                  </a:tcPr>
                </a:tc>
                <a:tc>
                  <a:txBody>
                    <a:bodyPr/>
                    <a:lstStyle/>
                    <a:p>
                      <a:pPr>
                        <a:buNone/>
                      </a:pPr>
                      <a:endParaRPr lang="en-US">
                        <a:latin typeface="Times New Roman" panose="02020603050405020304" pitchFamily="18" charset="0"/>
                        <a:cs typeface="Times New Roman" panose="02020603050405020304" pitchFamily="18" charset="0"/>
                      </a:endParaRPr>
                    </a:p>
                  </a:txBody>
                  <a:tcPr>
                    <a:lnL w="12700" cmpd="sng">
                      <a:solidFill>
                        <a:schemeClr val="tx1"/>
                      </a:solidFill>
                      <a:prstDash val="solid"/>
                    </a:lnL>
                    <a:solidFill>
                      <a:schemeClr val="accent3">
                        <a:lumMod val="20000"/>
                        <a:lumOff val="80000"/>
                      </a:schemeClr>
                    </a:solidFill>
                  </a:tcPr>
                </a:tc>
                <a:extLst>
                  <a:ext uri="{0D108BD9-81ED-4DB2-BD59-A6C34878D82A}">
                    <a16:rowId xmlns:a16="http://schemas.microsoft.com/office/drawing/2014/main" val="10001"/>
                  </a:ext>
                </a:extLst>
              </a:tr>
              <a:tr h="398780">
                <a:tc>
                  <a:txBody>
                    <a:bodyPr/>
                    <a:lstStyle/>
                    <a:p>
                      <a:r>
                        <a:rPr lang="en-US">
                          <a:latin typeface="Times New Roman" panose="02020603050405020304" pitchFamily="18" charset="0"/>
                          <a:cs typeface="Times New Roman" panose="02020603050405020304" pitchFamily="18" charset="0"/>
                        </a:rPr>
                        <a:t>lực</a:t>
                      </a:r>
                    </a:p>
                  </a:txBody>
                  <a:tcPr>
                    <a:solidFill>
                      <a:schemeClr val="accent3">
                        <a:lumMod val="20000"/>
                        <a:lumOff val="80000"/>
                      </a:schemeClr>
                    </a:solidFill>
                  </a:tcPr>
                </a:tc>
                <a:tc>
                  <a:txBody>
                    <a:bodyPr/>
                    <a:lstStyle/>
                    <a:p>
                      <a:r>
                        <a:rPr lang="en-US">
                          <a:latin typeface="Times New Roman" panose="02020603050405020304" pitchFamily="18" charset="0"/>
                          <a:cs typeface="Times New Roman" panose="02020603050405020304" pitchFamily="18" charset="0"/>
                        </a:rPr>
                        <a:t>là tác dụng đẩy, kéo của vật này lên vật khác.</a:t>
                      </a:r>
                    </a:p>
                  </a:txBody>
                  <a:tcPr>
                    <a:lnR w="12700" cmpd="sng">
                      <a:solidFill>
                        <a:schemeClr val="tx1"/>
                      </a:solidFill>
                      <a:prstDash val="solid"/>
                    </a:lnR>
                    <a:solidFill>
                      <a:schemeClr val="accent3">
                        <a:lumMod val="20000"/>
                        <a:lumOff val="80000"/>
                      </a:schemeClr>
                    </a:solidFill>
                  </a:tcPr>
                </a:tc>
                <a:tc>
                  <a:txBody>
                    <a:bodyPr/>
                    <a:lstStyle/>
                    <a:p>
                      <a:pPr>
                        <a:buNone/>
                      </a:pPr>
                      <a:endParaRPr lang="en-US">
                        <a:latin typeface="Times New Roman" panose="02020603050405020304" pitchFamily="18" charset="0"/>
                        <a:cs typeface="Times New Roman" panose="02020603050405020304" pitchFamily="18" charset="0"/>
                      </a:endParaRPr>
                    </a:p>
                  </a:txBody>
                  <a:tcPr>
                    <a:lnL w="12700" cmpd="sng">
                      <a:solidFill>
                        <a:schemeClr val="tx1"/>
                      </a:solidFill>
                      <a:prstDash val="solid"/>
                    </a:lnL>
                    <a:solidFill>
                      <a:schemeClr val="accent3">
                        <a:lumMod val="20000"/>
                        <a:lumOff val="80000"/>
                      </a:schemeClr>
                    </a:solidFill>
                  </a:tcPr>
                </a:tc>
                <a:extLst>
                  <a:ext uri="{0D108BD9-81ED-4DB2-BD59-A6C34878D82A}">
                    <a16:rowId xmlns:a16="http://schemas.microsoft.com/office/drawing/2014/main" val="10002"/>
                  </a:ext>
                </a:extLst>
              </a:tr>
              <a:tr h="398780">
                <a:tc>
                  <a:txBody>
                    <a:bodyPr/>
                    <a:lstStyle/>
                    <a:p>
                      <a:r>
                        <a:rPr lang="en-US">
                          <a:latin typeface="Times New Roman" panose="02020603050405020304" pitchFamily="18" charset="0"/>
                          <a:cs typeface="Times New Roman" panose="02020603050405020304" pitchFamily="18" charset="0"/>
                        </a:rPr>
                        <a:t>tính từ</a:t>
                      </a:r>
                    </a:p>
                  </a:txBody>
                  <a:tcPr>
                    <a:solidFill>
                      <a:schemeClr val="accent3">
                        <a:lumMod val="20000"/>
                        <a:lumOff val="80000"/>
                      </a:schemeClr>
                    </a:solidFill>
                  </a:tcPr>
                </a:tc>
                <a:tc>
                  <a:txBody>
                    <a:bodyPr/>
                    <a:lstStyle/>
                    <a:p>
                      <a:r>
                        <a:rPr lang="en-US">
                          <a:latin typeface="Times New Roman" panose="02020603050405020304" pitchFamily="18" charset="0"/>
                          <a:cs typeface="Times New Roman" panose="02020603050405020304" pitchFamily="18" charset="0"/>
                        </a:rPr>
                        <a:t>là những từ chỉ đặc điểm, tính chất của sự vật, hoạt động, trạng thái.</a:t>
                      </a:r>
                    </a:p>
                  </a:txBody>
                  <a:tcPr>
                    <a:lnR w="12700" cmpd="sng">
                      <a:solidFill>
                        <a:schemeClr val="tx1"/>
                      </a:solidFill>
                      <a:prstDash val="solid"/>
                    </a:lnR>
                    <a:solidFill>
                      <a:schemeClr val="accent3">
                        <a:lumMod val="20000"/>
                        <a:lumOff val="80000"/>
                      </a:schemeClr>
                    </a:solidFill>
                  </a:tcPr>
                </a:tc>
                <a:tc>
                  <a:txBody>
                    <a:bodyPr/>
                    <a:lstStyle/>
                    <a:p>
                      <a:pPr>
                        <a:buNone/>
                      </a:pPr>
                      <a:endParaRPr lang="en-US">
                        <a:latin typeface="Times New Roman" panose="02020603050405020304" pitchFamily="18" charset="0"/>
                        <a:cs typeface="Times New Roman" panose="02020603050405020304" pitchFamily="18" charset="0"/>
                      </a:endParaRPr>
                    </a:p>
                  </a:txBody>
                  <a:tcPr>
                    <a:lnL w="12700" cmpd="sng">
                      <a:solidFill>
                        <a:schemeClr val="tx1"/>
                      </a:solidFill>
                      <a:prstDash val="solid"/>
                    </a:lnL>
                    <a:solidFill>
                      <a:schemeClr val="accent3">
                        <a:lumMod val="20000"/>
                        <a:lumOff val="80000"/>
                      </a:schemeClr>
                    </a:solidFill>
                  </a:tcPr>
                </a:tc>
                <a:extLst>
                  <a:ext uri="{0D108BD9-81ED-4DB2-BD59-A6C34878D82A}">
                    <a16:rowId xmlns:a16="http://schemas.microsoft.com/office/drawing/2014/main" val="10003"/>
                  </a:ext>
                </a:extLst>
              </a:tr>
              <a:tr h="398145">
                <a:tc>
                  <a:txBody>
                    <a:bodyPr/>
                    <a:lstStyle/>
                    <a:p>
                      <a:r>
                        <a:rPr lang="en-US">
                          <a:latin typeface="Times New Roman" panose="02020603050405020304" pitchFamily="18" charset="0"/>
                          <a:cs typeface="Times New Roman" panose="02020603050405020304" pitchFamily="18" charset="0"/>
                        </a:rPr>
                        <a:t>sao</a:t>
                      </a:r>
                    </a:p>
                  </a:txBody>
                  <a:tcPr>
                    <a:solidFill>
                      <a:schemeClr val="accent3">
                        <a:lumMod val="20000"/>
                        <a:lumOff val="80000"/>
                      </a:schemeClr>
                    </a:solidFill>
                  </a:tcPr>
                </a:tc>
                <a:tc>
                  <a:txBody>
                    <a:bodyPr/>
                    <a:lstStyle/>
                    <a:p>
                      <a:r>
                        <a:rPr lang="en-US">
                          <a:latin typeface="Times New Roman" panose="02020603050405020304" pitchFamily="18" charset="0"/>
                          <a:cs typeface="Times New Roman" panose="02020603050405020304" pitchFamily="18" charset="0"/>
                        </a:rPr>
                        <a:t>là thiên thể có thể tự phát ra ánh sáng.</a:t>
                      </a:r>
                    </a:p>
                  </a:txBody>
                  <a:tcPr>
                    <a:lnR w="12700" cmpd="sng">
                      <a:solidFill>
                        <a:schemeClr val="tx1"/>
                      </a:solidFill>
                      <a:prstDash val="solid"/>
                    </a:lnR>
                    <a:solidFill>
                      <a:schemeClr val="accent3">
                        <a:lumMod val="20000"/>
                        <a:lumOff val="80000"/>
                      </a:schemeClr>
                    </a:solidFill>
                  </a:tcPr>
                </a:tc>
                <a:tc>
                  <a:txBody>
                    <a:bodyPr/>
                    <a:lstStyle/>
                    <a:p>
                      <a:pPr>
                        <a:buNone/>
                      </a:pPr>
                      <a:endParaRPr lang="en-US">
                        <a:latin typeface="Times New Roman" panose="02020603050405020304" pitchFamily="18" charset="0"/>
                        <a:cs typeface="Times New Roman" panose="02020603050405020304" pitchFamily="18" charset="0"/>
                      </a:endParaRPr>
                    </a:p>
                  </a:txBody>
                  <a:tcPr>
                    <a:lnL w="12700" cmpd="sng">
                      <a:solidFill>
                        <a:schemeClr val="tx1"/>
                      </a:solidFill>
                      <a:prstDash val="solid"/>
                    </a:lnL>
                    <a:solidFill>
                      <a:schemeClr val="accent3">
                        <a:lumMod val="20000"/>
                        <a:lumOff val="80000"/>
                      </a:schemeClr>
                    </a:solidFill>
                  </a:tcPr>
                </a:tc>
                <a:extLst>
                  <a:ext uri="{0D108BD9-81ED-4DB2-BD59-A6C34878D82A}">
                    <a16:rowId xmlns:a16="http://schemas.microsoft.com/office/drawing/2014/main" val="10004"/>
                  </a:ext>
                </a:extLst>
              </a:tr>
              <a:tr h="398780">
                <a:tc>
                  <a:txBody>
                    <a:bodyPr/>
                    <a:lstStyle/>
                    <a:p>
                      <a:r>
                        <a:rPr lang="en-US">
                          <a:latin typeface="Times New Roman" panose="02020603050405020304" pitchFamily="18" charset="0"/>
                          <a:cs typeface="Times New Roman" panose="02020603050405020304" pitchFamily="18" charset="0"/>
                        </a:rPr>
                        <a:t>trọng lực</a:t>
                      </a:r>
                    </a:p>
                  </a:txBody>
                  <a:tcPr>
                    <a:solidFill>
                      <a:schemeClr val="accent3">
                        <a:lumMod val="20000"/>
                        <a:lumOff val="80000"/>
                      </a:schemeClr>
                    </a:solidFill>
                  </a:tcPr>
                </a:tc>
                <a:tc>
                  <a:txBody>
                    <a:bodyPr/>
                    <a:lstStyle/>
                    <a:p>
                      <a:r>
                        <a:rPr lang="en-US">
                          <a:latin typeface="Times New Roman" panose="02020603050405020304" pitchFamily="18" charset="0"/>
                          <a:cs typeface="Times New Roman" panose="02020603050405020304" pitchFamily="18" charset="0"/>
                        </a:rPr>
                        <a:t>là lực hút của Trái Đất.</a:t>
                      </a:r>
                    </a:p>
                  </a:txBody>
                  <a:tcPr>
                    <a:lnR w="12700" cmpd="sng">
                      <a:solidFill>
                        <a:schemeClr val="tx1"/>
                      </a:solidFill>
                      <a:prstDash val="solid"/>
                    </a:lnR>
                    <a:solidFill>
                      <a:schemeClr val="accent3">
                        <a:lumMod val="20000"/>
                        <a:lumOff val="80000"/>
                      </a:schemeClr>
                    </a:solidFill>
                  </a:tcPr>
                </a:tc>
                <a:tc>
                  <a:txBody>
                    <a:bodyPr/>
                    <a:lstStyle/>
                    <a:p>
                      <a:pPr>
                        <a:buNone/>
                      </a:pPr>
                      <a:endParaRPr lang="en-US">
                        <a:latin typeface="Times New Roman" panose="02020603050405020304" pitchFamily="18" charset="0"/>
                        <a:cs typeface="Times New Roman" panose="02020603050405020304" pitchFamily="18" charset="0"/>
                      </a:endParaRPr>
                    </a:p>
                  </a:txBody>
                  <a:tcPr>
                    <a:lnL w="12700" cmpd="sng">
                      <a:solidFill>
                        <a:schemeClr val="tx1"/>
                      </a:solidFill>
                      <a:prstDash val="solid"/>
                    </a:lnL>
                    <a:solidFill>
                      <a:schemeClr val="accent3">
                        <a:lumMod val="20000"/>
                        <a:lumOff val="80000"/>
                      </a:schemeClr>
                    </a:solidFill>
                  </a:tcPr>
                </a:tc>
                <a:extLst>
                  <a:ext uri="{0D108BD9-81ED-4DB2-BD59-A6C34878D82A}">
                    <a16:rowId xmlns:a16="http://schemas.microsoft.com/office/drawing/2014/main" val="10005"/>
                  </a:ext>
                </a:extLst>
              </a:tr>
            </a:tbl>
          </a:graphicData>
        </a:graphic>
      </p:graphicFrame>
      <p:sp>
        <p:nvSpPr>
          <p:cNvPr id="10" name="TextBox 9"/>
          <p:cNvSpPr txBox="1"/>
          <p:nvPr/>
        </p:nvSpPr>
        <p:spPr>
          <a:xfrm>
            <a:off x="6543318" y="2139702"/>
            <a:ext cx="1944216" cy="366157"/>
          </a:xfrm>
          <a:prstGeom prst="rect">
            <a:avLst/>
          </a:prstGeom>
          <a:noFill/>
        </p:spPr>
        <p:txBody>
          <a:bodyPr wrap="square">
            <a:spAutoFit/>
          </a:bodyPr>
          <a:lstStyle/>
          <a:p>
            <a:pPr>
              <a:buNone/>
            </a:pPr>
            <a:r>
              <a:rPr lang="en-US">
                <a:latin typeface="Times New Roman" panose="02020603050405020304" pitchFamily="18" charset="0"/>
                <a:cs typeface="Times New Roman" panose="02020603050405020304" pitchFamily="18" charset="0"/>
              </a:rPr>
              <a:t>Khoa học tự nhiên</a:t>
            </a:r>
          </a:p>
        </p:txBody>
      </p:sp>
      <p:sp>
        <p:nvSpPr>
          <p:cNvPr id="11" name="TextBox 10"/>
          <p:cNvSpPr txBox="1"/>
          <p:nvPr/>
        </p:nvSpPr>
        <p:spPr>
          <a:xfrm>
            <a:off x="6570687" y="2874418"/>
            <a:ext cx="1944216" cy="366157"/>
          </a:xfrm>
          <a:prstGeom prst="rect">
            <a:avLst/>
          </a:prstGeom>
          <a:noFill/>
        </p:spPr>
        <p:txBody>
          <a:bodyPr wrap="square">
            <a:spAutoFit/>
          </a:bodyPr>
          <a:lstStyle/>
          <a:p>
            <a:pPr>
              <a:buNone/>
            </a:pPr>
            <a:r>
              <a:rPr lang="en-US">
                <a:latin typeface="Times New Roman" panose="02020603050405020304" pitchFamily="18" charset="0"/>
                <a:cs typeface="Times New Roman" panose="02020603050405020304" pitchFamily="18" charset="0"/>
              </a:rPr>
              <a:t>Khoa học tự nhiên</a:t>
            </a:r>
          </a:p>
        </p:txBody>
      </p:sp>
      <p:sp>
        <p:nvSpPr>
          <p:cNvPr id="12" name="TextBox 11"/>
          <p:cNvSpPr txBox="1"/>
          <p:nvPr/>
        </p:nvSpPr>
        <p:spPr>
          <a:xfrm>
            <a:off x="6570687" y="3423208"/>
            <a:ext cx="1944216" cy="366157"/>
          </a:xfrm>
          <a:prstGeom prst="rect">
            <a:avLst/>
          </a:prstGeom>
          <a:noFill/>
        </p:spPr>
        <p:txBody>
          <a:bodyPr wrap="square">
            <a:spAutoFit/>
          </a:bodyPr>
          <a:lstStyle/>
          <a:p>
            <a:pPr>
              <a:buNone/>
            </a:pPr>
            <a:r>
              <a:rPr lang="en-US">
                <a:latin typeface="Times New Roman" panose="02020603050405020304" pitchFamily="18" charset="0"/>
                <a:cs typeface="Times New Roman" panose="02020603050405020304" pitchFamily="18" charset="0"/>
              </a:rPr>
              <a:t>Ngữ văn</a:t>
            </a:r>
          </a:p>
        </p:txBody>
      </p:sp>
      <p:sp>
        <p:nvSpPr>
          <p:cNvPr id="13" name="TextBox 12"/>
          <p:cNvSpPr txBox="1"/>
          <p:nvPr/>
        </p:nvSpPr>
        <p:spPr>
          <a:xfrm>
            <a:off x="6570687" y="3881882"/>
            <a:ext cx="1944216" cy="366157"/>
          </a:xfrm>
          <a:prstGeom prst="rect">
            <a:avLst/>
          </a:prstGeom>
          <a:noFill/>
        </p:spPr>
        <p:txBody>
          <a:bodyPr wrap="square">
            <a:spAutoFit/>
          </a:bodyPr>
          <a:lstStyle/>
          <a:p>
            <a:pPr>
              <a:buNone/>
            </a:pPr>
            <a:r>
              <a:rPr lang="en-US">
                <a:latin typeface="Times New Roman" panose="02020603050405020304" pitchFamily="18" charset="0"/>
                <a:cs typeface="Times New Roman" panose="02020603050405020304" pitchFamily="18" charset="0"/>
              </a:rPr>
              <a:t>Khoa học tự nhiên</a:t>
            </a:r>
          </a:p>
        </p:txBody>
      </p:sp>
      <p:sp>
        <p:nvSpPr>
          <p:cNvPr id="14" name="TextBox 13"/>
          <p:cNvSpPr txBox="1"/>
          <p:nvPr/>
        </p:nvSpPr>
        <p:spPr>
          <a:xfrm>
            <a:off x="6570687" y="4340556"/>
            <a:ext cx="1944216" cy="366157"/>
          </a:xfrm>
          <a:prstGeom prst="rect">
            <a:avLst/>
          </a:prstGeom>
          <a:noFill/>
        </p:spPr>
        <p:txBody>
          <a:bodyPr wrap="square">
            <a:spAutoFit/>
          </a:bodyPr>
          <a:lstStyle/>
          <a:p>
            <a:pPr>
              <a:buNone/>
            </a:pPr>
            <a:r>
              <a:rPr lang="en-US">
                <a:latin typeface="Times New Roman" panose="02020603050405020304" pitchFamily="18" charset="0"/>
                <a:cs typeface="Times New Roman" panose="02020603050405020304" pitchFamily="18" charset="0"/>
              </a:rPr>
              <a:t>Khoa học tự nhiên</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79512" y="195486"/>
            <a:ext cx="8282940" cy="984250"/>
            <a:chOff x="95378" y="818412"/>
            <a:chExt cx="8571528" cy="1076399"/>
          </a:xfrm>
        </p:grpSpPr>
        <p:sp>
          <p:nvSpPr>
            <p:cNvPr id="5" name="Rectangle: Rounded Corners 4"/>
            <p:cNvSpPr/>
            <p:nvPr/>
          </p:nvSpPr>
          <p:spPr>
            <a:xfrm>
              <a:off x="680875" y="1054525"/>
              <a:ext cx="7986031" cy="840286"/>
            </a:xfrm>
            <a:prstGeom prst="roundRect">
              <a:avLst/>
            </a:prstGeom>
            <a:solidFill>
              <a:schemeClr val="bg1"/>
            </a:solidFill>
            <a:ln>
              <a:solidFill>
                <a:srgbClr val="00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solidFill>
                    <a:srgbClr val="FF0000"/>
                  </a:solidFill>
                  <a:latin typeface="Times New Roman" panose="02020603050405020304" pitchFamily="18" charset="0"/>
                  <a:cs typeface="Times New Roman" panose="02020603050405020304" pitchFamily="18" charset="0"/>
                </a:rPr>
                <a:t>B</a:t>
              </a:r>
              <a:r>
                <a:rPr lang="en-US" altLang="vi-VN" sz="1600" b="1">
                  <a:solidFill>
                    <a:srgbClr val="FF0000"/>
                  </a:solidFill>
                  <a:latin typeface="Times New Roman" panose="02020603050405020304" pitchFamily="18" charset="0"/>
                  <a:cs typeface="Times New Roman" panose="02020603050405020304" pitchFamily="18" charset="0"/>
                </a:rPr>
                <a:t>ài 5/108: Vận dụng kiến thức đã học từ các môn học Ngữ văn, Lịch sử và Địa lí, Toán học, Khoa học Tự nhiên... để tìm thuật ngữ và nghành khoa học thích hợp, sau đó hoàn chỉnh bảng tổng hợp dưới đây:</a:t>
              </a:r>
            </a:p>
          </p:txBody>
        </p:sp>
        <p:pic>
          <p:nvPicPr>
            <p:cNvPr id="75" name="图片 1"/>
            <p:cNvPicPr>
              <a:picLocks noChangeAspect="1"/>
            </p:cNvPicPr>
            <p:nvPr/>
          </p:nvPicPr>
          <p:blipFill>
            <a:blip r:embed="rId2" cstate="screen"/>
            <a:stretch>
              <a:fillRect/>
            </a:stretch>
          </p:blipFill>
          <p:spPr>
            <a:xfrm>
              <a:off x="95378" y="818412"/>
              <a:ext cx="764517" cy="923330"/>
            </a:xfrm>
            <a:prstGeom prst="rect">
              <a:avLst/>
            </a:prstGeom>
          </p:spPr>
        </p:pic>
      </p:grpSp>
      <p:graphicFrame>
        <p:nvGraphicFramePr>
          <p:cNvPr id="9" name="Table 9"/>
          <p:cNvGraphicFramePr>
            <a:graphicFrameLocks noGrp="1"/>
          </p:cNvGraphicFramePr>
          <p:nvPr>
            <p:ph idx="1"/>
          </p:nvPr>
        </p:nvGraphicFramePr>
        <p:xfrm>
          <a:off x="489074" y="1563638"/>
          <a:ext cx="8229600" cy="3265805"/>
        </p:xfrm>
        <a:graphic>
          <a:graphicData uri="http://schemas.openxmlformats.org/drawingml/2006/table">
            <a:tbl>
              <a:tblPr firstRow="1" bandRow="1">
                <a:tableStyleId>{616DA210-FB5B-4158-B5E0-FEB733F419BA}</a:tableStyleId>
              </a:tblPr>
              <a:tblGrid>
                <a:gridCol w="1753235">
                  <a:extLst>
                    <a:ext uri="{9D8B030D-6E8A-4147-A177-3AD203B41FA5}">
                      <a16:colId xmlns:a16="http://schemas.microsoft.com/office/drawing/2014/main" val="20000"/>
                    </a:ext>
                  </a:extLst>
                </a:gridCol>
                <a:gridCol w="4359910">
                  <a:extLst>
                    <a:ext uri="{9D8B030D-6E8A-4147-A177-3AD203B41FA5}">
                      <a16:colId xmlns:a16="http://schemas.microsoft.com/office/drawing/2014/main" val="20001"/>
                    </a:ext>
                  </a:extLst>
                </a:gridCol>
                <a:gridCol w="2116455">
                  <a:extLst>
                    <a:ext uri="{9D8B030D-6E8A-4147-A177-3AD203B41FA5}">
                      <a16:colId xmlns:a16="http://schemas.microsoft.com/office/drawing/2014/main" val="20002"/>
                    </a:ext>
                  </a:extLst>
                </a:gridCol>
              </a:tblGrid>
              <a:tr h="398780">
                <a:tc>
                  <a:txBody>
                    <a:bodyPr/>
                    <a:lstStyle/>
                    <a:p>
                      <a:pPr algn="ctr"/>
                      <a:r>
                        <a:rPr lang="en-US" altLang="vi-VN">
                          <a:latin typeface="Times New Roman" panose="02020603050405020304" pitchFamily="18" charset="0"/>
                          <a:cs typeface="Times New Roman" panose="02020603050405020304" pitchFamily="18" charset="0"/>
                        </a:rPr>
                        <a:t>Thuật ngữ</a:t>
                      </a:r>
                    </a:p>
                  </a:txBody>
                  <a:tcPr>
                    <a:solidFill>
                      <a:schemeClr val="accent3">
                        <a:lumMod val="20000"/>
                        <a:lumOff val="80000"/>
                      </a:schemeClr>
                    </a:solidFill>
                  </a:tcPr>
                </a:tc>
                <a:tc>
                  <a:txBody>
                    <a:bodyPr/>
                    <a:lstStyle/>
                    <a:p>
                      <a:pPr algn="ctr"/>
                      <a:r>
                        <a:rPr lang="en-US" altLang="vi-VN">
                          <a:latin typeface="Times New Roman" panose="02020603050405020304" pitchFamily="18" charset="0"/>
                          <a:cs typeface="Times New Roman" panose="02020603050405020304" pitchFamily="18" charset="0"/>
                        </a:rPr>
                        <a:t>Giải thích</a:t>
                      </a:r>
                    </a:p>
                  </a:txBody>
                  <a:tcPr>
                    <a:lnR w="12700" cmpd="sng">
                      <a:solidFill>
                        <a:schemeClr val="tx1"/>
                      </a:solidFill>
                      <a:prstDash val="solid"/>
                    </a:lnR>
                    <a:solidFill>
                      <a:schemeClr val="accent3">
                        <a:lumMod val="20000"/>
                        <a:lumOff val="80000"/>
                      </a:schemeClr>
                    </a:solidFill>
                  </a:tcPr>
                </a:tc>
                <a:tc>
                  <a:txBody>
                    <a:bodyPr/>
                    <a:lstStyle/>
                    <a:p>
                      <a:pPr algn="ctr">
                        <a:buNone/>
                      </a:pPr>
                      <a:r>
                        <a:rPr lang="en-US" altLang="vi-VN">
                          <a:latin typeface="Times New Roman" panose="02020603050405020304" pitchFamily="18" charset="0"/>
                          <a:cs typeface="Times New Roman" panose="02020603050405020304" pitchFamily="18" charset="0"/>
                        </a:rPr>
                        <a:t>Nghành khoa học</a:t>
                      </a:r>
                    </a:p>
                  </a:txBody>
                  <a:tcPr>
                    <a:lnL w="12700" cmpd="sng">
                      <a:solidFill>
                        <a:schemeClr val="tx1"/>
                      </a:solidFill>
                      <a:prstDash val="solid"/>
                    </a:lnL>
                    <a:solidFill>
                      <a:schemeClr val="accent3">
                        <a:lumMod val="20000"/>
                        <a:lumOff val="80000"/>
                      </a:schemeClr>
                    </a:solidFill>
                  </a:tcPr>
                </a:tc>
                <a:extLst>
                  <a:ext uri="{0D108BD9-81ED-4DB2-BD59-A6C34878D82A}">
                    <a16:rowId xmlns:a16="http://schemas.microsoft.com/office/drawing/2014/main" val="10000"/>
                  </a:ext>
                </a:extLst>
              </a:tr>
              <a:tr h="398145">
                <a:tc>
                  <a:txBody>
                    <a:bodyPr/>
                    <a:lstStyle/>
                    <a:p>
                      <a:r>
                        <a:rPr lang="en-US">
                          <a:latin typeface="Times New Roman" panose="02020603050405020304" pitchFamily="18" charset="0"/>
                          <a:cs typeface="Times New Roman" panose="02020603050405020304" pitchFamily="18" charset="0"/>
                        </a:rPr>
                        <a:t>góc vuông</a:t>
                      </a:r>
                    </a:p>
                  </a:txBody>
                  <a:tcPr>
                    <a:solidFill>
                      <a:schemeClr val="accent3">
                        <a:lumMod val="20000"/>
                        <a:lumOff val="80000"/>
                      </a:schemeClr>
                    </a:solidFill>
                  </a:tcPr>
                </a:tc>
                <a:tc>
                  <a:txBody>
                    <a:bodyPr/>
                    <a:lstStyle/>
                    <a:p>
                      <a:r>
                        <a:rPr lang="en-US">
                          <a:latin typeface="Times New Roman" panose="02020603050405020304" pitchFamily="18" charset="0"/>
                          <a:cs typeface="Times New Roman" panose="02020603050405020304" pitchFamily="18" charset="0"/>
                        </a:rPr>
                        <a:t>là góc có số đo bằng 90 độ.</a:t>
                      </a:r>
                    </a:p>
                  </a:txBody>
                  <a:tcPr>
                    <a:lnR w="12700" cmpd="sng">
                      <a:solidFill>
                        <a:schemeClr val="tx1"/>
                      </a:solidFill>
                      <a:prstDash val="solid"/>
                    </a:lnR>
                    <a:solidFill>
                      <a:schemeClr val="accent3">
                        <a:lumMod val="20000"/>
                        <a:lumOff val="80000"/>
                      </a:schemeClr>
                    </a:solidFill>
                  </a:tcPr>
                </a:tc>
                <a:tc>
                  <a:txBody>
                    <a:bodyPr/>
                    <a:lstStyle/>
                    <a:p>
                      <a:pPr>
                        <a:buNone/>
                      </a:pPr>
                      <a:endParaRPr lang="en-US">
                        <a:latin typeface="Times New Roman" panose="02020603050405020304" pitchFamily="18" charset="0"/>
                        <a:cs typeface="Times New Roman" panose="02020603050405020304" pitchFamily="18" charset="0"/>
                      </a:endParaRPr>
                    </a:p>
                  </a:txBody>
                  <a:tcPr>
                    <a:lnL w="12700" cmpd="sng">
                      <a:solidFill>
                        <a:schemeClr val="tx1"/>
                      </a:solidFill>
                      <a:prstDash val="solid"/>
                    </a:lnL>
                    <a:solidFill>
                      <a:schemeClr val="accent3">
                        <a:lumMod val="20000"/>
                        <a:lumOff val="80000"/>
                      </a:schemeClr>
                    </a:solidFill>
                  </a:tcPr>
                </a:tc>
                <a:extLst>
                  <a:ext uri="{0D108BD9-81ED-4DB2-BD59-A6C34878D82A}">
                    <a16:rowId xmlns:a16="http://schemas.microsoft.com/office/drawing/2014/main" val="10001"/>
                  </a:ext>
                </a:extLst>
              </a:tr>
              <a:tr h="398780">
                <a:tc>
                  <a:txBody>
                    <a:bodyPr/>
                    <a:lstStyle/>
                    <a:p>
                      <a:r>
                        <a:rPr lang="en-US">
                          <a:latin typeface="Times New Roman" panose="02020603050405020304" pitchFamily="18" charset="0"/>
                          <a:cs typeface="Times New Roman" panose="02020603050405020304" pitchFamily="18" charset="0"/>
                        </a:rPr>
                        <a:t>đường đồng mức</a:t>
                      </a:r>
                    </a:p>
                  </a:txBody>
                  <a:tcPr>
                    <a:solidFill>
                      <a:schemeClr val="accent3">
                        <a:lumMod val="20000"/>
                        <a:lumOff val="80000"/>
                      </a:schemeClr>
                    </a:solidFill>
                  </a:tcPr>
                </a:tc>
                <a:tc>
                  <a:txBody>
                    <a:bodyPr/>
                    <a:lstStyle/>
                    <a:p>
                      <a:r>
                        <a:rPr lang="en-US">
                          <a:latin typeface="Times New Roman" panose="02020603050405020304" pitchFamily="18" charset="0"/>
                          <a:cs typeface="Times New Roman" panose="02020603050405020304" pitchFamily="18" charset="0"/>
                        </a:rPr>
                        <a:t>là đường nối liền các điểm có cùng độ cao trên lược đồ địa hình.</a:t>
                      </a:r>
                    </a:p>
                  </a:txBody>
                  <a:tcPr>
                    <a:lnR w="12700" cmpd="sng">
                      <a:solidFill>
                        <a:schemeClr val="tx1"/>
                      </a:solidFill>
                      <a:prstDash val="solid"/>
                    </a:lnR>
                    <a:solidFill>
                      <a:schemeClr val="accent3">
                        <a:lumMod val="20000"/>
                        <a:lumOff val="80000"/>
                      </a:schemeClr>
                    </a:solidFill>
                  </a:tcPr>
                </a:tc>
                <a:tc>
                  <a:txBody>
                    <a:bodyPr/>
                    <a:lstStyle/>
                    <a:p>
                      <a:pPr>
                        <a:buNone/>
                      </a:pPr>
                      <a:endParaRPr lang="en-US">
                        <a:latin typeface="Times New Roman" panose="02020603050405020304" pitchFamily="18" charset="0"/>
                        <a:cs typeface="Times New Roman" panose="02020603050405020304" pitchFamily="18" charset="0"/>
                      </a:endParaRPr>
                    </a:p>
                  </a:txBody>
                  <a:tcPr>
                    <a:lnL w="12700" cmpd="sng">
                      <a:solidFill>
                        <a:schemeClr val="tx1"/>
                      </a:solidFill>
                      <a:prstDash val="solid"/>
                    </a:lnL>
                    <a:solidFill>
                      <a:schemeClr val="accent3">
                        <a:lumMod val="20000"/>
                        <a:lumOff val="80000"/>
                      </a:schemeClr>
                    </a:solidFill>
                  </a:tcPr>
                </a:tc>
                <a:extLst>
                  <a:ext uri="{0D108BD9-81ED-4DB2-BD59-A6C34878D82A}">
                    <a16:rowId xmlns:a16="http://schemas.microsoft.com/office/drawing/2014/main" val="10002"/>
                  </a:ext>
                </a:extLst>
              </a:tr>
              <a:tr h="398780">
                <a:tc>
                  <a:txBody>
                    <a:bodyPr/>
                    <a:lstStyle/>
                    <a:p>
                      <a:r>
                        <a:rPr lang="en-US">
                          <a:latin typeface="Times New Roman" panose="02020603050405020304" pitchFamily="18" charset="0"/>
                          <a:cs typeface="Times New Roman" panose="02020603050405020304" pitchFamily="18" charset="0"/>
                        </a:rPr>
                        <a:t>truyện đồng thoại</a:t>
                      </a:r>
                    </a:p>
                  </a:txBody>
                  <a:tcPr>
                    <a:solidFill>
                      <a:schemeClr val="accent3">
                        <a:lumMod val="20000"/>
                        <a:lumOff val="80000"/>
                      </a:schemeClr>
                    </a:solidFill>
                  </a:tcPr>
                </a:tc>
                <a:tc>
                  <a:txBody>
                    <a:bodyPr/>
                    <a:lstStyle/>
                    <a:p>
                      <a:r>
                        <a:rPr lang="en-US">
                          <a:latin typeface="Times New Roman" panose="02020603050405020304" pitchFamily="18" charset="0"/>
                          <a:cs typeface="Times New Roman" panose="02020603050405020304" pitchFamily="18" charset="0"/>
                        </a:rPr>
                        <a:t>là thể loại văn học viết cho thiếu nhi, nhân vật chính thường là loài vật hoặc đồ vật được nhân hóa.</a:t>
                      </a:r>
                    </a:p>
                  </a:txBody>
                  <a:tcPr>
                    <a:lnR w="12700" cmpd="sng">
                      <a:solidFill>
                        <a:schemeClr val="tx1"/>
                      </a:solidFill>
                      <a:prstDash val="solid"/>
                    </a:lnR>
                    <a:solidFill>
                      <a:schemeClr val="accent3">
                        <a:lumMod val="20000"/>
                        <a:lumOff val="80000"/>
                      </a:schemeClr>
                    </a:solidFill>
                  </a:tcPr>
                </a:tc>
                <a:tc>
                  <a:txBody>
                    <a:bodyPr/>
                    <a:lstStyle/>
                    <a:p>
                      <a:pPr>
                        <a:buNone/>
                      </a:pPr>
                      <a:endParaRPr lang="en-US">
                        <a:latin typeface="Times New Roman" panose="02020603050405020304" pitchFamily="18" charset="0"/>
                        <a:cs typeface="Times New Roman" panose="02020603050405020304" pitchFamily="18" charset="0"/>
                      </a:endParaRPr>
                    </a:p>
                  </a:txBody>
                  <a:tcPr>
                    <a:lnL w="12700" cmpd="sng">
                      <a:solidFill>
                        <a:schemeClr val="tx1"/>
                      </a:solidFill>
                      <a:prstDash val="solid"/>
                    </a:lnL>
                    <a:solidFill>
                      <a:schemeClr val="accent3">
                        <a:lumMod val="20000"/>
                        <a:lumOff val="80000"/>
                      </a:schemeClr>
                    </a:solidFill>
                  </a:tcPr>
                </a:tc>
                <a:extLst>
                  <a:ext uri="{0D108BD9-81ED-4DB2-BD59-A6C34878D82A}">
                    <a16:rowId xmlns:a16="http://schemas.microsoft.com/office/drawing/2014/main" val="10003"/>
                  </a:ext>
                </a:extLst>
              </a:tr>
              <a:tr h="398145">
                <a:tc>
                  <a:txBody>
                    <a:bodyPr/>
                    <a:lstStyle/>
                    <a:p>
                      <a:r>
                        <a:rPr lang="en-US">
                          <a:latin typeface="Times New Roman" panose="02020603050405020304" pitchFamily="18" charset="0"/>
                          <a:cs typeface="Times New Roman" panose="02020603050405020304" pitchFamily="18" charset="0"/>
                        </a:rPr>
                        <a:t>thời kì đồ đá</a:t>
                      </a:r>
                    </a:p>
                  </a:txBody>
                  <a:tcPr>
                    <a:solidFill>
                      <a:schemeClr val="accent3">
                        <a:lumMod val="20000"/>
                        <a:lumOff val="80000"/>
                      </a:schemeClr>
                    </a:solidFill>
                  </a:tcPr>
                </a:tc>
                <a:tc>
                  <a:txBody>
                    <a:bodyPr/>
                    <a:lstStyle/>
                    <a:p>
                      <a:r>
                        <a:rPr lang="en-US">
                          <a:latin typeface="Times New Roman" panose="02020603050405020304" pitchFamily="18" charset="0"/>
                          <a:cs typeface="Times New Roman" panose="02020603050405020304" pitchFamily="18" charset="0"/>
                        </a:rPr>
                        <a:t>là một thời kì tiền sử kéo dài mà trong giai đoạn này đá đã được sử dụng rộng rãi để tạo ra các công cụ có cạnh sắc, đầu nhọn.</a:t>
                      </a:r>
                    </a:p>
                  </a:txBody>
                  <a:tcPr>
                    <a:lnR w="12700" cmpd="sng">
                      <a:solidFill>
                        <a:schemeClr val="tx1"/>
                      </a:solidFill>
                      <a:prstDash val="solid"/>
                    </a:lnR>
                    <a:solidFill>
                      <a:schemeClr val="accent3">
                        <a:lumMod val="20000"/>
                        <a:lumOff val="80000"/>
                      </a:schemeClr>
                    </a:solidFill>
                  </a:tcPr>
                </a:tc>
                <a:tc>
                  <a:txBody>
                    <a:bodyPr/>
                    <a:lstStyle/>
                    <a:p>
                      <a:pPr>
                        <a:buNone/>
                      </a:pPr>
                      <a:endParaRPr lang="en-US">
                        <a:latin typeface="Times New Roman" panose="02020603050405020304" pitchFamily="18" charset="0"/>
                        <a:cs typeface="Times New Roman" panose="02020603050405020304" pitchFamily="18" charset="0"/>
                      </a:endParaRPr>
                    </a:p>
                  </a:txBody>
                  <a:tcPr>
                    <a:lnL w="12700" cmpd="sng">
                      <a:solidFill>
                        <a:schemeClr val="tx1"/>
                      </a:solidFill>
                      <a:prstDash val="solid"/>
                    </a:lnL>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
        <p:nvSpPr>
          <p:cNvPr id="10" name="TextBox 9"/>
          <p:cNvSpPr txBox="1"/>
          <p:nvPr/>
        </p:nvSpPr>
        <p:spPr>
          <a:xfrm>
            <a:off x="6804248" y="1995686"/>
            <a:ext cx="1512168" cy="369332"/>
          </a:xfrm>
          <a:prstGeom prst="rect">
            <a:avLst/>
          </a:prstGeom>
          <a:noFill/>
        </p:spPr>
        <p:txBody>
          <a:bodyPr wrap="square">
            <a:spAutoFit/>
          </a:bodyPr>
          <a:lstStyle/>
          <a:p>
            <a:pPr>
              <a:buNone/>
            </a:pPr>
            <a:r>
              <a:rPr lang="en-US">
                <a:latin typeface="Times New Roman" panose="02020603050405020304" pitchFamily="18" charset="0"/>
                <a:cs typeface="Times New Roman" panose="02020603050405020304" pitchFamily="18" charset="0"/>
              </a:rPr>
              <a:t>Toán học</a:t>
            </a:r>
          </a:p>
        </p:txBody>
      </p:sp>
      <p:sp>
        <p:nvSpPr>
          <p:cNvPr id="12" name="TextBox 11"/>
          <p:cNvSpPr txBox="1"/>
          <p:nvPr/>
        </p:nvSpPr>
        <p:spPr>
          <a:xfrm>
            <a:off x="6804248" y="2519553"/>
            <a:ext cx="1512168" cy="369332"/>
          </a:xfrm>
          <a:prstGeom prst="rect">
            <a:avLst/>
          </a:prstGeom>
          <a:noFill/>
        </p:spPr>
        <p:txBody>
          <a:bodyPr wrap="square">
            <a:spAutoFit/>
          </a:bodyPr>
          <a:lstStyle/>
          <a:p>
            <a:pPr>
              <a:buNone/>
            </a:pPr>
            <a:r>
              <a:rPr lang="en-US">
                <a:latin typeface="Times New Roman" panose="02020603050405020304" pitchFamily="18" charset="0"/>
                <a:cs typeface="Times New Roman" panose="02020603050405020304" pitchFamily="18" charset="0"/>
              </a:rPr>
              <a:t>KHXH</a:t>
            </a:r>
          </a:p>
        </p:txBody>
      </p:sp>
      <p:sp>
        <p:nvSpPr>
          <p:cNvPr id="13" name="TextBox 12"/>
          <p:cNvSpPr txBox="1"/>
          <p:nvPr/>
        </p:nvSpPr>
        <p:spPr>
          <a:xfrm>
            <a:off x="6804248" y="3305166"/>
            <a:ext cx="1512168" cy="369332"/>
          </a:xfrm>
          <a:prstGeom prst="rect">
            <a:avLst/>
          </a:prstGeom>
          <a:noFill/>
        </p:spPr>
        <p:txBody>
          <a:bodyPr wrap="square">
            <a:spAutoFit/>
          </a:bodyPr>
          <a:lstStyle/>
          <a:p>
            <a:pPr>
              <a:buNone/>
            </a:pPr>
            <a:r>
              <a:rPr lang="en-US">
                <a:latin typeface="Times New Roman" panose="02020603050405020304" pitchFamily="18" charset="0"/>
                <a:cs typeface="Times New Roman" panose="02020603050405020304" pitchFamily="18" charset="0"/>
              </a:rPr>
              <a:t>Ngữ văn</a:t>
            </a:r>
          </a:p>
        </p:txBody>
      </p:sp>
      <p:sp>
        <p:nvSpPr>
          <p:cNvPr id="14" name="TextBox 13"/>
          <p:cNvSpPr txBox="1"/>
          <p:nvPr/>
        </p:nvSpPr>
        <p:spPr>
          <a:xfrm>
            <a:off x="6804248" y="4105019"/>
            <a:ext cx="1512168" cy="369332"/>
          </a:xfrm>
          <a:prstGeom prst="rect">
            <a:avLst/>
          </a:prstGeom>
          <a:noFill/>
        </p:spPr>
        <p:txBody>
          <a:bodyPr wrap="square">
            <a:spAutoFit/>
          </a:bodyPr>
          <a:lstStyle/>
          <a:p>
            <a:pPr>
              <a:buNone/>
            </a:pPr>
            <a:r>
              <a:rPr lang="en-US">
                <a:latin typeface="Times New Roman" panose="02020603050405020304" pitchFamily="18" charset="0"/>
                <a:cs typeface="Times New Roman" panose="02020603050405020304" pitchFamily="18" charset="0"/>
              </a:rPr>
              <a:t>KHXH</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14" y="28715"/>
            <a:ext cx="1336050" cy="1255402"/>
          </a:xfrm>
          <a:prstGeom prst="rect">
            <a:avLst/>
          </a:prstGeom>
        </p:spPr>
      </p:pic>
      <p:pic>
        <p:nvPicPr>
          <p:cNvPr id="17" name="图片 4"/>
          <p:cNvPicPr>
            <a:picLocks noChangeAspect="1"/>
          </p:cNvPicPr>
          <p:nvPr/>
        </p:nvPicPr>
        <p:blipFill rotWithShape="1">
          <a:blip r:embed="rId3">
            <a:extLst>
              <a:ext uri="{28A0092B-C50C-407E-A947-70E740481C1C}">
                <a14:useLocalDpi xmlns:a14="http://schemas.microsoft.com/office/drawing/2010/main" val="0"/>
              </a:ext>
            </a:extLst>
          </a:blip>
          <a:srcRect r="24776"/>
          <a:stretch>
            <a:fillRect/>
          </a:stretch>
        </p:blipFill>
        <p:spPr>
          <a:xfrm>
            <a:off x="0" y="3307877"/>
            <a:ext cx="9144000" cy="1835623"/>
          </a:xfrm>
          <a:prstGeom prst="rect">
            <a:avLst/>
          </a:prstGeom>
        </p:spPr>
      </p:pic>
      <p:grpSp>
        <p:nvGrpSpPr>
          <p:cNvPr id="15" name="Group 14"/>
          <p:cNvGrpSpPr/>
          <p:nvPr/>
        </p:nvGrpSpPr>
        <p:grpSpPr>
          <a:xfrm>
            <a:off x="320472" y="178994"/>
            <a:ext cx="8663940" cy="1187003"/>
            <a:chOff x="2857702" y="3756824"/>
            <a:chExt cx="8848276" cy="1273343"/>
          </a:xfrm>
        </p:grpSpPr>
        <p:sp>
          <p:nvSpPr>
            <p:cNvPr id="16" name="Rectangle: Rounded Corners 15"/>
            <p:cNvSpPr/>
            <p:nvPr/>
          </p:nvSpPr>
          <p:spPr>
            <a:xfrm>
              <a:off x="3519831" y="3756824"/>
              <a:ext cx="8186147" cy="863066"/>
            </a:xfrm>
            <a:prstGeom prst="roundRect">
              <a:avLst/>
            </a:prstGeom>
            <a:solidFill>
              <a:schemeClr val="bg1"/>
            </a:solidFill>
            <a:ln>
              <a:solidFill>
                <a:srgbClr val="00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solidFill>
                    <a:srgbClr val="FF0000"/>
                  </a:solidFill>
                  <a:latin typeface="Times New Roman" panose="02020603050405020304" pitchFamily="18" charset="0"/>
                  <a:cs typeface="Times New Roman" panose="02020603050405020304" pitchFamily="18" charset="0"/>
                  <a:sym typeface="+mn-ea"/>
                </a:rPr>
                <a:t>B</a:t>
              </a:r>
              <a:r>
                <a:rPr lang="en-US" altLang="vi-VN" sz="1600" b="1">
                  <a:solidFill>
                    <a:srgbClr val="FF0000"/>
                  </a:solidFill>
                  <a:latin typeface="Times New Roman" panose="02020603050405020304" pitchFamily="18" charset="0"/>
                  <a:cs typeface="Times New Roman" panose="02020603050405020304" pitchFamily="18" charset="0"/>
                  <a:sym typeface="+mn-ea"/>
                </a:rPr>
                <a:t>ài 6/108: Chỉ ra một số phương tiện giao tiếp phi ngôn ngữ được sử dụng trong văn bản </a:t>
              </a:r>
              <a:r>
                <a:rPr lang="en-US" altLang="vi-VN" sz="1600" b="1" i="1">
                  <a:solidFill>
                    <a:srgbClr val="FF0000"/>
                  </a:solidFill>
                  <a:latin typeface="Times New Roman" panose="02020603050405020304" pitchFamily="18" charset="0"/>
                  <a:cs typeface="Times New Roman" panose="02020603050405020304" pitchFamily="18" charset="0"/>
                  <a:sym typeface="+mn-ea"/>
                </a:rPr>
                <a:t>Chúng ta có thể đọc nhanh hơn</a:t>
              </a:r>
              <a:r>
                <a:rPr lang="en-US" altLang="vi-VN" sz="1600" b="1">
                  <a:solidFill>
                    <a:srgbClr val="FF0000"/>
                  </a:solidFill>
                  <a:latin typeface="Times New Roman" panose="02020603050405020304" pitchFamily="18" charset="0"/>
                  <a:cs typeface="Times New Roman" panose="02020603050405020304" pitchFamily="18" charset="0"/>
                  <a:sym typeface="+mn-ea"/>
                </a:rPr>
                <a:t> và </a:t>
              </a:r>
              <a:r>
                <a:rPr lang="en-US" altLang="vi-VN" sz="1600" b="1" i="1">
                  <a:solidFill>
                    <a:srgbClr val="FF0000"/>
                  </a:solidFill>
                  <a:latin typeface="Times New Roman" panose="02020603050405020304" pitchFamily="18" charset="0"/>
                  <a:cs typeface="Times New Roman" panose="02020603050405020304" pitchFamily="18" charset="0"/>
                  <a:sym typeface="+mn-ea"/>
                </a:rPr>
                <a:t>Cách ghi chép để nắm chắc nội dung bài học</a:t>
              </a:r>
              <a:r>
                <a:rPr lang="en-US" altLang="vi-VN" sz="1600" b="1">
                  <a:solidFill>
                    <a:srgbClr val="FF0000"/>
                  </a:solidFill>
                  <a:latin typeface="Times New Roman" panose="02020603050405020304" pitchFamily="18" charset="0"/>
                  <a:cs typeface="Times New Roman" panose="02020603050405020304" pitchFamily="18" charset="0"/>
                  <a:sym typeface="+mn-ea"/>
                </a:rPr>
                <a:t>.</a:t>
              </a:r>
              <a:endParaRPr lang="en-US" sz="1600" b="1">
                <a:solidFill>
                  <a:srgbClr val="007600"/>
                </a:solidFill>
              </a:endParaRPr>
            </a:p>
          </p:txBody>
        </p:sp>
        <p:pic>
          <p:nvPicPr>
            <p:cNvPr id="18" name="图片 1"/>
            <p:cNvPicPr>
              <a:picLocks noChangeAspect="1"/>
            </p:cNvPicPr>
            <p:nvPr/>
          </p:nvPicPr>
          <p:blipFill>
            <a:blip r:embed="rId4" cstate="screen"/>
            <a:stretch>
              <a:fillRect/>
            </a:stretch>
          </p:blipFill>
          <p:spPr>
            <a:xfrm>
              <a:off x="2857702" y="4106837"/>
              <a:ext cx="764517" cy="923330"/>
            </a:xfrm>
            <a:prstGeom prst="rect">
              <a:avLst/>
            </a:prstGeom>
          </p:spPr>
        </p:pic>
      </p:grpSp>
      <p:graphicFrame>
        <p:nvGraphicFramePr>
          <p:cNvPr id="4" name="Table 9"/>
          <p:cNvGraphicFramePr>
            <a:graphicFrameLocks noGrp="1"/>
          </p:cNvGraphicFramePr>
          <p:nvPr>
            <p:ph idx="1"/>
          </p:nvPr>
        </p:nvGraphicFramePr>
        <p:xfrm>
          <a:off x="207813" y="1191199"/>
          <a:ext cx="8892540" cy="3632200"/>
        </p:xfrm>
        <a:graphic>
          <a:graphicData uri="http://schemas.openxmlformats.org/drawingml/2006/table">
            <a:tbl>
              <a:tblPr firstRow="1" bandRow="1">
                <a:tableStyleId>{616DA210-FB5B-4158-B5E0-FEB733F419BA}</a:tableStyleId>
              </a:tblPr>
              <a:tblGrid>
                <a:gridCol w="1647190">
                  <a:extLst>
                    <a:ext uri="{9D8B030D-6E8A-4147-A177-3AD203B41FA5}">
                      <a16:colId xmlns:a16="http://schemas.microsoft.com/office/drawing/2014/main" val="20000"/>
                    </a:ext>
                  </a:extLst>
                </a:gridCol>
                <a:gridCol w="2978785">
                  <a:extLst>
                    <a:ext uri="{9D8B030D-6E8A-4147-A177-3AD203B41FA5}">
                      <a16:colId xmlns:a16="http://schemas.microsoft.com/office/drawing/2014/main" val="20001"/>
                    </a:ext>
                  </a:extLst>
                </a:gridCol>
                <a:gridCol w="4266565">
                  <a:extLst>
                    <a:ext uri="{9D8B030D-6E8A-4147-A177-3AD203B41FA5}">
                      <a16:colId xmlns:a16="http://schemas.microsoft.com/office/drawing/2014/main" val="20002"/>
                    </a:ext>
                  </a:extLst>
                </a:gridCol>
              </a:tblGrid>
              <a:tr h="640080">
                <a:tc>
                  <a:txBody>
                    <a:bodyPr/>
                    <a:lstStyle/>
                    <a:p>
                      <a:pPr algn="ctr"/>
                      <a:r>
                        <a:rPr lang="en-US" altLang="vi-VN" sz="1800">
                          <a:solidFill>
                            <a:srgbClr val="FF0000"/>
                          </a:solidFill>
                          <a:latin typeface="Times New Roman" panose="02020603050405020304" pitchFamily="18" charset="0"/>
                          <a:cs typeface="Times New Roman" panose="02020603050405020304" pitchFamily="18" charset="0"/>
                          <a:sym typeface="+mn-ea"/>
                        </a:rPr>
                        <a:t>Văn bản</a:t>
                      </a:r>
                      <a:endParaRPr lang="en-US" altLang="vi-VN">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lstStyle/>
                    <a:p>
                      <a:pPr algn="ctr"/>
                      <a:r>
                        <a:rPr lang="en-US" altLang="vi-VN">
                          <a:latin typeface="Times New Roman" panose="02020603050405020304" pitchFamily="18" charset="0"/>
                          <a:cs typeface="Times New Roman" panose="02020603050405020304" pitchFamily="18" charset="0"/>
                        </a:rPr>
                        <a:t>Phương tiện giao tiếp phi ngôn ngữ</a:t>
                      </a:r>
                    </a:p>
                  </a:txBody>
                  <a:tcPr>
                    <a:lnR w="12700" cmpd="sng">
                      <a:solidFill>
                        <a:schemeClr val="tx1"/>
                      </a:solidFill>
                      <a:prstDash val="solid"/>
                    </a:lnR>
                    <a:solidFill>
                      <a:schemeClr val="accent3">
                        <a:lumMod val="20000"/>
                        <a:lumOff val="80000"/>
                      </a:schemeClr>
                    </a:solidFill>
                  </a:tcPr>
                </a:tc>
                <a:tc>
                  <a:txBody>
                    <a:bodyPr/>
                    <a:lstStyle/>
                    <a:p>
                      <a:pPr algn="ctr">
                        <a:buNone/>
                      </a:pPr>
                      <a:r>
                        <a:rPr lang="en-US" altLang="vi-VN">
                          <a:latin typeface="Times New Roman" panose="02020603050405020304" pitchFamily="18" charset="0"/>
                          <a:cs typeface="Times New Roman" panose="02020603050405020304" pitchFamily="18" charset="0"/>
                        </a:rPr>
                        <a:t>Tác dụng</a:t>
                      </a:r>
                    </a:p>
                  </a:txBody>
                  <a:tcPr>
                    <a:lnL w="12700" cmpd="sng">
                      <a:solidFill>
                        <a:schemeClr val="tx1"/>
                      </a:solidFill>
                      <a:prstDash val="solid"/>
                    </a:lnL>
                    <a:solidFill>
                      <a:schemeClr val="accent3">
                        <a:lumMod val="20000"/>
                        <a:lumOff val="80000"/>
                      </a:schemeClr>
                    </a:solidFill>
                  </a:tcPr>
                </a:tc>
                <a:extLst>
                  <a:ext uri="{0D108BD9-81ED-4DB2-BD59-A6C34878D82A}">
                    <a16:rowId xmlns:a16="http://schemas.microsoft.com/office/drawing/2014/main" val="10000"/>
                  </a:ext>
                </a:extLst>
              </a:tr>
              <a:tr h="1803400">
                <a:tc>
                  <a:txBody>
                    <a:bodyPr/>
                    <a:lstStyle/>
                    <a:p>
                      <a:r>
                        <a:rPr lang="en-US" altLang="vi-VN" sz="1800" b="1">
                          <a:solidFill>
                            <a:srgbClr val="FF0000"/>
                          </a:solidFill>
                          <a:latin typeface="Times New Roman" panose="02020603050405020304" pitchFamily="18" charset="0"/>
                          <a:cs typeface="Times New Roman" panose="02020603050405020304" pitchFamily="18" charset="0"/>
                          <a:sym typeface="+mn-ea"/>
                        </a:rPr>
                        <a:t> </a:t>
                      </a:r>
                      <a:r>
                        <a:rPr lang="en-US" altLang="vi-VN" sz="1800" b="1" i="1">
                          <a:solidFill>
                            <a:srgbClr val="FF0000"/>
                          </a:solidFill>
                          <a:latin typeface="Times New Roman" panose="02020603050405020304" pitchFamily="18" charset="0"/>
                          <a:cs typeface="Times New Roman" panose="02020603050405020304" pitchFamily="18" charset="0"/>
                          <a:sym typeface="+mn-ea"/>
                        </a:rPr>
                        <a:t>Chúng ta có thể đọc nhanh hơn</a:t>
                      </a:r>
                      <a:endParaRPr lang="en-US">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lstStyle/>
                    <a:p>
                      <a:pPr lvl="0" algn="just">
                        <a:lnSpc>
                          <a:spcPct val="150000"/>
                        </a:lnSpc>
                        <a:spcAft>
                          <a:spcPts val="800"/>
                        </a:spcAft>
                      </a:pPr>
                      <a:endParaRPr lang="en-US" altLang="vi-VN" sz="1800" b="1">
                        <a:solidFill>
                          <a:srgbClr val="00B0F0"/>
                        </a:solidFill>
                        <a:latin typeface="Times New Roman" panose="02020603050405020304" pitchFamily="18" charset="0"/>
                        <a:cs typeface="Times New Roman" panose="02020603050405020304" pitchFamily="18" charset="0"/>
                        <a:sym typeface="+mn-ea"/>
                      </a:endParaRPr>
                    </a:p>
                    <a:p>
                      <a:pPr lvl="0" algn="just">
                        <a:lnSpc>
                          <a:spcPct val="150000"/>
                        </a:lnSpc>
                        <a:spcAft>
                          <a:spcPts val="800"/>
                        </a:spcAft>
                      </a:pPr>
                      <a:endParaRPr lang="en-US" altLang="vi-VN" sz="1800" b="1">
                        <a:solidFill>
                          <a:srgbClr val="00B0F0"/>
                        </a:solidFill>
                        <a:latin typeface="Times New Roman" panose="02020603050405020304" pitchFamily="18" charset="0"/>
                        <a:cs typeface="Times New Roman" panose="02020603050405020304" pitchFamily="18" charset="0"/>
                        <a:sym typeface="+mn-ea"/>
                      </a:endParaRPr>
                    </a:p>
                    <a:p>
                      <a:endParaRPr lang="en-US" sz="1800" b="1">
                        <a:solidFill>
                          <a:srgbClr val="00B0F0"/>
                        </a:solidFill>
                        <a:latin typeface="Times New Roman" panose="02020603050405020304" pitchFamily="18" charset="0"/>
                        <a:ea typeface="Calibri" panose="020F0502020204030204" charset="0"/>
                        <a:cs typeface="Times New Roman" panose="02020603050405020304" pitchFamily="18" charset="0"/>
                      </a:endParaRPr>
                    </a:p>
                  </a:txBody>
                  <a:tcPr>
                    <a:lnR w="12700" cmpd="sng">
                      <a:solidFill>
                        <a:schemeClr val="tx1"/>
                      </a:solidFill>
                      <a:prstDash val="solid"/>
                    </a:lnR>
                    <a:solidFill>
                      <a:schemeClr val="accent3">
                        <a:lumMod val="20000"/>
                        <a:lumOff val="80000"/>
                      </a:schemeClr>
                    </a:solidFill>
                  </a:tcPr>
                </a:tc>
                <a:tc>
                  <a:txBody>
                    <a:bodyPr/>
                    <a:lstStyle/>
                    <a:p>
                      <a:pPr>
                        <a:buNone/>
                      </a:pPr>
                      <a:endParaRPr lang="en-US" altLang="vi-VN" sz="1800" b="1">
                        <a:solidFill>
                          <a:srgbClr val="FF0000"/>
                        </a:solidFill>
                        <a:latin typeface="Times New Roman" panose="02020603050405020304" pitchFamily="18" charset="0"/>
                        <a:cs typeface="Times New Roman" panose="02020603050405020304" pitchFamily="18" charset="0"/>
                        <a:sym typeface="+mn-ea"/>
                      </a:endParaRPr>
                    </a:p>
                    <a:p>
                      <a:pPr>
                        <a:buNone/>
                      </a:pPr>
                      <a:endParaRPr lang="en-US" altLang="vi-VN" sz="1800" b="1">
                        <a:solidFill>
                          <a:srgbClr val="FF0000"/>
                        </a:solidFill>
                        <a:latin typeface="Times New Roman" panose="02020603050405020304" pitchFamily="18" charset="0"/>
                        <a:cs typeface="Times New Roman" panose="02020603050405020304" pitchFamily="18" charset="0"/>
                        <a:sym typeface="+mn-ea"/>
                      </a:endParaRPr>
                    </a:p>
                    <a:p>
                      <a:pPr>
                        <a:buNone/>
                      </a:pPr>
                      <a:endParaRPr lang="en-US" altLang="vi-VN" sz="1800" b="1">
                        <a:solidFill>
                          <a:srgbClr val="FF0000"/>
                        </a:solidFill>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solidFill>
                      <a:schemeClr val="accent3">
                        <a:lumMod val="20000"/>
                        <a:lumOff val="80000"/>
                      </a:schemeClr>
                    </a:solidFill>
                  </a:tcPr>
                </a:tc>
                <a:extLst>
                  <a:ext uri="{0D108BD9-81ED-4DB2-BD59-A6C34878D82A}">
                    <a16:rowId xmlns:a16="http://schemas.microsoft.com/office/drawing/2014/main" val="10001"/>
                  </a:ext>
                </a:extLst>
              </a:tr>
              <a:tr h="1188720">
                <a:tc>
                  <a:txBody>
                    <a:bodyPr/>
                    <a:lstStyle/>
                    <a:p>
                      <a:r>
                        <a:rPr lang="en-US" altLang="vi-VN" sz="1800" b="1" i="1">
                          <a:solidFill>
                            <a:srgbClr val="FF0000"/>
                          </a:solidFill>
                          <a:latin typeface="Times New Roman" panose="02020603050405020304" pitchFamily="18" charset="0"/>
                          <a:cs typeface="Times New Roman" panose="02020603050405020304" pitchFamily="18" charset="0"/>
                          <a:sym typeface="+mn-ea"/>
                        </a:rPr>
                        <a:t>Cách ghi chép để nắm chắc nội dung bài học</a:t>
                      </a:r>
                      <a:endParaRPr lang="en-US">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lstStyle/>
                    <a:p>
                      <a:endParaRPr lang="en-US" b="1">
                        <a:solidFill>
                          <a:srgbClr val="00B0F0"/>
                        </a:solidFill>
                        <a:latin typeface="Times New Roman" panose="02020603050405020304" pitchFamily="18" charset="0"/>
                        <a:cs typeface="Times New Roman" panose="02020603050405020304" pitchFamily="18" charset="0"/>
                      </a:endParaRPr>
                    </a:p>
                  </a:txBody>
                  <a:tcPr>
                    <a:lnR w="12700" cmpd="sng">
                      <a:solidFill>
                        <a:schemeClr val="tx1"/>
                      </a:solidFill>
                      <a:prstDash val="solid"/>
                    </a:lnR>
                    <a:solidFill>
                      <a:schemeClr val="accent3">
                        <a:lumMod val="20000"/>
                        <a:lumOff val="80000"/>
                      </a:schemeClr>
                    </a:solidFill>
                  </a:tcPr>
                </a:tc>
                <a:tc>
                  <a:txBody>
                    <a:bodyPr/>
                    <a:lstStyle/>
                    <a:p>
                      <a:pPr>
                        <a:buNone/>
                      </a:pPr>
                      <a:endParaRPr lang="en-US">
                        <a:latin typeface="Times New Roman" panose="02020603050405020304" pitchFamily="18" charset="0"/>
                        <a:cs typeface="Times New Roman" panose="02020603050405020304" pitchFamily="18" charset="0"/>
                      </a:endParaRPr>
                    </a:p>
                  </a:txBody>
                  <a:tcPr>
                    <a:lnL w="12700" cmpd="sng">
                      <a:solidFill>
                        <a:schemeClr val="tx1"/>
                      </a:solidFill>
                      <a:prstDash val="solid"/>
                    </a:lnL>
                    <a:solidFill>
                      <a:schemeClr val="accent3">
                        <a:lumMod val="20000"/>
                        <a:lumOff val="80000"/>
                      </a:schemeClr>
                    </a:solidFill>
                  </a:tcPr>
                </a:tc>
                <a:extLst>
                  <a:ext uri="{0D108BD9-81ED-4DB2-BD59-A6C34878D82A}">
                    <a16:rowId xmlns:a16="http://schemas.microsoft.com/office/drawing/2014/main" val="10002"/>
                  </a:ext>
                </a:extLst>
              </a:tr>
            </a:tbl>
          </a:graphicData>
        </a:graphic>
      </p:graphicFrame>
      <p:sp>
        <p:nvSpPr>
          <p:cNvPr id="13" name="TextBox 12"/>
          <p:cNvSpPr txBox="1"/>
          <p:nvPr/>
        </p:nvSpPr>
        <p:spPr>
          <a:xfrm>
            <a:off x="1907704" y="2013171"/>
            <a:ext cx="2808312" cy="873572"/>
          </a:xfrm>
          <a:prstGeom prst="rect">
            <a:avLst/>
          </a:prstGeom>
          <a:noFill/>
        </p:spPr>
        <p:txBody>
          <a:bodyPr wrap="square">
            <a:spAutoFit/>
          </a:bodyPr>
          <a:lstStyle/>
          <a:p>
            <a:pPr lvl="0" algn="just">
              <a:lnSpc>
                <a:spcPct val="150000"/>
              </a:lnSpc>
              <a:spcAft>
                <a:spcPts val="800"/>
              </a:spcAft>
            </a:pPr>
            <a:r>
              <a:rPr lang="en-US" altLang="vi-VN" sz="1800">
                <a:solidFill>
                  <a:srgbClr val="1A56D3"/>
                </a:solidFill>
                <a:latin typeface="Times New Roman" panose="02020603050405020304" pitchFamily="18" charset="0"/>
                <a:cs typeface="Times New Roman" panose="02020603050405020304" pitchFamily="18" charset="0"/>
                <a:sym typeface="+mn-ea"/>
              </a:rPr>
              <a:t>- Mục 1: hình minh họa  số 1, 2.</a:t>
            </a:r>
          </a:p>
        </p:txBody>
      </p:sp>
      <p:sp>
        <p:nvSpPr>
          <p:cNvPr id="14" name="TextBox 13"/>
          <p:cNvSpPr txBox="1"/>
          <p:nvPr/>
        </p:nvSpPr>
        <p:spPr>
          <a:xfrm>
            <a:off x="4950296" y="1834332"/>
            <a:ext cx="4034116" cy="922020"/>
          </a:xfrm>
          <a:prstGeom prst="rect">
            <a:avLst/>
          </a:prstGeom>
          <a:noFill/>
        </p:spPr>
        <p:txBody>
          <a:bodyPr wrap="square">
            <a:spAutoFit/>
          </a:bodyPr>
          <a:lstStyle/>
          <a:p>
            <a:pPr>
              <a:buNone/>
            </a:pPr>
            <a:r>
              <a:rPr lang="en-US" altLang="vi-VN" sz="1800">
                <a:solidFill>
                  <a:srgbClr val="FF0000"/>
                </a:solidFill>
                <a:latin typeface="Times New Roman" panose="02020603050405020304" pitchFamily="18" charset="0"/>
                <a:cs typeface="Times New Roman" panose="02020603050405020304" pitchFamily="18" charset="0"/>
                <a:sym typeface="+mn-ea"/>
              </a:rPr>
              <a:t>=&gt; giúp người đọc hình dung rõ hơn cách “dùng vật dẫn đường” để điều chỉnh tốc độ đọc.</a:t>
            </a:r>
          </a:p>
        </p:txBody>
      </p:sp>
      <p:sp>
        <p:nvSpPr>
          <p:cNvPr id="19" name="TextBox 18"/>
          <p:cNvSpPr txBox="1"/>
          <p:nvPr/>
        </p:nvSpPr>
        <p:spPr>
          <a:xfrm>
            <a:off x="1907704" y="2900761"/>
            <a:ext cx="2952328" cy="458074"/>
          </a:xfrm>
          <a:prstGeom prst="rect">
            <a:avLst/>
          </a:prstGeom>
          <a:noFill/>
        </p:spPr>
        <p:txBody>
          <a:bodyPr wrap="square">
            <a:spAutoFit/>
          </a:bodyPr>
          <a:lstStyle/>
          <a:p>
            <a:pPr lvl="0" algn="just">
              <a:lnSpc>
                <a:spcPct val="150000"/>
              </a:lnSpc>
              <a:spcAft>
                <a:spcPts val="800"/>
              </a:spcAft>
            </a:pPr>
            <a:r>
              <a:rPr lang="en-US" altLang="vi-VN" sz="1800">
                <a:solidFill>
                  <a:srgbClr val="1A56D3"/>
                </a:solidFill>
                <a:latin typeface="Times New Roman" panose="02020603050405020304" pitchFamily="18" charset="0"/>
                <a:cs typeface="Times New Roman" panose="02020603050405020304" pitchFamily="18" charset="0"/>
                <a:sym typeface="+mn-ea"/>
              </a:rPr>
              <a:t>- Mục 2: hình minh họa số 3</a:t>
            </a:r>
            <a:r>
              <a:rPr lang="en-US" sz="1800" i="1" kern="100">
                <a:solidFill>
                  <a:srgbClr val="1A56D3"/>
                </a:solidFill>
                <a:latin typeface="Times New Roman" panose="02020603050405020304" pitchFamily="18" charset="0"/>
                <a:ea typeface="SimSun" panose="02010600030101010101" pitchFamily="2" charset="-122"/>
                <a:cs typeface="Times New Roman" panose="02020603050405020304" pitchFamily="18" charset="0"/>
                <a:sym typeface="+mn-ea"/>
              </a:rPr>
              <a:t> </a:t>
            </a:r>
            <a:endParaRPr lang="en-US" sz="1800">
              <a:solidFill>
                <a:srgbClr val="1A56D3"/>
              </a:solidFill>
              <a:latin typeface="Times New Roman" panose="02020603050405020304" pitchFamily="18" charset="0"/>
              <a:ea typeface="Calibri" panose="020F0502020204030204" charset="0"/>
              <a:cs typeface="Times New Roman" panose="02020603050405020304" pitchFamily="18" charset="0"/>
            </a:endParaRPr>
          </a:p>
        </p:txBody>
      </p:sp>
      <p:sp>
        <p:nvSpPr>
          <p:cNvPr id="20" name="TextBox 19"/>
          <p:cNvSpPr txBox="1"/>
          <p:nvPr/>
        </p:nvSpPr>
        <p:spPr>
          <a:xfrm>
            <a:off x="4934581" y="2841612"/>
            <a:ext cx="4049831" cy="646331"/>
          </a:xfrm>
          <a:prstGeom prst="rect">
            <a:avLst/>
          </a:prstGeom>
          <a:noFill/>
        </p:spPr>
        <p:txBody>
          <a:bodyPr wrap="square">
            <a:spAutoFit/>
          </a:bodyPr>
          <a:lstStyle/>
          <a:p>
            <a:pPr>
              <a:buNone/>
            </a:pPr>
            <a:r>
              <a:rPr lang="en-US" altLang="vi-VN" sz="1800">
                <a:solidFill>
                  <a:srgbClr val="FF0000"/>
                </a:solidFill>
                <a:latin typeface="Times New Roman" panose="02020603050405020304" pitchFamily="18" charset="0"/>
                <a:cs typeface="Times New Roman" panose="02020603050405020304" pitchFamily="18" charset="0"/>
                <a:sym typeface="+mn-ea"/>
              </a:rPr>
              <a:t>=&gt; giúp người đọc phân biệt rõ cách “đọc từng chữ” và “chụp” cả cụm 5-7 chữ.</a:t>
            </a:r>
            <a:endParaRPr lang="en-US">
              <a:latin typeface="Times New Roman" panose="02020603050405020304" pitchFamily="18" charset="0"/>
              <a:cs typeface="Times New Roman" panose="02020603050405020304" pitchFamily="18" charset="0"/>
            </a:endParaRPr>
          </a:p>
        </p:txBody>
      </p:sp>
      <p:sp>
        <p:nvSpPr>
          <p:cNvPr id="21" name="TextBox 20"/>
          <p:cNvSpPr txBox="1"/>
          <p:nvPr/>
        </p:nvSpPr>
        <p:spPr>
          <a:xfrm>
            <a:off x="1880265" y="3832505"/>
            <a:ext cx="3096344" cy="646331"/>
          </a:xfrm>
          <a:prstGeom prst="rect">
            <a:avLst/>
          </a:prstGeom>
          <a:noFill/>
        </p:spPr>
        <p:txBody>
          <a:bodyPr wrap="square">
            <a:spAutoFit/>
          </a:bodyPr>
          <a:lstStyle/>
          <a:p>
            <a:r>
              <a:rPr lang="en-US">
                <a:solidFill>
                  <a:srgbClr val="1A56D3"/>
                </a:solidFill>
                <a:latin typeface="Times New Roman" panose="02020603050405020304" pitchFamily="18" charset="0"/>
                <a:cs typeface="Times New Roman" panose="02020603050405020304" pitchFamily="18" charset="0"/>
              </a:rPr>
              <a:t>Phần A, mục 1: hình minh họa  “phân vùng” trang ghi chép</a:t>
            </a:r>
          </a:p>
        </p:txBody>
      </p:sp>
      <p:sp>
        <p:nvSpPr>
          <p:cNvPr id="22" name="TextBox 21"/>
          <p:cNvSpPr txBox="1"/>
          <p:nvPr/>
        </p:nvSpPr>
        <p:spPr>
          <a:xfrm>
            <a:off x="4843840" y="3715794"/>
            <a:ext cx="4204599" cy="923330"/>
          </a:xfrm>
          <a:prstGeom prst="rect">
            <a:avLst/>
          </a:prstGeom>
          <a:noFill/>
        </p:spPr>
        <p:txBody>
          <a:bodyPr wrap="square">
            <a:spAutoFit/>
          </a:bodyPr>
          <a:lstStyle/>
          <a:p>
            <a:pPr>
              <a:buNone/>
            </a:pPr>
            <a:r>
              <a:rPr lang="en-US" altLang="vi-VN" sz="1800">
                <a:solidFill>
                  <a:srgbClr val="FF0000"/>
                </a:solidFill>
                <a:latin typeface="Times New Roman" panose="02020603050405020304" pitchFamily="18" charset="0"/>
                <a:cs typeface="Times New Roman" panose="02020603050405020304" pitchFamily="18" charset="0"/>
                <a:sym typeface="+mn-ea"/>
              </a:rPr>
              <a:t>=&gt; giúp người đọc hình dung rõ cách phân 3 vùng để chi chép có hệ thống, bổ sung khi cần.</a:t>
            </a:r>
            <a:endParaRPr lang="en-US">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9"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 y="-668610"/>
            <a:ext cx="4204960" cy="3101044"/>
          </a:xfrm>
          <a:prstGeom prst="rect">
            <a:avLst/>
          </a:prstGeom>
        </p:spPr>
      </p:pic>
      <p:sp>
        <p:nvSpPr>
          <p:cNvPr id="10" name="文本框 9"/>
          <p:cNvSpPr txBox="1"/>
          <p:nvPr/>
        </p:nvSpPr>
        <p:spPr>
          <a:xfrm>
            <a:off x="-1044624" y="881912"/>
            <a:ext cx="6545765" cy="584763"/>
          </a:xfrm>
          <a:prstGeom prst="rect">
            <a:avLst/>
          </a:prstGeom>
          <a:noFill/>
        </p:spPr>
        <p:txBody>
          <a:bodyPr vert="horz" wrap="square" lIns="91428" tIns="45714" rIns="91428" bIns="45714" rtlCol="0">
            <a:spAutoFit/>
          </a:bodyPr>
          <a:lstStyle/>
          <a:p>
            <a:pPr algn="ctr"/>
            <a:r>
              <a:rPr lang="vi-VN" altLang="zh-CN" sz="3200" b="1">
                <a:solidFill>
                  <a:srgbClr val="FF0000"/>
                </a:solidFill>
                <a:effectLst>
                  <a:outerShdw blurRad="38100" dist="38100" dir="2700000" algn="tl">
                    <a:srgbClr val="000000">
                      <a:alpha val="43137"/>
                    </a:srgbClr>
                  </a:outerShdw>
                </a:effectLst>
                <a:latin typeface="Times New Roman" panose="02020603050405020304" pitchFamily="18" charset="0"/>
                <a:ea typeface="苏新诗爨宝子简" panose="03000909000000000000" pitchFamily="65" charset="-122"/>
                <a:cs typeface="Times New Roman" panose="02020603050405020304" pitchFamily="18" charset="0"/>
              </a:rPr>
              <a:t>VẬN DỤNG</a:t>
            </a:r>
            <a:endParaRPr lang="zh-CN" alt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苏新诗爨宝子简" panose="03000909000000000000" pitchFamily="65" charset="-122"/>
              <a:cs typeface="Times New Roman" panose="02020603050405020304" pitchFamily="18" charset="0"/>
            </a:endParaRPr>
          </a:p>
        </p:txBody>
      </p:sp>
      <p:pic>
        <p:nvPicPr>
          <p:cNvPr id="4" name="图片 18"/>
          <p:cNvPicPr>
            <a:picLocks noChangeAspect="1"/>
          </p:cNvPicPr>
          <p:nvPr/>
        </p:nvPicPr>
        <p:blipFill>
          <a:blip r:embed="rId4" cstate="screen"/>
          <a:stretch>
            <a:fillRect/>
          </a:stretch>
        </p:blipFill>
        <p:spPr>
          <a:xfrm rot="20034392">
            <a:off x="5335877" y="-599065"/>
            <a:ext cx="3847379" cy="2400420"/>
          </a:xfrm>
          <a:prstGeom prst="rect">
            <a:avLst/>
          </a:prstGeom>
        </p:spPr>
      </p:pic>
      <p:pic>
        <p:nvPicPr>
          <p:cNvPr id="6" name="图片 4"/>
          <p:cNvPicPr>
            <a:picLocks noChangeAspect="1"/>
          </p:cNvPicPr>
          <p:nvPr/>
        </p:nvPicPr>
        <p:blipFill rotWithShape="1">
          <a:blip r:embed="rId5">
            <a:extLst>
              <a:ext uri="{28A0092B-C50C-407E-A947-70E740481C1C}">
                <a14:useLocalDpi xmlns:a14="http://schemas.microsoft.com/office/drawing/2010/main" val="0"/>
              </a:ext>
            </a:extLst>
          </a:blip>
          <a:srcRect r="24776"/>
          <a:stretch>
            <a:fillRect/>
          </a:stretch>
        </p:blipFill>
        <p:spPr>
          <a:xfrm>
            <a:off x="0" y="3307877"/>
            <a:ext cx="9144000" cy="1835623"/>
          </a:xfrm>
          <a:prstGeom prst="rect">
            <a:avLst/>
          </a:prstGeom>
        </p:spPr>
      </p:pic>
      <p:pic>
        <p:nvPicPr>
          <p:cNvPr id="11" name="图片 9"/>
          <p:cNvPicPr>
            <a:picLocks noChangeAspect="1"/>
          </p:cNvPicPr>
          <p:nvPr/>
        </p:nvPicPr>
        <p:blipFill rotWithShape="1">
          <a:blip r:embed="rId6" cstate="screen"/>
          <a:srcRect/>
          <a:stretch>
            <a:fillRect/>
          </a:stretch>
        </p:blipFill>
        <p:spPr>
          <a:xfrm>
            <a:off x="53340" y="1491615"/>
            <a:ext cx="9032240" cy="3369310"/>
          </a:xfrm>
          <a:prstGeom prst="rect">
            <a:avLst/>
          </a:prstGeom>
        </p:spPr>
      </p:pic>
      <p:sp>
        <p:nvSpPr>
          <p:cNvPr id="12" name="Rectangle: Rounded Corners 4"/>
          <p:cNvSpPr/>
          <p:nvPr/>
        </p:nvSpPr>
        <p:spPr>
          <a:xfrm>
            <a:off x="1062990" y="2558415"/>
            <a:ext cx="4952365" cy="1899285"/>
          </a:xfrm>
          <a:prstGeom prst="roundRect">
            <a:avLst/>
          </a:prstGeom>
          <a:solidFill>
            <a:schemeClr val="bg1"/>
          </a:solidFill>
          <a:ln>
            <a:solidFill>
              <a:srgbClr val="00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FF0000"/>
                </a:solidFill>
                <a:latin typeface="Times New Roman" panose="02020603050405020304" pitchFamily="18" charset="0"/>
                <a:cs typeface="Times New Roman" panose="02020603050405020304" pitchFamily="18" charset="0"/>
              </a:rPr>
              <a:t>1. Tổ chức trò chơi: </a:t>
            </a:r>
            <a:r>
              <a:rPr lang="en-US" sz="1600" b="1" i="1">
                <a:solidFill>
                  <a:srgbClr val="FF0000"/>
                </a:solidFill>
                <a:latin typeface="Times New Roman" panose="02020603050405020304" pitchFamily="18" charset="0"/>
                <a:cs typeface="Times New Roman" panose="02020603050405020304" pitchFamily="18" charset="0"/>
              </a:rPr>
              <a:t>Ai nhanh ai giỏi</a:t>
            </a:r>
          </a:p>
          <a:p>
            <a:pPr algn="ctr"/>
            <a:r>
              <a:rPr lang="en-US" sz="1600" b="1">
                <a:solidFill>
                  <a:srgbClr val="FF0000"/>
                </a:solidFill>
                <a:latin typeface="Times New Roman" panose="02020603050405020304" pitchFamily="18" charset="0"/>
                <a:cs typeface="Times New Roman" panose="02020603050405020304" pitchFamily="18" charset="0"/>
              </a:rPr>
              <a:t>B1: Chia cả lớp ra thành 4 nhóm, mỗi nhóm trình bày 01 bài tập mà GV đưa ra.</a:t>
            </a:r>
          </a:p>
          <a:p>
            <a:pPr algn="ctr"/>
            <a:r>
              <a:rPr lang="en-US" sz="1600" b="1">
                <a:solidFill>
                  <a:srgbClr val="FF0000"/>
                </a:solidFill>
                <a:latin typeface="Times New Roman" panose="02020603050405020304" pitchFamily="18" charset="0"/>
                <a:cs typeface="Times New Roman" panose="02020603050405020304" pitchFamily="18" charset="0"/>
              </a:rPr>
              <a:t>B2: Yêu cầu các nhóm đưa ra câu trả lời nhan nhất, chính xác nhất theo nội dung câu hỏi của nóm mình.</a:t>
            </a:r>
          </a:p>
          <a:p>
            <a:pPr algn="ctr"/>
            <a:r>
              <a:rPr lang="en-US" sz="1600" b="1">
                <a:solidFill>
                  <a:srgbClr val="FF0000"/>
                </a:solidFill>
                <a:latin typeface="Times New Roman" panose="02020603050405020304" pitchFamily="18" charset="0"/>
                <a:cs typeface="Times New Roman" panose="02020603050405020304" pitchFamily="18" charset="0"/>
              </a:rPr>
              <a:t>B3. Đại diện các nhóm trả lời nhanh.</a:t>
            </a:r>
          </a:p>
          <a:p>
            <a:pPr algn="ctr"/>
            <a:r>
              <a:rPr lang="en-US" sz="1600" b="1">
                <a:solidFill>
                  <a:srgbClr val="FF0000"/>
                </a:solidFill>
                <a:latin typeface="Times New Roman" panose="02020603050405020304" pitchFamily="18" charset="0"/>
                <a:cs typeface="Times New Roman" panose="02020603050405020304" pitchFamily="18" charset="0"/>
              </a:rPr>
              <a:t>B4: GV trình chiếu kết quả 4 BT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 y="-668610"/>
            <a:ext cx="4204960" cy="3101044"/>
          </a:xfrm>
          <a:prstGeom prst="rect">
            <a:avLst/>
          </a:prstGeom>
        </p:spPr>
      </p:pic>
      <p:sp>
        <p:nvSpPr>
          <p:cNvPr id="10" name="文本框 9"/>
          <p:cNvSpPr txBox="1"/>
          <p:nvPr/>
        </p:nvSpPr>
        <p:spPr>
          <a:xfrm>
            <a:off x="-1044624" y="881912"/>
            <a:ext cx="6545765" cy="584763"/>
          </a:xfrm>
          <a:prstGeom prst="rect">
            <a:avLst/>
          </a:prstGeom>
          <a:noFill/>
        </p:spPr>
        <p:txBody>
          <a:bodyPr vert="horz" wrap="square" lIns="91428" tIns="45714" rIns="91428" bIns="45714" rtlCol="0">
            <a:spAutoFit/>
          </a:bodyPr>
          <a:lstStyle/>
          <a:p>
            <a:pPr algn="ctr"/>
            <a:r>
              <a:rPr lang="vi-VN" altLang="zh-CN" sz="3200" b="1">
                <a:solidFill>
                  <a:srgbClr val="FF0000"/>
                </a:solidFill>
                <a:effectLst>
                  <a:outerShdw blurRad="38100" dist="38100" dir="2700000" algn="tl">
                    <a:srgbClr val="000000">
                      <a:alpha val="43137"/>
                    </a:srgbClr>
                  </a:outerShdw>
                </a:effectLst>
                <a:latin typeface="Times New Roman" panose="02020603050405020304" pitchFamily="18" charset="0"/>
                <a:ea typeface="苏新诗爨宝子简" panose="03000909000000000000" pitchFamily="65" charset="-122"/>
                <a:cs typeface="Times New Roman" panose="02020603050405020304" pitchFamily="18" charset="0"/>
              </a:rPr>
              <a:t>VẬN DỤNG</a:t>
            </a:r>
            <a:endParaRPr lang="zh-CN" alt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苏新诗爨宝子简" panose="03000909000000000000" pitchFamily="65" charset="-122"/>
              <a:cs typeface="Times New Roman" panose="02020603050405020304" pitchFamily="18" charset="0"/>
            </a:endParaRPr>
          </a:p>
        </p:txBody>
      </p:sp>
      <p:pic>
        <p:nvPicPr>
          <p:cNvPr id="4" name="图片 18"/>
          <p:cNvPicPr>
            <a:picLocks noChangeAspect="1"/>
          </p:cNvPicPr>
          <p:nvPr/>
        </p:nvPicPr>
        <p:blipFill>
          <a:blip r:embed="rId4" cstate="screen"/>
          <a:stretch>
            <a:fillRect/>
          </a:stretch>
        </p:blipFill>
        <p:spPr>
          <a:xfrm rot="20034392">
            <a:off x="5335877" y="-599065"/>
            <a:ext cx="3847379" cy="2400420"/>
          </a:xfrm>
          <a:prstGeom prst="rect">
            <a:avLst/>
          </a:prstGeom>
        </p:spPr>
      </p:pic>
      <p:pic>
        <p:nvPicPr>
          <p:cNvPr id="6" name="图片 4"/>
          <p:cNvPicPr>
            <a:picLocks noChangeAspect="1"/>
          </p:cNvPicPr>
          <p:nvPr/>
        </p:nvPicPr>
        <p:blipFill rotWithShape="1">
          <a:blip r:embed="rId5">
            <a:extLst>
              <a:ext uri="{28A0092B-C50C-407E-A947-70E740481C1C}">
                <a14:useLocalDpi xmlns:a14="http://schemas.microsoft.com/office/drawing/2010/main" val="0"/>
              </a:ext>
            </a:extLst>
          </a:blip>
          <a:srcRect r="24776"/>
          <a:stretch>
            <a:fillRect/>
          </a:stretch>
        </p:blipFill>
        <p:spPr>
          <a:xfrm>
            <a:off x="0" y="3307877"/>
            <a:ext cx="9144000" cy="1835623"/>
          </a:xfrm>
          <a:prstGeom prst="rect">
            <a:avLst/>
          </a:prstGeom>
        </p:spPr>
      </p:pic>
      <p:pic>
        <p:nvPicPr>
          <p:cNvPr id="11" name="图片 9"/>
          <p:cNvPicPr>
            <a:picLocks noChangeAspect="1"/>
          </p:cNvPicPr>
          <p:nvPr/>
        </p:nvPicPr>
        <p:blipFill rotWithShape="1">
          <a:blip r:embed="rId6" cstate="screen"/>
          <a:srcRect/>
          <a:stretch>
            <a:fillRect/>
          </a:stretch>
        </p:blipFill>
        <p:spPr>
          <a:xfrm>
            <a:off x="0" y="1652270"/>
            <a:ext cx="5063490" cy="3369310"/>
          </a:xfrm>
          <a:prstGeom prst="rect">
            <a:avLst/>
          </a:prstGeom>
        </p:spPr>
      </p:pic>
      <p:pic>
        <p:nvPicPr>
          <p:cNvPr id="3" name="图片 11"/>
          <p:cNvPicPr>
            <a:picLocks noChangeAspect="1"/>
          </p:cNvPicPr>
          <p:nvPr/>
        </p:nvPicPr>
        <p:blipFill rotWithShape="1">
          <a:blip r:embed="rId6" cstate="screen"/>
          <a:srcRect/>
          <a:stretch>
            <a:fillRect/>
          </a:stretch>
        </p:blipFill>
        <p:spPr>
          <a:xfrm flipH="1">
            <a:off x="3293745" y="1560830"/>
            <a:ext cx="5733415" cy="3451860"/>
          </a:xfrm>
          <a:prstGeom prst="rect">
            <a:avLst/>
          </a:prstGeom>
        </p:spPr>
      </p:pic>
      <p:sp>
        <p:nvSpPr>
          <p:cNvPr id="5" name="文本框 9"/>
          <p:cNvSpPr txBox="1"/>
          <p:nvPr/>
        </p:nvSpPr>
        <p:spPr>
          <a:xfrm>
            <a:off x="5063490" y="2788920"/>
            <a:ext cx="3658870" cy="1567180"/>
          </a:xfrm>
          <a:prstGeom prst="rect">
            <a:avLst/>
          </a:prstGeom>
          <a:noFill/>
        </p:spPr>
        <p:txBody>
          <a:bodyPr vert="horz" wrap="square" lIns="91428" tIns="45714" rIns="91428" bIns="45714" rtlCol="0">
            <a:spAutoFit/>
          </a:bodyPr>
          <a:lstStyle/>
          <a:p>
            <a:pPr algn="ctr"/>
            <a:r>
              <a:rPr lang="en-US" altLang="zh-CN"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苏新诗爨宝子简" panose="03000909000000000000" pitchFamily="65" charset="-122"/>
                <a:cs typeface="Times New Roman" panose="02020603050405020304" pitchFamily="18" charset="0"/>
              </a:rPr>
              <a:t>Tìm các thuật ngữ có trong các ngành nghề của xã hội.</a:t>
            </a:r>
          </a:p>
        </p:txBody>
      </p:sp>
      <p:sp>
        <p:nvSpPr>
          <p:cNvPr id="9" name="文本框 9"/>
          <p:cNvSpPr txBox="1"/>
          <p:nvPr/>
        </p:nvSpPr>
        <p:spPr>
          <a:xfrm>
            <a:off x="107315" y="2787650"/>
            <a:ext cx="3731260" cy="1567180"/>
          </a:xfrm>
          <a:prstGeom prst="rect">
            <a:avLst/>
          </a:prstGeom>
          <a:noFill/>
        </p:spPr>
        <p:txBody>
          <a:bodyPr vert="horz" wrap="square" lIns="91428" tIns="45714" rIns="91428" bIns="45714" rtlCol="0">
            <a:spAutoFit/>
          </a:bodyPr>
          <a:lstStyle/>
          <a:p>
            <a:pPr algn="ctr"/>
            <a:r>
              <a:rPr lang="en-US" altLang="vi-VN" sz="3200" b="1">
                <a:solidFill>
                  <a:srgbClr val="FF0000"/>
                </a:solidFill>
                <a:effectLst>
                  <a:outerShdw blurRad="38100" dist="38100" dir="2700000" algn="tl">
                    <a:srgbClr val="000000">
                      <a:alpha val="43137"/>
                    </a:srgbClr>
                  </a:outerShdw>
                </a:effectLst>
                <a:latin typeface="Times New Roman" panose="02020603050405020304" pitchFamily="18" charset="0"/>
                <a:ea typeface="苏新诗爨宝子简" panose="03000909000000000000" pitchFamily="65" charset="-122"/>
                <a:cs typeface="Times New Roman" panose="02020603050405020304" pitchFamily="18" charset="0"/>
              </a:rPr>
              <a:t>Tìm các thuật ngữ </a:t>
            </a:r>
          </a:p>
          <a:p>
            <a:pPr algn="ctr"/>
            <a:r>
              <a:rPr lang="en-US" altLang="vi-VN" sz="3200" b="1">
                <a:solidFill>
                  <a:srgbClr val="FF0000"/>
                </a:solidFill>
                <a:effectLst>
                  <a:outerShdw blurRad="38100" dist="38100" dir="2700000" algn="tl">
                    <a:srgbClr val="000000">
                      <a:alpha val="43137"/>
                    </a:srgbClr>
                  </a:outerShdw>
                </a:effectLst>
                <a:latin typeface="Times New Roman" panose="02020603050405020304" pitchFamily="18" charset="0"/>
                <a:ea typeface="苏新诗爨宝子简" panose="03000909000000000000" pitchFamily="65" charset="-122"/>
                <a:cs typeface="Times New Roman" panose="02020603050405020304" pitchFamily="18" charset="0"/>
              </a:rPr>
              <a:t>trong các môn học</a:t>
            </a:r>
          </a:p>
          <a:p>
            <a:pPr algn="ctr"/>
            <a:r>
              <a:rPr lang="en-US" altLang="vi-VN" sz="3200" b="1">
                <a:solidFill>
                  <a:srgbClr val="FF0000"/>
                </a:solidFill>
                <a:effectLst>
                  <a:outerShdw blurRad="38100" dist="38100" dir="2700000" algn="tl">
                    <a:srgbClr val="000000">
                      <a:alpha val="43137"/>
                    </a:srgbClr>
                  </a:outerShdw>
                </a:effectLst>
                <a:latin typeface="Times New Roman" panose="02020603050405020304" pitchFamily="18" charset="0"/>
                <a:ea typeface="苏新诗爨宝子简" panose="03000909000000000000" pitchFamily="65" charset="-122"/>
                <a:cs typeface="Times New Roman" panose="02020603050405020304" pitchFamily="18" charset="0"/>
              </a:rPr>
              <a:t> đã được học ở lớp 6.</a:t>
            </a:r>
            <a:endParaRPr lang="en-US" altLang="vi-VN"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苏新诗爨宝子简" panose="030009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 y="-668610"/>
            <a:ext cx="4204960" cy="3101044"/>
          </a:xfrm>
          <a:prstGeom prst="rect">
            <a:avLst/>
          </a:prstGeom>
        </p:spPr>
      </p:pic>
      <p:sp>
        <p:nvSpPr>
          <p:cNvPr id="10" name="文本框 9"/>
          <p:cNvSpPr txBox="1"/>
          <p:nvPr/>
        </p:nvSpPr>
        <p:spPr>
          <a:xfrm>
            <a:off x="-1044624" y="881912"/>
            <a:ext cx="6545765" cy="584763"/>
          </a:xfrm>
          <a:prstGeom prst="rect">
            <a:avLst/>
          </a:prstGeom>
          <a:noFill/>
        </p:spPr>
        <p:txBody>
          <a:bodyPr vert="horz" wrap="square" lIns="91428" tIns="45714" rIns="91428" bIns="45714" rtlCol="0">
            <a:spAutoFit/>
          </a:bodyPr>
          <a:lstStyle/>
          <a:p>
            <a:pPr algn="ctr"/>
            <a:r>
              <a:rPr lang="vi-VN" altLang="zh-CN" sz="3200" b="1">
                <a:solidFill>
                  <a:srgbClr val="FF0000"/>
                </a:solidFill>
                <a:effectLst>
                  <a:outerShdw blurRad="38100" dist="38100" dir="2700000" algn="tl">
                    <a:srgbClr val="000000">
                      <a:alpha val="43137"/>
                    </a:srgbClr>
                  </a:outerShdw>
                </a:effectLst>
                <a:latin typeface="Times New Roman" panose="02020603050405020304" pitchFamily="18" charset="0"/>
                <a:ea typeface="苏新诗爨宝子简" panose="03000909000000000000" pitchFamily="65" charset="-122"/>
                <a:cs typeface="Times New Roman" panose="02020603050405020304" pitchFamily="18" charset="0"/>
              </a:rPr>
              <a:t>VẬN DỤNG</a:t>
            </a:r>
            <a:endParaRPr lang="zh-CN" alt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苏新诗爨宝子简" panose="03000909000000000000" pitchFamily="65" charset="-122"/>
              <a:cs typeface="Times New Roman" panose="02020603050405020304" pitchFamily="18" charset="0"/>
            </a:endParaRPr>
          </a:p>
        </p:txBody>
      </p:sp>
      <p:pic>
        <p:nvPicPr>
          <p:cNvPr id="4" name="图片 18"/>
          <p:cNvPicPr>
            <a:picLocks noChangeAspect="1"/>
          </p:cNvPicPr>
          <p:nvPr/>
        </p:nvPicPr>
        <p:blipFill>
          <a:blip r:embed="rId4" cstate="screen"/>
          <a:stretch>
            <a:fillRect/>
          </a:stretch>
        </p:blipFill>
        <p:spPr>
          <a:xfrm rot="20034392">
            <a:off x="5335877" y="-599065"/>
            <a:ext cx="3847379" cy="2400420"/>
          </a:xfrm>
          <a:prstGeom prst="rect">
            <a:avLst/>
          </a:prstGeom>
        </p:spPr>
      </p:pic>
      <p:pic>
        <p:nvPicPr>
          <p:cNvPr id="6" name="图片 4"/>
          <p:cNvPicPr>
            <a:picLocks noChangeAspect="1"/>
          </p:cNvPicPr>
          <p:nvPr/>
        </p:nvPicPr>
        <p:blipFill rotWithShape="1">
          <a:blip r:embed="rId5">
            <a:extLst>
              <a:ext uri="{28A0092B-C50C-407E-A947-70E740481C1C}">
                <a14:useLocalDpi xmlns:a14="http://schemas.microsoft.com/office/drawing/2010/main" val="0"/>
              </a:ext>
            </a:extLst>
          </a:blip>
          <a:srcRect r="24776"/>
          <a:stretch>
            <a:fillRect/>
          </a:stretch>
        </p:blipFill>
        <p:spPr>
          <a:xfrm>
            <a:off x="0" y="3307877"/>
            <a:ext cx="9144000" cy="1835623"/>
          </a:xfrm>
          <a:prstGeom prst="rect">
            <a:avLst/>
          </a:prstGeom>
        </p:spPr>
      </p:pic>
      <p:pic>
        <p:nvPicPr>
          <p:cNvPr id="11" name="图片 9"/>
          <p:cNvPicPr>
            <a:picLocks noChangeAspect="1"/>
          </p:cNvPicPr>
          <p:nvPr/>
        </p:nvPicPr>
        <p:blipFill rotWithShape="1">
          <a:blip r:embed="rId6" cstate="screen"/>
          <a:srcRect/>
          <a:stretch>
            <a:fillRect/>
          </a:stretch>
        </p:blipFill>
        <p:spPr>
          <a:xfrm>
            <a:off x="0" y="1652270"/>
            <a:ext cx="5063490" cy="3369310"/>
          </a:xfrm>
          <a:prstGeom prst="rect">
            <a:avLst/>
          </a:prstGeom>
        </p:spPr>
      </p:pic>
      <p:pic>
        <p:nvPicPr>
          <p:cNvPr id="3" name="图片 11"/>
          <p:cNvPicPr>
            <a:picLocks noChangeAspect="1"/>
          </p:cNvPicPr>
          <p:nvPr/>
        </p:nvPicPr>
        <p:blipFill rotWithShape="1">
          <a:blip r:embed="rId6" cstate="screen"/>
          <a:srcRect/>
          <a:stretch>
            <a:fillRect/>
          </a:stretch>
        </p:blipFill>
        <p:spPr>
          <a:xfrm flipH="1">
            <a:off x="3293745" y="1560830"/>
            <a:ext cx="5733415" cy="3451860"/>
          </a:xfrm>
          <a:prstGeom prst="rect">
            <a:avLst/>
          </a:prstGeom>
        </p:spPr>
      </p:pic>
      <p:sp>
        <p:nvSpPr>
          <p:cNvPr id="5" name="文本框 9"/>
          <p:cNvSpPr txBox="1"/>
          <p:nvPr/>
        </p:nvSpPr>
        <p:spPr>
          <a:xfrm>
            <a:off x="5063490" y="2788920"/>
            <a:ext cx="3658870" cy="1567180"/>
          </a:xfrm>
          <a:prstGeom prst="rect">
            <a:avLst/>
          </a:prstGeom>
          <a:noFill/>
        </p:spPr>
        <p:txBody>
          <a:bodyPr vert="horz" wrap="square" lIns="91428" tIns="45714" rIns="91428" bIns="45714" rtlCol="0">
            <a:spAutoFit/>
          </a:bodyPr>
          <a:lstStyle/>
          <a:p>
            <a:pPr algn="ctr"/>
            <a:r>
              <a:rPr lang="en-US" altLang="zh-CN"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苏新诗爨宝子简" panose="03000909000000000000" pitchFamily="65" charset="-122"/>
                <a:cs typeface="Times New Roman" panose="02020603050405020304" pitchFamily="18" charset="0"/>
              </a:rPr>
              <a:t>Tìm các thuật ngữ có trong các bài văn, bài thơ.</a:t>
            </a:r>
          </a:p>
        </p:txBody>
      </p:sp>
      <p:sp>
        <p:nvSpPr>
          <p:cNvPr id="9" name="文本框 9"/>
          <p:cNvSpPr txBox="1"/>
          <p:nvPr/>
        </p:nvSpPr>
        <p:spPr>
          <a:xfrm>
            <a:off x="107315" y="2787650"/>
            <a:ext cx="3731260" cy="1075055"/>
          </a:xfrm>
          <a:prstGeom prst="rect">
            <a:avLst/>
          </a:prstGeom>
          <a:noFill/>
        </p:spPr>
        <p:txBody>
          <a:bodyPr vert="horz" wrap="square" lIns="91428" tIns="45714" rIns="91428" bIns="45714" rtlCol="0">
            <a:spAutoFit/>
          </a:bodyPr>
          <a:lstStyle/>
          <a:p>
            <a:pPr algn="ctr"/>
            <a:r>
              <a:rPr lang="en-US" altLang="vi-VN" sz="3200" b="1">
                <a:solidFill>
                  <a:srgbClr val="FF0000"/>
                </a:solidFill>
                <a:effectLst>
                  <a:outerShdw blurRad="38100" dist="38100" dir="2700000" algn="tl">
                    <a:srgbClr val="000000">
                      <a:alpha val="43137"/>
                    </a:srgbClr>
                  </a:outerShdw>
                </a:effectLst>
                <a:latin typeface="Times New Roman" panose="02020603050405020304" pitchFamily="18" charset="0"/>
                <a:ea typeface="苏新诗爨宝子简" panose="03000909000000000000" pitchFamily="65" charset="-122"/>
                <a:cs typeface="Times New Roman" panose="02020603050405020304" pitchFamily="18" charset="0"/>
              </a:rPr>
              <a:t>Tìm các thuật ngữ </a:t>
            </a:r>
          </a:p>
          <a:p>
            <a:pPr algn="ctr"/>
            <a:r>
              <a:rPr lang="en-US" altLang="vi-VN" sz="3200" b="1">
                <a:solidFill>
                  <a:srgbClr val="FF0000"/>
                </a:solidFill>
                <a:effectLst>
                  <a:outerShdw blurRad="38100" dist="38100" dir="2700000" algn="tl">
                    <a:srgbClr val="000000">
                      <a:alpha val="43137"/>
                    </a:srgbClr>
                  </a:outerShdw>
                </a:effectLst>
                <a:latin typeface="Times New Roman" panose="02020603050405020304" pitchFamily="18" charset="0"/>
                <a:ea typeface="苏新诗爨宝子简" panose="03000909000000000000" pitchFamily="65" charset="-122"/>
                <a:cs typeface="Times New Roman" panose="02020603050405020304" pitchFamily="18" charset="0"/>
              </a:rPr>
              <a:t>trong các bài hát.</a:t>
            </a:r>
            <a:endParaRPr lang="en-US" altLang="vi-VN"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苏新诗爨宝子简" panose="03000909000000000000" pitchFamily="65" charset="-122"/>
              <a:cs typeface="Times New Roman" panose="02020603050405020304" pitchFamily="18" charset="0"/>
            </a:endParaRPr>
          </a:p>
        </p:txBody>
      </p:sp>
      <p:sp>
        <p:nvSpPr>
          <p:cNvPr id="2" name="文本框 9"/>
          <p:cNvSpPr txBox="1"/>
          <p:nvPr/>
        </p:nvSpPr>
        <p:spPr>
          <a:xfrm>
            <a:off x="5063490" y="2787650"/>
            <a:ext cx="3658870" cy="1567180"/>
          </a:xfrm>
          <a:prstGeom prst="rect">
            <a:avLst/>
          </a:prstGeom>
          <a:noFill/>
        </p:spPr>
        <p:txBody>
          <a:bodyPr vert="horz" wrap="square" lIns="91428" tIns="45714" rIns="91428" bIns="45714" rtlCol="0">
            <a:spAutoFit/>
          </a:bodyPr>
          <a:lstStyle/>
          <a:p>
            <a:pPr algn="ctr"/>
            <a:r>
              <a:rPr lang="en-US" altLang="zh-CN"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苏新诗爨宝子简" panose="03000909000000000000" pitchFamily="65" charset="-122"/>
                <a:cs typeface="Times New Roman" panose="02020603050405020304" pitchFamily="18" charset="0"/>
              </a:rPr>
              <a:t>Tìm các thuật ngữ có trong các bài văn, bài thơ.</a:t>
            </a:r>
          </a:p>
        </p:txBody>
      </p:sp>
      <p:sp>
        <p:nvSpPr>
          <p:cNvPr id="7" name="文本框 9"/>
          <p:cNvSpPr txBox="1"/>
          <p:nvPr/>
        </p:nvSpPr>
        <p:spPr>
          <a:xfrm>
            <a:off x="107315" y="2786380"/>
            <a:ext cx="3731260" cy="1075055"/>
          </a:xfrm>
          <a:prstGeom prst="rect">
            <a:avLst/>
          </a:prstGeom>
          <a:noFill/>
        </p:spPr>
        <p:txBody>
          <a:bodyPr vert="horz" wrap="square" lIns="91428" tIns="45714" rIns="91428" bIns="45714" rtlCol="0">
            <a:spAutoFit/>
          </a:bodyPr>
          <a:lstStyle/>
          <a:p>
            <a:pPr algn="ctr"/>
            <a:r>
              <a:rPr lang="en-US" altLang="vi-VN" sz="3200" b="1">
                <a:solidFill>
                  <a:srgbClr val="FF0000"/>
                </a:solidFill>
                <a:effectLst>
                  <a:outerShdw blurRad="38100" dist="38100" dir="2700000" algn="tl">
                    <a:srgbClr val="000000">
                      <a:alpha val="43137"/>
                    </a:srgbClr>
                  </a:outerShdw>
                </a:effectLst>
                <a:latin typeface="Times New Roman" panose="02020603050405020304" pitchFamily="18" charset="0"/>
                <a:ea typeface="苏新诗爨宝子简" panose="03000909000000000000" pitchFamily="65" charset="-122"/>
                <a:cs typeface="Times New Roman" panose="02020603050405020304" pitchFamily="18" charset="0"/>
              </a:rPr>
              <a:t>Tìm các thuật ngữ </a:t>
            </a:r>
          </a:p>
          <a:p>
            <a:pPr algn="ctr"/>
            <a:r>
              <a:rPr lang="en-US" altLang="vi-VN" sz="3200" b="1">
                <a:solidFill>
                  <a:srgbClr val="FF0000"/>
                </a:solidFill>
                <a:effectLst>
                  <a:outerShdw blurRad="38100" dist="38100" dir="2700000" algn="tl">
                    <a:srgbClr val="000000">
                      <a:alpha val="43137"/>
                    </a:srgbClr>
                  </a:outerShdw>
                </a:effectLst>
                <a:latin typeface="Times New Roman" panose="02020603050405020304" pitchFamily="18" charset="0"/>
                <a:ea typeface="苏新诗爨宝子简" panose="03000909000000000000" pitchFamily="65" charset="-122"/>
                <a:cs typeface="Times New Roman" panose="02020603050405020304" pitchFamily="18" charset="0"/>
              </a:rPr>
              <a:t>trong các bài hát.</a:t>
            </a:r>
            <a:endParaRPr lang="en-US" altLang="vi-VN"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苏新诗爨宝子简" panose="030009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 y="-668610"/>
            <a:ext cx="4204960" cy="3101044"/>
          </a:xfrm>
          <a:prstGeom prst="rect">
            <a:avLst/>
          </a:prstGeom>
        </p:spPr>
      </p:pic>
      <p:sp>
        <p:nvSpPr>
          <p:cNvPr id="10" name="文本框 9"/>
          <p:cNvSpPr txBox="1"/>
          <p:nvPr/>
        </p:nvSpPr>
        <p:spPr>
          <a:xfrm>
            <a:off x="-1044624" y="881912"/>
            <a:ext cx="6545765" cy="584763"/>
          </a:xfrm>
          <a:prstGeom prst="rect">
            <a:avLst/>
          </a:prstGeom>
          <a:noFill/>
        </p:spPr>
        <p:txBody>
          <a:bodyPr vert="horz" wrap="square" lIns="91428" tIns="45714" rIns="91428" bIns="45714" rtlCol="0">
            <a:spAutoFit/>
          </a:bodyPr>
          <a:lstStyle/>
          <a:p>
            <a:pPr algn="ctr"/>
            <a:r>
              <a:rPr lang="vi-VN" altLang="zh-CN" sz="3200" b="1">
                <a:solidFill>
                  <a:srgbClr val="FF0000"/>
                </a:solidFill>
                <a:effectLst>
                  <a:outerShdw blurRad="38100" dist="38100" dir="2700000" algn="tl">
                    <a:srgbClr val="000000">
                      <a:alpha val="43137"/>
                    </a:srgbClr>
                  </a:outerShdw>
                </a:effectLst>
                <a:latin typeface="Times New Roman" panose="02020603050405020304" pitchFamily="18" charset="0"/>
                <a:ea typeface="苏新诗爨宝子简" panose="03000909000000000000" pitchFamily="65" charset="-122"/>
                <a:cs typeface="Times New Roman" panose="02020603050405020304" pitchFamily="18" charset="0"/>
              </a:rPr>
              <a:t>VẬN DỤNG</a:t>
            </a:r>
            <a:endParaRPr lang="zh-CN" alt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苏新诗爨宝子简" panose="03000909000000000000" pitchFamily="65" charset="-122"/>
              <a:cs typeface="Times New Roman" panose="02020603050405020304" pitchFamily="18" charset="0"/>
            </a:endParaRPr>
          </a:p>
        </p:txBody>
      </p:sp>
      <p:pic>
        <p:nvPicPr>
          <p:cNvPr id="4" name="图片 18"/>
          <p:cNvPicPr>
            <a:picLocks noChangeAspect="1"/>
          </p:cNvPicPr>
          <p:nvPr/>
        </p:nvPicPr>
        <p:blipFill>
          <a:blip r:embed="rId4" cstate="screen"/>
          <a:stretch>
            <a:fillRect/>
          </a:stretch>
        </p:blipFill>
        <p:spPr>
          <a:xfrm rot="20034392">
            <a:off x="5335877" y="-599065"/>
            <a:ext cx="3847379" cy="2400420"/>
          </a:xfrm>
          <a:prstGeom prst="rect">
            <a:avLst/>
          </a:prstGeom>
        </p:spPr>
      </p:pic>
      <p:pic>
        <p:nvPicPr>
          <p:cNvPr id="6" name="图片 4"/>
          <p:cNvPicPr>
            <a:picLocks noChangeAspect="1"/>
          </p:cNvPicPr>
          <p:nvPr/>
        </p:nvPicPr>
        <p:blipFill rotWithShape="1">
          <a:blip r:embed="rId5">
            <a:extLst>
              <a:ext uri="{28A0092B-C50C-407E-A947-70E740481C1C}">
                <a14:useLocalDpi xmlns:a14="http://schemas.microsoft.com/office/drawing/2010/main" val="0"/>
              </a:ext>
            </a:extLst>
          </a:blip>
          <a:srcRect r="24776"/>
          <a:stretch>
            <a:fillRect/>
          </a:stretch>
        </p:blipFill>
        <p:spPr>
          <a:xfrm>
            <a:off x="0" y="3307877"/>
            <a:ext cx="9144000" cy="1835623"/>
          </a:xfrm>
          <a:prstGeom prst="rect">
            <a:avLst/>
          </a:prstGeom>
        </p:spPr>
      </p:pic>
      <p:pic>
        <p:nvPicPr>
          <p:cNvPr id="11" name="图片 9"/>
          <p:cNvPicPr>
            <a:picLocks noChangeAspect="1"/>
          </p:cNvPicPr>
          <p:nvPr/>
        </p:nvPicPr>
        <p:blipFill rotWithShape="1">
          <a:blip r:embed="rId6" cstate="screen"/>
          <a:srcRect/>
          <a:stretch>
            <a:fillRect/>
          </a:stretch>
        </p:blipFill>
        <p:spPr>
          <a:xfrm>
            <a:off x="53340" y="1491615"/>
            <a:ext cx="9032240" cy="3369310"/>
          </a:xfrm>
          <a:prstGeom prst="rect">
            <a:avLst/>
          </a:prstGeom>
        </p:spPr>
      </p:pic>
      <p:sp>
        <p:nvSpPr>
          <p:cNvPr id="12" name="Rectangle: Rounded Corners 4"/>
          <p:cNvSpPr/>
          <p:nvPr/>
        </p:nvSpPr>
        <p:spPr>
          <a:xfrm>
            <a:off x="1062990" y="2790190"/>
            <a:ext cx="4952365" cy="1096645"/>
          </a:xfrm>
          <a:prstGeom prst="roundRect">
            <a:avLst/>
          </a:prstGeom>
          <a:solidFill>
            <a:schemeClr val="bg1"/>
          </a:solidFill>
          <a:ln>
            <a:solidFill>
              <a:srgbClr val="00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FF0000"/>
                </a:solidFill>
                <a:latin typeface="Times New Roman" panose="02020603050405020304" pitchFamily="18" charset="0"/>
                <a:cs typeface="Times New Roman" panose="02020603050405020304" pitchFamily="18" charset="0"/>
              </a:rPr>
              <a:t>2. Vẽ sơ đồ tư duy thể hiện nội dung trọng tâm của bài học </a:t>
            </a:r>
            <a:r>
              <a:rPr lang="en-US" sz="1600" b="1" i="1">
                <a:solidFill>
                  <a:srgbClr val="FF0000"/>
                </a:solidFill>
                <a:latin typeface="Times New Roman" panose="02020603050405020304" pitchFamily="18" charset="0"/>
                <a:cs typeface="Times New Roman" panose="02020603050405020304" pitchFamily="18" charset="0"/>
              </a:rPr>
              <a:t>Thuật ngữ</a:t>
            </a:r>
            <a:r>
              <a:rPr lang="en-US" sz="1600" b="1">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 y="-668610"/>
            <a:ext cx="4204960" cy="3101044"/>
          </a:xfrm>
          <a:prstGeom prst="rect">
            <a:avLst/>
          </a:prstGeom>
        </p:spPr>
      </p:pic>
      <p:sp>
        <p:nvSpPr>
          <p:cNvPr id="10" name="文本框 9"/>
          <p:cNvSpPr txBox="1"/>
          <p:nvPr/>
        </p:nvSpPr>
        <p:spPr>
          <a:xfrm>
            <a:off x="-1044624" y="881912"/>
            <a:ext cx="6545765" cy="582295"/>
          </a:xfrm>
          <a:prstGeom prst="rect">
            <a:avLst/>
          </a:prstGeom>
          <a:noFill/>
        </p:spPr>
        <p:txBody>
          <a:bodyPr vert="horz" wrap="square" lIns="91428" tIns="45714" rIns="91428" bIns="45714" rtlCol="0">
            <a:spAutoFit/>
          </a:bodyPr>
          <a:lstStyle/>
          <a:p>
            <a:pPr algn="ctr"/>
            <a:r>
              <a:rPr lang="en-US" altLang="vi-VN" sz="3200" b="1">
                <a:solidFill>
                  <a:srgbClr val="FF0000"/>
                </a:solidFill>
                <a:effectLst>
                  <a:outerShdw blurRad="38100" dist="38100" dir="2700000" algn="tl">
                    <a:srgbClr val="000000">
                      <a:alpha val="43137"/>
                    </a:srgbClr>
                  </a:outerShdw>
                </a:effectLst>
                <a:latin typeface="Times New Roman" panose="02020603050405020304" pitchFamily="18" charset="0"/>
                <a:ea typeface="苏新诗爨宝子简" panose="03000909000000000000" pitchFamily="65" charset="-122"/>
                <a:cs typeface="Times New Roman" panose="02020603050405020304" pitchFamily="18" charset="0"/>
              </a:rPr>
              <a:t>DẶN DÒ</a:t>
            </a:r>
            <a:endParaRPr lang="en-US" altLang="vi-VN"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苏新诗爨宝子简" panose="03000909000000000000" pitchFamily="65" charset="-122"/>
              <a:cs typeface="Times New Roman" panose="02020603050405020304" pitchFamily="18" charset="0"/>
            </a:endParaRPr>
          </a:p>
        </p:txBody>
      </p:sp>
      <p:pic>
        <p:nvPicPr>
          <p:cNvPr id="4" name="图片 18"/>
          <p:cNvPicPr>
            <a:picLocks noChangeAspect="1"/>
          </p:cNvPicPr>
          <p:nvPr/>
        </p:nvPicPr>
        <p:blipFill>
          <a:blip r:embed="rId4" cstate="screen"/>
          <a:stretch>
            <a:fillRect/>
          </a:stretch>
        </p:blipFill>
        <p:spPr>
          <a:xfrm rot="20034392">
            <a:off x="5336512" y="-592715"/>
            <a:ext cx="3847379" cy="2400420"/>
          </a:xfrm>
          <a:prstGeom prst="rect">
            <a:avLst/>
          </a:prstGeom>
        </p:spPr>
      </p:pic>
      <p:pic>
        <p:nvPicPr>
          <p:cNvPr id="6" name="图片 4"/>
          <p:cNvPicPr>
            <a:picLocks noChangeAspect="1"/>
          </p:cNvPicPr>
          <p:nvPr/>
        </p:nvPicPr>
        <p:blipFill rotWithShape="1">
          <a:blip r:embed="rId5">
            <a:extLst>
              <a:ext uri="{28A0092B-C50C-407E-A947-70E740481C1C}">
                <a14:useLocalDpi xmlns:a14="http://schemas.microsoft.com/office/drawing/2010/main" val="0"/>
              </a:ext>
            </a:extLst>
          </a:blip>
          <a:srcRect r="24776"/>
          <a:stretch>
            <a:fillRect/>
          </a:stretch>
        </p:blipFill>
        <p:spPr>
          <a:xfrm>
            <a:off x="0" y="3307877"/>
            <a:ext cx="9144000" cy="1835623"/>
          </a:xfrm>
          <a:prstGeom prst="rect">
            <a:avLst/>
          </a:prstGeom>
        </p:spPr>
      </p:pic>
      <p:pic>
        <p:nvPicPr>
          <p:cNvPr id="11" name="图片 9"/>
          <p:cNvPicPr>
            <a:picLocks noChangeAspect="1"/>
          </p:cNvPicPr>
          <p:nvPr/>
        </p:nvPicPr>
        <p:blipFill rotWithShape="1">
          <a:blip r:embed="rId6" cstate="screen"/>
          <a:srcRect/>
          <a:stretch>
            <a:fillRect/>
          </a:stretch>
        </p:blipFill>
        <p:spPr>
          <a:xfrm>
            <a:off x="53340" y="1491615"/>
            <a:ext cx="9032240" cy="3369310"/>
          </a:xfrm>
          <a:prstGeom prst="rect">
            <a:avLst/>
          </a:prstGeom>
        </p:spPr>
      </p:pic>
      <p:sp>
        <p:nvSpPr>
          <p:cNvPr id="12" name="Rectangle: Rounded Corners 4"/>
          <p:cNvSpPr/>
          <p:nvPr/>
        </p:nvSpPr>
        <p:spPr>
          <a:xfrm>
            <a:off x="815975" y="2558415"/>
            <a:ext cx="5199380" cy="1899285"/>
          </a:xfrm>
          <a:prstGeom prst="roundRect">
            <a:avLst/>
          </a:prstGeom>
          <a:solidFill>
            <a:schemeClr val="bg1"/>
          </a:solidFill>
          <a:ln>
            <a:solidFill>
              <a:srgbClr val="00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FF0000"/>
                </a:solidFill>
                <a:latin typeface="Times New Roman" panose="02020603050405020304" pitchFamily="18" charset="0"/>
                <a:cs typeface="Times New Roman" panose="02020603050405020304" pitchFamily="18" charset="0"/>
              </a:rPr>
              <a:t>Chuẩn bị bài mới: Soạn bài  </a:t>
            </a:r>
            <a:r>
              <a:rPr lang="en-US" sz="1600" b="1">
                <a:solidFill>
                  <a:srgbClr val="00B0F0"/>
                </a:solidFill>
                <a:latin typeface="Times New Roman" panose="02020603050405020304" pitchFamily="18" charset="0"/>
                <a:cs typeface="Times New Roman" panose="02020603050405020304" pitchFamily="18" charset="0"/>
              </a:rPr>
              <a:t>Đọc mở rộng theo thể loại:</a:t>
            </a:r>
            <a:r>
              <a:rPr lang="en-US" sz="1600" b="1">
                <a:solidFill>
                  <a:srgbClr val="FF0000"/>
                </a:solidFill>
                <a:latin typeface="Times New Roman" panose="02020603050405020304" pitchFamily="18" charset="0"/>
                <a:cs typeface="Times New Roman" panose="02020603050405020304" pitchFamily="18" charset="0"/>
              </a:rPr>
              <a:t> Phòng tránh đuối nước ( Nguyễn Trọng An)</a:t>
            </a:r>
          </a:p>
          <a:p>
            <a:pPr algn="ctr"/>
            <a:r>
              <a:rPr lang="en-US" sz="1600" b="1">
                <a:solidFill>
                  <a:srgbClr val="00B0F0"/>
                </a:solidFill>
                <a:latin typeface="Times New Roman" panose="02020603050405020304" pitchFamily="18" charset="0"/>
                <a:cs typeface="Times New Roman" panose="02020603050405020304" pitchFamily="18" charset="0"/>
              </a:rPr>
              <a:t>1. Trả lời các câu hỏi trong các thẻ học in màu và phần hướng dẫn đọc hiểu ở SGK.</a:t>
            </a:r>
          </a:p>
          <a:p>
            <a:pPr algn="ctr"/>
            <a:r>
              <a:rPr lang="en-US" sz="1600" b="1">
                <a:solidFill>
                  <a:srgbClr val="00B0F0"/>
                </a:solidFill>
                <a:latin typeface="Times New Roman" panose="02020603050405020304" pitchFamily="18" charset="0"/>
                <a:cs typeface="Times New Roman" panose="02020603050405020304" pitchFamily="18" charset="0"/>
              </a:rPr>
              <a:t>2. Làm video về tai nạn đuối nước từ những vụ việc tại địa phương hoặc xem trên tivi.</a:t>
            </a:r>
          </a:p>
          <a:p>
            <a:pPr algn="ctr"/>
            <a:r>
              <a:rPr lang="en-US" sz="1600" b="1">
                <a:solidFill>
                  <a:srgbClr val="00B0F0"/>
                </a:solidFill>
                <a:latin typeface="Times New Roman" panose="02020603050405020304" pitchFamily="18" charset="0"/>
                <a:cs typeface="Times New Roman" panose="02020603050405020304" pitchFamily="18" charset="0"/>
              </a:rPr>
              <a:t>3. Làm PP thuyết trình về cách phòng chống đuối nước.</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0" y="0"/>
            <a:ext cx="9144000" cy="5141214"/>
            <a:chOff x="0" y="0"/>
            <a:chExt cx="9144000" cy="5141214"/>
          </a:xfrm>
        </p:grpSpPr>
        <p:pic>
          <p:nvPicPr>
            <p:cNvPr id="27" name="图片 26"/>
            <p:cNvPicPr>
              <a:picLocks noChangeAspect="1"/>
            </p:cNvPicPr>
            <p:nvPr/>
          </p:nvPicPr>
          <p:blipFill>
            <a:blip r:embed="rId4"/>
            <a:stretch>
              <a:fillRect/>
            </a:stretch>
          </p:blipFill>
          <p:spPr>
            <a:xfrm>
              <a:off x="0" y="2286"/>
              <a:ext cx="9144000" cy="5138928"/>
            </a:xfrm>
            <a:prstGeom prst="rect">
              <a:avLst/>
            </a:prstGeom>
          </p:spPr>
        </p:pic>
        <p:sp>
          <p:nvSpPr>
            <p:cNvPr id="28" name="矩形 27"/>
            <p:cNvSpPr/>
            <p:nvPr/>
          </p:nvSpPr>
          <p:spPr>
            <a:xfrm>
              <a:off x="0" y="0"/>
              <a:ext cx="9144000" cy="2849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2630597" y="-722194"/>
            <a:ext cx="6666822" cy="2754135"/>
            <a:chOff x="2630597" y="-722194"/>
            <a:chExt cx="6666822" cy="2754135"/>
          </a:xfrm>
        </p:grpSpPr>
        <p:pic>
          <p:nvPicPr>
            <p:cNvPr id="37" name="图片 36"/>
            <p:cNvPicPr>
              <a:picLocks noChangeAspect="1"/>
            </p:cNvPicPr>
            <p:nvPr/>
          </p:nvPicPr>
          <p:blipFill>
            <a:blip r:embed="rId5" cstate="screen"/>
            <a:stretch>
              <a:fillRect/>
            </a:stretch>
          </p:blipFill>
          <p:spPr>
            <a:xfrm rot="20510326">
              <a:off x="5450040" y="-368479"/>
              <a:ext cx="3847379" cy="2400420"/>
            </a:xfrm>
            <a:prstGeom prst="rect">
              <a:avLst/>
            </a:prstGeom>
          </p:spPr>
        </p:pic>
        <p:pic>
          <p:nvPicPr>
            <p:cNvPr id="38" name="图片 37"/>
            <p:cNvPicPr>
              <a:picLocks noChangeAspect="1"/>
            </p:cNvPicPr>
            <p:nvPr/>
          </p:nvPicPr>
          <p:blipFill>
            <a:blip r:embed="rId5" cstate="screen"/>
            <a:stretch>
              <a:fillRect/>
            </a:stretch>
          </p:blipFill>
          <p:spPr>
            <a:xfrm rot="20034392">
              <a:off x="2630597" y="-722194"/>
              <a:ext cx="3847379" cy="2400420"/>
            </a:xfrm>
            <a:prstGeom prst="rect">
              <a:avLst/>
            </a:prstGeom>
          </p:spPr>
        </p:pic>
      </p:gr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1247" t="46904" r="3805" b="26040"/>
          <a:stretch>
            <a:fillRect/>
          </a:stretch>
        </p:blipFill>
        <p:spPr>
          <a:xfrm>
            <a:off x="1829113" y="2571750"/>
            <a:ext cx="5544616" cy="978991"/>
          </a:xfrm>
          <a:custGeom>
            <a:avLst/>
            <a:gdLst/>
            <a:ahLst/>
            <a:cxnLst/>
            <a:rect l="l" t="t" r="r" b="b"/>
            <a:pathLst>
              <a:path w="7562202" h="1335229">
                <a:moveTo>
                  <a:pt x="3465749" y="1243190"/>
                </a:moveTo>
                <a:cubicBezTo>
                  <a:pt x="3478561" y="1243190"/>
                  <a:pt x="3489438" y="1247660"/>
                  <a:pt x="3498379" y="1256602"/>
                </a:cubicBezTo>
                <a:cubicBezTo>
                  <a:pt x="3507320" y="1265543"/>
                  <a:pt x="3511791" y="1275934"/>
                  <a:pt x="3511791" y="1287775"/>
                </a:cubicBezTo>
                <a:cubicBezTo>
                  <a:pt x="3511791" y="1301407"/>
                  <a:pt x="3507282" y="1312724"/>
                  <a:pt x="3498265" y="1321726"/>
                </a:cubicBezTo>
                <a:cubicBezTo>
                  <a:pt x="3489248" y="1330728"/>
                  <a:pt x="3478409" y="1335229"/>
                  <a:pt x="3465749" y="1335229"/>
                </a:cubicBezTo>
                <a:cubicBezTo>
                  <a:pt x="3451965" y="1335229"/>
                  <a:pt x="3440610" y="1330766"/>
                  <a:pt x="3431684" y="1321840"/>
                </a:cubicBezTo>
                <a:cubicBezTo>
                  <a:pt x="3422757" y="1312914"/>
                  <a:pt x="3418294" y="1301559"/>
                  <a:pt x="3418294" y="1287775"/>
                </a:cubicBezTo>
                <a:cubicBezTo>
                  <a:pt x="3418294" y="1275782"/>
                  <a:pt x="3422723" y="1265353"/>
                  <a:pt x="3431581" y="1256488"/>
                </a:cubicBezTo>
                <a:cubicBezTo>
                  <a:pt x="3440439" y="1247622"/>
                  <a:pt x="3451828" y="1243190"/>
                  <a:pt x="3465749" y="1243190"/>
                </a:cubicBezTo>
                <a:close/>
                <a:moveTo>
                  <a:pt x="1305974" y="1243190"/>
                </a:moveTo>
                <a:cubicBezTo>
                  <a:pt x="1318786" y="1243190"/>
                  <a:pt x="1329659" y="1247660"/>
                  <a:pt x="1338593" y="1256602"/>
                </a:cubicBezTo>
                <a:cubicBezTo>
                  <a:pt x="1347526" y="1265543"/>
                  <a:pt x="1351993" y="1275934"/>
                  <a:pt x="1351993" y="1287775"/>
                </a:cubicBezTo>
                <a:cubicBezTo>
                  <a:pt x="1351993" y="1301407"/>
                  <a:pt x="1347492" y="1312724"/>
                  <a:pt x="1338490" y="1321726"/>
                </a:cubicBezTo>
                <a:cubicBezTo>
                  <a:pt x="1329488" y="1330728"/>
                  <a:pt x="1318650" y="1335229"/>
                  <a:pt x="1305974" y="1335229"/>
                </a:cubicBezTo>
                <a:cubicBezTo>
                  <a:pt x="1292190" y="1335229"/>
                  <a:pt x="1280835" y="1330766"/>
                  <a:pt x="1271909" y="1321840"/>
                </a:cubicBezTo>
                <a:cubicBezTo>
                  <a:pt x="1262983" y="1312914"/>
                  <a:pt x="1258520" y="1301559"/>
                  <a:pt x="1258520" y="1287775"/>
                </a:cubicBezTo>
                <a:cubicBezTo>
                  <a:pt x="1258520" y="1275782"/>
                  <a:pt x="1262948" y="1265353"/>
                  <a:pt x="1271806" y="1256488"/>
                </a:cubicBezTo>
                <a:cubicBezTo>
                  <a:pt x="1280664" y="1247622"/>
                  <a:pt x="1292053" y="1243190"/>
                  <a:pt x="1305974" y="1243190"/>
                </a:cubicBezTo>
                <a:close/>
                <a:moveTo>
                  <a:pt x="6978344" y="1106873"/>
                </a:moveTo>
                <a:cubicBezTo>
                  <a:pt x="6986316" y="1106531"/>
                  <a:pt x="6994634" y="1107932"/>
                  <a:pt x="7003294" y="1111074"/>
                </a:cubicBezTo>
                <a:cubicBezTo>
                  <a:pt x="7020797" y="1117313"/>
                  <a:pt x="7032764" y="1128065"/>
                  <a:pt x="7039192" y="1143329"/>
                </a:cubicBezTo>
                <a:cubicBezTo>
                  <a:pt x="7045622" y="1158593"/>
                  <a:pt x="7046452" y="1173033"/>
                  <a:pt x="7041686" y="1186650"/>
                </a:cubicBezTo>
                <a:cubicBezTo>
                  <a:pt x="7034748" y="1205944"/>
                  <a:pt x="7023810" y="1219091"/>
                  <a:pt x="7008873" y="1226089"/>
                </a:cubicBezTo>
                <a:cubicBezTo>
                  <a:pt x="6993936" y="1233087"/>
                  <a:pt x="6977852" y="1233975"/>
                  <a:pt x="6960622" y="1228753"/>
                </a:cubicBezTo>
                <a:cubicBezTo>
                  <a:pt x="6943164" y="1222514"/>
                  <a:pt x="6931490" y="1211580"/>
                  <a:pt x="6925600" y="1195952"/>
                </a:cubicBezTo>
                <a:cubicBezTo>
                  <a:pt x="6919711" y="1180324"/>
                  <a:pt x="6919141" y="1166035"/>
                  <a:pt x="6923892" y="1153086"/>
                </a:cubicBezTo>
                <a:cubicBezTo>
                  <a:pt x="6930360" y="1134095"/>
                  <a:pt x="6940880" y="1120774"/>
                  <a:pt x="6955453" y="1113123"/>
                </a:cubicBezTo>
                <a:cubicBezTo>
                  <a:pt x="6962740" y="1109298"/>
                  <a:pt x="6970370" y="1107214"/>
                  <a:pt x="6978344" y="1106873"/>
                </a:cubicBezTo>
                <a:close/>
                <a:moveTo>
                  <a:pt x="2764184" y="916622"/>
                </a:moveTo>
                <a:lnTo>
                  <a:pt x="2758523" y="935967"/>
                </a:lnTo>
                <a:cubicBezTo>
                  <a:pt x="2732489" y="987217"/>
                  <a:pt x="2713574" y="1028473"/>
                  <a:pt x="2701779" y="1059737"/>
                </a:cubicBezTo>
                <a:cubicBezTo>
                  <a:pt x="2689984" y="1091002"/>
                  <a:pt x="2683198" y="1115309"/>
                  <a:pt x="2681422" y="1132661"/>
                </a:cubicBezTo>
                <a:cubicBezTo>
                  <a:pt x="2679646" y="1150012"/>
                  <a:pt x="2680644" y="1161098"/>
                  <a:pt x="2684416" y="1165917"/>
                </a:cubicBezTo>
                <a:cubicBezTo>
                  <a:pt x="2688189" y="1170737"/>
                  <a:pt x="2692876" y="1173147"/>
                  <a:pt x="2698477" y="1173147"/>
                </a:cubicBezTo>
                <a:cubicBezTo>
                  <a:pt x="2711942" y="1173147"/>
                  <a:pt x="2728789" y="1162164"/>
                  <a:pt x="2749017" y="1140198"/>
                </a:cubicBezTo>
                <a:cubicBezTo>
                  <a:pt x="2769245" y="1118232"/>
                  <a:pt x="2788528" y="1093366"/>
                  <a:pt x="2806866" y="1065601"/>
                </a:cubicBezTo>
                <a:cubicBezTo>
                  <a:pt x="2784550" y="1048341"/>
                  <a:pt x="2769917" y="1017786"/>
                  <a:pt x="2762964" y="973937"/>
                </a:cubicBezTo>
                <a:close/>
                <a:moveTo>
                  <a:pt x="6192446" y="629565"/>
                </a:moveTo>
                <a:cubicBezTo>
                  <a:pt x="6182761" y="629565"/>
                  <a:pt x="6169752" y="636863"/>
                  <a:pt x="6153417" y="651459"/>
                </a:cubicBezTo>
                <a:cubicBezTo>
                  <a:pt x="6137083" y="666055"/>
                  <a:pt x="6118817" y="686029"/>
                  <a:pt x="6098619" y="711380"/>
                </a:cubicBezTo>
                <a:cubicBezTo>
                  <a:pt x="6078422" y="736731"/>
                  <a:pt x="6058206" y="765859"/>
                  <a:pt x="6037970" y="798762"/>
                </a:cubicBezTo>
                <a:cubicBezTo>
                  <a:pt x="6027852" y="815214"/>
                  <a:pt x="6018332" y="831641"/>
                  <a:pt x="6009410" y="848041"/>
                </a:cubicBezTo>
                <a:lnTo>
                  <a:pt x="5991734" y="882812"/>
                </a:lnTo>
                <a:lnTo>
                  <a:pt x="5993920" y="882386"/>
                </a:lnTo>
                <a:cubicBezTo>
                  <a:pt x="6006286" y="879102"/>
                  <a:pt x="6021694" y="872602"/>
                  <a:pt x="6040144" y="862885"/>
                </a:cubicBezTo>
                <a:cubicBezTo>
                  <a:pt x="6064744" y="849928"/>
                  <a:pt x="6087660" y="833772"/>
                  <a:pt x="6108889" y="814417"/>
                </a:cubicBezTo>
                <a:cubicBezTo>
                  <a:pt x="6130119" y="795062"/>
                  <a:pt x="6147975" y="773627"/>
                  <a:pt x="6162457" y="750113"/>
                </a:cubicBezTo>
                <a:cubicBezTo>
                  <a:pt x="6176940" y="726598"/>
                  <a:pt x="6186852" y="703714"/>
                  <a:pt x="6192196" y="681459"/>
                </a:cubicBezTo>
                <a:cubicBezTo>
                  <a:pt x="6193334" y="673489"/>
                  <a:pt x="6194328" y="666059"/>
                  <a:pt x="6195178" y="659167"/>
                </a:cubicBezTo>
                <a:cubicBezTo>
                  <a:pt x="6196029" y="652275"/>
                  <a:pt x="6196252" y="646286"/>
                  <a:pt x="6195850" y="641201"/>
                </a:cubicBezTo>
                <a:cubicBezTo>
                  <a:pt x="6195448" y="636115"/>
                  <a:pt x="6194912" y="632904"/>
                  <a:pt x="6194244" y="631569"/>
                </a:cubicBezTo>
                <a:cubicBezTo>
                  <a:pt x="6193576" y="630233"/>
                  <a:pt x="6192978" y="629565"/>
                  <a:pt x="6192446" y="629565"/>
                </a:cubicBezTo>
                <a:close/>
                <a:moveTo>
                  <a:pt x="5012765" y="629565"/>
                </a:moveTo>
                <a:cubicBezTo>
                  <a:pt x="5004537" y="629565"/>
                  <a:pt x="4992013" y="638612"/>
                  <a:pt x="4975193" y="656707"/>
                </a:cubicBezTo>
                <a:cubicBezTo>
                  <a:pt x="4958373" y="674803"/>
                  <a:pt x="4940290" y="697991"/>
                  <a:pt x="4920942" y="726272"/>
                </a:cubicBezTo>
                <a:cubicBezTo>
                  <a:pt x="4901595" y="754553"/>
                  <a:pt x="4882562" y="784125"/>
                  <a:pt x="4863844" y="814987"/>
                </a:cubicBezTo>
                <a:cubicBezTo>
                  <a:pt x="4845127" y="845848"/>
                  <a:pt x="4830053" y="871405"/>
                  <a:pt x="4818622" y="891656"/>
                </a:cubicBezTo>
                <a:cubicBezTo>
                  <a:pt x="4805461" y="915717"/>
                  <a:pt x="4791016" y="944647"/>
                  <a:pt x="4775289" y="978446"/>
                </a:cubicBezTo>
                <a:cubicBezTo>
                  <a:pt x="4759562" y="1012245"/>
                  <a:pt x="4746105" y="1044515"/>
                  <a:pt x="4734917" y="1075256"/>
                </a:cubicBezTo>
                <a:cubicBezTo>
                  <a:pt x="4723729" y="1105996"/>
                  <a:pt x="4716298" y="1129996"/>
                  <a:pt x="4712624" y="1147257"/>
                </a:cubicBezTo>
                <a:cubicBezTo>
                  <a:pt x="4708951" y="1164517"/>
                  <a:pt x="4707493" y="1173147"/>
                  <a:pt x="4708252" y="1173147"/>
                </a:cubicBezTo>
                <a:cubicBezTo>
                  <a:pt x="4726378" y="1173147"/>
                  <a:pt x="4753437" y="1157864"/>
                  <a:pt x="4789430" y="1127298"/>
                </a:cubicBezTo>
                <a:cubicBezTo>
                  <a:pt x="4825423" y="1096732"/>
                  <a:pt x="4862949" y="1048007"/>
                  <a:pt x="4902008" y="981122"/>
                </a:cubicBezTo>
                <a:lnTo>
                  <a:pt x="4911891" y="957121"/>
                </a:lnTo>
                <a:cubicBezTo>
                  <a:pt x="4916506" y="946055"/>
                  <a:pt x="4922991" y="933398"/>
                  <a:pt x="4931348" y="919151"/>
                </a:cubicBezTo>
                <a:cubicBezTo>
                  <a:pt x="4939705" y="904904"/>
                  <a:pt x="4949124" y="887553"/>
                  <a:pt x="4959607" y="867097"/>
                </a:cubicBezTo>
                <a:cubicBezTo>
                  <a:pt x="4970089" y="846642"/>
                  <a:pt x="4981277" y="823309"/>
                  <a:pt x="4993171" y="797100"/>
                </a:cubicBezTo>
                <a:cubicBezTo>
                  <a:pt x="5005065" y="770891"/>
                  <a:pt x="5016591" y="746637"/>
                  <a:pt x="5027748" y="724336"/>
                </a:cubicBezTo>
                <a:cubicBezTo>
                  <a:pt x="5036644" y="698347"/>
                  <a:pt x="5039915" y="676055"/>
                  <a:pt x="5037562" y="657459"/>
                </a:cubicBezTo>
                <a:cubicBezTo>
                  <a:pt x="5035209" y="638863"/>
                  <a:pt x="5026944" y="629565"/>
                  <a:pt x="5012765" y="629565"/>
                </a:cubicBezTo>
                <a:close/>
                <a:moveTo>
                  <a:pt x="2992993" y="629565"/>
                </a:moveTo>
                <a:cubicBezTo>
                  <a:pt x="2982504" y="629565"/>
                  <a:pt x="2970762" y="633967"/>
                  <a:pt x="2957767" y="642772"/>
                </a:cubicBezTo>
                <a:cubicBezTo>
                  <a:pt x="2944773" y="651576"/>
                  <a:pt x="2931672" y="663038"/>
                  <a:pt x="2918465" y="677156"/>
                </a:cubicBezTo>
                <a:cubicBezTo>
                  <a:pt x="2905258" y="691273"/>
                  <a:pt x="2892966" y="706522"/>
                  <a:pt x="2881588" y="722902"/>
                </a:cubicBezTo>
                <a:cubicBezTo>
                  <a:pt x="2870210" y="739282"/>
                  <a:pt x="2861690" y="752876"/>
                  <a:pt x="2856028" y="763684"/>
                </a:cubicBezTo>
                <a:cubicBezTo>
                  <a:pt x="2816953" y="841165"/>
                  <a:pt x="2798752" y="902441"/>
                  <a:pt x="2801423" y="947512"/>
                </a:cubicBezTo>
                <a:cubicBezTo>
                  <a:pt x="2804095" y="992583"/>
                  <a:pt x="2811511" y="1022709"/>
                  <a:pt x="2823671" y="1037889"/>
                </a:cubicBezTo>
                <a:cubicBezTo>
                  <a:pt x="2833796" y="1017304"/>
                  <a:pt x="2846418" y="992833"/>
                  <a:pt x="2861538" y="964476"/>
                </a:cubicBezTo>
                <a:cubicBezTo>
                  <a:pt x="2876658" y="936119"/>
                  <a:pt x="2892081" y="907337"/>
                  <a:pt x="2907808" y="878130"/>
                </a:cubicBezTo>
                <a:cubicBezTo>
                  <a:pt x="2927239" y="841636"/>
                  <a:pt x="2945479" y="805897"/>
                  <a:pt x="2962526" y="770914"/>
                </a:cubicBezTo>
                <a:cubicBezTo>
                  <a:pt x="2979574" y="735930"/>
                  <a:pt x="2991726" y="707391"/>
                  <a:pt x="2998982" y="685296"/>
                </a:cubicBezTo>
                <a:cubicBezTo>
                  <a:pt x="3006239" y="663201"/>
                  <a:pt x="3008903" y="648389"/>
                  <a:pt x="3006975" y="640859"/>
                </a:cubicBezTo>
                <a:cubicBezTo>
                  <a:pt x="3005047" y="633330"/>
                  <a:pt x="3000387" y="629565"/>
                  <a:pt x="2992993" y="629565"/>
                </a:cubicBezTo>
                <a:close/>
                <a:moveTo>
                  <a:pt x="1536140" y="629565"/>
                </a:moveTo>
                <a:cubicBezTo>
                  <a:pt x="1527912" y="629565"/>
                  <a:pt x="1515388" y="638612"/>
                  <a:pt x="1498568" y="656707"/>
                </a:cubicBezTo>
                <a:cubicBezTo>
                  <a:pt x="1481749" y="674803"/>
                  <a:pt x="1463665" y="697991"/>
                  <a:pt x="1444317" y="726272"/>
                </a:cubicBezTo>
                <a:cubicBezTo>
                  <a:pt x="1424970" y="754553"/>
                  <a:pt x="1405937" y="784125"/>
                  <a:pt x="1387220" y="814987"/>
                </a:cubicBezTo>
                <a:cubicBezTo>
                  <a:pt x="1368502" y="845848"/>
                  <a:pt x="1353428" y="871405"/>
                  <a:pt x="1341997" y="891656"/>
                </a:cubicBezTo>
                <a:cubicBezTo>
                  <a:pt x="1328836" y="915717"/>
                  <a:pt x="1314391" y="944647"/>
                  <a:pt x="1298664" y="978446"/>
                </a:cubicBezTo>
                <a:cubicBezTo>
                  <a:pt x="1282937" y="1012245"/>
                  <a:pt x="1269480" y="1044515"/>
                  <a:pt x="1258292" y="1075256"/>
                </a:cubicBezTo>
                <a:cubicBezTo>
                  <a:pt x="1247104" y="1105996"/>
                  <a:pt x="1239673" y="1129996"/>
                  <a:pt x="1235999" y="1147257"/>
                </a:cubicBezTo>
                <a:cubicBezTo>
                  <a:pt x="1232326" y="1164517"/>
                  <a:pt x="1230868" y="1173147"/>
                  <a:pt x="1231627" y="1173147"/>
                </a:cubicBezTo>
                <a:cubicBezTo>
                  <a:pt x="1249753" y="1173147"/>
                  <a:pt x="1276812" y="1157864"/>
                  <a:pt x="1312805" y="1127298"/>
                </a:cubicBezTo>
                <a:cubicBezTo>
                  <a:pt x="1348798" y="1096732"/>
                  <a:pt x="1386324" y="1048007"/>
                  <a:pt x="1425384" y="981122"/>
                </a:cubicBezTo>
                <a:lnTo>
                  <a:pt x="1435266" y="957121"/>
                </a:lnTo>
                <a:cubicBezTo>
                  <a:pt x="1439881" y="946055"/>
                  <a:pt x="1446366" y="933398"/>
                  <a:pt x="1454723" y="919151"/>
                </a:cubicBezTo>
                <a:cubicBezTo>
                  <a:pt x="1463080" y="904904"/>
                  <a:pt x="1472500" y="887553"/>
                  <a:pt x="1482982" y="867097"/>
                </a:cubicBezTo>
                <a:cubicBezTo>
                  <a:pt x="1493464" y="846642"/>
                  <a:pt x="1504652" y="823309"/>
                  <a:pt x="1516546" y="797100"/>
                </a:cubicBezTo>
                <a:cubicBezTo>
                  <a:pt x="1528440" y="770891"/>
                  <a:pt x="1539966" y="746637"/>
                  <a:pt x="1551123" y="724336"/>
                </a:cubicBezTo>
                <a:cubicBezTo>
                  <a:pt x="1560019" y="698347"/>
                  <a:pt x="1563290" y="676055"/>
                  <a:pt x="1560937" y="657459"/>
                </a:cubicBezTo>
                <a:cubicBezTo>
                  <a:pt x="1558584" y="638863"/>
                  <a:pt x="1550318" y="629565"/>
                  <a:pt x="1536140" y="629565"/>
                </a:cubicBezTo>
                <a:close/>
                <a:moveTo>
                  <a:pt x="3725949" y="628973"/>
                </a:moveTo>
                <a:cubicBezTo>
                  <a:pt x="3716264" y="628973"/>
                  <a:pt x="3703266" y="636271"/>
                  <a:pt x="3686955" y="650867"/>
                </a:cubicBezTo>
                <a:cubicBezTo>
                  <a:pt x="3670643" y="665463"/>
                  <a:pt x="3652377" y="685459"/>
                  <a:pt x="3632157" y="710856"/>
                </a:cubicBezTo>
                <a:cubicBezTo>
                  <a:pt x="3611936" y="736253"/>
                  <a:pt x="3591709" y="765422"/>
                  <a:pt x="3571473" y="798364"/>
                </a:cubicBezTo>
                <a:lnTo>
                  <a:pt x="3525798" y="882428"/>
                </a:lnTo>
                <a:lnTo>
                  <a:pt x="3527424" y="882111"/>
                </a:lnTo>
                <a:cubicBezTo>
                  <a:pt x="3539790" y="878825"/>
                  <a:pt x="3555198" y="872318"/>
                  <a:pt x="3573648" y="862589"/>
                </a:cubicBezTo>
                <a:cubicBezTo>
                  <a:pt x="3598248" y="849617"/>
                  <a:pt x="3621162" y="833442"/>
                  <a:pt x="3642392" y="814064"/>
                </a:cubicBezTo>
                <a:cubicBezTo>
                  <a:pt x="3663622" y="794686"/>
                  <a:pt x="3681478" y="773229"/>
                  <a:pt x="3695960" y="749692"/>
                </a:cubicBezTo>
                <a:cubicBezTo>
                  <a:pt x="3710442" y="726154"/>
                  <a:pt x="3720363" y="703243"/>
                  <a:pt x="3725722" y="680958"/>
                </a:cubicBezTo>
                <a:cubicBezTo>
                  <a:pt x="3726845" y="672988"/>
                  <a:pt x="3727832" y="665550"/>
                  <a:pt x="3728682" y="658643"/>
                </a:cubicBezTo>
                <a:cubicBezTo>
                  <a:pt x="3729532" y="651736"/>
                  <a:pt x="3729756" y="645736"/>
                  <a:pt x="3729353" y="640643"/>
                </a:cubicBezTo>
                <a:cubicBezTo>
                  <a:pt x="3728951" y="635550"/>
                  <a:pt x="3728413" y="632331"/>
                  <a:pt x="3727737" y="630988"/>
                </a:cubicBezTo>
                <a:cubicBezTo>
                  <a:pt x="3727061" y="629644"/>
                  <a:pt x="3726466" y="628973"/>
                  <a:pt x="3725949" y="628973"/>
                </a:cubicBezTo>
                <a:close/>
                <a:moveTo>
                  <a:pt x="6194791" y="590217"/>
                </a:moveTo>
                <a:lnTo>
                  <a:pt x="6199756" y="590217"/>
                </a:lnTo>
                <a:cubicBezTo>
                  <a:pt x="6206876" y="591644"/>
                  <a:pt x="6214628" y="593758"/>
                  <a:pt x="6223016" y="596559"/>
                </a:cubicBezTo>
                <a:cubicBezTo>
                  <a:pt x="6231403" y="599359"/>
                  <a:pt x="6239745" y="604612"/>
                  <a:pt x="6248041" y="612316"/>
                </a:cubicBezTo>
                <a:cubicBezTo>
                  <a:pt x="6256337" y="620020"/>
                  <a:pt x="6262447" y="630085"/>
                  <a:pt x="6266371" y="642510"/>
                </a:cubicBezTo>
                <a:cubicBezTo>
                  <a:pt x="6270296" y="654935"/>
                  <a:pt x="6271164" y="671243"/>
                  <a:pt x="6268978" y="691433"/>
                </a:cubicBezTo>
                <a:cubicBezTo>
                  <a:pt x="6264986" y="719350"/>
                  <a:pt x="6253141" y="747456"/>
                  <a:pt x="6233444" y="775753"/>
                </a:cubicBezTo>
                <a:cubicBezTo>
                  <a:pt x="6213748" y="804049"/>
                  <a:pt x="6189756" y="829370"/>
                  <a:pt x="6161466" y="851716"/>
                </a:cubicBezTo>
                <a:cubicBezTo>
                  <a:pt x="6133178" y="874061"/>
                  <a:pt x="6101736" y="892403"/>
                  <a:pt x="6067139" y="906741"/>
                </a:cubicBezTo>
                <a:cubicBezTo>
                  <a:pt x="6032542" y="921079"/>
                  <a:pt x="6000557" y="928673"/>
                  <a:pt x="5971184" y="929523"/>
                </a:cubicBezTo>
                <a:cubicBezTo>
                  <a:pt x="5935282" y="1007293"/>
                  <a:pt x="5916204" y="1067339"/>
                  <a:pt x="5913949" y="1109662"/>
                </a:cubicBezTo>
                <a:cubicBezTo>
                  <a:pt x="5911694" y="1151985"/>
                  <a:pt x="5924298" y="1173147"/>
                  <a:pt x="5951760" y="1173147"/>
                </a:cubicBezTo>
                <a:cubicBezTo>
                  <a:pt x="5973088" y="1173147"/>
                  <a:pt x="5995794" y="1167124"/>
                  <a:pt x="6019878" y="1155078"/>
                </a:cubicBezTo>
                <a:cubicBezTo>
                  <a:pt x="6043962" y="1143033"/>
                  <a:pt x="6068228" y="1125939"/>
                  <a:pt x="6092676" y="1103799"/>
                </a:cubicBezTo>
                <a:cubicBezTo>
                  <a:pt x="6117124" y="1081658"/>
                  <a:pt x="6141204" y="1055016"/>
                  <a:pt x="6164916" y="1023874"/>
                </a:cubicBezTo>
                <a:cubicBezTo>
                  <a:pt x="6188628" y="992731"/>
                  <a:pt x="6213828" y="955269"/>
                  <a:pt x="6240515" y="911489"/>
                </a:cubicBezTo>
                <a:lnTo>
                  <a:pt x="6255868" y="919557"/>
                </a:lnTo>
                <a:lnTo>
                  <a:pt x="6417078" y="601876"/>
                </a:lnTo>
                <a:lnTo>
                  <a:pt x="6528062" y="601876"/>
                </a:lnTo>
                <a:lnTo>
                  <a:pt x="6507677" y="638679"/>
                </a:lnTo>
                <a:lnTo>
                  <a:pt x="6514268" y="630537"/>
                </a:lnTo>
                <a:cubicBezTo>
                  <a:pt x="6519580" y="625004"/>
                  <a:pt x="6525214" y="620104"/>
                  <a:pt x="6531170" y="615834"/>
                </a:cubicBezTo>
                <a:cubicBezTo>
                  <a:pt x="6554996" y="598756"/>
                  <a:pt x="6576746" y="590217"/>
                  <a:pt x="6596420" y="590217"/>
                </a:cubicBezTo>
                <a:cubicBezTo>
                  <a:pt x="6618477" y="590217"/>
                  <a:pt x="6635448" y="595610"/>
                  <a:pt x="6647334" y="606396"/>
                </a:cubicBezTo>
                <a:cubicBezTo>
                  <a:pt x="6659221" y="617181"/>
                  <a:pt x="6667054" y="630240"/>
                  <a:pt x="6670834" y="645573"/>
                </a:cubicBezTo>
                <a:cubicBezTo>
                  <a:pt x="6674614" y="660905"/>
                  <a:pt x="6675240" y="677140"/>
                  <a:pt x="6672712" y="694279"/>
                </a:cubicBezTo>
                <a:lnTo>
                  <a:pt x="6671278" y="701851"/>
                </a:lnTo>
                <a:lnTo>
                  <a:pt x="6676972" y="690333"/>
                </a:lnTo>
                <a:cubicBezTo>
                  <a:pt x="6694235" y="660011"/>
                  <a:pt x="6714679" y="637045"/>
                  <a:pt x="6738304" y="621436"/>
                </a:cubicBezTo>
                <a:cubicBezTo>
                  <a:pt x="6769803" y="600623"/>
                  <a:pt x="6793811" y="590217"/>
                  <a:pt x="6810328" y="590217"/>
                </a:cubicBezTo>
                <a:cubicBezTo>
                  <a:pt x="6842100" y="590217"/>
                  <a:pt x="6862958" y="599576"/>
                  <a:pt x="6872902" y="618293"/>
                </a:cubicBezTo>
                <a:cubicBezTo>
                  <a:pt x="6882844" y="637011"/>
                  <a:pt x="6887816" y="656799"/>
                  <a:pt x="6887816" y="677657"/>
                </a:cubicBezTo>
                <a:cubicBezTo>
                  <a:pt x="6887816" y="697254"/>
                  <a:pt x="6882552" y="720837"/>
                  <a:pt x="6872025" y="748405"/>
                </a:cubicBezTo>
                <a:cubicBezTo>
                  <a:pt x="6861497" y="775973"/>
                  <a:pt x="6848206" y="805301"/>
                  <a:pt x="6832154" y="836391"/>
                </a:cubicBezTo>
                <a:cubicBezTo>
                  <a:pt x="6816100" y="867481"/>
                  <a:pt x="6799853" y="898092"/>
                  <a:pt x="6783412" y="928225"/>
                </a:cubicBezTo>
                <a:cubicBezTo>
                  <a:pt x="6766972" y="958359"/>
                  <a:pt x="6751158" y="987657"/>
                  <a:pt x="6735970" y="1016120"/>
                </a:cubicBezTo>
                <a:cubicBezTo>
                  <a:pt x="6720782" y="1044584"/>
                  <a:pt x="6708458" y="1070523"/>
                  <a:pt x="6699002" y="1093939"/>
                </a:cubicBezTo>
                <a:cubicBezTo>
                  <a:pt x="6689544" y="1117355"/>
                  <a:pt x="6684816" y="1136281"/>
                  <a:pt x="6684816" y="1150718"/>
                </a:cubicBezTo>
                <a:cubicBezTo>
                  <a:pt x="6684816" y="1158642"/>
                  <a:pt x="6686106" y="1164327"/>
                  <a:pt x="6688686" y="1167773"/>
                </a:cubicBezTo>
                <a:cubicBezTo>
                  <a:pt x="6691268" y="1171219"/>
                  <a:pt x="6692534" y="1172593"/>
                  <a:pt x="6692490" y="1171895"/>
                </a:cubicBezTo>
                <a:cubicBezTo>
                  <a:pt x="6713498" y="1168828"/>
                  <a:pt x="6744190" y="1145739"/>
                  <a:pt x="6784562" y="1102626"/>
                </a:cubicBezTo>
                <a:cubicBezTo>
                  <a:pt x="6824934" y="1059514"/>
                  <a:pt x="6869197" y="995892"/>
                  <a:pt x="6917350" y="911762"/>
                </a:cubicBezTo>
                <a:lnTo>
                  <a:pt x="6947862" y="927611"/>
                </a:lnTo>
                <a:cubicBezTo>
                  <a:pt x="6903110" y="1013486"/>
                  <a:pt x="6858844" y="1080034"/>
                  <a:pt x="6815064" y="1127253"/>
                </a:cubicBezTo>
                <a:cubicBezTo>
                  <a:pt x="6771284" y="1174472"/>
                  <a:pt x="6737393" y="1201276"/>
                  <a:pt x="6713392" y="1207667"/>
                </a:cubicBezTo>
                <a:lnTo>
                  <a:pt x="6713392" y="1212495"/>
                </a:lnTo>
                <a:lnTo>
                  <a:pt x="6690258" y="1212495"/>
                </a:lnTo>
                <a:cubicBezTo>
                  <a:pt x="6683244" y="1212495"/>
                  <a:pt x="6679054" y="1211796"/>
                  <a:pt x="6677688" y="1210400"/>
                </a:cubicBezTo>
                <a:cubicBezTo>
                  <a:pt x="6653262" y="1207333"/>
                  <a:pt x="6635472" y="1195648"/>
                  <a:pt x="6624314" y="1175344"/>
                </a:cubicBezTo>
                <a:cubicBezTo>
                  <a:pt x="6613156" y="1155040"/>
                  <a:pt x="6607577" y="1131606"/>
                  <a:pt x="6607577" y="1105040"/>
                </a:cubicBezTo>
                <a:cubicBezTo>
                  <a:pt x="6607577" y="1079597"/>
                  <a:pt x="6611854" y="1053206"/>
                  <a:pt x="6620408" y="1025866"/>
                </a:cubicBezTo>
                <a:cubicBezTo>
                  <a:pt x="6628962" y="998526"/>
                  <a:pt x="6640124" y="970116"/>
                  <a:pt x="6653893" y="940635"/>
                </a:cubicBezTo>
                <a:cubicBezTo>
                  <a:pt x="6667661" y="911155"/>
                  <a:pt x="6682709" y="882263"/>
                  <a:pt x="6699036" y="853959"/>
                </a:cubicBezTo>
                <a:cubicBezTo>
                  <a:pt x="6715362" y="825655"/>
                  <a:pt x="6730672" y="798645"/>
                  <a:pt x="6744964" y="772929"/>
                </a:cubicBezTo>
                <a:cubicBezTo>
                  <a:pt x="6759257" y="747213"/>
                  <a:pt x="6771936" y="724454"/>
                  <a:pt x="6783002" y="704651"/>
                </a:cubicBezTo>
                <a:cubicBezTo>
                  <a:pt x="6794069" y="684848"/>
                  <a:pt x="6801424" y="668533"/>
                  <a:pt x="6805068" y="655706"/>
                </a:cubicBezTo>
                <a:cubicBezTo>
                  <a:pt x="6807724" y="646795"/>
                  <a:pt x="6809504" y="640210"/>
                  <a:pt x="6810407" y="635952"/>
                </a:cubicBezTo>
                <a:cubicBezTo>
                  <a:pt x="6811310" y="631694"/>
                  <a:pt x="6811375" y="629565"/>
                  <a:pt x="6810600" y="629565"/>
                </a:cubicBezTo>
                <a:cubicBezTo>
                  <a:pt x="6805196" y="629565"/>
                  <a:pt x="6796369" y="632514"/>
                  <a:pt x="6784118" y="638411"/>
                </a:cubicBezTo>
                <a:cubicBezTo>
                  <a:pt x="6771868" y="644309"/>
                  <a:pt x="6757139" y="654730"/>
                  <a:pt x="6739932" y="669675"/>
                </a:cubicBezTo>
                <a:cubicBezTo>
                  <a:pt x="6722724" y="684621"/>
                  <a:pt x="6703662" y="705573"/>
                  <a:pt x="6682744" y="732534"/>
                </a:cubicBezTo>
                <a:cubicBezTo>
                  <a:pt x="6661824" y="759494"/>
                  <a:pt x="6639259" y="793901"/>
                  <a:pt x="6615046" y="835753"/>
                </a:cubicBezTo>
                <a:cubicBezTo>
                  <a:pt x="6598742" y="867435"/>
                  <a:pt x="6579694" y="903819"/>
                  <a:pt x="6557903" y="944905"/>
                </a:cubicBezTo>
                <a:cubicBezTo>
                  <a:pt x="6536111" y="985991"/>
                  <a:pt x="6515682" y="1023748"/>
                  <a:pt x="6496615" y="1058178"/>
                </a:cubicBezTo>
                <a:cubicBezTo>
                  <a:pt x="6473738" y="1103097"/>
                  <a:pt x="6449010" y="1154536"/>
                  <a:pt x="6422428" y="1212495"/>
                </a:cubicBezTo>
                <a:lnTo>
                  <a:pt x="6315930" y="1212495"/>
                </a:lnTo>
                <a:lnTo>
                  <a:pt x="6544844" y="753346"/>
                </a:lnTo>
                <a:cubicBezTo>
                  <a:pt x="6553314" y="738242"/>
                  <a:pt x="6562028" y="721475"/>
                  <a:pt x="6570984" y="703046"/>
                </a:cubicBezTo>
                <a:cubicBezTo>
                  <a:pt x="6579941" y="684617"/>
                  <a:pt x="6586374" y="669387"/>
                  <a:pt x="6590283" y="657356"/>
                </a:cubicBezTo>
                <a:cubicBezTo>
                  <a:pt x="6594192" y="645326"/>
                  <a:pt x="6596032" y="637686"/>
                  <a:pt x="6595804" y="634438"/>
                </a:cubicBezTo>
                <a:cubicBezTo>
                  <a:pt x="6595577" y="631189"/>
                  <a:pt x="6595304" y="629565"/>
                  <a:pt x="6594985" y="629565"/>
                </a:cubicBezTo>
                <a:cubicBezTo>
                  <a:pt x="6587015" y="629565"/>
                  <a:pt x="6577432" y="632673"/>
                  <a:pt x="6566237" y="638889"/>
                </a:cubicBezTo>
                <a:cubicBezTo>
                  <a:pt x="6555042" y="645106"/>
                  <a:pt x="6541785" y="656320"/>
                  <a:pt x="6526468" y="672533"/>
                </a:cubicBezTo>
                <a:cubicBezTo>
                  <a:pt x="6511151" y="688746"/>
                  <a:pt x="6493352" y="711228"/>
                  <a:pt x="6473070" y="739980"/>
                </a:cubicBezTo>
                <a:cubicBezTo>
                  <a:pt x="6452790" y="768732"/>
                  <a:pt x="6431051" y="803624"/>
                  <a:pt x="6407856" y="844657"/>
                </a:cubicBezTo>
                <a:lnTo>
                  <a:pt x="6210570" y="1212495"/>
                </a:lnTo>
                <a:lnTo>
                  <a:pt x="6107214" y="1212495"/>
                </a:lnTo>
                <a:lnTo>
                  <a:pt x="6182965" y="1063218"/>
                </a:lnTo>
                <a:lnTo>
                  <a:pt x="6157612" y="1093307"/>
                </a:lnTo>
                <a:cubicBezTo>
                  <a:pt x="6144496" y="1107634"/>
                  <a:pt x="6131246" y="1120881"/>
                  <a:pt x="6117860" y="1133048"/>
                </a:cubicBezTo>
                <a:cubicBezTo>
                  <a:pt x="6091090" y="1157382"/>
                  <a:pt x="6063723" y="1176707"/>
                  <a:pt x="6035761" y="1191022"/>
                </a:cubicBezTo>
                <a:cubicBezTo>
                  <a:pt x="6007798" y="1205337"/>
                  <a:pt x="5979798" y="1212495"/>
                  <a:pt x="5951760" y="1212495"/>
                </a:cubicBezTo>
                <a:cubicBezTo>
                  <a:pt x="5917406" y="1212495"/>
                  <a:pt x="5889197" y="1202540"/>
                  <a:pt x="5867132" y="1182631"/>
                </a:cubicBezTo>
                <a:cubicBezTo>
                  <a:pt x="5845068" y="1162722"/>
                  <a:pt x="5830259" y="1136076"/>
                  <a:pt x="5822707" y="1102694"/>
                </a:cubicBezTo>
                <a:cubicBezTo>
                  <a:pt x="5815154" y="1069313"/>
                  <a:pt x="5814998" y="1031430"/>
                  <a:pt x="5822240" y="989046"/>
                </a:cubicBezTo>
                <a:cubicBezTo>
                  <a:pt x="5829481" y="946662"/>
                  <a:pt x="5847386" y="898988"/>
                  <a:pt x="5875956" y="846023"/>
                </a:cubicBezTo>
                <a:cubicBezTo>
                  <a:pt x="5891501" y="816831"/>
                  <a:pt x="5911676" y="786436"/>
                  <a:pt x="5936481" y="754838"/>
                </a:cubicBezTo>
                <a:cubicBezTo>
                  <a:pt x="5961286" y="723240"/>
                  <a:pt x="5987548" y="695277"/>
                  <a:pt x="6015268" y="670951"/>
                </a:cubicBezTo>
                <a:cubicBezTo>
                  <a:pt x="6042986" y="646624"/>
                  <a:pt x="6072368" y="627087"/>
                  <a:pt x="6103412" y="612339"/>
                </a:cubicBezTo>
                <a:cubicBezTo>
                  <a:pt x="6134456" y="597591"/>
                  <a:pt x="6164916" y="590217"/>
                  <a:pt x="6194791" y="590217"/>
                </a:cubicBezTo>
                <a:close/>
                <a:moveTo>
                  <a:pt x="4619674" y="590217"/>
                </a:moveTo>
                <a:cubicBezTo>
                  <a:pt x="4650551" y="590217"/>
                  <a:pt x="4673284" y="598050"/>
                  <a:pt x="4687872" y="613716"/>
                </a:cubicBezTo>
                <a:cubicBezTo>
                  <a:pt x="4702460" y="629383"/>
                  <a:pt x="4709478" y="647683"/>
                  <a:pt x="4708924" y="668616"/>
                </a:cubicBezTo>
                <a:cubicBezTo>
                  <a:pt x="4708369" y="689550"/>
                  <a:pt x="4701466" y="711080"/>
                  <a:pt x="4688214" y="733206"/>
                </a:cubicBezTo>
                <a:cubicBezTo>
                  <a:pt x="4674961" y="755331"/>
                  <a:pt x="4657064" y="773552"/>
                  <a:pt x="4634520" y="787867"/>
                </a:cubicBezTo>
                <a:cubicBezTo>
                  <a:pt x="4627993" y="791146"/>
                  <a:pt x="4621624" y="792785"/>
                  <a:pt x="4615416" y="792785"/>
                </a:cubicBezTo>
                <a:cubicBezTo>
                  <a:pt x="4604030" y="792785"/>
                  <a:pt x="4594041" y="789191"/>
                  <a:pt x="4585450" y="782003"/>
                </a:cubicBezTo>
                <a:cubicBezTo>
                  <a:pt x="4576857" y="774815"/>
                  <a:pt x="4572561" y="764565"/>
                  <a:pt x="4572561" y="751251"/>
                </a:cubicBezTo>
                <a:cubicBezTo>
                  <a:pt x="4572561" y="739077"/>
                  <a:pt x="4576550" y="729354"/>
                  <a:pt x="4584527" y="722082"/>
                </a:cubicBezTo>
                <a:cubicBezTo>
                  <a:pt x="4592505" y="714811"/>
                  <a:pt x="4601859" y="711175"/>
                  <a:pt x="4612592" y="711175"/>
                </a:cubicBezTo>
                <a:cubicBezTo>
                  <a:pt x="4634133" y="711175"/>
                  <a:pt x="4645306" y="716367"/>
                  <a:pt x="4646111" y="726750"/>
                </a:cubicBezTo>
                <a:cubicBezTo>
                  <a:pt x="4647280" y="720405"/>
                  <a:pt x="4651667" y="710059"/>
                  <a:pt x="4659272" y="695714"/>
                </a:cubicBezTo>
                <a:cubicBezTo>
                  <a:pt x="4666878" y="681368"/>
                  <a:pt x="4669845" y="669216"/>
                  <a:pt x="4668176" y="659258"/>
                </a:cubicBezTo>
                <a:cubicBezTo>
                  <a:pt x="4666718" y="650605"/>
                  <a:pt x="4662677" y="643979"/>
                  <a:pt x="4656050" y="639379"/>
                </a:cubicBezTo>
                <a:cubicBezTo>
                  <a:pt x="4649424" y="634779"/>
                  <a:pt x="4643431" y="632479"/>
                  <a:pt x="4638073" y="632479"/>
                </a:cubicBezTo>
                <a:cubicBezTo>
                  <a:pt x="4624531" y="632479"/>
                  <a:pt x="4609423" y="639132"/>
                  <a:pt x="4592748" y="652438"/>
                </a:cubicBezTo>
                <a:cubicBezTo>
                  <a:pt x="4576072" y="665744"/>
                  <a:pt x="4558144" y="685247"/>
                  <a:pt x="4538963" y="710947"/>
                </a:cubicBezTo>
                <a:cubicBezTo>
                  <a:pt x="4519782" y="736648"/>
                  <a:pt x="4500317" y="767104"/>
                  <a:pt x="4480568" y="802315"/>
                </a:cubicBezTo>
                <a:cubicBezTo>
                  <a:pt x="4460818" y="837526"/>
                  <a:pt x="4440544" y="875443"/>
                  <a:pt x="4419747" y="916066"/>
                </a:cubicBezTo>
                <a:cubicBezTo>
                  <a:pt x="4406692" y="941220"/>
                  <a:pt x="4395105" y="969190"/>
                  <a:pt x="4384988" y="999976"/>
                </a:cubicBezTo>
                <a:cubicBezTo>
                  <a:pt x="4374870" y="1030762"/>
                  <a:pt x="4367716" y="1059961"/>
                  <a:pt x="4363526" y="1087575"/>
                </a:cubicBezTo>
                <a:cubicBezTo>
                  <a:pt x="4359336" y="1115188"/>
                  <a:pt x="4359310" y="1136596"/>
                  <a:pt x="4363447" y="1151800"/>
                </a:cubicBezTo>
                <a:cubicBezTo>
                  <a:pt x="4367583" y="1167003"/>
                  <a:pt x="4375428" y="1174604"/>
                  <a:pt x="4386980" y="1174604"/>
                </a:cubicBezTo>
                <a:cubicBezTo>
                  <a:pt x="4400126" y="1174604"/>
                  <a:pt x="4416529" y="1170236"/>
                  <a:pt x="4436187" y="1161500"/>
                </a:cubicBezTo>
                <a:cubicBezTo>
                  <a:pt x="4455846" y="1152763"/>
                  <a:pt x="4477884" y="1138266"/>
                  <a:pt x="4502302" y="1118008"/>
                </a:cubicBezTo>
                <a:cubicBezTo>
                  <a:pt x="4526720" y="1097749"/>
                  <a:pt x="4551897" y="1071548"/>
                  <a:pt x="4577833" y="1039403"/>
                </a:cubicBezTo>
                <a:cubicBezTo>
                  <a:pt x="4603769" y="1007259"/>
                  <a:pt x="4631811" y="964628"/>
                  <a:pt x="4661959" y="911512"/>
                </a:cubicBezTo>
                <a:lnTo>
                  <a:pt x="4672691" y="917057"/>
                </a:lnTo>
                <a:lnTo>
                  <a:pt x="4702469" y="855883"/>
                </a:lnTo>
                <a:cubicBezTo>
                  <a:pt x="4727410" y="809886"/>
                  <a:pt x="4754830" y="769980"/>
                  <a:pt x="4784728" y="736166"/>
                </a:cubicBezTo>
                <a:cubicBezTo>
                  <a:pt x="4814626" y="702351"/>
                  <a:pt x="4843552" y="674655"/>
                  <a:pt x="4871507" y="653076"/>
                </a:cubicBezTo>
                <a:cubicBezTo>
                  <a:pt x="4899462" y="631497"/>
                  <a:pt x="4925899" y="615625"/>
                  <a:pt x="4950817" y="605462"/>
                </a:cubicBezTo>
                <a:cubicBezTo>
                  <a:pt x="4975736" y="595299"/>
                  <a:pt x="4996401" y="590217"/>
                  <a:pt x="5012811" y="590217"/>
                </a:cubicBezTo>
                <a:cubicBezTo>
                  <a:pt x="5041183" y="590217"/>
                  <a:pt x="5059760" y="600236"/>
                  <a:pt x="5068542" y="620274"/>
                </a:cubicBezTo>
                <a:cubicBezTo>
                  <a:pt x="5077324" y="640313"/>
                  <a:pt x="5080288" y="657444"/>
                  <a:pt x="5077433" y="671668"/>
                </a:cubicBezTo>
                <a:lnTo>
                  <a:pt x="5089069" y="601876"/>
                </a:lnTo>
                <a:lnTo>
                  <a:pt x="5203242" y="601876"/>
                </a:lnTo>
                <a:lnTo>
                  <a:pt x="5018412" y="970306"/>
                </a:lnTo>
                <a:cubicBezTo>
                  <a:pt x="5001289" y="1002640"/>
                  <a:pt x="4986454" y="1032033"/>
                  <a:pt x="4973907" y="1058485"/>
                </a:cubicBezTo>
                <a:cubicBezTo>
                  <a:pt x="4961360" y="1084937"/>
                  <a:pt x="4952127" y="1107708"/>
                  <a:pt x="4946206" y="1126797"/>
                </a:cubicBezTo>
                <a:cubicBezTo>
                  <a:pt x="4940286" y="1145887"/>
                  <a:pt x="4937587" y="1158384"/>
                  <a:pt x="4938111" y="1164289"/>
                </a:cubicBezTo>
                <a:cubicBezTo>
                  <a:pt x="4938635" y="1170194"/>
                  <a:pt x="4939231" y="1173147"/>
                  <a:pt x="4939899" y="1173147"/>
                </a:cubicBezTo>
                <a:cubicBezTo>
                  <a:pt x="4949144" y="1173147"/>
                  <a:pt x="4962024" y="1167933"/>
                  <a:pt x="4978541" y="1157504"/>
                </a:cubicBezTo>
                <a:cubicBezTo>
                  <a:pt x="4995057" y="1147075"/>
                  <a:pt x="5013262" y="1131234"/>
                  <a:pt x="5033156" y="1109981"/>
                </a:cubicBezTo>
                <a:cubicBezTo>
                  <a:pt x="5053050" y="1088728"/>
                  <a:pt x="5074451" y="1062113"/>
                  <a:pt x="5097358" y="1030136"/>
                </a:cubicBezTo>
                <a:cubicBezTo>
                  <a:pt x="5120265" y="998158"/>
                  <a:pt x="5145336" y="958609"/>
                  <a:pt x="5172570" y="911489"/>
                </a:cubicBezTo>
                <a:lnTo>
                  <a:pt x="5186248" y="918557"/>
                </a:lnTo>
                <a:lnTo>
                  <a:pt x="5201699" y="878153"/>
                </a:lnTo>
                <a:cubicBezTo>
                  <a:pt x="5224804" y="828103"/>
                  <a:pt x="5250239" y="785058"/>
                  <a:pt x="5278003" y="749020"/>
                </a:cubicBezTo>
                <a:cubicBezTo>
                  <a:pt x="5305769" y="712981"/>
                  <a:pt x="5334016" y="683076"/>
                  <a:pt x="5362745" y="659303"/>
                </a:cubicBezTo>
                <a:cubicBezTo>
                  <a:pt x="5391474" y="635531"/>
                  <a:pt x="5419254" y="618073"/>
                  <a:pt x="5446085" y="606931"/>
                </a:cubicBezTo>
                <a:cubicBezTo>
                  <a:pt x="5472917" y="595788"/>
                  <a:pt x="5495896" y="590217"/>
                  <a:pt x="5515024" y="590217"/>
                </a:cubicBezTo>
                <a:cubicBezTo>
                  <a:pt x="5545901" y="590217"/>
                  <a:pt x="5568634" y="598050"/>
                  <a:pt x="5583222" y="613716"/>
                </a:cubicBezTo>
                <a:cubicBezTo>
                  <a:pt x="5597810" y="629383"/>
                  <a:pt x="5604828" y="647683"/>
                  <a:pt x="5604273" y="668616"/>
                </a:cubicBezTo>
                <a:cubicBezTo>
                  <a:pt x="5603719" y="689550"/>
                  <a:pt x="5596816" y="711080"/>
                  <a:pt x="5583564" y="733206"/>
                </a:cubicBezTo>
                <a:cubicBezTo>
                  <a:pt x="5570311" y="755331"/>
                  <a:pt x="5552413" y="773552"/>
                  <a:pt x="5529870" y="787867"/>
                </a:cubicBezTo>
                <a:cubicBezTo>
                  <a:pt x="5523343" y="791146"/>
                  <a:pt x="5516975" y="792785"/>
                  <a:pt x="5510766" y="792785"/>
                </a:cubicBezTo>
                <a:cubicBezTo>
                  <a:pt x="5499380" y="792785"/>
                  <a:pt x="5489391" y="789191"/>
                  <a:pt x="5480800" y="782003"/>
                </a:cubicBezTo>
                <a:cubicBezTo>
                  <a:pt x="5472207" y="774815"/>
                  <a:pt x="5467911" y="764565"/>
                  <a:pt x="5467911" y="751251"/>
                </a:cubicBezTo>
                <a:cubicBezTo>
                  <a:pt x="5467911" y="739077"/>
                  <a:pt x="5471900" y="729354"/>
                  <a:pt x="5479877" y="722082"/>
                </a:cubicBezTo>
                <a:cubicBezTo>
                  <a:pt x="5487854" y="714811"/>
                  <a:pt x="5497210" y="711175"/>
                  <a:pt x="5507942" y="711175"/>
                </a:cubicBezTo>
                <a:cubicBezTo>
                  <a:pt x="5529483" y="711175"/>
                  <a:pt x="5540656" y="716367"/>
                  <a:pt x="5541460" y="726750"/>
                </a:cubicBezTo>
                <a:cubicBezTo>
                  <a:pt x="5542630" y="720405"/>
                  <a:pt x="5547016" y="710059"/>
                  <a:pt x="5554622" y="695714"/>
                </a:cubicBezTo>
                <a:cubicBezTo>
                  <a:pt x="5562227" y="681368"/>
                  <a:pt x="5565196" y="669216"/>
                  <a:pt x="5563525" y="659258"/>
                </a:cubicBezTo>
                <a:cubicBezTo>
                  <a:pt x="5562068" y="650605"/>
                  <a:pt x="5558026" y="643979"/>
                  <a:pt x="5551400" y="639379"/>
                </a:cubicBezTo>
                <a:cubicBezTo>
                  <a:pt x="5544774" y="634779"/>
                  <a:pt x="5538782" y="632479"/>
                  <a:pt x="5533423" y="632479"/>
                </a:cubicBezTo>
                <a:cubicBezTo>
                  <a:pt x="5519881" y="632479"/>
                  <a:pt x="5504773" y="639132"/>
                  <a:pt x="5488097" y="652438"/>
                </a:cubicBezTo>
                <a:cubicBezTo>
                  <a:pt x="5471422" y="665744"/>
                  <a:pt x="5453494" y="685247"/>
                  <a:pt x="5434313" y="710947"/>
                </a:cubicBezTo>
                <a:cubicBezTo>
                  <a:pt x="5415133" y="736648"/>
                  <a:pt x="5395668" y="767104"/>
                  <a:pt x="5375918" y="802315"/>
                </a:cubicBezTo>
                <a:cubicBezTo>
                  <a:pt x="5356168" y="837526"/>
                  <a:pt x="5335894" y="875443"/>
                  <a:pt x="5315097" y="916066"/>
                </a:cubicBezTo>
                <a:cubicBezTo>
                  <a:pt x="5302042" y="941220"/>
                  <a:pt x="5290455" y="969190"/>
                  <a:pt x="5280337" y="999976"/>
                </a:cubicBezTo>
                <a:cubicBezTo>
                  <a:pt x="5270220" y="1030762"/>
                  <a:pt x="5263066" y="1059961"/>
                  <a:pt x="5258876" y="1087575"/>
                </a:cubicBezTo>
                <a:cubicBezTo>
                  <a:pt x="5254686" y="1115188"/>
                  <a:pt x="5254660" y="1136596"/>
                  <a:pt x="5258796" y="1151800"/>
                </a:cubicBezTo>
                <a:cubicBezTo>
                  <a:pt x="5262933" y="1167003"/>
                  <a:pt x="5270778" y="1174604"/>
                  <a:pt x="5282330" y="1174604"/>
                </a:cubicBezTo>
                <a:cubicBezTo>
                  <a:pt x="5295477" y="1174604"/>
                  <a:pt x="5311878" y="1170236"/>
                  <a:pt x="5331537" y="1161500"/>
                </a:cubicBezTo>
                <a:cubicBezTo>
                  <a:pt x="5351196" y="1152763"/>
                  <a:pt x="5373235" y="1138266"/>
                  <a:pt x="5397652" y="1118008"/>
                </a:cubicBezTo>
                <a:cubicBezTo>
                  <a:pt x="5422070" y="1097749"/>
                  <a:pt x="5447246" y="1071548"/>
                  <a:pt x="5473183" y="1039403"/>
                </a:cubicBezTo>
                <a:cubicBezTo>
                  <a:pt x="5499118" y="1007259"/>
                  <a:pt x="5527161" y="964628"/>
                  <a:pt x="5557309" y="911512"/>
                </a:cubicBezTo>
                <a:lnTo>
                  <a:pt x="5588027" y="927383"/>
                </a:lnTo>
                <a:cubicBezTo>
                  <a:pt x="5559548" y="983611"/>
                  <a:pt x="5531316" y="1028967"/>
                  <a:pt x="5503331" y="1063449"/>
                </a:cubicBezTo>
                <a:cubicBezTo>
                  <a:pt x="5475346" y="1097932"/>
                  <a:pt x="5448017" y="1126285"/>
                  <a:pt x="5421345" y="1148509"/>
                </a:cubicBezTo>
                <a:cubicBezTo>
                  <a:pt x="5394673" y="1170733"/>
                  <a:pt x="5369455" y="1187196"/>
                  <a:pt x="5345689" y="1197899"/>
                </a:cubicBezTo>
                <a:cubicBezTo>
                  <a:pt x="5321924" y="1208601"/>
                  <a:pt x="5300805" y="1213952"/>
                  <a:pt x="5282330" y="1213952"/>
                </a:cubicBezTo>
                <a:cubicBezTo>
                  <a:pt x="5248310" y="1213952"/>
                  <a:pt x="5221597" y="1203440"/>
                  <a:pt x="5202188" y="1182415"/>
                </a:cubicBezTo>
                <a:cubicBezTo>
                  <a:pt x="5182780" y="1161390"/>
                  <a:pt x="5170032" y="1134615"/>
                  <a:pt x="5163945" y="1102091"/>
                </a:cubicBezTo>
                <a:cubicBezTo>
                  <a:pt x="5160902" y="1085829"/>
                  <a:pt x="5159459" y="1068807"/>
                  <a:pt x="5159619" y="1051025"/>
                </a:cubicBezTo>
                <a:lnTo>
                  <a:pt x="5164840" y="996039"/>
                </a:lnTo>
                <a:lnTo>
                  <a:pt x="5148760" y="1022313"/>
                </a:lnTo>
                <a:cubicBezTo>
                  <a:pt x="5118604" y="1069928"/>
                  <a:pt x="5088635" y="1108961"/>
                  <a:pt x="5058853" y="1139412"/>
                </a:cubicBezTo>
                <a:cubicBezTo>
                  <a:pt x="5011201" y="1188134"/>
                  <a:pt x="4971550" y="1212495"/>
                  <a:pt x="4939899" y="1212495"/>
                </a:cubicBezTo>
                <a:cubicBezTo>
                  <a:pt x="4901295" y="1212495"/>
                  <a:pt x="4878733" y="1194479"/>
                  <a:pt x="4872213" y="1158449"/>
                </a:cubicBezTo>
                <a:cubicBezTo>
                  <a:pt x="4865693" y="1122418"/>
                  <a:pt x="4869104" y="1086596"/>
                  <a:pt x="4882448" y="1050982"/>
                </a:cubicBezTo>
                <a:cubicBezTo>
                  <a:pt x="4863138" y="1102307"/>
                  <a:pt x="4835624" y="1142057"/>
                  <a:pt x="4799905" y="1170232"/>
                </a:cubicBezTo>
                <a:cubicBezTo>
                  <a:pt x="4764185" y="1198407"/>
                  <a:pt x="4733650" y="1212495"/>
                  <a:pt x="4708298" y="1212495"/>
                </a:cubicBezTo>
                <a:cubicBezTo>
                  <a:pt x="4681034" y="1212495"/>
                  <a:pt x="4660590" y="1201997"/>
                  <a:pt x="4646965" y="1181003"/>
                </a:cubicBezTo>
                <a:cubicBezTo>
                  <a:pt x="4633341" y="1160008"/>
                  <a:pt x="4626528" y="1133154"/>
                  <a:pt x="4626528" y="1100440"/>
                </a:cubicBezTo>
                <a:cubicBezTo>
                  <a:pt x="4626528" y="1084083"/>
                  <a:pt x="4628108" y="1066596"/>
                  <a:pt x="4631267" y="1047979"/>
                </a:cubicBezTo>
                <a:lnTo>
                  <a:pt x="4637237" y="1023106"/>
                </a:lnTo>
                <a:lnTo>
                  <a:pt x="4629016" y="1035549"/>
                </a:lnTo>
                <a:cubicBezTo>
                  <a:pt x="4621989" y="1045528"/>
                  <a:pt x="4614977" y="1054829"/>
                  <a:pt x="4607981" y="1063449"/>
                </a:cubicBezTo>
                <a:cubicBezTo>
                  <a:pt x="4579996" y="1097932"/>
                  <a:pt x="4552667" y="1126285"/>
                  <a:pt x="4525995" y="1148509"/>
                </a:cubicBezTo>
                <a:cubicBezTo>
                  <a:pt x="4499323" y="1170733"/>
                  <a:pt x="4474104" y="1187196"/>
                  <a:pt x="4450340" y="1197899"/>
                </a:cubicBezTo>
                <a:cubicBezTo>
                  <a:pt x="4426574" y="1208601"/>
                  <a:pt x="4405455" y="1213952"/>
                  <a:pt x="4386980" y="1213952"/>
                </a:cubicBezTo>
                <a:cubicBezTo>
                  <a:pt x="4352961" y="1213952"/>
                  <a:pt x="4326247" y="1203440"/>
                  <a:pt x="4306839" y="1182415"/>
                </a:cubicBezTo>
                <a:cubicBezTo>
                  <a:pt x="4287430" y="1161390"/>
                  <a:pt x="4274682" y="1134615"/>
                  <a:pt x="4268595" y="1102091"/>
                </a:cubicBezTo>
                <a:cubicBezTo>
                  <a:pt x="4262508" y="1069567"/>
                  <a:pt x="4262827" y="1034003"/>
                  <a:pt x="4269552" y="995399"/>
                </a:cubicBezTo>
                <a:cubicBezTo>
                  <a:pt x="4276276" y="956795"/>
                  <a:pt x="4288542" y="917713"/>
                  <a:pt x="4306349" y="878153"/>
                </a:cubicBezTo>
                <a:cubicBezTo>
                  <a:pt x="4329454" y="828103"/>
                  <a:pt x="4354888" y="785058"/>
                  <a:pt x="4382654" y="749020"/>
                </a:cubicBezTo>
                <a:cubicBezTo>
                  <a:pt x="4410419" y="712981"/>
                  <a:pt x="4438666" y="683076"/>
                  <a:pt x="4467395" y="659303"/>
                </a:cubicBezTo>
                <a:cubicBezTo>
                  <a:pt x="4496124" y="635531"/>
                  <a:pt x="4523904" y="618073"/>
                  <a:pt x="4550736" y="606931"/>
                </a:cubicBezTo>
                <a:cubicBezTo>
                  <a:pt x="4577567" y="595788"/>
                  <a:pt x="4600547" y="590217"/>
                  <a:pt x="4619674" y="590217"/>
                </a:cubicBezTo>
                <a:close/>
                <a:moveTo>
                  <a:pt x="1536140" y="590217"/>
                </a:moveTo>
                <a:cubicBezTo>
                  <a:pt x="1564512" y="590217"/>
                  <a:pt x="1583089" y="600236"/>
                  <a:pt x="1591871" y="620274"/>
                </a:cubicBezTo>
                <a:cubicBezTo>
                  <a:pt x="1600653" y="640313"/>
                  <a:pt x="1603617" y="657444"/>
                  <a:pt x="1600763" y="671668"/>
                </a:cubicBezTo>
                <a:lnTo>
                  <a:pt x="1612399" y="601876"/>
                </a:lnTo>
                <a:lnTo>
                  <a:pt x="1726571" y="601876"/>
                </a:lnTo>
                <a:lnTo>
                  <a:pt x="1541741" y="970306"/>
                </a:lnTo>
                <a:cubicBezTo>
                  <a:pt x="1524618" y="1002640"/>
                  <a:pt x="1509783" y="1032033"/>
                  <a:pt x="1497237" y="1058485"/>
                </a:cubicBezTo>
                <a:cubicBezTo>
                  <a:pt x="1484690" y="1084937"/>
                  <a:pt x="1475456" y="1107708"/>
                  <a:pt x="1469536" y="1126797"/>
                </a:cubicBezTo>
                <a:cubicBezTo>
                  <a:pt x="1463615" y="1145887"/>
                  <a:pt x="1460917" y="1158384"/>
                  <a:pt x="1461441" y="1164289"/>
                </a:cubicBezTo>
                <a:cubicBezTo>
                  <a:pt x="1461965" y="1170194"/>
                  <a:pt x="1462560" y="1173147"/>
                  <a:pt x="1463228" y="1173147"/>
                </a:cubicBezTo>
                <a:cubicBezTo>
                  <a:pt x="1472473" y="1173147"/>
                  <a:pt x="1485354" y="1167933"/>
                  <a:pt x="1501870" y="1157504"/>
                </a:cubicBezTo>
                <a:cubicBezTo>
                  <a:pt x="1518386" y="1147075"/>
                  <a:pt x="1536592" y="1131234"/>
                  <a:pt x="1556486" y="1109981"/>
                </a:cubicBezTo>
                <a:cubicBezTo>
                  <a:pt x="1576380" y="1088728"/>
                  <a:pt x="1597780" y="1062113"/>
                  <a:pt x="1620688" y="1030136"/>
                </a:cubicBezTo>
                <a:cubicBezTo>
                  <a:pt x="1643595" y="998158"/>
                  <a:pt x="1668665" y="958609"/>
                  <a:pt x="1695899" y="911489"/>
                </a:cubicBezTo>
                <a:lnTo>
                  <a:pt x="1712250" y="919937"/>
                </a:lnTo>
                <a:lnTo>
                  <a:pt x="1873653" y="601876"/>
                </a:lnTo>
                <a:lnTo>
                  <a:pt x="1984637" y="601876"/>
                </a:lnTo>
                <a:lnTo>
                  <a:pt x="1964252" y="638679"/>
                </a:lnTo>
                <a:lnTo>
                  <a:pt x="1970843" y="630537"/>
                </a:lnTo>
                <a:cubicBezTo>
                  <a:pt x="1976155" y="625004"/>
                  <a:pt x="1981789" y="620104"/>
                  <a:pt x="1987745" y="615834"/>
                </a:cubicBezTo>
                <a:cubicBezTo>
                  <a:pt x="2011571" y="598756"/>
                  <a:pt x="2033321" y="590217"/>
                  <a:pt x="2052995" y="590217"/>
                </a:cubicBezTo>
                <a:cubicBezTo>
                  <a:pt x="2075052" y="590217"/>
                  <a:pt x="2092024" y="595610"/>
                  <a:pt x="2103910" y="606396"/>
                </a:cubicBezTo>
                <a:cubicBezTo>
                  <a:pt x="2115796" y="617181"/>
                  <a:pt x="2123629" y="630240"/>
                  <a:pt x="2127409" y="645573"/>
                </a:cubicBezTo>
                <a:cubicBezTo>
                  <a:pt x="2131189" y="660905"/>
                  <a:pt x="2131815" y="677140"/>
                  <a:pt x="2129288" y="694279"/>
                </a:cubicBezTo>
                <a:lnTo>
                  <a:pt x="2127853" y="701851"/>
                </a:lnTo>
                <a:lnTo>
                  <a:pt x="2133547" y="690333"/>
                </a:lnTo>
                <a:cubicBezTo>
                  <a:pt x="2150810" y="660011"/>
                  <a:pt x="2171254" y="637045"/>
                  <a:pt x="2194879" y="621436"/>
                </a:cubicBezTo>
                <a:cubicBezTo>
                  <a:pt x="2226378" y="600623"/>
                  <a:pt x="2250386" y="590217"/>
                  <a:pt x="2266902" y="590217"/>
                </a:cubicBezTo>
                <a:cubicBezTo>
                  <a:pt x="2298675" y="590217"/>
                  <a:pt x="2319533" y="599576"/>
                  <a:pt x="2329476" y="618293"/>
                </a:cubicBezTo>
                <a:cubicBezTo>
                  <a:pt x="2339420" y="637011"/>
                  <a:pt x="2344391" y="656799"/>
                  <a:pt x="2344391" y="677656"/>
                </a:cubicBezTo>
                <a:cubicBezTo>
                  <a:pt x="2344391" y="697254"/>
                  <a:pt x="2339128" y="720837"/>
                  <a:pt x="2328600" y="748405"/>
                </a:cubicBezTo>
                <a:cubicBezTo>
                  <a:pt x="2318072" y="775973"/>
                  <a:pt x="2304782" y="805301"/>
                  <a:pt x="2288728" y="836391"/>
                </a:cubicBezTo>
                <a:cubicBezTo>
                  <a:pt x="2272675" y="867481"/>
                  <a:pt x="2256428" y="898092"/>
                  <a:pt x="2239988" y="928225"/>
                </a:cubicBezTo>
                <a:cubicBezTo>
                  <a:pt x="2223547" y="958359"/>
                  <a:pt x="2207733" y="987657"/>
                  <a:pt x="2192545" y="1016120"/>
                </a:cubicBezTo>
                <a:cubicBezTo>
                  <a:pt x="2177357" y="1044584"/>
                  <a:pt x="2165034" y="1070523"/>
                  <a:pt x="2155577" y="1093939"/>
                </a:cubicBezTo>
                <a:cubicBezTo>
                  <a:pt x="2146119" y="1117355"/>
                  <a:pt x="2141390" y="1136281"/>
                  <a:pt x="2141390" y="1150718"/>
                </a:cubicBezTo>
                <a:cubicBezTo>
                  <a:pt x="2141390" y="1158642"/>
                  <a:pt x="2142681" y="1164327"/>
                  <a:pt x="2145262" y="1167773"/>
                </a:cubicBezTo>
                <a:cubicBezTo>
                  <a:pt x="2147842" y="1171219"/>
                  <a:pt x="2149110" y="1172593"/>
                  <a:pt x="2149064" y="1171895"/>
                </a:cubicBezTo>
                <a:cubicBezTo>
                  <a:pt x="2170074" y="1168828"/>
                  <a:pt x="2200765" y="1145739"/>
                  <a:pt x="2241138" y="1102626"/>
                </a:cubicBezTo>
                <a:cubicBezTo>
                  <a:pt x="2281510" y="1059514"/>
                  <a:pt x="2325773" y="995892"/>
                  <a:pt x="2373925" y="911762"/>
                </a:cubicBezTo>
                <a:lnTo>
                  <a:pt x="2404438" y="927611"/>
                </a:lnTo>
                <a:cubicBezTo>
                  <a:pt x="2359686" y="1013486"/>
                  <a:pt x="2315419" y="1080034"/>
                  <a:pt x="2271639" y="1127253"/>
                </a:cubicBezTo>
                <a:cubicBezTo>
                  <a:pt x="2227858" y="1174472"/>
                  <a:pt x="2193968" y="1201276"/>
                  <a:pt x="2169968" y="1207667"/>
                </a:cubicBezTo>
                <a:lnTo>
                  <a:pt x="2169968" y="1212495"/>
                </a:lnTo>
                <a:lnTo>
                  <a:pt x="2146833" y="1212495"/>
                </a:lnTo>
                <a:cubicBezTo>
                  <a:pt x="2139819" y="1212495"/>
                  <a:pt x="2135630" y="1211796"/>
                  <a:pt x="2134263" y="1210400"/>
                </a:cubicBezTo>
                <a:cubicBezTo>
                  <a:pt x="2109838" y="1207333"/>
                  <a:pt x="2092046" y="1195648"/>
                  <a:pt x="2080889" y="1175344"/>
                </a:cubicBezTo>
                <a:cubicBezTo>
                  <a:pt x="2069731" y="1155040"/>
                  <a:pt x="2064152" y="1131606"/>
                  <a:pt x="2064152" y="1105040"/>
                </a:cubicBezTo>
                <a:cubicBezTo>
                  <a:pt x="2064152" y="1079597"/>
                  <a:pt x="2068429" y="1053206"/>
                  <a:pt x="2076984" y="1025866"/>
                </a:cubicBezTo>
                <a:cubicBezTo>
                  <a:pt x="2085538" y="998526"/>
                  <a:pt x="2096699" y="970116"/>
                  <a:pt x="2110468" y="940635"/>
                </a:cubicBezTo>
                <a:cubicBezTo>
                  <a:pt x="2124236" y="911155"/>
                  <a:pt x="2139284" y="882263"/>
                  <a:pt x="2155611" y="853959"/>
                </a:cubicBezTo>
                <a:cubicBezTo>
                  <a:pt x="2171937" y="825655"/>
                  <a:pt x="2187247" y="798645"/>
                  <a:pt x="2201539" y="772929"/>
                </a:cubicBezTo>
                <a:cubicBezTo>
                  <a:pt x="2215832" y="747213"/>
                  <a:pt x="2228511" y="724454"/>
                  <a:pt x="2239578" y="704651"/>
                </a:cubicBezTo>
                <a:cubicBezTo>
                  <a:pt x="2250644" y="684848"/>
                  <a:pt x="2257999" y="668533"/>
                  <a:pt x="2261642" y="655706"/>
                </a:cubicBezTo>
                <a:cubicBezTo>
                  <a:pt x="2264299" y="646795"/>
                  <a:pt x="2266079" y="640210"/>
                  <a:pt x="2266982" y="635952"/>
                </a:cubicBezTo>
                <a:cubicBezTo>
                  <a:pt x="2267886" y="631694"/>
                  <a:pt x="2267950" y="629565"/>
                  <a:pt x="2267176" y="629565"/>
                </a:cubicBezTo>
                <a:cubicBezTo>
                  <a:pt x="2261772" y="629565"/>
                  <a:pt x="2252944" y="632514"/>
                  <a:pt x="2240694" y="638411"/>
                </a:cubicBezTo>
                <a:cubicBezTo>
                  <a:pt x="2228443" y="644309"/>
                  <a:pt x="2213714" y="654730"/>
                  <a:pt x="2196507" y="669675"/>
                </a:cubicBezTo>
                <a:cubicBezTo>
                  <a:pt x="2179300" y="684621"/>
                  <a:pt x="2160237" y="705573"/>
                  <a:pt x="2139318" y="732534"/>
                </a:cubicBezTo>
                <a:cubicBezTo>
                  <a:pt x="2118400" y="759494"/>
                  <a:pt x="2095834" y="793901"/>
                  <a:pt x="2071621" y="835753"/>
                </a:cubicBezTo>
                <a:cubicBezTo>
                  <a:pt x="2055317" y="867435"/>
                  <a:pt x="2036270" y="903819"/>
                  <a:pt x="2014478" y="944905"/>
                </a:cubicBezTo>
                <a:cubicBezTo>
                  <a:pt x="1992687" y="985991"/>
                  <a:pt x="1972257" y="1023748"/>
                  <a:pt x="1953191" y="1058178"/>
                </a:cubicBezTo>
                <a:cubicBezTo>
                  <a:pt x="1930314" y="1103097"/>
                  <a:pt x="1905585" y="1154536"/>
                  <a:pt x="1879004" y="1212495"/>
                </a:cubicBezTo>
                <a:lnTo>
                  <a:pt x="1772505" y="1212495"/>
                </a:lnTo>
                <a:lnTo>
                  <a:pt x="2001419" y="753346"/>
                </a:lnTo>
                <a:cubicBezTo>
                  <a:pt x="2009890" y="738242"/>
                  <a:pt x="2018603" y="721475"/>
                  <a:pt x="2027560" y="703046"/>
                </a:cubicBezTo>
                <a:cubicBezTo>
                  <a:pt x="2036516" y="684617"/>
                  <a:pt x="2042949" y="669387"/>
                  <a:pt x="2046858" y="657356"/>
                </a:cubicBezTo>
                <a:cubicBezTo>
                  <a:pt x="2050767" y="645326"/>
                  <a:pt x="2052608" y="637686"/>
                  <a:pt x="2052380" y="634438"/>
                </a:cubicBezTo>
                <a:cubicBezTo>
                  <a:pt x="2052152" y="631189"/>
                  <a:pt x="2051879" y="629565"/>
                  <a:pt x="2051560" y="629565"/>
                </a:cubicBezTo>
                <a:cubicBezTo>
                  <a:pt x="2043590" y="629565"/>
                  <a:pt x="2034008" y="632673"/>
                  <a:pt x="2022812" y="638889"/>
                </a:cubicBezTo>
                <a:cubicBezTo>
                  <a:pt x="2011617" y="645106"/>
                  <a:pt x="1998360" y="656320"/>
                  <a:pt x="1983043" y="672533"/>
                </a:cubicBezTo>
                <a:cubicBezTo>
                  <a:pt x="1967726" y="688746"/>
                  <a:pt x="1949927" y="711228"/>
                  <a:pt x="1929646" y="739980"/>
                </a:cubicBezTo>
                <a:cubicBezTo>
                  <a:pt x="1909365" y="768732"/>
                  <a:pt x="1887626" y="803624"/>
                  <a:pt x="1864431" y="844657"/>
                </a:cubicBezTo>
                <a:lnTo>
                  <a:pt x="1667145" y="1212495"/>
                </a:lnTo>
                <a:lnTo>
                  <a:pt x="1563789" y="1212495"/>
                </a:lnTo>
                <a:lnTo>
                  <a:pt x="1628328" y="1085314"/>
                </a:lnTo>
                <a:lnTo>
                  <a:pt x="1618011" y="1098752"/>
                </a:lnTo>
                <a:cubicBezTo>
                  <a:pt x="1606038" y="1113678"/>
                  <a:pt x="1594095" y="1127232"/>
                  <a:pt x="1582182" y="1139412"/>
                </a:cubicBezTo>
                <a:cubicBezTo>
                  <a:pt x="1534531" y="1188134"/>
                  <a:pt x="1494880" y="1212495"/>
                  <a:pt x="1463228" y="1212495"/>
                </a:cubicBezTo>
                <a:cubicBezTo>
                  <a:pt x="1424624" y="1212495"/>
                  <a:pt x="1402062" y="1194479"/>
                  <a:pt x="1395542" y="1158449"/>
                </a:cubicBezTo>
                <a:cubicBezTo>
                  <a:pt x="1389022" y="1122418"/>
                  <a:pt x="1392434" y="1086596"/>
                  <a:pt x="1405778" y="1050982"/>
                </a:cubicBezTo>
                <a:cubicBezTo>
                  <a:pt x="1386468" y="1102307"/>
                  <a:pt x="1358954" y="1142057"/>
                  <a:pt x="1323234" y="1170232"/>
                </a:cubicBezTo>
                <a:cubicBezTo>
                  <a:pt x="1287515" y="1198407"/>
                  <a:pt x="1256979" y="1212495"/>
                  <a:pt x="1231627" y="1212495"/>
                </a:cubicBezTo>
                <a:cubicBezTo>
                  <a:pt x="1204363" y="1212495"/>
                  <a:pt x="1183919" y="1201997"/>
                  <a:pt x="1170295" y="1181003"/>
                </a:cubicBezTo>
                <a:cubicBezTo>
                  <a:pt x="1156670" y="1160008"/>
                  <a:pt x="1149858" y="1133154"/>
                  <a:pt x="1149858" y="1100440"/>
                </a:cubicBezTo>
                <a:cubicBezTo>
                  <a:pt x="1149858" y="1067726"/>
                  <a:pt x="1156177" y="1030492"/>
                  <a:pt x="1168815" y="988738"/>
                </a:cubicBezTo>
                <a:cubicBezTo>
                  <a:pt x="1181452" y="946985"/>
                  <a:pt x="1200447" y="902699"/>
                  <a:pt x="1225799" y="855883"/>
                </a:cubicBezTo>
                <a:cubicBezTo>
                  <a:pt x="1250740" y="809886"/>
                  <a:pt x="1278159" y="769980"/>
                  <a:pt x="1308058" y="736166"/>
                </a:cubicBezTo>
                <a:cubicBezTo>
                  <a:pt x="1337956" y="702351"/>
                  <a:pt x="1366881" y="674655"/>
                  <a:pt x="1394836" y="653076"/>
                </a:cubicBezTo>
                <a:cubicBezTo>
                  <a:pt x="1422791" y="631497"/>
                  <a:pt x="1449228" y="615625"/>
                  <a:pt x="1474147" y="605462"/>
                </a:cubicBezTo>
                <a:cubicBezTo>
                  <a:pt x="1499066" y="595299"/>
                  <a:pt x="1519730" y="590217"/>
                  <a:pt x="1536140" y="590217"/>
                </a:cubicBezTo>
                <a:close/>
                <a:moveTo>
                  <a:pt x="458556" y="524637"/>
                </a:moveTo>
                <a:cubicBezTo>
                  <a:pt x="426145" y="524637"/>
                  <a:pt x="397166" y="528653"/>
                  <a:pt x="371617" y="536683"/>
                </a:cubicBezTo>
                <a:lnTo>
                  <a:pt x="371617" y="538641"/>
                </a:lnTo>
                <a:cubicBezTo>
                  <a:pt x="371617" y="563082"/>
                  <a:pt x="374042" y="586763"/>
                  <a:pt x="378892" y="609686"/>
                </a:cubicBezTo>
                <a:cubicBezTo>
                  <a:pt x="383742" y="632608"/>
                  <a:pt x="393227" y="652115"/>
                  <a:pt x="407344" y="668207"/>
                </a:cubicBezTo>
                <a:lnTo>
                  <a:pt x="387124" y="691888"/>
                </a:lnTo>
                <a:cubicBezTo>
                  <a:pt x="362000" y="674203"/>
                  <a:pt x="346577" y="650977"/>
                  <a:pt x="340854" y="622210"/>
                </a:cubicBezTo>
                <a:cubicBezTo>
                  <a:pt x="337992" y="607826"/>
                  <a:pt x="335846" y="593746"/>
                  <a:pt x="334416" y="579970"/>
                </a:cubicBezTo>
                <a:lnTo>
                  <a:pt x="332472" y="543364"/>
                </a:lnTo>
                <a:lnTo>
                  <a:pt x="300226" y="560345"/>
                </a:lnTo>
                <a:cubicBezTo>
                  <a:pt x="268428" y="579878"/>
                  <a:pt x="238802" y="606629"/>
                  <a:pt x="211346" y="640597"/>
                </a:cubicBezTo>
                <a:cubicBezTo>
                  <a:pt x="174738" y="685888"/>
                  <a:pt x="149300" y="732693"/>
                  <a:pt x="135029" y="781013"/>
                </a:cubicBezTo>
                <a:cubicBezTo>
                  <a:pt x="161671" y="806713"/>
                  <a:pt x="196135" y="827973"/>
                  <a:pt x="238420" y="844793"/>
                </a:cubicBezTo>
                <a:cubicBezTo>
                  <a:pt x="280705" y="861613"/>
                  <a:pt x="327867" y="870023"/>
                  <a:pt x="379906" y="870023"/>
                </a:cubicBezTo>
                <a:cubicBezTo>
                  <a:pt x="455413" y="870023"/>
                  <a:pt x="522351" y="853708"/>
                  <a:pt x="580721" y="821078"/>
                </a:cubicBezTo>
                <a:cubicBezTo>
                  <a:pt x="639089" y="788447"/>
                  <a:pt x="686908" y="748936"/>
                  <a:pt x="724176" y="702545"/>
                </a:cubicBezTo>
                <a:cubicBezTo>
                  <a:pt x="714673" y="679106"/>
                  <a:pt x="700650" y="656089"/>
                  <a:pt x="682107" y="633493"/>
                </a:cubicBezTo>
                <a:cubicBezTo>
                  <a:pt x="663564" y="610897"/>
                  <a:pt x="642551" y="591469"/>
                  <a:pt x="619067" y="575211"/>
                </a:cubicBezTo>
                <a:cubicBezTo>
                  <a:pt x="595583" y="558953"/>
                  <a:pt x="569832" y="546459"/>
                  <a:pt x="541817" y="537731"/>
                </a:cubicBezTo>
                <a:cubicBezTo>
                  <a:pt x="513801" y="529002"/>
                  <a:pt x="486048" y="524637"/>
                  <a:pt x="458556" y="524637"/>
                </a:cubicBezTo>
                <a:close/>
                <a:moveTo>
                  <a:pt x="3784311" y="415429"/>
                </a:moveTo>
                <a:lnTo>
                  <a:pt x="3822019" y="415429"/>
                </a:lnTo>
                <a:lnTo>
                  <a:pt x="3813867" y="567515"/>
                </a:lnTo>
                <a:lnTo>
                  <a:pt x="3768144" y="567515"/>
                </a:lnTo>
                <a:lnTo>
                  <a:pt x="3758603" y="506034"/>
                </a:lnTo>
                <a:lnTo>
                  <a:pt x="3684803" y="567515"/>
                </a:lnTo>
                <a:lnTo>
                  <a:pt x="3638464" y="567515"/>
                </a:lnTo>
                <a:close/>
                <a:moveTo>
                  <a:pt x="5147248" y="392021"/>
                </a:moveTo>
                <a:lnTo>
                  <a:pt x="5263129" y="392021"/>
                </a:lnTo>
                <a:lnTo>
                  <a:pt x="5059172" y="566900"/>
                </a:lnTo>
                <a:lnTo>
                  <a:pt x="5009531" y="566900"/>
                </a:lnTo>
                <a:close/>
                <a:moveTo>
                  <a:pt x="3414177" y="358502"/>
                </a:moveTo>
                <a:cubicBezTo>
                  <a:pt x="3431817" y="358502"/>
                  <a:pt x="3447274" y="365140"/>
                  <a:pt x="3460550" y="378415"/>
                </a:cubicBezTo>
                <a:cubicBezTo>
                  <a:pt x="3473825" y="391691"/>
                  <a:pt x="3480463" y="406662"/>
                  <a:pt x="3480463" y="423330"/>
                </a:cubicBezTo>
                <a:cubicBezTo>
                  <a:pt x="3480463" y="441122"/>
                  <a:pt x="3473730" y="456139"/>
                  <a:pt x="3460265" y="468382"/>
                </a:cubicBezTo>
                <a:cubicBezTo>
                  <a:pt x="3446800" y="480625"/>
                  <a:pt x="3431437" y="486747"/>
                  <a:pt x="3414177" y="486747"/>
                </a:cubicBezTo>
                <a:cubicBezTo>
                  <a:pt x="3396522" y="486747"/>
                  <a:pt x="3381539" y="480591"/>
                  <a:pt x="3369228" y="468280"/>
                </a:cubicBezTo>
                <a:cubicBezTo>
                  <a:pt x="3356916" y="455969"/>
                  <a:pt x="3350761" y="440985"/>
                  <a:pt x="3350761" y="423330"/>
                </a:cubicBezTo>
                <a:cubicBezTo>
                  <a:pt x="3350761" y="406723"/>
                  <a:pt x="3356810" y="391766"/>
                  <a:pt x="3368909" y="378461"/>
                </a:cubicBezTo>
                <a:cubicBezTo>
                  <a:pt x="3381008" y="365155"/>
                  <a:pt x="3396097" y="358502"/>
                  <a:pt x="3414177" y="358502"/>
                </a:cubicBezTo>
                <a:close/>
                <a:moveTo>
                  <a:pt x="4131722" y="243374"/>
                </a:moveTo>
                <a:lnTo>
                  <a:pt x="4243025" y="243374"/>
                </a:lnTo>
                <a:lnTo>
                  <a:pt x="4081467" y="547955"/>
                </a:lnTo>
                <a:lnTo>
                  <a:pt x="4158683" y="547955"/>
                </a:lnTo>
                <a:lnTo>
                  <a:pt x="4158683" y="582930"/>
                </a:lnTo>
                <a:lnTo>
                  <a:pt x="4071266" y="582930"/>
                </a:lnTo>
                <a:lnTo>
                  <a:pt x="3862276" y="977706"/>
                </a:lnTo>
                <a:cubicBezTo>
                  <a:pt x="3848295" y="1003695"/>
                  <a:pt x="3834116" y="1030857"/>
                  <a:pt x="3819740" y="1059191"/>
                </a:cubicBezTo>
                <a:cubicBezTo>
                  <a:pt x="3805364" y="1087525"/>
                  <a:pt x="3795117" y="1110638"/>
                  <a:pt x="3789000" y="1128528"/>
                </a:cubicBezTo>
                <a:cubicBezTo>
                  <a:pt x="3782882" y="1146418"/>
                  <a:pt x="3780089" y="1158327"/>
                  <a:pt x="3780620" y="1164255"/>
                </a:cubicBezTo>
                <a:cubicBezTo>
                  <a:pt x="3781151" y="1170183"/>
                  <a:pt x="3783178" y="1173147"/>
                  <a:pt x="3786700" y="1173147"/>
                </a:cubicBezTo>
                <a:cubicBezTo>
                  <a:pt x="3795930" y="1173147"/>
                  <a:pt x="3808806" y="1167933"/>
                  <a:pt x="3825331" y="1157504"/>
                </a:cubicBezTo>
                <a:cubicBezTo>
                  <a:pt x="3841854" y="1147075"/>
                  <a:pt x="3860059" y="1131234"/>
                  <a:pt x="3879946" y="1109981"/>
                </a:cubicBezTo>
                <a:cubicBezTo>
                  <a:pt x="3899833" y="1088728"/>
                  <a:pt x="3921233" y="1062113"/>
                  <a:pt x="3944148" y="1030136"/>
                </a:cubicBezTo>
                <a:cubicBezTo>
                  <a:pt x="3967063" y="998158"/>
                  <a:pt x="3992137" y="958609"/>
                  <a:pt x="4019371" y="911489"/>
                </a:cubicBezTo>
                <a:lnTo>
                  <a:pt x="4050021" y="927360"/>
                </a:lnTo>
                <a:cubicBezTo>
                  <a:pt x="4001428" y="1020006"/>
                  <a:pt x="3953302" y="1090690"/>
                  <a:pt x="3905643" y="1139412"/>
                </a:cubicBezTo>
                <a:cubicBezTo>
                  <a:pt x="3857984" y="1188134"/>
                  <a:pt x="3818336" y="1212495"/>
                  <a:pt x="3786700" y="1212495"/>
                </a:cubicBezTo>
                <a:cubicBezTo>
                  <a:pt x="3761030" y="1212495"/>
                  <a:pt x="3742176" y="1205261"/>
                  <a:pt x="3730138" y="1190794"/>
                </a:cubicBezTo>
                <a:cubicBezTo>
                  <a:pt x="3718099" y="1176327"/>
                  <a:pt x="3712081" y="1157386"/>
                  <a:pt x="3712081" y="1133970"/>
                </a:cubicBezTo>
                <a:cubicBezTo>
                  <a:pt x="3712081" y="1110554"/>
                  <a:pt x="3716798" y="1084186"/>
                  <a:pt x="3726232" y="1054865"/>
                </a:cubicBezTo>
                <a:lnTo>
                  <a:pt x="3728933" y="1047345"/>
                </a:lnTo>
                <a:lnTo>
                  <a:pt x="3690205" y="1093307"/>
                </a:lnTo>
                <a:cubicBezTo>
                  <a:pt x="3677089" y="1107634"/>
                  <a:pt x="3663839" y="1120881"/>
                  <a:pt x="3650453" y="1133048"/>
                </a:cubicBezTo>
                <a:cubicBezTo>
                  <a:pt x="3623683" y="1157382"/>
                  <a:pt x="3596316" y="1176707"/>
                  <a:pt x="3568353" y="1191022"/>
                </a:cubicBezTo>
                <a:cubicBezTo>
                  <a:pt x="3540391" y="1205337"/>
                  <a:pt x="3512391" y="1212495"/>
                  <a:pt x="3484352" y="1212495"/>
                </a:cubicBezTo>
                <a:cubicBezTo>
                  <a:pt x="3449999" y="1212495"/>
                  <a:pt x="3421786" y="1202495"/>
                  <a:pt x="3399713" y="1182494"/>
                </a:cubicBezTo>
                <a:cubicBezTo>
                  <a:pt x="3377641" y="1162494"/>
                  <a:pt x="3362833" y="1135803"/>
                  <a:pt x="3355288" y="1102421"/>
                </a:cubicBezTo>
                <a:cubicBezTo>
                  <a:pt x="3351515" y="1085730"/>
                  <a:pt x="3349591" y="1067914"/>
                  <a:pt x="3349516" y="1048973"/>
                </a:cubicBezTo>
                <a:lnTo>
                  <a:pt x="3353420" y="1004767"/>
                </a:lnTo>
                <a:lnTo>
                  <a:pt x="3342676" y="1022322"/>
                </a:lnTo>
                <a:cubicBezTo>
                  <a:pt x="3312527" y="1069931"/>
                  <a:pt x="3282561" y="1108961"/>
                  <a:pt x="3252778" y="1139412"/>
                </a:cubicBezTo>
                <a:cubicBezTo>
                  <a:pt x="3205127" y="1188134"/>
                  <a:pt x="3165475" y="1212495"/>
                  <a:pt x="3133824" y="1212495"/>
                </a:cubicBezTo>
                <a:cubicBezTo>
                  <a:pt x="3109596" y="1212495"/>
                  <a:pt x="3091835" y="1204172"/>
                  <a:pt x="3080541" y="1187527"/>
                </a:cubicBezTo>
                <a:cubicBezTo>
                  <a:pt x="3069247" y="1170881"/>
                  <a:pt x="3063345" y="1150498"/>
                  <a:pt x="3062837" y="1126376"/>
                </a:cubicBezTo>
                <a:cubicBezTo>
                  <a:pt x="3062328" y="1102254"/>
                  <a:pt x="3065683" y="1075962"/>
                  <a:pt x="3072901" y="1047498"/>
                </a:cubicBezTo>
                <a:lnTo>
                  <a:pt x="3079829" y="1025325"/>
                </a:lnTo>
                <a:lnTo>
                  <a:pt x="3059774" y="1043115"/>
                </a:lnTo>
                <a:cubicBezTo>
                  <a:pt x="3049064" y="1051460"/>
                  <a:pt x="3038110" y="1058868"/>
                  <a:pt x="3026911" y="1065339"/>
                </a:cubicBezTo>
                <a:cubicBezTo>
                  <a:pt x="3004512" y="1078280"/>
                  <a:pt x="2981972" y="1088068"/>
                  <a:pt x="2959293" y="1094702"/>
                </a:cubicBezTo>
                <a:cubicBezTo>
                  <a:pt x="2936613" y="1101336"/>
                  <a:pt x="2914913" y="1104653"/>
                  <a:pt x="2894191" y="1104653"/>
                </a:cubicBezTo>
                <a:lnTo>
                  <a:pt x="2888430" y="1103241"/>
                </a:lnTo>
                <a:cubicBezTo>
                  <a:pt x="2850358" y="1144775"/>
                  <a:pt x="2814232" y="1173124"/>
                  <a:pt x="2780053" y="1188289"/>
                </a:cubicBezTo>
                <a:cubicBezTo>
                  <a:pt x="2745875" y="1203455"/>
                  <a:pt x="2718683" y="1211037"/>
                  <a:pt x="2698477" y="1211037"/>
                </a:cubicBezTo>
                <a:lnTo>
                  <a:pt x="2697065" y="1211037"/>
                </a:lnTo>
                <a:lnTo>
                  <a:pt x="2687115" y="1211037"/>
                </a:lnTo>
                <a:cubicBezTo>
                  <a:pt x="2672481" y="1209671"/>
                  <a:pt x="2661953" y="1205064"/>
                  <a:pt x="2655532" y="1197216"/>
                </a:cubicBezTo>
                <a:cubicBezTo>
                  <a:pt x="2642537" y="1187470"/>
                  <a:pt x="2632818" y="1172919"/>
                  <a:pt x="2626374" y="1153564"/>
                </a:cubicBezTo>
                <a:cubicBezTo>
                  <a:pt x="2619930" y="1134209"/>
                  <a:pt x="2616954" y="1112042"/>
                  <a:pt x="2617448" y="1087062"/>
                </a:cubicBezTo>
                <a:cubicBezTo>
                  <a:pt x="2617941" y="1062083"/>
                  <a:pt x="2621558" y="1035889"/>
                  <a:pt x="2628298" y="1008481"/>
                </a:cubicBezTo>
                <a:cubicBezTo>
                  <a:pt x="2635038" y="981072"/>
                  <a:pt x="2645414" y="952332"/>
                  <a:pt x="2659425" y="922259"/>
                </a:cubicBezTo>
                <a:cubicBezTo>
                  <a:pt x="2663934" y="912240"/>
                  <a:pt x="2674375" y="890870"/>
                  <a:pt x="2690746" y="858148"/>
                </a:cubicBezTo>
                <a:cubicBezTo>
                  <a:pt x="2707119" y="825427"/>
                  <a:pt x="2726265" y="786918"/>
                  <a:pt x="2748186" y="742621"/>
                </a:cubicBezTo>
                <a:cubicBezTo>
                  <a:pt x="2770106" y="698325"/>
                  <a:pt x="2793458" y="651159"/>
                  <a:pt x="2818240" y="601124"/>
                </a:cubicBezTo>
                <a:cubicBezTo>
                  <a:pt x="2843022" y="551089"/>
                  <a:pt x="2866848" y="503199"/>
                  <a:pt x="2889717" y="457452"/>
                </a:cubicBezTo>
                <a:cubicBezTo>
                  <a:pt x="2912586" y="411706"/>
                  <a:pt x="2933076" y="370483"/>
                  <a:pt x="2951186" y="333785"/>
                </a:cubicBezTo>
                <a:cubicBezTo>
                  <a:pt x="2969297" y="297086"/>
                  <a:pt x="2983870" y="267700"/>
                  <a:pt x="2994906" y="245628"/>
                </a:cubicBezTo>
                <a:lnTo>
                  <a:pt x="3106210" y="245628"/>
                </a:lnTo>
                <a:lnTo>
                  <a:pt x="2904581" y="635252"/>
                </a:lnTo>
                <a:lnTo>
                  <a:pt x="2912305" y="627914"/>
                </a:lnTo>
                <a:cubicBezTo>
                  <a:pt x="2924503" y="617189"/>
                  <a:pt x="2937524" y="608225"/>
                  <a:pt x="2951369" y="601022"/>
                </a:cubicBezTo>
                <a:cubicBezTo>
                  <a:pt x="2965213" y="593819"/>
                  <a:pt x="2979088" y="590217"/>
                  <a:pt x="2992993" y="590217"/>
                </a:cubicBezTo>
                <a:cubicBezTo>
                  <a:pt x="3018193" y="590217"/>
                  <a:pt x="3038728" y="598137"/>
                  <a:pt x="3054600" y="613978"/>
                </a:cubicBezTo>
                <a:cubicBezTo>
                  <a:pt x="3070471" y="629819"/>
                  <a:pt x="3079704" y="651793"/>
                  <a:pt x="3082300" y="679899"/>
                </a:cubicBezTo>
                <a:cubicBezTo>
                  <a:pt x="3084896" y="708006"/>
                  <a:pt x="3081310" y="741566"/>
                  <a:pt x="3071541" y="780580"/>
                </a:cubicBezTo>
                <a:cubicBezTo>
                  <a:pt x="3061772" y="819594"/>
                  <a:pt x="3044129" y="864080"/>
                  <a:pt x="3018610" y="914039"/>
                </a:cubicBezTo>
                <a:cubicBezTo>
                  <a:pt x="2999498" y="951231"/>
                  <a:pt x="2980022" y="984431"/>
                  <a:pt x="2960181" y="1013638"/>
                </a:cubicBezTo>
                <a:cubicBezTo>
                  <a:pt x="2945300" y="1035544"/>
                  <a:pt x="2931432" y="1050708"/>
                  <a:pt x="2918574" y="1059130"/>
                </a:cubicBezTo>
                <a:lnTo>
                  <a:pt x="2908020" y="1064336"/>
                </a:lnTo>
                <a:lnTo>
                  <a:pt x="2920759" y="1063327"/>
                </a:lnTo>
                <a:cubicBezTo>
                  <a:pt x="2929461" y="1062008"/>
                  <a:pt x="2938541" y="1060030"/>
                  <a:pt x="2947999" y="1057392"/>
                </a:cubicBezTo>
                <a:cubicBezTo>
                  <a:pt x="2966914" y="1052117"/>
                  <a:pt x="2986098" y="1043825"/>
                  <a:pt x="3005551" y="1032515"/>
                </a:cubicBezTo>
                <a:cubicBezTo>
                  <a:pt x="3025005" y="1021206"/>
                  <a:pt x="3043829" y="1006454"/>
                  <a:pt x="3062023" y="988260"/>
                </a:cubicBezTo>
                <a:cubicBezTo>
                  <a:pt x="3080217" y="970067"/>
                  <a:pt x="3098505" y="945227"/>
                  <a:pt x="3116889" y="913743"/>
                </a:cubicBezTo>
                <a:lnTo>
                  <a:pt x="3125034" y="917942"/>
                </a:lnTo>
                <a:lnTo>
                  <a:pt x="3139995" y="887716"/>
                </a:lnTo>
                <a:cubicBezTo>
                  <a:pt x="3153764" y="860194"/>
                  <a:pt x="3168986" y="830000"/>
                  <a:pt x="3185662" y="797134"/>
                </a:cubicBezTo>
                <a:cubicBezTo>
                  <a:pt x="3202337" y="764269"/>
                  <a:pt x="3219503" y="730196"/>
                  <a:pt x="3237158" y="694917"/>
                </a:cubicBezTo>
                <a:cubicBezTo>
                  <a:pt x="3254812" y="659637"/>
                  <a:pt x="3270077" y="628624"/>
                  <a:pt x="3282950" y="601876"/>
                </a:cubicBezTo>
                <a:lnTo>
                  <a:pt x="3397145" y="601876"/>
                </a:lnTo>
                <a:lnTo>
                  <a:pt x="3212338" y="970306"/>
                </a:lnTo>
                <a:cubicBezTo>
                  <a:pt x="3195214" y="1002640"/>
                  <a:pt x="3180379" y="1032033"/>
                  <a:pt x="3167832" y="1058485"/>
                </a:cubicBezTo>
                <a:cubicBezTo>
                  <a:pt x="3155286" y="1084937"/>
                  <a:pt x="3146052" y="1107708"/>
                  <a:pt x="3140132" y="1126797"/>
                </a:cubicBezTo>
                <a:cubicBezTo>
                  <a:pt x="3134211" y="1145887"/>
                  <a:pt x="3131513" y="1158384"/>
                  <a:pt x="3132037" y="1164289"/>
                </a:cubicBezTo>
                <a:cubicBezTo>
                  <a:pt x="3132561" y="1170194"/>
                  <a:pt x="3133156" y="1173147"/>
                  <a:pt x="3133824" y="1173147"/>
                </a:cubicBezTo>
                <a:cubicBezTo>
                  <a:pt x="3143054" y="1173147"/>
                  <a:pt x="3155931" y="1167933"/>
                  <a:pt x="3172455" y="1157504"/>
                </a:cubicBezTo>
                <a:cubicBezTo>
                  <a:pt x="3188979" y="1147075"/>
                  <a:pt x="3207188" y="1131234"/>
                  <a:pt x="3227082" y="1109981"/>
                </a:cubicBezTo>
                <a:cubicBezTo>
                  <a:pt x="3246976" y="1088728"/>
                  <a:pt x="3268376" y="1062113"/>
                  <a:pt x="3291284" y="1030136"/>
                </a:cubicBezTo>
                <a:cubicBezTo>
                  <a:pt x="3314191" y="998158"/>
                  <a:pt x="3339262" y="958609"/>
                  <a:pt x="3366495" y="911489"/>
                </a:cubicBezTo>
                <a:lnTo>
                  <a:pt x="3375764" y="916288"/>
                </a:lnTo>
                <a:lnTo>
                  <a:pt x="3389121" y="884469"/>
                </a:lnTo>
                <a:cubicBezTo>
                  <a:pt x="3394930" y="871886"/>
                  <a:pt x="3401406" y="858972"/>
                  <a:pt x="3408549" y="845727"/>
                </a:cubicBezTo>
                <a:cubicBezTo>
                  <a:pt x="3424093" y="816520"/>
                  <a:pt x="3444268" y="786113"/>
                  <a:pt x="3469073" y="754508"/>
                </a:cubicBezTo>
                <a:cubicBezTo>
                  <a:pt x="3493878" y="722902"/>
                  <a:pt x="3520140" y="694936"/>
                  <a:pt x="3547860" y="670609"/>
                </a:cubicBezTo>
                <a:cubicBezTo>
                  <a:pt x="3575579" y="646282"/>
                  <a:pt x="3604961" y="626741"/>
                  <a:pt x="3636005" y="611986"/>
                </a:cubicBezTo>
                <a:cubicBezTo>
                  <a:pt x="3667049" y="597230"/>
                  <a:pt x="3697509" y="589853"/>
                  <a:pt x="3727384" y="589853"/>
                </a:cubicBezTo>
                <a:lnTo>
                  <a:pt x="3732348" y="589853"/>
                </a:lnTo>
                <a:cubicBezTo>
                  <a:pt x="3739468" y="591280"/>
                  <a:pt x="3747221" y="593394"/>
                  <a:pt x="3755608" y="596194"/>
                </a:cubicBezTo>
                <a:cubicBezTo>
                  <a:pt x="3763996" y="598995"/>
                  <a:pt x="3772337" y="604244"/>
                  <a:pt x="3780633" y="611940"/>
                </a:cubicBezTo>
                <a:cubicBezTo>
                  <a:pt x="3788929" y="619637"/>
                  <a:pt x="3795040" y="629694"/>
                  <a:pt x="3798963" y="642111"/>
                </a:cubicBezTo>
                <a:cubicBezTo>
                  <a:pt x="3802888" y="654529"/>
                  <a:pt x="3803757" y="670825"/>
                  <a:pt x="3801571" y="691000"/>
                </a:cubicBezTo>
                <a:cubicBezTo>
                  <a:pt x="3797578" y="718902"/>
                  <a:pt x="3785726" y="747001"/>
                  <a:pt x="3766014" y="775297"/>
                </a:cubicBezTo>
                <a:cubicBezTo>
                  <a:pt x="3746303" y="803594"/>
                  <a:pt x="3722310" y="828903"/>
                  <a:pt x="3694036" y="851226"/>
                </a:cubicBezTo>
                <a:cubicBezTo>
                  <a:pt x="3665763" y="873549"/>
                  <a:pt x="3634331" y="891872"/>
                  <a:pt x="3599743" y="906195"/>
                </a:cubicBezTo>
                <a:cubicBezTo>
                  <a:pt x="3565154" y="920517"/>
                  <a:pt x="3533173" y="928104"/>
                  <a:pt x="3503798" y="928954"/>
                </a:cubicBezTo>
                <a:cubicBezTo>
                  <a:pt x="3467882" y="1006906"/>
                  <a:pt x="3448796" y="1067092"/>
                  <a:pt x="3446541" y="1109514"/>
                </a:cubicBezTo>
                <a:cubicBezTo>
                  <a:pt x="3444287" y="1151936"/>
                  <a:pt x="3456891" y="1173147"/>
                  <a:pt x="3484352" y="1173147"/>
                </a:cubicBezTo>
                <a:cubicBezTo>
                  <a:pt x="3505681" y="1173147"/>
                  <a:pt x="3528387" y="1167124"/>
                  <a:pt x="3552471" y="1155078"/>
                </a:cubicBezTo>
                <a:cubicBezTo>
                  <a:pt x="3576555" y="1143033"/>
                  <a:pt x="3600821" y="1125939"/>
                  <a:pt x="3625269" y="1103799"/>
                </a:cubicBezTo>
                <a:cubicBezTo>
                  <a:pt x="3649717" y="1081658"/>
                  <a:pt x="3673797" y="1055016"/>
                  <a:pt x="3697509" y="1023874"/>
                </a:cubicBezTo>
                <a:cubicBezTo>
                  <a:pt x="3721221" y="992731"/>
                  <a:pt x="3746420" y="955269"/>
                  <a:pt x="3773107" y="911489"/>
                </a:cubicBezTo>
                <a:lnTo>
                  <a:pt x="3787771" y="919195"/>
                </a:lnTo>
                <a:lnTo>
                  <a:pt x="3789057" y="917170"/>
                </a:lnTo>
                <a:cubicBezTo>
                  <a:pt x="3801588" y="898475"/>
                  <a:pt x="3817653" y="867348"/>
                  <a:pt x="3837251" y="823787"/>
                </a:cubicBezTo>
                <a:cubicBezTo>
                  <a:pt x="3856849" y="780227"/>
                  <a:pt x="3877847" y="736743"/>
                  <a:pt x="3900246" y="693334"/>
                </a:cubicBezTo>
                <a:cubicBezTo>
                  <a:pt x="3922645" y="649926"/>
                  <a:pt x="3944744" y="613124"/>
                  <a:pt x="3966543" y="582930"/>
                </a:cubicBezTo>
                <a:lnTo>
                  <a:pt x="3895066" y="582930"/>
                </a:lnTo>
                <a:lnTo>
                  <a:pt x="3895066" y="547955"/>
                </a:lnTo>
                <a:lnTo>
                  <a:pt x="3974695" y="547955"/>
                </a:lnTo>
                <a:cubicBezTo>
                  <a:pt x="3989390" y="519370"/>
                  <a:pt x="4005075" y="489111"/>
                  <a:pt x="4021751" y="457179"/>
                </a:cubicBezTo>
                <a:cubicBezTo>
                  <a:pt x="4038426" y="425247"/>
                  <a:pt x="4053675" y="395934"/>
                  <a:pt x="4067497" y="369239"/>
                </a:cubicBezTo>
                <a:cubicBezTo>
                  <a:pt x="4081319" y="342544"/>
                  <a:pt x="4093452" y="318969"/>
                  <a:pt x="4103896" y="298513"/>
                </a:cubicBezTo>
                <a:cubicBezTo>
                  <a:pt x="4114340" y="278057"/>
                  <a:pt x="4123616" y="259677"/>
                  <a:pt x="4131722" y="243374"/>
                </a:cubicBezTo>
                <a:close/>
                <a:moveTo>
                  <a:pt x="641928" y="243374"/>
                </a:moveTo>
                <a:cubicBezTo>
                  <a:pt x="607711" y="243374"/>
                  <a:pt x="574967" y="250148"/>
                  <a:pt x="543695" y="263696"/>
                </a:cubicBezTo>
                <a:cubicBezTo>
                  <a:pt x="512423" y="277245"/>
                  <a:pt x="484556" y="295985"/>
                  <a:pt x="460093" y="319917"/>
                </a:cubicBezTo>
                <a:cubicBezTo>
                  <a:pt x="435629" y="343849"/>
                  <a:pt x="415660" y="372373"/>
                  <a:pt x="400183" y="405490"/>
                </a:cubicBezTo>
                <a:cubicBezTo>
                  <a:pt x="384707" y="438606"/>
                  <a:pt x="375670" y="469487"/>
                  <a:pt x="373075" y="498132"/>
                </a:cubicBezTo>
                <a:cubicBezTo>
                  <a:pt x="375959" y="494641"/>
                  <a:pt x="386297" y="491627"/>
                  <a:pt x="404088" y="489092"/>
                </a:cubicBezTo>
                <a:cubicBezTo>
                  <a:pt x="421880" y="486557"/>
                  <a:pt x="440112" y="485290"/>
                  <a:pt x="458784" y="485290"/>
                </a:cubicBezTo>
                <a:cubicBezTo>
                  <a:pt x="490738" y="485290"/>
                  <a:pt x="522208" y="490026"/>
                  <a:pt x="553191" y="499499"/>
                </a:cubicBezTo>
                <a:cubicBezTo>
                  <a:pt x="584174" y="508971"/>
                  <a:pt x="613252" y="522497"/>
                  <a:pt x="640425" y="540076"/>
                </a:cubicBezTo>
                <a:cubicBezTo>
                  <a:pt x="667598" y="557655"/>
                  <a:pt x="691406" y="579128"/>
                  <a:pt x="711846" y="604494"/>
                </a:cubicBezTo>
                <a:cubicBezTo>
                  <a:pt x="732286" y="629861"/>
                  <a:pt x="745262" y="654453"/>
                  <a:pt x="750772" y="678271"/>
                </a:cubicBezTo>
                <a:cubicBezTo>
                  <a:pt x="770552" y="642218"/>
                  <a:pt x="788329" y="601876"/>
                  <a:pt x="804101" y="557245"/>
                </a:cubicBezTo>
                <a:cubicBezTo>
                  <a:pt x="819874" y="512614"/>
                  <a:pt x="827760" y="470177"/>
                  <a:pt x="827760" y="429934"/>
                </a:cubicBezTo>
                <a:cubicBezTo>
                  <a:pt x="827760" y="396249"/>
                  <a:pt x="822204" y="367455"/>
                  <a:pt x="811092" y="343553"/>
                </a:cubicBezTo>
                <a:cubicBezTo>
                  <a:pt x="799980" y="319652"/>
                  <a:pt x="785729" y="300338"/>
                  <a:pt x="768340" y="285613"/>
                </a:cubicBezTo>
                <a:cubicBezTo>
                  <a:pt x="750950" y="270888"/>
                  <a:pt x="731030" y="260167"/>
                  <a:pt x="708578" y="253450"/>
                </a:cubicBezTo>
                <a:cubicBezTo>
                  <a:pt x="686126" y="246732"/>
                  <a:pt x="663910" y="243374"/>
                  <a:pt x="641928" y="243374"/>
                </a:cubicBezTo>
                <a:close/>
                <a:moveTo>
                  <a:pt x="7397204" y="167593"/>
                </a:moveTo>
                <a:lnTo>
                  <a:pt x="7562202" y="167593"/>
                </a:lnTo>
                <a:cubicBezTo>
                  <a:pt x="7557389" y="186811"/>
                  <a:pt x="7540220" y="219203"/>
                  <a:pt x="7510694" y="264767"/>
                </a:cubicBezTo>
                <a:cubicBezTo>
                  <a:pt x="7481168" y="310331"/>
                  <a:pt x="7443460" y="369979"/>
                  <a:pt x="7397569" y="443710"/>
                </a:cubicBezTo>
                <a:cubicBezTo>
                  <a:pt x="7351678" y="517442"/>
                  <a:pt x="7299800" y="603246"/>
                  <a:pt x="7241932" y="701122"/>
                </a:cubicBezTo>
                <a:cubicBezTo>
                  <a:pt x="7184064" y="798998"/>
                  <a:pt x="7123918" y="904893"/>
                  <a:pt x="7061496" y="1018807"/>
                </a:cubicBezTo>
                <a:lnTo>
                  <a:pt x="7018278" y="1018807"/>
                </a:lnTo>
                <a:cubicBezTo>
                  <a:pt x="7036342" y="970958"/>
                  <a:pt x="7056498" y="924795"/>
                  <a:pt x="7078745" y="880316"/>
                </a:cubicBezTo>
                <a:cubicBezTo>
                  <a:pt x="7100992" y="835837"/>
                  <a:pt x="7126503" y="783810"/>
                  <a:pt x="7155278" y="724234"/>
                </a:cubicBezTo>
                <a:cubicBezTo>
                  <a:pt x="7184052" y="664658"/>
                  <a:pt x="7218716" y="589314"/>
                  <a:pt x="7259271" y="498201"/>
                </a:cubicBezTo>
                <a:cubicBezTo>
                  <a:pt x="7299826" y="407087"/>
                  <a:pt x="7345804" y="301416"/>
                  <a:pt x="7397204" y="181187"/>
                </a:cubicBezTo>
                <a:close/>
                <a:moveTo>
                  <a:pt x="1620271" y="74324"/>
                </a:moveTo>
                <a:cubicBezTo>
                  <a:pt x="1569751" y="74324"/>
                  <a:pt x="1523636" y="81694"/>
                  <a:pt x="1481928" y="96434"/>
                </a:cubicBezTo>
                <a:cubicBezTo>
                  <a:pt x="1440220" y="111174"/>
                  <a:pt x="1403988" y="125892"/>
                  <a:pt x="1373232" y="140587"/>
                </a:cubicBezTo>
                <a:cubicBezTo>
                  <a:pt x="1400860" y="144503"/>
                  <a:pt x="1430519" y="149012"/>
                  <a:pt x="1462209" y="154112"/>
                </a:cubicBezTo>
                <a:cubicBezTo>
                  <a:pt x="1493898" y="159213"/>
                  <a:pt x="1526092" y="161763"/>
                  <a:pt x="1558790" y="161763"/>
                </a:cubicBezTo>
                <a:cubicBezTo>
                  <a:pt x="1613911" y="161763"/>
                  <a:pt x="1653315" y="156602"/>
                  <a:pt x="1677005" y="146279"/>
                </a:cubicBezTo>
                <a:cubicBezTo>
                  <a:pt x="1700694" y="135957"/>
                  <a:pt x="1713555" y="126116"/>
                  <a:pt x="1715590" y="116757"/>
                </a:cubicBezTo>
                <a:cubicBezTo>
                  <a:pt x="1717624" y="107398"/>
                  <a:pt x="1710576" y="97987"/>
                  <a:pt x="1694447" y="88521"/>
                </a:cubicBezTo>
                <a:cubicBezTo>
                  <a:pt x="1678317" y="79056"/>
                  <a:pt x="1653593" y="74324"/>
                  <a:pt x="1620271" y="74324"/>
                </a:cubicBezTo>
                <a:close/>
                <a:moveTo>
                  <a:pt x="648236" y="39348"/>
                </a:moveTo>
                <a:cubicBezTo>
                  <a:pt x="562481" y="39348"/>
                  <a:pt x="482416" y="52737"/>
                  <a:pt x="408039" y="79516"/>
                </a:cubicBezTo>
                <a:cubicBezTo>
                  <a:pt x="333663" y="106294"/>
                  <a:pt x="269316" y="142276"/>
                  <a:pt x="215000" y="187460"/>
                </a:cubicBezTo>
                <a:cubicBezTo>
                  <a:pt x="160685" y="232645"/>
                  <a:pt x="118073" y="285420"/>
                  <a:pt x="87165" y="345785"/>
                </a:cubicBezTo>
                <a:cubicBezTo>
                  <a:pt x="56258" y="406150"/>
                  <a:pt x="40804" y="470974"/>
                  <a:pt x="40804" y="540258"/>
                </a:cubicBezTo>
                <a:cubicBezTo>
                  <a:pt x="40804" y="631720"/>
                  <a:pt x="61730" y="705012"/>
                  <a:pt x="103583" y="760132"/>
                </a:cubicBezTo>
                <a:cubicBezTo>
                  <a:pt x="107454" y="738272"/>
                  <a:pt x="116798" y="713794"/>
                  <a:pt x="131614" y="686696"/>
                </a:cubicBezTo>
                <a:cubicBezTo>
                  <a:pt x="146430" y="659599"/>
                  <a:pt x="164146" y="634301"/>
                  <a:pt x="184761" y="610802"/>
                </a:cubicBezTo>
                <a:cubicBezTo>
                  <a:pt x="205376" y="587302"/>
                  <a:pt x="228678" y="566573"/>
                  <a:pt x="254667" y="548615"/>
                </a:cubicBezTo>
                <a:cubicBezTo>
                  <a:pt x="280656" y="530656"/>
                  <a:pt x="306706" y="517207"/>
                  <a:pt x="332816" y="508265"/>
                </a:cubicBezTo>
                <a:cubicBezTo>
                  <a:pt x="335412" y="469343"/>
                  <a:pt x="345340" y="430883"/>
                  <a:pt x="362600" y="392886"/>
                </a:cubicBezTo>
                <a:cubicBezTo>
                  <a:pt x="379860" y="354889"/>
                  <a:pt x="402380" y="321993"/>
                  <a:pt x="430160" y="294198"/>
                </a:cubicBezTo>
                <a:cubicBezTo>
                  <a:pt x="457941" y="266402"/>
                  <a:pt x="490241" y="244425"/>
                  <a:pt x="527061" y="228265"/>
                </a:cubicBezTo>
                <a:cubicBezTo>
                  <a:pt x="563881" y="212106"/>
                  <a:pt x="602383" y="204026"/>
                  <a:pt x="642566" y="204026"/>
                </a:cubicBezTo>
                <a:cubicBezTo>
                  <a:pt x="667750" y="204026"/>
                  <a:pt x="693902" y="208128"/>
                  <a:pt x="721022" y="216333"/>
                </a:cubicBezTo>
                <a:cubicBezTo>
                  <a:pt x="748142" y="224538"/>
                  <a:pt x="772629" y="237791"/>
                  <a:pt x="794480" y="256091"/>
                </a:cubicBezTo>
                <a:cubicBezTo>
                  <a:pt x="816333" y="274391"/>
                  <a:pt x="834143" y="298092"/>
                  <a:pt x="847912" y="327193"/>
                </a:cubicBezTo>
                <a:cubicBezTo>
                  <a:pt x="861681" y="356293"/>
                  <a:pt x="868565" y="390624"/>
                  <a:pt x="868565" y="430184"/>
                </a:cubicBezTo>
                <a:cubicBezTo>
                  <a:pt x="868565" y="475665"/>
                  <a:pt x="859681" y="523503"/>
                  <a:pt x="841912" y="573697"/>
                </a:cubicBezTo>
                <a:cubicBezTo>
                  <a:pt x="824143" y="623891"/>
                  <a:pt x="799107" y="669102"/>
                  <a:pt x="766803" y="709331"/>
                </a:cubicBezTo>
                <a:cubicBezTo>
                  <a:pt x="775380" y="733893"/>
                  <a:pt x="779668" y="761908"/>
                  <a:pt x="779668" y="793377"/>
                </a:cubicBezTo>
                <a:cubicBezTo>
                  <a:pt x="779668" y="834607"/>
                  <a:pt x="771816" y="872107"/>
                  <a:pt x="756112" y="905876"/>
                </a:cubicBezTo>
                <a:cubicBezTo>
                  <a:pt x="740408" y="939645"/>
                  <a:pt x="719440" y="968385"/>
                  <a:pt x="693208" y="992097"/>
                </a:cubicBezTo>
                <a:cubicBezTo>
                  <a:pt x="666976" y="1015809"/>
                  <a:pt x="636577" y="1034181"/>
                  <a:pt x="602011" y="1047214"/>
                </a:cubicBezTo>
                <a:cubicBezTo>
                  <a:pt x="567445" y="1060246"/>
                  <a:pt x="530716" y="1066762"/>
                  <a:pt x="491824" y="1066762"/>
                </a:cubicBezTo>
                <a:cubicBezTo>
                  <a:pt x="470146" y="1066762"/>
                  <a:pt x="449922" y="1064500"/>
                  <a:pt x="431151" y="1059977"/>
                </a:cubicBezTo>
                <a:cubicBezTo>
                  <a:pt x="412380" y="1055453"/>
                  <a:pt x="395234" y="1049570"/>
                  <a:pt x="379712" y="1042329"/>
                </a:cubicBezTo>
                <a:cubicBezTo>
                  <a:pt x="364190" y="1035088"/>
                  <a:pt x="351215" y="1027562"/>
                  <a:pt x="340786" y="1019752"/>
                </a:cubicBezTo>
                <a:cubicBezTo>
                  <a:pt x="330357" y="1011942"/>
                  <a:pt x="321992" y="1001061"/>
                  <a:pt x="315693" y="987110"/>
                </a:cubicBezTo>
                <a:lnTo>
                  <a:pt x="342061" y="967345"/>
                </a:lnTo>
                <a:cubicBezTo>
                  <a:pt x="351261" y="977228"/>
                  <a:pt x="359761" y="985046"/>
                  <a:pt x="367564" y="990799"/>
                </a:cubicBezTo>
                <a:cubicBezTo>
                  <a:pt x="375367" y="996553"/>
                  <a:pt x="385606" y="1002143"/>
                  <a:pt x="398282" y="1007570"/>
                </a:cubicBezTo>
                <a:cubicBezTo>
                  <a:pt x="410958" y="1012997"/>
                  <a:pt x="424889" y="1017661"/>
                  <a:pt x="440077" y="1021562"/>
                </a:cubicBezTo>
                <a:cubicBezTo>
                  <a:pt x="455265" y="1025464"/>
                  <a:pt x="472514" y="1027415"/>
                  <a:pt x="491824" y="1027415"/>
                </a:cubicBezTo>
                <a:cubicBezTo>
                  <a:pt x="525403" y="1027415"/>
                  <a:pt x="556864" y="1021858"/>
                  <a:pt x="586208" y="1010746"/>
                </a:cubicBezTo>
                <a:cubicBezTo>
                  <a:pt x="615552" y="999634"/>
                  <a:pt x="641575" y="983645"/>
                  <a:pt x="664278" y="962780"/>
                </a:cubicBezTo>
                <a:cubicBezTo>
                  <a:pt x="686980" y="941914"/>
                  <a:pt x="705087" y="917295"/>
                  <a:pt x="718597" y="888923"/>
                </a:cubicBezTo>
                <a:cubicBezTo>
                  <a:pt x="732108" y="860551"/>
                  <a:pt x="738863" y="828672"/>
                  <a:pt x="738863" y="793286"/>
                </a:cubicBezTo>
                <a:cubicBezTo>
                  <a:pt x="738863" y="781461"/>
                  <a:pt x="737952" y="769301"/>
                  <a:pt x="736131" y="756807"/>
                </a:cubicBezTo>
                <a:cubicBezTo>
                  <a:pt x="734309" y="744314"/>
                  <a:pt x="734309" y="736079"/>
                  <a:pt x="736131" y="732101"/>
                </a:cubicBezTo>
                <a:cubicBezTo>
                  <a:pt x="706605" y="781544"/>
                  <a:pt x="660410" y="823450"/>
                  <a:pt x="597548" y="857818"/>
                </a:cubicBezTo>
                <a:cubicBezTo>
                  <a:pt x="534686" y="892187"/>
                  <a:pt x="462389" y="909371"/>
                  <a:pt x="380657" y="909371"/>
                </a:cubicBezTo>
                <a:cubicBezTo>
                  <a:pt x="323290" y="909371"/>
                  <a:pt x="271635" y="900483"/>
                  <a:pt x="225691" y="882707"/>
                </a:cubicBezTo>
                <a:cubicBezTo>
                  <a:pt x="179748" y="864930"/>
                  <a:pt x="146354" y="841416"/>
                  <a:pt x="125511" y="812163"/>
                </a:cubicBezTo>
                <a:cubicBezTo>
                  <a:pt x="123447" y="829393"/>
                  <a:pt x="122415" y="851693"/>
                  <a:pt x="122415" y="879063"/>
                </a:cubicBezTo>
                <a:cubicBezTo>
                  <a:pt x="122415" y="920779"/>
                  <a:pt x="129944" y="960822"/>
                  <a:pt x="145003" y="999190"/>
                </a:cubicBezTo>
                <a:cubicBezTo>
                  <a:pt x="160062" y="1037559"/>
                  <a:pt x="182431" y="1071597"/>
                  <a:pt x="212108" y="1101305"/>
                </a:cubicBezTo>
                <a:cubicBezTo>
                  <a:pt x="241786" y="1131014"/>
                  <a:pt x="278064" y="1154543"/>
                  <a:pt x="320941" y="1171895"/>
                </a:cubicBezTo>
                <a:cubicBezTo>
                  <a:pt x="363819" y="1189246"/>
                  <a:pt x="413827" y="1197922"/>
                  <a:pt x="470966" y="1197922"/>
                </a:cubicBezTo>
                <a:cubicBezTo>
                  <a:pt x="545897" y="1197922"/>
                  <a:pt x="610983" y="1179492"/>
                  <a:pt x="666225" y="1142634"/>
                </a:cubicBezTo>
                <a:cubicBezTo>
                  <a:pt x="721467" y="1105776"/>
                  <a:pt x="770856" y="1057362"/>
                  <a:pt x="814393" y="997391"/>
                </a:cubicBezTo>
                <a:cubicBezTo>
                  <a:pt x="857931" y="937421"/>
                  <a:pt x="897776" y="868870"/>
                  <a:pt x="933928" y="791738"/>
                </a:cubicBezTo>
                <a:cubicBezTo>
                  <a:pt x="970081" y="714606"/>
                  <a:pt x="1006597" y="637201"/>
                  <a:pt x="1043478" y="559522"/>
                </a:cubicBezTo>
                <a:cubicBezTo>
                  <a:pt x="1080359" y="481844"/>
                  <a:pt x="1119885" y="407270"/>
                  <a:pt x="1162057" y="335800"/>
                </a:cubicBezTo>
                <a:cubicBezTo>
                  <a:pt x="1204228" y="264330"/>
                  <a:pt x="1252077" y="209901"/>
                  <a:pt x="1305603" y="172511"/>
                </a:cubicBezTo>
                <a:cubicBezTo>
                  <a:pt x="1252380" y="164481"/>
                  <a:pt x="1198213" y="152481"/>
                  <a:pt x="1143100" y="136511"/>
                </a:cubicBezTo>
                <a:cubicBezTo>
                  <a:pt x="1087987" y="120541"/>
                  <a:pt x="1034013" y="105535"/>
                  <a:pt x="981177" y="91493"/>
                </a:cubicBezTo>
                <a:cubicBezTo>
                  <a:pt x="928342" y="77451"/>
                  <a:pt x="874634" y="65250"/>
                  <a:pt x="820052" y="54889"/>
                </a:cubicBezTo>
                <a:cubicBezTo>
                  <a:pt x="765471" y="44528"/>
                  <a:pt x="708677" y="39348"/>
                  <a:pt x="649670" y="39348"/>
                </a:cubicBezTo>
                <a:close/>
                <a:moveTo>
                  <a:pt x="648031" y="0"/>
                </a:moveTo>
                <a:cubicBezTo>
                  <a:pt x="723736" y="0"/>
                  <a:pt x="794094" y="4665"/>
                  <a:pt x="859104" y="13993"/>
                </a:cubicBezTo>
                <a:cubicBezTo>
                  <a:pt x="924114" y="23321"/>
                  <a:pt x="985216" y="34494"/>
                  <a:pt x="1042408" y="47511"/>
                </a:cubicBezTo>
                <a:cubicBezTo>
                  <a:pt x="1099600" y="60529"/>
                  <a:pt x="1153339" y="74627"/>
                  <a:pt x="1203625" y="89808"/>
                </a:cubicBezTo>
                <a:cubicBezTo>
                  <a:pt x="1253910" y="104988"/>
                  <a:pt x="1299417" y="117679"/>
                  <a:pt x="1340146" y="127881"/>
                </a:cubicBezTo>
                <a:cubicBezTo>
                  <a:pt x="1414258" y="65944"/>
                  <a:pt x="1507602" y="34976"/>
                  <a:pt x="1620180" y="34976"/>
                </a:cubicBezTo>
                <a:cubicBezTo>
                  <a:pt x="1663065" y="34976"/>
                  <a:pt x="1697183" y="43322"/>
                  <a:pt x="1722534" y="60013"/>
                </a:cubicBezTo>
                <a:cubicBezTo>
                  <a:pt x="1747886" y="76703"/>
                  <a:pt x="1759161" y="96453"/>
                  <a:pt x="1756360" y="119262"/>
                </a:cubicBezTo>
                <a:cubicBezTo>
                  <a:pt x="1753560" y="142071"/>
                  <a:pt x="1735719" y="161414"/>
                  <a:pt x="1702838" y="177293"/>
                </a:cubicBezTo>
                <a:cubicBezTo>
                  <a:pt x="1669957" y="193172"/>
                  <a:pt x="1621911" y="201111"/>
                  <a:pt x="1558699" y="201111"/>
                </a:cubicBezTo>
                <a:cubicBezTo>
                  <a:pt x="1517621" y="201111"/>
                  <a:pt x="1478178" y="199278"/>
                  <a:pt x="1440372" y="195612"/>
                </a:cubicBezTo>
                <a:cubicBezTo>
                  <a:pt x="1402564" y="191946"/>
                  <a:pt x="1368807" y="187464"/>
                  <a:pt x="1339099" y="182166"/>
                </a:cubicBezTo>
                <a:cubicBezTo>
                  <a:pt x="1318970" y="202235"/>
                  <a:pt x="1298813" y="226258"/>
                  <a:pt x="1278631" y="254235"/>
                </a:cubicBezTo>
                <a:cubicBezTo>
                  <a:pt x="1258449" y="282213"/>
                  <a:pt x="1239135" y="315124"/>
                  <a:pt x="1220691" y="352969"/>
                </a:cubicBezTo>
                <a:cubicBezTo>
                  <a:pt x="1202247" y="390814"/>
                  <a:pt x="1184835" y="433365"/>
                  <a:pt x="1168456" y="480622"/>
                </a:cubicBezTo>
                <a:cubicBezTo>
                  <a:pt x="1152075" y="527878"/>
                  <a:pt x="1136751" y="581465"/>
                  <a:pt x="1122481" y="641383"/>
                </a:cubicBezTo>
                <a:cubicBezTo>
                  <a:pt x="1102185" y="728428"/>
                  <a:pt x="1072389" y="808580"/>
                  <a:pt x="1033095" y="881841"/>
                </a:cubicBezTo>
                <a:cubicBezTo>
                  <a:pt x="993800" y="955102"/>
                  <a:pt x="946388" y="1018033"/>
                  <a:pt x="890858" y="1070633"/>
                </a:cubicBezTo>
                <a:cubicBezTo>
                  <a:pt x="835327" y="1123234"/>
                  <a:pt x="772222" y="1164156"/>
                  <a:pt x="701542" y="1193401"/>
                </a:cubicBezTo>
                <a:cubicBezTo>
                  <a:pt x="630862" y="1222647"/>
                  <a:pt x="553934" y="1237269"/>
                  <a:pt x="470761" y="1237269"/>
                </a:cubicBezTo>
                <a:cubicBezTo>
                  <a:pt x="407459" y="1237269"/>
                  <a:pt x="351632" y="1227387"/>
                  <a:pt x="303282" y="1207622"/>
                </a:cubicBezTo>
                <a:cubicBezTo>
                  <a:pt x="254933" y="1187857"/>
                  <a:pt x="214347" y="1161549"/>
                  <a:pt x="181527" y="1128699"/>
                </a:cubicBezTo>
                <a:cubicBezTo>
                  <a:pt x="148707" y="1095848"/>
                  <a:pt x="123849" y="1057779"/>
                  <a:pt x="106954" y="1014492"/>
                </a:cubicBezTo>
                <a:cubicBezTo>
                  <a:pt x="90057" y="971205"/>
                  <a:pt x="81610" y="926092"/>
                  <a:pt x="81610" y="879154"/>
                </a:cubicBezTo>
                <a:cubicBezTo>
                  <a:pt x="81610" y="850236"/>
                  <a:pt x="85428" y="821309"/>
                  <a:pt x="93063" y="792375"/>
                </a:cubicBezTo>
                <a:cubicBezTo>
                  <a:pt x="63947" y="764291"/>
                  <a:pt x="41158" y="728302"/>
                  <a:pt x="24694" y="684408"/>
                </a:cubicBezTo>
                <a:cubicBezTo>
                  <a:pt x="8231" y="640514"/>
                  <a:pt x="0" y="592342"/>
                  <a:pt x="0" y="539894"/>
                </a:cubicBezTo>
                <a:cubicBezTo>
                  <a:pt x="0" y="464371"/>
                  <a:pt x="16603" y="393896"/>
                  <a:pt x="49810" y="328468"/>
                </a:cubicBezTo>
                <a:cubicBezTo>
                  <a:pt x="83017" y="263040"/>
                  <a:pt x="128722" y="205836"/>
                  <a:pt x="186924" y="156856"/>
                </a:cubicBezTo>
                <a:cubicBezTo>
                  <a:pt x="245126" y="107877"/>
                  <a:pt x="313677" y="69489"/>
                  <a:pt x="392577" y="41694"/>
                </a:cubicBezTo>
                <a:cubicBezTo>
                  <a:pt x="471478" y="13898"/>
                  <a:pt x="556629" y="0"/>
                  <a:pt x="648031" y="0"/>
                </a:cubicBez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rcRect l="2079" t="38234" r="2390" b="44155"/>
          <a:stretch>
            <a:fillRect/>
          </a:stretch>
        </p:blipFill>
        <p:spPr>
          <a:xfrm>
            <a:off x="786535" y="1424668"/>
            <a:ext cx="7858962" cy="758342"/>
          </a:xfrm>
          <a:custGeom>
            <a:avLst/>
            <a:gdLst/>
            <a:ahLst/>
            <a:cxnLst/>
            <a:rect l="l" t="t" r="r" b="b"/>
            <a:pathLst>
              <a:path w="7858962" h="758342">
                <a:moveTo>
                  <a:pt x="5579211" y="666902"/>
                </a:moveTo>
                <a:cubicBezTo>
                  <a:pt x="5594248" y="666902"/>
                  <a:pt x="5606440" y="670864"/>
                  <a:pt x="5615788" y="678789"/>
                </a:cubicBezTo>
                <a:cubicBezTo>
                  <a:pt x="5625134" y="686714"/>
                  <a:pt x="5629808" y="697992"/>
                  <a:pt x="5629808" y="712622"/>
                </a:cubicBezTo>
                <a:cubicBezTo>
                  <a:pt x="5629808" y="727252"/>
                  <a:pt x="5625134" y="738530"/>
                  <a:pt x="5615788" y="746455"/>
                </a:cubicBezTo>
                <a:cubicBezTo>
                  <a:pt x="5606440" y="754379"/>
                  <a:pt x="5594248" y="758342"/>
                  <a:pt x="5579211" y="758342"/>
                </a:cubicBezTo>
                <a:cubicBezTo>
                  <a:pt x="5564174" y="758342"/>
                  <a:pt x="5551982" y="754379"/>
                  <a:pt x="5542635" y="746455"/>
                </a:cubicBezTo>
                <a:cubicBezTo>
                  <a:pt x="5533288" y="738530"/>
                  <a:pt x="5528614" y="727252"/>
                  <a:pt x="5528614" y="712622"/>
                </a:cubicBezTo>
                <a:cubicBezTo>
                  <a:pt x="5528614" y="697992"/>
                  <a:pt x="5533288" y="686714"/>
                  <a:pt x="5542635" y="678789"/>
                </a:cubicBezTo>
                <a:cubicBezTo>
                  <a:pt x="5551982" y="670864"/>
                  <a:pt x="5564174" y="666902"/>
                  <a:pt x="5579211" y="666902"/>
                </a:cubicBezTo>
                <a:close/>
                <a:moveTo>
                  <a:pt x="2664943" y="349910"/>
                </a:moveTo>
                <a:lnTo>
                  <a:pt x="2604592" y="495604"/>
                </a:lnTo>
                <a:lnTo>
                  <a:pt x="2730779" y="495604"/>
                </a:lnTo>
                <a:close/>
                <a:moveTo>
                  <a:pt x="7169886" y="215188"/>
                </a:moveTo>
                <a:cubicBezTo>
                  <a:pt x="7145096" y="215188"/>
                  <a:pt x="7126097" y="221894"/>
                  <a:pt x="7112889" y="235305"/>
                </a:cubicBezTo>
                <a:cubicBezTo>
                  <a:pt x="7099681" y="248716"/>
                  <a:pt x="7090638" y="269849"/>
                  <a:pt x="7085761" y="298704"/>
                </a:cubicBezTo>
                <a:cubicBezTo>
                  <a:pt x="7080885" y="327558"/>
                  <a:pt x="7078446" y="367385"/>
                  <a:pt x="7078446" y="418185"/>
                </a:cubicBezTo>
                <a:cubicBezTo>
                  <a:pt x="7078446" y="468985"/>
                  <a:pt x="7080885" y="508812"/>
                  <a:pt x="7085761" y="537667"/>
                </a:cubicBezTo>
                <a:cubicBezTo>
                  <a:pt x="7090638" y="566521"/>
                  <a:pt x="7099681" y="587654"/>
                  <a:pt x="7112889" y="601065"/>
                </a:cubicBezTo>
                <a:cubicBezTo>
                  <a:pt x="7126097" y="614476"/>
                  <a:pt x="7145096" y="621182"/>
                  <a:pt x="7169886" y="621182"/>
                </a:cubicBezTo>
                <a:cubicBezTo>
                  <a:pt x="7194677" y="621182"/>
                  <a:pt x="7213675" y="614476"/>
                  <a:pt x="7226884" y="601065"/>
                </a:cubicBezTo>
                <a:cubicBezTo>
                  <a:pt x="7240092" y="587654"/>
                  <a:pt x="7249134" y="566521"/>
                  <a:pt x="7254011" y="537667"/>
                </a:cubicBezTo>
                <a:cubicBezTo>
                  <a:pt x="7258888" y="508812"/>
                  <a:pt x="7261326" y="468985"/>
                  <a:pt x="7261326" y="418185"/>
                </a:cubicBezTo>
                <a:cubicBezTo>
                  <a:pt x="7261326" y="367385"/>
                  <a:pt x="7258888" y="327558"/>
                  <a:pt x="7254011" y="298704"/>
                </a:cubicBezTo>
                <a:cubicBezTo>
                  <a:pt x="7249134" y="269849"/>
                  <a:pt x="7240092" y="248716"/>
                  <a:pt x="7226884" y="235305"/>
                </a:cubicBezTo>
                <a:cubicBezTo>
                  <a:pt x="7213675" y="221894"/>
                  <a:pt x="7194677" y="215188"/>
                  <a:pt x="7169886" y="215188"/>
                </a:cubicBezTo>
                <a:close/>
                <a:moveTo>
                  <a:pt x="5579211" y="215188"/>
                </a:moveTo>
                <a:cubicBezTo>
                  <a:pt x="5554421" y="215188"/>
                  <a:pt x="5535422" y="221894"/>
                  <a:pt x="5522214" y="235305"/>
                </a:cubicBezTo>
                <a:cubicBezTo>
                  <a:pt x="5509006" y="248716"/>
                  <a:pt x="5499963" y="269849"/>
                  <a:pt x="5495086" y="298704"/>
                </a:cubicBezTo>
                <a:cubicBezTo>
                  <a:pt x="5490210" y="327558"/>
                  <a:pt x="5487771" y="367385"/>
                  <a:pt x="5487771" y="418185"/>
                </a:cubicBezTo>
                <a:cubicBezTo>
                  <a:pt x="5487771" y="468985"/>
                  <a:pt x="5490210" y="508812"/>
                  <a:pt x="5495086" y="537667"/>
                </a:cubicBezTo>
                <a:cubicBezTo>
                  <a:pt x="5499963" y="566521"/>
                  <a:pt x="5509006" y="587654"/>
                  <a:pt x="5522214" y="601065"/>
                </a:cubicBezTo>
                <a:cubicBezTo>
                  <a:pt x="5535422" y="614476"/>
                  <a:pt x="5554421" y="621182"/>
                  <a:pt x="5579211" y="621182"/>
                </a:cubicBezTo>
                <a:cubicBezTo>
                  <a:pt x="5604002" y="621182"/>
                  <a:pt x="5623000" y="614476"/>
                  <a:pt x="5636209" y="601065"/>
                </a:cubicBezTo>
                <a:cubicBezTo>
                  <a:pt x="5649417" y="587654"/>
                  <a:pt x="5658459" y="566521"/>
                  <a:pt x="5663336" y="537667"/>
                </a:cubicBezTo>
                <a:cubicBezTo>
                  <a:pt x="5668213" y="508812"/>
                  <a:pt x="5670651" y="468985"/>
                  <a:pt x="5670651" y="418185"/>
                </a:cubicBezTo>
                <a:cubicBezTo>
                  <a:pt x="5670651" y="367385"/>
                  <a:pt x="5668213" y="327558"/>
                  <a:pt x="5663336" y="298704"/>
                </a:cubicBezTo>
                <a:cubicBezTo>
                  <a:pt x="5658459" y="269849"/>
                  <a:pt x="5649417" y="248716"/>
                  <a:pt x="5636209" y="235305"/>
                </a:cubicBezTo>
                <a:cubicBezTo>
                  <a:pt x="5623000" y="221894"/>
                  <a:pt x="5604002" y="215188"/>
                  <a:pt x="5579211" y="215188"/>
                </a:cubicBezTo>
                <a:close/>
                <a:moveTo>
                  <a:pt x="7449312" y="204825"/>
                </a:moveTo>
                <a:lnTo>
                  <a:pt x="7858962" y="204825"/>
                </a:lnTo>
                <a:lnTo>
                  <a:pt x="7858962" y="327964"/>
                </a:lnTo>
                <a:lnTo>
                  <a:pt x="7845551" y="327964"/>
                </a:lnTo>
                <a:cubicBezTo>
                  <a:pt x="7834985" y="299516"/>
                  <a:pt x="7826146" y="278790"/>
                  <a:pt x="7819034" y="265785"/>
                </a:cubicBezTo>
                <a:cubicBezTo>
                  <a:pt x="7811922" y="252780"/>
                  <a:pt x="7801558" y="242214"/>
                  <a:pt x="7787944" y="234086"/>
                </a:cubicBezTo>
                <a:cubicBezTo>
                  <a:pt x="7774330" y="225958"/>
                  <a:pt x="7755128" y="221894"/>
                  <a:pt x="7730338" y="221894"/>
                </a:cubicBezTo>
                <a:lnTo>
                  <a:pt x="7716316" y="221894"/>
                </a:lnTo>
                <a:lnTo>
                  <a:pt x="7716316" y="601065"/>
                </a:lnTo>
                <a:cubicBezTo>
                  <a:pt x="7716316" y="605535"/>
                  <a:pt x="7717230" y="608583"/>
                  <a:pt x="7719060" y="610209"/>
                </a:cubicBezTo>
                <a:cubicBezTo>
                  <a:pt x="7720888" y="611835"/>
                  <a:pt x="7724850" y="613257"/>
                  <a:pt x="7730946" y="614476"/>
                </a:cubicBezTo>
                <a:lnTo>
                  <a:pt x="7753502" y="619353"/>
                </a:lnTo>
                <a:lnTo>
                  <a:pt x="7753502" y="631545"/>
                </a:lnTo>
                <a:lnTo>
                  <a:pt x="7554772" y="631545"/>
                </a:lnTo>
                <a:lnTo>
                  <a:pt x="7554772" y="619353"/>
                </a:lnTo>
                <a:lnTo>
                  <a:pt x="7577328" y="614476"/>
                </a:lnTo>
                <a:cubicBezTo>
                  <a:pt x="7583424" y="613257"/>
                  <a:pt x="7587386" y="611835"/>
                  <a:pt x="7589214" y="610209"/>
                </a:cubicBezTo>
                <a:cubicBezTo>
                  <a:pt x="7591044" y="608583"/>
                  <a:pt x="7591958" y="605535"/>
                  <a:pt x="7591958" y="601065"/>
                </a:cubicBezTo>
                <a:lnTo>
                  <a:pt x="7591958" y="221894"/>
                </a:lnTo>
                <a:lnTo>
                  <a:pt x="7577938" y="221894"/>
                </a:lnTo>
                <a:cubicBezTo>
                  <a:pt x="7553146" y="221894"/>
                  <a:pt x="7533944" y="225958"/>
                  <a:pt x="7520330" y="234086"/>
                </a:cubicBezTo>
                <a:cubicBezTo>
                  <a:pt x="7506716" y="242214"/>
                  <a:pt x="7496352" y="252780"/>
                  <a:pt x="7489241" y="265785"/>
                </a:cubicBezTo>
                <a:cubicBezTo>
                  <a:pt x="7482128" y="278790"/>
                  <a:pt x="7473289" y="299516"/>
                  <a:pt x="7462723" y="327964"/>
                </a:cubicBezTo>
                <a:lnTo>
                  <a:pt x="7449312" y="327964"/>
                </a:lnTo>
                <a:close/>
                <a:moveTo>
                  <a:pt x="6487287" y="204825"/>
                </a:moveTo>
                <a:lnTo>
                  <a:pt x="6896938" y="204825"/>
                </a:lnTo>
                <a:lnTo>
                  <a:pt x="6896938" y="327964"/>
                </a:lnTo>
                <a:lnTo>
                  <a:pt x="6883526" y="327964"/>
                </a:lnTo>
                <a:cubicBezTo>
                  <a:pt x="6872960" y="299516"/>
                  <a:pt x="6864121" y="278790"/>
                  <a:pt x="6857009" y="265785"/>
                </a:cubicBezTo>
                <a:cubicBezTo>
                  <a:pt x="6849897" y="252780"/>
                  <a:pt x="6839534" y="242214"/>
                  <a:pt x="6825919" y="234086"/>
                </a:cubicBezTo>
                <a:cubicBezTo>
                  <a:pt x="6812305" y="225958"/>
                  <a:pt x="6793103" y="221894"/>
                  <a:pt x="6768313" y="221894"/>
                </a:cubicBezTo>
                <a:lnTo>
                  <a:pt x="6754291" y="221894"/>
                </a:lnTo>
                <a:lnTo>
                  <a:pt x="6754291" y="601065"/>
                </a:lnTo>
                <a:cubicBezTo>
                  <a:pt x="6754291" y="605535"/>
                  <a:pt x="6755206" y="608583"/>
                  <a:pt x="6757035" y="610209"/>
                </a:cubicBezTo>
                <a:cubicBezTo>
                  <a:pt x="6758864" y="611835"/>
                  <a:pt x="6762826" y="613257"/>
                  <a:pt x="6768922" y="614476"/>
                </a:cubicBezTo>
                <a:lnTo>
                  <a:pt x="6791477" y="619353"/>
                </a:lnTo>
                <a:lnTo>
                  <a:pt x="6791477" y="631545"/>
                </a:lnTo>
                <a:lnTo>
                  <a:pt x="6592748" y="631545"/>
                </a:lnTo>
                <a:lnTo>
                  <a:pt x="6592748" y="619353"/>
                </a:lnTo>
                <a:lnTo>
                  <a:pt x="6615303" y="614476"/>
                </a:lnTo>
                <a:cubicBezTo>
                  <a:pt x="6621399" y="613257"/>
                  <a:pt x="6625361" y="611835"/>
                  <a:pt x="6627190" y="610209"/>
                </a:cubicBezTo>
                <a:cubicBezTo>
                  <a:pt x="6629019" y="608583"/>
                  <a:pt x="6629933" y="605535"/>
                  <a:pt x="6629933" y="601065"/>
                </a:cubicBezTo>
                <a:lnTo>
                  <a:pt x="6629933" y="221894"/>
                </a:lnTo>
                <a:lnTo>
                  <a:pt x="6615913" y="221894"/>
                </a:lnTo>
                <a:cubicBezTo>
                  <a:pt x="6591122" y="221894"/>
                  <a:pt x="6571919" y="225958"/>
                  <a:pt x="6558305" y="234086"/>
                </a:cubicBezTo>
                <a:cubicBezTo>
                  <a:pt x="6544691" y="242214"/>
                  <a:pt x="6534327" y="252780"/>
                  <a:pt x="6527216" y="265785"/>
                </a:cubicBezTo>
                <a:cubicBezTo>
                  <a:pt x="6520103" y="278790"/>
                  <a:pt x="6511264" y="299516"/>
                  <a:pt x="6500698" y="327964"/>
                </a:cubicBezTo>
                <a:lnTo>
                  <a:pt x="6487287" y="327964"/>
                </a:lnTo>
                <a:close/>
                <a:moveTo>
                  <a:pt x="4820412" y="204825"/>
                </a:moveTo>
                <a:lnTo>
                  <a:pt x="5017922" y="204825"/>
                </a:lnTo>
                <a:lnTo>
                  <a:pt x="5017922" y="217017"/>
                </a:lnTo>
                <a:lnTo>
                  <a:pt x="4995976" y="221894"/>
                </a:lnTo>
                <a:cubicBezTo>
                  <a:pt x="4990287" y="222707"/>
                  <a:pt x="4986528" y="223926"/>
                  <a:pt x="4984699" y="225551"/>
                </a:cubicBezTo>
                <a:cubicBezTo>
                  <a:pt x="4982870" y="227177"/>
                  <a:pt x="4981956" y="230225"/>
                  <a:pt x="4981956" y="234695"/>
                </a:cubicBezTo>
                <a:lnTo>
                  <a:pt x="4981956" y="404164"/>
                </a:lnTo>
                <a:lnTo>
                  <a:pt x="5141671" y="404164"/>
                </a:lnTo>
                <a:lnTo>
                  <a:pt x="5141671" y="234695"/>
                </a:lnTo>
                <a:cubicBezTo>
                  <a:pt x="5141671" y="230225"/>
                  <a:pt x="5140757" y="227177"/>
                  <a:pt x="5138928" y="225551"/>
                </a:cubicBezTo>
                <a:cubicBezTo>
                  <a:pt x="5137099" y="223926"/>
                  <a:pt x="5133340" y="222707"/>
                  <a:pt x="5127650" y="221894"/>
                </a:cubicBezTo>
                <a:lnTo>
                  <a:pt x="5105705" y="217017"/>
                </a:lnTo>
                <a:lnTo>
                  <a:pt x="5105705" y="204825"/>
                </a:lnTo>
                <a:lnTo>
                  <a:pt x="5303215" y="204825"/>
                </a:lnTo>
                <a:lnTo>
                  <a:pt x="5303215" y="217017"/>
                </a:lnTo>
                <a:lnTo>
                  <a:pt x="5280660" y="221894"/>
                </a:lnTo>
                <a:cubicBezTo>
                  <a:pt x="5274564" y="223113"/>
                  <a:pt x="5270601" y="224535"/>
                  <a:pt x="5268773" y="226161"/>
                </a:cubicBezTo>
                <a:cubicBezTo>
                  <a:pt x="5266944" y="227787"/>
                  <a:pt x="5266029" y="230835"/>
                  <a:pt x="5266029" y="235305"/>
                </a:cubicBezTo>
                <a:lnTo>
                  <a:pt x="5266029" y="601065"/>
                </a:lnTo>
                <a:cubicBezTo>
                  <a:pt x="5266029" y="605535"/>
                  <a:pt x="5266944" y="608583"/>
                  <a:pt x="5268773" y="610209"/>
                </a:cubicBezTo>
                <a:cubicBezTo>
                  <a:pt x="5270601" y="611835"/>
                  <a:pt x="5274564" y="613257"/>
                  <a:pt x="5280660" y="614476"/>
                </a:cubicBezTo>
                <a:lnTo>
                  <a:pt x="5303215" y="619353"/>
                </a:lnTo>
                <a:lnTo>
                  <a:pt x="5303215" y="631545"/>
                </a:lnTo>
                <a:lnTo>
                  <a:pt x="5105705" y="631545"/>
                </a:lnTo>
                <a:lnTo>
                  <a:pt x="5105705" y="619353"/>
                </a:lnTo>
                <a:lnTo>
                  <a:pt x="5127650" y="614476"/>
                </a:lnTo>
                <a:cubicBezTo>
                  <a:pt x="5133340" y="613257"/>
                  <a:pt x="5137099" y="611936"/>
                  <a:pt x="5138928" y="610514"/>
                </a:cubicBezTo>
                <a:cubicBezTo>
                  <a:pt x="5140757" y="609091"/>
                  <a:pt x="5141671" y="606145"/>
                  <a:pt x="5141671" y="601675"/>
                </a:cubicBezTo>
                <a:lnTo>
                  <a:pt x="5141671" y="422452"/>
                </a:lnTo>
                <a:lnTo>
                  <a:pt x="4981956" y="422452"/>
                </a:lnTo>
                <a:lnTo>
                  <a:pt x="4981956" y="601675"/>
                </a:lnTo>
                <a:cubicBezTo>
                  <a:pt x="4981956" y="606145"/>
                  <a:pt x="4982870" y="609091"/>
                  <a:pt x="4984699" y="610514"/>
                </a:cubicBezTo>
                <a:cubicBezTo>
                  <a:pt x="4986528" y="611936"/>
                  <a:pt x="4990287" y="613257"/>
                  <a:pt x="4995976" y="614476"/>
                </a:cubicBezTo>
                <a:lnTo>
                  <a:pt x="5017922" y="619353"/>
                </a:lnTo>
                <a:lnTo>
                  <a:pt x="5017922" y="631545"/>
                </a:lnTo>
                <a:lnTo>
                  <a:pt x="4820412" y="631545"/>
                </a:lnTo>
                <a:lnTo>
                  <a:pt x="4820412" y="619353"/>
                </a:lnTo>
                <a:lnTo>
                  <a:pt x="4842967" y="614476"/>
                </a:lnTo>
                <a:cubicBezTo>
                  <a:pt x="4849063" y="613257"/>
                  <a:pt x="4853025" y="611835"/>
                  <a:pt x="4854854" y="610209"/>
                </a:cubicBezTo>
                <a:cubicBezTo>
                  <a:pt x="4856683" y="608583"/>
                  <a:pt x="4857597" y="605535"/>
                  <a:pt x="4857597" y="601065"/>
                </a:cubicBezTo>
                <a:lnTo>
                  <a:pt x="4857597" y="235305"/>
                </a:lnTo>
                <a:cubicBezTo>
                  <a:pt x="4857597" y="230835"/>
                  <a:pt x="4856683" y="227787"/>
                  <a:pt x="4854854" y="226161"/>
                </a:cubicBezTo>
                <a:cubicBezTo>
                  <a:pt x="4853025" y="224535"/>
                  <a:pt x="4849063" y="223113"/>
                  <a:pt x="4842967" y="221894"/>
                </a:cubicBezTo>
                <a:lnTo>
                  <a:pt x="4820412" y="217017"/>
                </a:lnTo>
                <a:close/>
                <a:moveTo>
                  <a:pt x="4058412" y="204825"/>
                </a:moveTo>
                <a:lnTo>
                  <a:pt x="4214470" y="204825"/>
                </a:lnTo>
                <a:lnTo>
                  <a:pt x="4340047" y="476097"/>
                </a:lnTo>
                <a:lnTo>
                  <a:pt x="4452213" y="204825"/>
                </a:lnTo>
                <a:lnTo>
                  <a:pt x="4613148" y="204825"/>
                </a:lnTo>
                <a:lnTo>
                  <a:pt x="4613148" y="217017"/>
                </a:lnTo>
                <a:lnTo>
                  <a:pt x="4590593" y="221894"/>
                </a:lnTo>
                <a:cubicBezTo>
                  <a:pt x="4584497" y="223113"/>
                  <a:pt x="4580534" y="224535"/>
                  <a:pt x="4578705" y="226161"/>
                </a:cubicBezTo>
                <a:cubicBezTo>
                  <a:pt x="4576877" y="227787"/>
                  <a:pt x="4575962" y="230835"/>
                  <a:pt x="4575962" y="235305"/>
                </a:cubicBezTo>
                <a:lnTo>
                  <a:pt x="4575962" y="601065"/>
                </a:lnTo>
                <a:cubicBezTo>
                  <a:pt x="4575962" y="605535"/>
                  <a:pt x="4576877" y="608583"/>
                  <a:pt x="4578705" y="610209"/>
                </a:cubicBezTo>
                <a:cubicBezTo>
                  <a:pt x="4580534" y="611835"/>
                  <a:pt x="4584497" y="613257"/>
                  <a:pt x="4590593" y="614476"/>
                </a:cubicBezTo>
                <a:lnTo>
                  <a:pt x="4613148" y="619353"/>
                </a:lnTo>
                <a:lnTo>
                  <a:pt x="4613148" y="631545"/>
                </a:lnTo>
                <a:lnTo>
                  <a:pt x="4415638" y="631545"/>
                </a:lnTo>
                <a:lnTo>
                  <a:pt x="4415638" y="619353"/>
                </a:lnTo>
                <a:lnTo>
                  <a:pt x="4437583" y="614476"/>
                </a:lnTo>
                <a:cubicBezTo>
                  <a:pt x="4443273" y="613257"/>
                  <a:pt x="4447032" y="611936"/>
                  <a:pt x="4448861" y="610514"/>
                </a:cubicBezTo>
                <a:cubicBezTo>
                  <a:pt x="4450689" y="609091"/>
                  <a:pt x="4451604" y="606145"/>
                  <a:pt x="4451604" y="601675"/>
                </a:cubicBezTo>
                <a:lnTo>
                  <a:pt x="4451604" y="256641"/>
                </a:lnTo>
                <a:lnTo>
                  <a:pt x="4296765" y="631545"/>
                </a:lnTo>
                <a:lnTo>
                  <a:pt x="4278478" y="631545"/>
                </a:lnTo>
                <a:lnTo>
                  <a:pt x="4115105" y="272491"/>
                </a:lnTo>
                <a:lnTo>
                  <a:pt x="4115105" y="601675"/>
                </a:lnTo>
                <a:cubicBezTo>
                  <a:pt x="4115105" y="606145"/>
                  <a:pt x="4116019" y="609091"/>
                  <a:pt x="4117848" y="610514"/>
                </a:cubicBezTo>
                <a:cubicBezTo>
                  <a:pt x="4119677" y="611936"/>
                  <a:pt x="4123436" y="613257"/>
                  <a:pt x="4129126" y="614476"/>
                </a:cubicBezTo>
                <a:lnTo>
                  <a:pt x="4151071" y="619353"/>
                </a:lnTo>
                <a:lnTo>
                  <a:pt x="4151071" y="631545"/>
                </a:lnTo>
                <a:lnTo>
                  <a:pt x="4058412" y="631545"/>
                </a:lnTo>
                <a:lnTo>
                  <a:pt x="4058412" y="619353"/>
                </a:lnTo>
                <a:lnTo>
                  <a:pt x="4080967" y="614476"/>
                </a:lnTo>
                <a:cubicBezTo>
                  <a:pt x="4087063" y="613257"/>
                  <a:pt x="4091026" y="611835"/>
                  <a:pt x="4092854" y="610209"/>
                </a:cubicBezTo>
                <a:cubicBezTo>
                  <a:pt x="4094683" y="608583"/>
                  <a:pt x="4095597" y="605535"/>
                  <a:pt x="4095597" y="601065"/>
                </a:cubicBezTo>
                <a:lnTo>
                  <a:pt x="4095597" y="235305"/>
                </a:lnTo>
                <a:cubicBezTo>
                  <a:pt x="4095597" y="230835"/>
                  <a:pt x="4094683" y="227787"/>
                  <a:pt x="4092854" y="226161"/>
                </a:cubicBezTo>
                <a:cubicBezTo>
                  <a:pt x="4091026" y="224535"/>
                  <a:pt x="4087063" y="223113"/>
                  <a:pt x="4080967" y="221894"/>
                </a:cubicBezTo>
                <a:lnTo>
                  <a:pt x="4058412" y="217017"/>
                </a:lnTo>
                <a:close/>
                <a:moveTo>
                  <a:pt x="3620262" y="204825"/>
                </a:moveTo>
                <a:lnTo>
                  <a:pt x="3995776" y="204825"/>
                </a:lnTo>
                <a:lnTo>
                  <a:pt x="3995776" y="323697"/>
                </a:lnTo>
                <a:lnTo>
                  <a:pt x="3980535" y="323697"/>
                </a:lnTo>
                <a:cubicBezTo>
                  <a:pt x="3972001" y="297281"/>
                  <a:pt x="3963975" y="277368"/>
                  <a:pt x="3956456" y="263956"/>
                </a:cubicBezTo>
                <a:cubicBezTo>
                  <a:pt x="3948938" y="250545"/>
                  <a:pt x="3938473" y="240385"/>
                  <a:pt x="3925062" y="233476"/>
                </a:cubicBezTo>
                <a:cubicBezTo>
                  <a:pt x="3911651" y="226568"/>
                  <a:pt x="3892753" y="223113"/>
                  <a:pt x="3868369" y="223113"/>
                </a:cubicBezTo>
                <a:lnTo>
                  <a:pt x="3781806" y="223113"/>
                </a:lnTo>
                <a:lnTo>
                  <a:pt x="3781806" y="404164"/>
                </a:lnTo>
                <a:lnTo>
                  <a:pt x="3939082" y="404164"/>
                </a:lnTo>
                <a:lnTo>
                  <a:pt x="3939082" y="422452"/>
                </a:lnTo>
                <a:lnTo>
                  <a:pt x="3781806" y="422452"/>
                </a:lnTo>
                <a:lnTo>
                  <a:pt x="3781806" y="613257"/>
                </a:lnTo>
                <a:lnTo>
                  <a:pt x="3874465" y="613257"/>
                </a:lnTo>
                <a:cubicBezTo>
                  <a:pt x="3898443" y="613257"/>
                  <a:pt x="3917340" y="609599"/>
                  <a:pt x="3931158" y="602284"/>
                </a:cubicBezTo>
                <a:cubicBezTo>
                  <a:pt x="3944975" y="594969"/>
                  <a:pt x="3955847" y="584403"/>
                  <a:pt x="3963771" y="570585"/>
                </a:cubicBezTo>
                <a:cubicBezTo>
                  <a:pt x="3971696" y="556767"/>
                  <a:pt x="3979926" y="536651"/>
                  <a:pt x="3988460" y="510235"/>
                </a:cubicBezTo>
                <a:lnTo>
                  <a:pt x="4004310" y="510235"/>
                </a:lnTo>
                <a:lnTo>
                  <a:pt x="4004310" y="631545"/>
                </a:lnTo>
                <a:lnTo>
                  <a:pt x="3620262" y="631545"/>
                </a:lnTo>
                <a:lnTo>
                  <a:pt x="3620262" y="619353"/>
                </a:lnTo>
                <a:lnTo>
                  <a:pt x="3642817" y="614476"/>
                </a:lnTo>
                <a:cubicBezTo>
                  <a:pt x="3648913" y="613257"/>
                  <a:pt x="3652876" y="611835"/>
                  <a:pt x="3654704" y="610209"/>
                </a:cubicBezTo>
                <a:cubicBezTo>
                  <a:pt x="3656533" y="608583"/>
                  <a:pt x="3657448" y="605535"/>
                  <a:pt x="3657448" y="601065"/>
                </a:cubicBezTo>
                <a:lnTo>
                  <a:pt x="3657448" y="235305"/>
                </a:lnTo>
                <a:cubicBezTo>
                  <a:pt x="3657448" y="230835"/>
                  <a:pt x="3656533" y="227787"/>
                  <a:pt x="3654704" y="226161"/>
                </a:cubicBezTo>
                <a:cubicBezTo>
                  <a:pt x="3652876" y="224535"/>
                  <a:pt x="3648913" y="223113"/>
                  <a:pt x="3642817" y="221894"/>
                </a:cubicBezTo>
                <a:lnTo>
                  <a:pt x="3620262" y="217017"/>
                </a:lnTo>
                <a:close/>
                <a:moveTo>
                  <a:pt x="949604" y="204825"/>
                </a:moveTo>
                <a:lnTo>
                  <a:pt x="1147115" y="204825"/>
                </a:lnTo>
                <a:lnTo>
                  <a:pt x="1147115" y="217017"/>
                </a:lnTo>
                <a:lnTo>
                  <a:pt x="1125169" y="221894"/>
                </a:lnTo>
                <a:cubicBezTo>
                  <a:pt x="1119479" y="223113"/>
                  <a:pt x="1115720" y="224434"/>
                  <a:pt x="1113891" y="225856"/>
                </a:cubicBezTo>
                <a:cubicBezTo>
                  <a:pt x="1112063" y="227279"/>
                  <a:pt x="1111148" y="230225"/>
                  <a:pt x="1111148" y="234695"/>
                </a:cubicBezTo>
                <a:lnTo>
                  <a:pt x="1111148" y="481583"/>
                </a:lnTo>
                <a:cubicBezTo>
                  <a:pt x="1111148" y="516127"/>
                  <a:pt x="1113587" y="542950"/>
                  <a:pt x="1118464" y="562051"/>
                </a:cubicBezTo>
                <a:cubicBezTo>
                  <a:pt x="1123340" y="581152"/>
                  <a:pt x="1132789" y="595274"/>
                  <a:pt x="1146810" y="604418"/>
                </a:cubicBezTo>
                <a:cubicBezTo>
                  <a:pt x="1160831" y="613562"/>
                  <a:pt x="1181456" y="618134"/>
                  <a:pt x="1208684" y="618134"/>
                </a:cubicBezTo>
                <a:cubicBezTo>
                  <a:pt x="1247699" y="618134"/>
                  <a:pt x="1277569" y="605332"/>
                  <a:pt x="1298296" y="579729"/>
                </a:cubicBezTo>
                <a:cubicBezTo>
                  <a:pt x="1319022" y="554126"/>
                  <a:pt x="1329385" y="520191"/>
                  <a:pt x="1329385" y="477926"/>
                </a:cubicBezTo>
                <a:lnTo>
                  <a:pt x="1329385" y="235305"/>
                </a:lnTo>
                <a:cubicBezTo>
                  <a:pt x="1329385" y="230835"/>
                  <a:pt x="1328471" y="227787"/>
                  <a:pt x="1326642" y="226161"/>
                </a:cubicBezTo>
                <a:cubicBezTo>
                  <a:pt x="1324813" y="224535"/>
                  <a:pt x="1320851" y="223113"/>
                  <a:pt x="1314755" y="221894"/>
                </a:cubicBezTo>
                <a:lnTo>
                  <a:pt x="1292200" y="217017"/>
                </a:lnTo>
                <a:lnTo>
                  <a:pt x="1292200" y="204825"/>
                </a:lnTo>
                <a:lnTo>
                  <a:pt x="1384859" y="204825"/>
                </a:lnTo>
                <a:lnTo>
                  <a:pt x="1384859" y="217017"/>
                </a:lnTo>
                <a:lnTo>
                  <a:pt x="1362913" y="221894"/>
                </a:lnTo>
                <a:cubicBezTo>
                  <a:pt x="1357224" y="223113"/>
                  <a:pt x="1353464" y="224434"/>
                  <a:pt x="1351636" y="225856"/>
                </a:cubicBezTo>
                <a:cubicBezTo>
                  <a:pt x="1349807" y="227279"/>
                  <a:pt x="1348892" y="230225"/>
                  <a:pt x="1348892" y="234695"/>
                </a:cubicBezTo>
                <a:lnTo>
                  <a:pt x="1348892" y="473049"/>
                </a:lnTo>
                <a:cubicBezTo>
                  <a:pt x="1348080" y="524255"/>
                  <a:pt x="1334262" y="564692"/>
                  <a:pt x="1307440" y="594359"/>
                </a:cubicBezTo>
                <a:cubicBezTo>
                  <a:pt x="1280617" y="624027"/>
                  <a:pt x="1237336" y="638860"/>
                  <a:pt x="1177595" y="638860"/>
                </a:cubicBezTo>
                <a:cubicBezTo>
                  <a:pt x="1112571" y="638860"/>
                  <a:pt x="1064514" y="625652"/>
                  <a:pt x="1033424" y="599236"/>
                </a:cubicBezTo>
                <a:cubicBezTo>
                  <a:pt x="1002335" y="572820"/>
                  <a:pt x="986790" y="529945"/>
                  <a:pt x="986790" y="470611"/>
                </a:cubicBezTo>
                <a:lnTo>
                  <a:pt x="986790" y="235305"/>
                </a:lnTo>
                <a:cubicBezTo>
                  <a:pt x="986790" y="230835"/>
                  <a:pt x="985875" y="227787"/>
                  <a:pt x="984047" y="226161"/>
                </a:cubicBezTo>
                <a:cubicBezTo>
                  <a:pt x="982218" y="224535"/>
                  <a:pt x="978255" y="223113"/>
                  <a:pt x="972160" y="221894"/>
                </a:cubicBezTo>
                <a:lnTo>
                  <a:pt x="949604" y="217017"/>
                </a:lnTo>
                <a:close/>
                <a:moveTo>
                  <a:pt x="438912" y="204825"/>
                </a:moveTo>
                <a:lnTo>
                  <a:pt x="636422" y="204825"/>
                </a:lnTo>
                <a:lnTo>
                  <a:pt x="636422" y="217017"/>
                </a:lnTo>
                <a:lnTo>
                  <a:pt x="614477" y="221894"/>
                </a:lnTo>
                <a:cubicBezTo>
                  <a:pt x="608787" y="222707"/>
                  <a:pt x="605028" y="223926"/>
                  <a:pt x="603199" y="225551"/>
                </a:cubicBezTo>
                <a:cubicBezTo>
                  <a:pt x="601370" y="227177"/>
                  <a:pt x="600456" y="230225"/>
                  <a:pt x="600456" y="234695"/>
                </a:cubicBezTo>
                <a:lnTo>
                  <a:pt x="600456" y="404164"/>
                </a:lnTo>
                <a:lnTo>
                  <a:pt x="760171" y="404164"/>
                </a:lnTo>
                <a:lnTo>
                  <a:pt x="760171" y="234695"/>
                </a:lnTo>
                <a:cubicBezTo>
                  <a:pt x="760171" y="230225"/>
                  <a:pt x="759257" y="227177"/>
                  <a:pt x="757428" y="225551"/>
                </a:cubicBezTo>
                <a:cubicBezTo>
                  <a:pt x="755599" y="223926"/>
                  <a:pt x="751840" y="222707"/>
                  <a:pt x="746150" y="221894"/>
                </a:cubicBezTo>
                <a:lnTo>
                  <a:pt x="724205" y="217017"/>
                </a:lnTo>
                <a:lnTo>
                  <a:pt x="724205" y="204825"/>
                </a:lnTo>
                <a:lnTo>
                  <a:pt x="921715" y="204825"/>
                </a:lnTo>
                <a:lnTo>
                  <a:pt x="921715" y="217017"/>
                </a:lnTo>
                <a:lnTo>
                  <a:pt x="899160" y="221894"/>
                </a:lnTo>
                <a:cubicBezTo>
                  <a:pt x="893064" y="223113"/>
                  <a:pt x="889102" y="224535"/>
                  <a:pt x="887273" y="226161"/>
                </a:cubicBezTo>
                <a:cubicBezTo>
                  <a:pt x="885444" y="227787"/>
                  <a:pt x="884529" y="230835"/>
                  <a:pt x="884529" y="235305"/>
                </a:cubicBezTo>
                <a:lnTo>
                  <a:pt x="884529" y="601065"/>
                </a:lnTo>
                <a:cubicBezTo>
                  <a:pt x="884529" y="605535"/>
                  <a:pt x="885444" y="608583"/>
                  <a:pt x="887273" y="610209"/>
                </a:cubicBezTo>
                <a:cubicBezTo>
                  <a:pt x="889102" y="611835"/>
                  <a:pt x="893064" y="613257"/>
                  <a:pt x="899160" y="614476"/>
                </a:cubicBezTo>
                <a:lnTo>
                  <a:pt x="921715" y="619353"/>
                </a:lnTo>
                <a:lnTo>
                  <a:pt x="921715" y="631545"/>
                </a:lnTo>
                <a:lnTo>
                  <a:pt x="724205" y="631545"/>
                </a:lnTo>
                <a:lnTo>
                  <a:pt x="724205" y="619353"/>
                </a:lnTo>
                <a:lnTo>
                  <a:pt x="746150" y="614476"/>
                </a:lnTo>
                <a:cubicBezTo>
                  <a:pt x="751840" y="613257"/>
                  <a:pt x="755599" y="611936"/>
                  <a:pt x="757428" y="610514"/>
                </a:cubicBezTo>
                <a:cubicBezTo>
                  <a:pt x="759257" y="609091"/>
                  <a:pt x="760171" y="606145"/>
                  <a:pt x="760171" y="601675"/>
                </a:cubicBezTo>
                <a:lnTo>
                  <a:pt x="760171" y="422452"/>
                </a:lnTo>
                <a:lnTo>
                  <a:pt x="600456" y="422452"/>
                </a:lnTo>
                <a:lnTo>
                  <a:pt x="600456" y="601675"/>
                </a:lnTo>
                <a:cubicBezTo>
                  <a:pt x="600456" y="606145"/>
                  <a:pt x="601370" y="609091"/>
                  <a:pt x="603199" y="610514"/>
                </a:cubicBezTo>
                <a:cubicBezTo>
                  <a:pt x="605028" y="611936"/>
                  <a:pt x="608787" y="613257"/>
                  <a:pt x="614477" y="614476"/>
                </a:cubicBezTo>
                <a:lnTo>
                  <a:pt x="636422" y="619353"/>
                </a:lnTo>
                <a:lnTo>
                  <a:pt x="636422" y="631545"/>
                </a:lnTo>
                <a:lnTo>
                  <a:pt x="438912" y="631545"/>
                </a:lnTo>
                <a:lnTo>
                  <a:pt x="438912" y="619353"/>
                </a:lnTo>
                <a:lnTo>
                  <a:pt x="461467" y="614476"/>
                </a:lnTo>
                <a:cubicBezTo>
                  <a:pt x="467563" y="613257"/>
                  <a:pt x="471525" y="611835"/>
                  <a:pt x="473354" y="610209"/>
                </a:cubicBezTo>
                <a:cubicBezTo>
                  <a:pt x="475183" y="608583"/>
                  <a:pt x="476097" y="605535"/>
                  <a:pt x="476097" y="601065"/>
                </a:cubicBezTo>
                <a:lnTo>
                  <a:pt x="476097" y="235305"/>
                </a:lnTo>
                <a:cubicBezTo>
                  <a:pt x="476097" y="230835"/>
                  <a:pt x="475183" y="227787"/>
                  <a:pt x="473354" y="226161"/>
                </a:cubicBezTo>
                <a:cubicBezTo>
                  <a:pt x="471525" y="224535"/>
                  <a:pt x="467563" y="223113"/>
                  <a:pt x="461467" y="221894"/>
                </a:cubicBezTo>
                <a:lnTo>
                  <a:pt x="438912" y="217017"/>
                </a:lnTo>
                <a:close/>
                <a:moveTo>
                  <a:pt x="2709443" y="198119"/>
                </a:moveTo>
                <a:lnTo>
                  <a:pt x="2728951" y="198119"/>
                </a:lnTo>
                <a:lnTo>
                  <a:pt x="2907563" y="602284"/>
                </a:lnTo>
                <a:cubicBezTo>
                  <a:pt x="2910002" y="607567"/>
                  <a:pt x="2912237" y="611225"/>
                  <a:pt x="2914269" y="613257"/>
                </a:cubicBezTo>
                <a:cubicBezTo>
                  <a:pt x="2916301" y="615289"/>
                  <a:pt x="2919755" y="616508"/>
                  <a:pt x="2924632" y="616915"/>
                </a:cubicBezTo>
                <a:lnTo>
                  <a:pt x="2947187" y="619353"/>
                </a:lnTo>
                <a:lnTo>
                  <a:pt x="2947187" y="631545"/>
                </a:lnTo>
                <a:lnTo>
                  <a:pt x="2746020" y="631545"/>
                </a:lnTo>
                <a:lnTo>
                  <a:pt x="2746020" y="619353"/>
                </a:lnTo>
                <a:lnTo>
                  <a:pt x="2772232" y="616915"/>
                </a:lnTo>
                <a:cubicBezTo>
                  <a:pt x="2777922" y="616102"/>
                  <a:pt x="2780767" y="613867"/>
                  <a:pt x="2780767" y="610209"/>
                </a:cubicBezTo>
                <a:cubicBezTo>
                  <a:pt x="2780767" y="608177"/>
                  <a:pt x="2780157" y="605739"/>
                  <a:pt x="2778938" y="602894"/>
                </a:cubicBezTo>
                <a:lnTo>
                  <a:pt x="2738704" y="513892"/>
                </a:lnTo>
                <a:lnTo>
                  <a:pt x="2597277" y="513892"/>
                </a:lnTo>
                <a:lnTo>
                  <a:pt x="2560701" y="602894"/>
                </a:lnTo>
                <a:cubicBezTo>
                  <a:pt x="2559481" y="605739"/>
                  <a:pt x="2558872" y="608177"/>
                  <a:pt x="2558872" y="610209"/>
                </a:cubicBezTo>
                <a:cubicBezTo>
                  <a:pt x="2558872" y="613867"/>
                  <a:pt x="2561717" y="616102"/>
                  <a:pt x="2567406" y="616915"/>
                </a:cubicBezTo>
                <a:lnTo>
                  <a:pt x="2593619" y="619353"/>
                </a:lnTo>
                <a:lnTo>
                  <a:pt x="2593619" y="631545"/>
                </a:lnTo>
                <a:lnTo>
                  <a:pt x="2500961" y="631545"/>
                </a:lnTo>
                <a:lnTo>
                  <a:pt x="2500961" y="619353"/>
                </a:lnTo>
                <a:lnTo>
                  <a:pt x="2523515" y="616915"/>
                </a:lnTo>
                <a:cubicBezTo>
                  <a:pt x="2528392" y="616508"/>
                  <a:pt x="2531847" y="615289"/>
                  <a:pt x="2533879" y="613257"/>
                </a:cubicBezTo>
                <a:cubicBezTo>
                  <a:pt x="2535911" y="611225"/>
                  <a:pt x="2538146" y="607567"/>
                  <a:pt x="2540584" y="602284"/>
                </a:cubicBezTo>
                <a:close/>
                <a:moveTo>
                  <a:pt x="7169886" y="197510"/>
                </a:moveTo>
                <a:cubicBezTo>
                  <a:pt x="7238568" y="197510"/>
                  <a:pt x="7293432" y="214883"/>
                  <a:pt x="7334478" y="249631"/>
                </a:cubicBezTo>
                <a:cubicBezTo>
                  <a:pt x="7375524" y="284378"/>
                  <a:pt x="7396048" y="340563"/>
                  <a:pt x="7396048" y="418185"/>
                </a:cubicBezTo>
                <a:cubicBezTo>
                  <a:pt x="7396048" y="495808"/>
                  <a:pt x="7375524" y="551992"/>
                  <a:pt x="7334478" y="586740"/>
                </a:cubicBezTo>
                <a:cubicBezTo>
                  <a:pt x="7293432" y="621487"/>
                  <a:pt x="7238568" y="638860"/>
                  <a:pt x="7169886" y="638860"/>
                </a:cubicBezTo>
                <a:cubicBezTo>
                  <a:pt x="7101204" y="638860"/>
                  <a:pt x="7046340" y="621487"/>
                  <a:pt x="7005294" y="586740"/>
                </a:cubicBezTo>
                <a:cubicBezTo>
                  <a:pt x="6964248" y="551992"/>
                  <a:pt x="6943724" y="495808"/>
                  <a:pt x="6943724" y="418185"/>
                </a:cubicBezTo>
                <a:cubicBezTo>
                  <a:pt x="6943724" y="340969"/>
                  <a:pt x="6964349" y="284886"/>
                  <a:pt x="7005599" y="249935"/>
                </a:cubicBezTo>
                <a:cubicBezTo>
                  <a:pt x="7046849" y="214985"/>
                  <a:pt x="7101611" y="197510"/>
                  <a:pt x="7169886" y="197510"/>
                </a:cubicBezTo>
                <a:close/>
                <a:moveTo>
                  <a:pt x="6114059" y="197510"/>
                </a:moveTo>
                <a:cubicBezTo>
                  <a:pt x="6142507" y="197510"/>
                  <a:pt x="6170549" y="200152"/>
                  <a:pt x="6198184" y="205435"/>
                </a:cubicBezTo>
                <a:cubicBezTo>
                  <a:pt x="6225819" y="210718"/>
                  <a:pt x="6247561" y="217220"/>
                  <a:pt x="6263411" y="224942"/>
                </a:cubicBezTo>
                <a:lnTo>
                  <a:pt x="6254876" y="329793"/>
                </a:lnTo>
                <a:lnTo>
                  <a:pt x="6237808" y="329793"/>
                </a:lnTo>
                <a:cubicBezTo>
                  <a:pt x="6226428" y="295249"/>
                  <a:pt x="6211087" y="267512"/>
                  <a:pt x="6191783" y="246583"/>
                </a:cubicBezTo>
                <a:cubicBezTo>
                  <a:pt x="6172479" y="225653"/>
                  <a:pt x="6146774" y="215188"/>
                  <a:pt x="6114669" y="215188"/>
                </a:cubicBezTo>
                <a:cubicBezTo>
                  <a:pt x="6077686" y="215188"/>
                  <a:pt x="6051168" y="230327"/>
                  <a:pt x="6035116" y="260603"/>
                </a:cubicBezTo>
                <a:cubicBezTo>
                  <a:pt x="6019063" y="290880"/>
                  <a:pt x="6011037" y="336092"/>
                  <a:pt x="6011037" y="396240"/>
                </a:cubicBezTo>
                <a:cubicBezTo>
                  <a:pt x="6011037" y="467359"/>
                  <a:pt x="6021400" y="520496"/>
                  <a:pt x="6042126" y="555650"/>
                </a:cubicBezTo>
                <a:cubicBezTo>
                  <a:pt x="6062853" y="590803"/>
                  <a:pt x="6099225" y="608380"/>
                  <a:pt x="6151244" y="608380"/>
                </a:cubicBezTo>
                <a:cubicBezTo>
                  <a:pt x="6173597" y="608380"/>
                  <a:pt x="6193815" y="604723"/>
                  <a:pt x="6211900" y="597407"/>
                </a:cubicBezTo>
                <a:cubicBezTo>
                  <a:pt x="6229985" y="590092"/>
                  <a:pt x="6247155" y="579932"/>
                  <a:pt x="6263411" y="566927"/>
                </a:cubicBezTo>
                <a:lnTo>
                  <a:pt x="6275603" y="580339"/>
                </a:lnTo>
                <a:cubicBezTo>
                  <a:pt x="6257722" y="597001"/>
                  <a:pt x="6234455" y="610920"/>
                  <a:pt x="6205804" y="622096"/>
                </a:cubicBezTo>
                <a:cubicBezTo>
                  <a:pt x="6177153" y="633272"/>
                  <a:pt x="6145555" y="638860"/>
                  <a:pt x="6111011" y="638860"/>
                </a:cubicBezTo>
                <a:cubicBezTo>
                  <a:pt x="6042736" y="638860"/>
                  <a:pt x="5986653" y="620877"/>
                  <a:pt x="5942761" y="584911"/>
                </a:cubicBezTo>
                <a:cubicBezTo>
                  <a:pt x="5898870" y="548944"/>
                  <a:pt x="5876924" y="491337"/>
                  <a:pt x="5876924" y="412089"/>
                </a:cubicBezTo>
                <a:cubicBezTo>
                  <a:pt x="5876924" y="338531"/>
                  <a:pt x="5898768" y="284378"/>
                  <a:pt x="5942457" y="249631"/>
                </a:cubicBezTo>
                <a:cubicBezTo>
                  <a:pt x="5986145" y="214883"/>
                  <a:pt x="6043346" y="197510"/>
                  <a:pt x="6114059" y="197510"/>
                </a:cubicBezTo>
                <a:close/>
                <a:moveTo>
                  <a:pt x="5579211" y="197510"/>
                </a:moveTo>
                <a:cubicBezTo>
                  <a:pt x="5647893" y="197510"/>
                  <a:pt x="5702757" y="214883"/>
                  <a:pt x="5743803" y="249631"/>
                </a:cubicBezTo>
                <a:cubicBezTo>
                  <a:pt x="5784849" y="284378"/>
                  <a:pt x="5805373" y="340563"/>
                  <a:pt x="5805373" y="418185"/>
                </a:cubicBezTo>
                <a:cubicBezTo>
                  <a:pt x="5805373" y="495808"/>
                  <a:pt x="5784849" y="551992"/>
                  <a:pt x="5743803" y="586740"/>
                </a:cubicBezTo>
                <a:cubicBezTo>
                  <a:pt x="5702757" y="621487"/>
                  <a:pt x="5647893" y="638860"/>
                  <a:pt x="5579211" y="638860"/>
                </a:cubicBezTo>
                <a:cubicBezTo>
                  <a:pt x="5510529" y="638860"/>
                  <a:pt x="5455665" y="621487"/>
                  <a:pt x="5414619" y="586740"/>
                </a:cubicBezTo>
                <a:cubicBezTo>
                  <a:pt x="5373573" y="551992"/>
                  <a:pt x="5353049" y="495808"/>
                  <a:pt x="5353049" y="418185"/>
                </a:cubicBezTo>
                <a:cubicBezTo>
                  <a:pt x="5353049" y="340969"/>
                  <a:pt x="5373674" y="284886"/>
                  <a:pt x="5414924" y="249935"/>
                </a:cubicBezTo>
                <a:cubicBezTo>
                  <a:pt x="5456174" y="214985"/>
                  <a:pt x="5510936" y="197510"/>
                  <a:pt x="5579211" y="197510"/>
                </a:cubicBezTo>
                <a:close/>
                <a:moveTo>
                  <a:pt x="3227985" y="197510"/>
                </a:moveTo>
                <a:cubicBezTo>
                  <a:pt x="3256432" y="197510"/>
                  <a:pt x="3284474" y="200152"/>
                  <a:pt x="3312109" y="205435"/>
                </a:cubicBezTo>
                <a:cubicBezTo>
                  <a:pt x="3339744" y="210718"/>
                  <a:pt x="3361487" y="217220"/>
                  <a:pt x="3377336" y="224942"/>
                </a:cubicBezTo>
                <a:lnTo>
                  <a:pt x="3368802" y="329793"/>
                </a:lnTo>
                <a:lnTo>
                  <a:pt x="3351733" y="329793"/>
                </a:lnTo>
                <a:cubicBezTo>
                  <a:pt x="3340354" y="295249"/>
                  <a:pt x="3325012" y="267512"/>
                  <a:pt x="3305709" y="246583"/>
                </a:cubicBezTo>
                <a:cubicBezTo>
                  <a:pt x="3286404" y="225653"/>
                  <a:pt x="3260699" y="215188"/>
                  <a:pt x="3228594" y="215188"/>
                </a:cubicBezTo>
                <a:cubicBezTo>
                  <a:pt x="3191612" y="215188"/>
                  <a:pt x="3165094" y="230327"/>
                  <a:pt x="3149041" y="260603"/>
                </a:cubicBezTo>
                <a:cubicBezTo>
                  <a:pt x="3132988" y="290880"/>
                  <a:pt x="3124962" y="336092"/>
                  <a:pt x="3124962" y="396240"/>
                </a:cubicBezTo>
                <a:cubicBezTo>
                  <a:pt x="3124962" y="467359"/>
                  <a:pt x="3135325" y="520496"/>
                  <a:pt x="3156052" y="555650"/>
                </a:cubicBezTo>
                <a:cubicBezTo>
                  <a:pt x="3176778" y="590803"/>
                  <a:pt x="3213151" y="608380"/>
                  <a:pt x="3265170" y="608380"/>
                </a:cubicBezTo>
                <a:cubicBezTo>
                  <a:pt x="3287522" y="608380"/>
                  <a:pt x="3307740" y="604723"/>
                  <a:pt x="3325825" y="597407"/>
                </a:cubicBezTo>
                <a:cubicBezTo>
                  <a:pt x="3343910" y="590092"/>
                  <a:pt x="3361081" y="579932"/>
                  <a:pt x="3377336" y="566927"/>
                </a:cubicBezTo>
                <a:lnTo>
                  <a:pt x="3389528" y="580339"/>
                </a:lnTo>
                <a:cubicBezTo>
                  <a:pt x="3371646" y="597001"/>
                  <a:pt x="3348380" y="610920"/>
                  <a:pt x="3319729" y="622096"/>
                </a:cubicBezTo>
                <a:cubicBezTo>
                  <a:pt x="3291078" y="633272"/>
                  <a:pt x="3259480" y="638860"/>
                  <a:pt x="3224936" y="638860"/>
                </a:cubicBezTo>
                <a:cubicBezTo>
                  <a:pt x="3156661" y="638860"/>
                  <a:pt x="3100578" y="620877"/>
                  <a:pt x="3056687" y="584911"/>
                </a:cubicBezTo>
                <a:cubicBezTo>
                  <a:pt x="3012796" y="548944"/>
                  <a:pt x="2990850" y="491337"/>
                  <a:pt x="2990850" y="412089"/>
                </a:cubicBezTo>
                <a:cubicBezTo>
                  <a:pt x="2990850" y="338531"/>
                  <a:pt x="3012694" y="284378"/>
                  <a:pt x="3056382" y="249631"/>
                </a:cubicBezTo>
                <a:cubicBezTo>
                  <a:pt x="3100070" y="214883"/>
                  <a:pt x="3157271" y="197510"/>
                  <a:pt x="3227985" y="197510"/>
                </a:cubicBezTo>
                <a:close/>
                <a:moveTo>
                  <a:pt x="2304060" y="197510"/>
                </a:moveTo>
                <a:cubicBezTo>
                  <a:pt x="2332508" y="197510"/>
                  <a:pt x="2360549" y="200152"/>
                  <a:pt x="2388184" y="205435"/>
                </a:cubicBezTo>
                <a:cubicBezTo>
                  <a:pt x="2415819" y="210718"/>
                  <a:pt x="2437562" y="217220"/>
                  <a:pt x="2453411" y="224942"/>
                </a:cubicBezTo>
                <a:lnTo>
                  <a:pt x="2444877" y="329793"/>
                </a:lnTo>
                <a:lnTo>
                  <a:pt x="2427808" y="329793"/>
                </a:lnTo>
                <a:cubicBezTo>
                  <a:pt x="2416429" y="295249"/>
                  <a:pt x="2401087" y="267512"/>
                  <a:pt x="2381783" y="246583"/>
                </a:cubicBezTo>
                <a:cubicBezTo>
                  <a:pt x="2362479" y="225653"/>
                  <a:pt x="2336775" y="215188"/>
                  <a:pt x="2304669" y="215188"/>
                </a:cubicBezTo>
                <a:cubicBezTo>
                  <a:pt x="2267687" y="215188"/>
                  <a:pt x="2241169" y="230327"/>
                  <a:pt x="2225116" y="260603"/>
                </a:cubicBezTo>
                <a:cubicBezTo>
                  <a:pt x="2209063" y="290880"/>
                  <a:pt x="2201037" y="336092"/>
                  <a:pt x="2201037" y="396240"/>
                </a:cubicBezTo>
                <a:cubicBezTo>
                  <a:pt x="2201037" y="467359"/>
                  <a:pt x="2211400" y="520496"/>
                  <a:pt x="2232126" y="555650"/>
                </a:cubicBezTo>
                <a:cubicBezTo>
                  <a:pt x="2252853" y="590803"/>
                  <a:pt x="2289226" y="608380"/>
                  <a:pt x="2341245" y="608380"/>
                </a:cubicBezTo>
                <a:cubicBezTo>
                  <a:pt x="2363597" y="608380"/>
                  <a:pt x="2383815" y="604723"/>
                  <a:pt x="2401900" y="597407"/>
                </a:cubicBezTo>
                <a:cubicBezTo>
                  <a:pt x="2419985" y="590092"/>
                  <a:pt x="2437156" y="579932"/>
                  <a:pt x="2453411" y="566927"/>
                </a:cubicBezTo>
                <a:lnTo>
                  <a:pt x="2465603" y="580339"/>
                </a:lnTo>
                <a:cubicBezTo>
                  <a:pt x="2447722" y="597001"/>
                  <a:pt x="2424455" y="610920"/>
                  <a:pt x="2395804" y="622096"/>
                </a:cubicBezTo>
                <a:cubicBezTo>
                  <a:pt x="2367153" y="633272"/>
                  <a:pt x="2335556" y="638860"/>
                  <a:pt x="2301011" y="638860"/>
                </a:cubicBezTo>
                <a:cubicBezTo>
                  <a:pt x="2232736" y="638860"/>
                  <a:pt x="2176653" y="620877"/>
                  <a:pt x="2132762" y="584911"/>
                </a:cubicBezTo>
                <a:cubicBezTo>
                  <a:pt x="2088871" y="548944"/>
                  <a:pt x="2066925" y="491337"/>
                  <a:pt x="2066925" y="412089"/>
                </a:cubicBezTo>
                <a:cubicBezTo>
                  <a:pt x="2066925" y="338531"/>
                  <a:pt x="2088769" y="284378"/>
                  <a:pt x="2132457" y="249631"/>
                </a:cubicBezTo>
                <a:cubicBezTo>
                  <a:pt x="2176145" y="214883"/>
                  <a:pt x="2233346" y="197510"/>
                  <a:pt x="2304060" y="197510"/>
                </a:cubicBezTo>
                <a:close/>
                <a:moveTo>
                  <a:pt x="1665884" y="197510"/>
                </a:moveTo>
                <a:cubicBezTo>
                  <a:pt x="1694332" y="197510"/>
                  <a:pt x="1722374" y="200152"/>
                  <a:pt x="1750009" y="205435"/>
                </a:cubicBezTo>
                <a:cubicBezTo>
                  <a:pt x="1777645" y="210718"/>
                  <a:pt x="1799387" y="217220"/>
                  <a:pt x="1815237" y="224942"/>
                </a:cubicBezTo>
                <a:lnTo>
                  <a:pt x="1806702" y="329793"/>
                </a:lnTo>
                <a:lnTo>
                  <a:pt x="1789633" y="329793"/>
                </a:lnTo>
                <a:cubicBezTo>
                  <a:pt x="1778254" y="295249"/>
                  <a:pt x="1762913" y="267512"/>
                  <a:pt x="1743608" y="246583"/>
                </a:cubicBezTo>
                <a:cubicBezTo>
                  <a:pt x="1724304" y="225653"/>
                  <a:pt x="1698600" y="215188"/>
                  <a:pt x="1666494" y="215188"/>
                </a:cubicBezTo>
                <a:cubicBezTo>
                  <a:pt x="1629512" y="215188"/>
                  <a:pt x="1602994" y="230327"/>
                  <a:pt x="1586941" y="260603"/>
                </a:cubicBezTo>
                <a:cubicBezTo>
                  <a:pt x="1570888" y="290880"/>
                  <a:pt x="1562862" y="336092"/>
                  <a:pt x="1562862" y="396240"/>
                </a:cubicBezTo>
                <a:cubicBezTo>
                  <a:pt x="1562862" y="467359"/>
                  <a:pt x="1573225" y="520496"/>
                  <a:pt x="1593952" y="555650"/>
                </a:cubicBezTo>
                <a:cubicBezTo>
                  <a:pt x="1614678" y="590803"/>
                  <a:pt x="1651051" y="608380"/>
                  <a:pt x="1703070" y="608380"/>
                </a:cubicBezTo>
                <a:cubicBezTo>
                  <a:pt x="1725422" y="608380"/>
                  <a:pt x="1745640" y="604723"/>
                  <a:pt x="1763725" y="597407"/>
                </a:cubicBezTo>
                <a:cubicBezTo>
                  <a:pt x="1781810" y="590092"/>
                  <a:pt x="1798980" y="579932"/>
                  <a:pt x="1815237" y="566927"/>
                </a:cubicBezTo>
                <a:lnTo>
                  <a:pt x="1827429" y="580339"/>
                </a:lnTo>
                <a:cubicBezTo>
                  <a:pt x="1809547" y="597001"/>
                  <a:pt x="1786280" y="610920"/>
                  <a:pt x="1757629" y="622096"/>
                </a:cubicBezTo>
                <a:cubicBezTo>
                  <a:pt x="1728978" y="633272"/>
                  <a:pt x="1697380" y="638860"/>
                  <a:pt x="1662836" y="638860"/>
                </a:cubicBezTo>
                <a:cubicBezTo>
                  <a:pt x="1594561" y="638860"/>
                  <a:pt x="1538478" y="620877"/>
                  <a:pt x="1494587" y="584911"/>
                </a:cubicBezTo>
                <a:cubicBezTo>
                  <a:pt x="1450696" y="548944"/>
                  <a:pt x="1428750" y="491337"/>
                  <a:pt x="1428750" y="412089"/>
                </a:cubicBezTo>
                <a:cubicBezTo>
                  <a:pt x="1428750" y="338531"/>
                  <a:pt x="1450594" y="284378"/>
                  <a:pt x="1494282" y="249631"/>
                </a:cubicBezTo>
                <a:cubicBezTo>
                  <a:pt x="1537970" y="214883"/>
                  <a:pt x="1595171" y="197510"/>
                  <a:pt x="1665884" y="197510"/>
                </a:cubicBezTo>
                <a:close/>
                <a:moveTo>
                  <a:pt x="237134" y="197510"/>
                </a:moveTo>
                <a:cubicBezTo>
                  <a:pt x="265582" y="197510"/>
                  <a:pt x="293624" y="200152"/>
                  <a:pt x="321259" y="205435"/>
                </a:cubicBezTo>
                <a:cubicBezTo>
                  <a:pt x="348894" y="210718"/>
                  <a:pt x="370637" y="217220"/>
                  <a:pt x="386486" y="224942"/>
                </a:cubicBezTo>
                <a:lnTo>
                  <a:pt x="377952" y="329793"/>
                </a:lnTo>
                <a:lnTo>
                  <a:pt x="360883" y="329793"/>
                </a:lnTo>
                <a:cubicBezTo>
                  <a:pt x="349504" y="295249"/>
                  <a:pt x="334162" y="267512"/>
                  <a:pt x="314858" y="246583"/>
                </a:cubicBezTo>
                <a:cubicBezTo>
                  <a:pt x="295554" y="225653"/>
                  <a:pt x="269849" y="215188"/>
                  <a:pt x="237744" y="215188"/>
                </a:cubicBezTo>
                <a:cubicBezTo>
                  <a:pt x="200761" y="215188"/>
                  <a:pt x="174244" y="230327"/>
                  <a:pt x="158191" y="260603"/>
                </a:cubicBezTo>
                <a:cubicBezTo>
                  <a:pt x="142138" y="290880"/>
                  <a:pt x="134112" y="336092"/>
                  <a:pt x="134112" y="396240"/>
                </a:cubicBezTo>
                <a:cubicBezTo>
                  <a:pt x="134112" y="467359"/>
                  <a:pt x="144475" y="520496"/>
                  <a:pt x="165201" y="555650"/>
                </a:cubicBezTo>
                <a:cubicBezTo>
                  <a:pt x="185928" y="590803"/>
                  <a:pt x="222301" y="608380"/>
                  <a:pt x="274320" y="608380"/>
                </a:cubicBezTo>
                <a:cubicBezTo>
                  <a:pt x="296672" y="608380"/>
                  <a:pt x="316890" y="604723"/>
                  <a:pt x="334975" y="597407"/>
                </a:cubicBezTo>
                <a:cubicBezTo>
                  <a:pt x="353060" y="590092"/>
                  <a:pt x="370230" y="579932"/>
                  <a:pt x="386486" y="566927"/>
                </a:cubicBezTo>
                <a:lnTo>
                  <a:pt x="398678" y="580339"/>
                </a:lnTo>
                <a:cubicBezTo>
                  <a:pt x="380797" y="597001"/>
                  <a:pt x="357530" y="610920"/>
                  <a:pt x="328879" y="622096"/>
                </a:cubicBezTo>
                <a:cubicBezTo>
                  <a:pt x="300228" y="633272"/>
                  <a:pt x="268630" y="638860"/>
                  <a:pt x="234086" y="638860"/>
                </a:cubicBezTo>
                <a:cubicBezTo>
                  <a:pt x="165811" y="638860"/>
                  <a:pt x="109728" y="620877"/>
                  <a:pt x="65837" y="584911"/>
                </a:cubicBezTo>
                <a:cubicBezTo>
                  <a:pt x="21945" y="548944"/>
                  <a:pt x="0" y="491337"/>
                  <a:pt x="0" y="412089"/>
                </a:cubicBezTo>
                <a:cubicBezTo>
                  <a:pt x="0" y="338531"/>
                  <a:pt x="21844" y="284378"/>
                  <a:pt x="65532" y="249631"/>
                </a:cubicBezTo>
                <a:cubicBezTo>
                  <a:pt x="109220" y="214883"/>
                  <a:pt x="166421" y="197510"/>
                  <a:pt x="237134" y="197510"/>
                </a:cubicBezTo>
                <a:close/>
                <a:moveTo>
                  <a:pt x="7157694" y="86563"/>
                </a:moveTo>
                <a:lnTo>
                  <a:pt x="7189393" y="86563"/>
                </a:lnTo>
                <a:cubicBezTo>
                  <a:pt x="7211339" y="110540"/>
                  <a:pt x="7237755" y="134721"/>
                  <a:pt x="7268641" y="159105"/>
                </a:cubicBezTo>
                <a:lnTo>
                  <a:pt x="7261936" y="168249"/>
                </a:lnTo>
                <a:cubicBezTo>
                  <a:pt x="7226172" y="156870"/>
                  <a:pt x="7196708" y="144475"/>
                  <a:pt x="7173544" y="131063"/>
                </a:cubicBezTo>
                <a:cubicBezTo>
                  <a:pt x="7150379" y="144475"/>
                  <a:pt x="7120915" y="156870"/>
                  <a:pt x="7085152" y="168249"/>
                </a:cubicBezTo>
                <a:lnTo>
                  <a:pt x="7078446" y="159105"/>
                </a:lnTo>
                <a:cubicBezTo>
                  <a:pt x="7104456" y="140411"/>
                  <a:pt x="7130872" y="116230"/>
                  <a:pt x="7157694" y="86563"/>
                </a:cubicBezTo>
                <a:close/>
                <a:moveTo>
                  <a:pt x="2814295" y="75590"/>
                </a:moveTo>
                <a:cubicBezTo>
                  <a:pt x="2823642" y="80060"/>
                  <a:pt x="2831567" y="87172"/>
                  <a:pt x="2838069" y="96926"/>
                </a:cubicBezTo>
                <a:cubicBezTo>
                  <a:pt x="2844571" y="106679"/>
                  <a:pt x="2848026" y="117246"/>
                  <a:pt x="2848432" y="128625"/>
                </a:cubicBezTo>
                <a:cubicBezTo>
                  <a:pt x="2830957" y="136753"/>
                  <a:pt x="2808707" y="144576"/>
                  <a:pt x="2781681" y="152095"/>
                </a:cubicBezTo>
                <a:cubicBezTo>
                  <a:pt x="2754655" y="159613"/>
                  <a:pt x="2730982" y="164998"/>
                  <a:pt x="2710663" y="168249"/>
                </a:cubicBezTo>
                <a:lnTo>
                  <a:pt x="2707615" y="161543"/>
                </a:lnTo>
                <a:lnTo>
                  <a:pt x="2730779" y="144475"/>
                </a:lnTo>
                <a:cubicBezTo>
                  <a:pt x="2734437" y="141630"/>
                  <a:pt x="2746223" y="132588"/>
                  <a:pt x="2766136" y="117348"/>
                </a:cubicBezTo>
                <a:cubicBezTo>
                  <a:pt x="2786050" y="102108"/>
                  <a:pt x="2802102" y="88188"/>
                  <a:pt x="2814295" y="75590"/>
                </a:cubicBezTo>
                <a:close/>
                <a:moveTo>
                  <a:pt x="1287933" y="75590"/>
                </a:moveTo>
                <a:cubicBezTo>
                  <a:pt x="1297280" y="80060"/>
                  <a:pt x="1305204" y="87172"/>
                  <a:pt x="1311707" y="96926"/>
                </a:cubicBezTo>
                <a:cubicBezTo>
                  <a:pt x="1318209" y="106679"/>
                  <a:pt x="1321664" y="117246"/>
                  <a:pt x="1322070" y="128625"/>
                </a:cubicBezTo>
                <a:cubicBezTo>
                  <a:pt x="1304595" y="136753"/>
                  <a:pt x="1282345" y="144576"/>
                  <a:pt x="1255319" y="152095"/>
                </a:cubicBezTo>
                <a:cubicBezTo>
                  <a:pt x="1228293" y="159613"/>
                  <a:pt x="1204620" y="164998"/>
                  <a:pt x="1184300" y="168249"/>
                </a:cubicBezTo>
                <a:lnTo>
                  <a:pt x="1181252" y="161543"/>
                </a:lnTo>
                <a:lnTo>
                  <a:pt x="1204417" y="144475"/>
                </a:lnTo>
                <a:cubicBezTo>
                  <a:pt x="1208075" y="141630"/>
                  <a:pt x="1219860" y="132588"/>
                  <a:pt x="1239774" y="117348"/>
                </a:cubicBezTo>
                <a:cubicBezTo>
                  <a:pt x="1259688" y="102108"/>
                  <a:pt x="1275741" y="88188"/>
                  <a:pt x="1287933" y="75590"/>
                </a:cubicBezTo>
                <a:close/>
                <a:moveTo>
                  <a:pt x="7287539" y="0"/>
                </a:moveTo>
                <a:cubicBezTo>
                  <a:pt x="7296073" y="812"/>
                  <a:pt x="7304100" y="4064"/>
                  <a:pt x="7311618" y="9753"/>
                </a:cubicBezTo>
                <a:cubicBezTo>
                  <a:pt x="7319136" y="15443"/>
                  <a:pt x="7324522" y="22758"/>
                  <a:pt x="7327773" y="31699"/>
                </a:cubicBezTo>
                <a:cubicBezTo>
                  <a:pt x="7292416" y="63398"/>
                  <a:pt x="7262749" y="85343"/>
                  <a:pt x="7238771" y="97536"/>
                </a:cubicBezTo>
                <a:lnTo>
                  <a:pt x="7232066" y="91440"/>
                </a:lnTo>
                <a:cubicBezTo>
                  <a:pt x="7256856" y="55270"/>
                  <a:pt x="7275347" y="24790"/>
                  <a:pt x="7287539" y="0"/>
                </a:cubicBez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23" presetClass="entr" presetSubtype="288"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strVal val="4/3*#ppt_w"/>
                                          </p:val>
                                        </p:tav>
                                        <p:tav tm="100000">
                                          <p:val>
                                            <p:strVal val="#ppt_w"/>
                                          </p:val>
                                        </p:tav>
                                      </p:tavLst>
                                    </p:anim>
                                    <p:anim calcmode="lin" valueType="num">
                                      <p:cBhvr>
                                        <p:cTn id="13" dur="500" fill="hold"/>
                                        <p:tgtEl>
                                          <p:spTgt spid="26"/>
                                        </p:tgtEl>
                                        <p:attrNameLst>
                                          <p:attrName>ppt_h</p:attrName>
                                        </p:attrNameLst>
                                      </p:cBhvr>
                                      <p:tavLst>
                                        <p:tav tm="0">
                                          <p:val>
                                            <p:strVal val="4/3*#ppt_h"/>
                                          </p:val>
                                        </p:tav>
                                        <p:tav tm="100000">
                                          <p:val>
                                            <p:strVal val="#ppt_h"/>
                                          </p:val>
                                        </p:tav>
                                      </p:tavLst>
                                    </p:anim>
                                  </p:childTnLst>
                                </p:cTn>
                              </p:par>
                              <p:par>
                                <p:cTn id="14" presetID="2" presetClass="entr" presetSubtype="4" fill="hold" nodeType="withEffect">
                                  <p:stCondLst>
                                    <p:cond delay="30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1" fill="hold" nodeType="withEffect">
                                  <p:stCondLst>
                                    <p:cond delay="30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1000" fill="hold"/>
                                        <p:tgtEl>
                                          <p:spTgt spid="15"/>
                                        </p:tgtEl>
                                        <p:attrNameLst>
                                          <p:attrName>ppt_x</p:attrName>
                                        </p:attrNameLst>
                                      </p:cBhvr>
                                      <p:tavLst>
                                        <p:tav tm="0">
                                          <p:val>
                                            <p:strVal val="#ppt_x"/>
                                          </p:val>
                                        </p:tav>
                                        <p:tav tm="100000">
                                          <p:val>
                                            <p:strVal val="#ppt_x"/>
                                          </p:val>
                                        </p:tav>
                                      </p:tavLst>
                                    </p:anim>
                                    <p:anim calcmode="lin" valueType="num">
                                      <p:cBhvr additive="base">
                                        <p:cTn id="21"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5776" y="1635646"/>
            <a:ext cx="4032448" cy="584775"/>
          </a:xfrm>
          <a:prstGeom prst="rect">
            <a:avLst/>
          </a:prstGeom>
          <a:noFill/>
        </p:spPr>
        <p:txBody>
          <a:bodyPr wrap="square" rtlCol="0">
            <a:spAutoFit/>
          </a:bodyPr>
          <a:lstStyle/>
          <a:p>
            <a:pPr algn="ctr"/>
            <a:r>
              <a:rPr lang="en-US" sz="3200" b="1">
                <a:latin typeface="Times New Roman" panose="02020603050405020304" pitchFamily="18" charset="0"/>
                <a:cs typeface="Times New Roman" panose="02020603050405020304" pitchFamily="18" charset="0"/>
              </a:rPr>
              <a:t>KHỞI ĐỘNG</a:t>
            </a:r>
          </a:p>
        </p:txBody>
      </p:sp>
      <p:sp>
        <p:nvSpPr>
          <p:cNvPr id="4" name="TextBox 3"/>
          <p:cNvSpPr txBox="1"/>
          <p:nvPr/>
        </p:nvSpPr>
        <p:spPr>
          <a:xfrm>
            <a:off x="1727684" y="2574925"/>
            <a:ext cx="5688632" cy="940066"/>
          </a:xfrm>
          <a:prstGeom prst="rect">
            <a:avLst/>
          </a:prstGeom>
          <a:noFill/>
        </p:spPr>
        <p:txBody>
          <a:bodyPr wrap="square">
            <a:spAutoFit/>
          </a:bodyPr>
          <a:lstStyle/>
          <a:p>
            <a:pPr algn="ctr">
              <a:lnSpc>
                <a:spcPct val="120000"/>
              </a:lnSpc>
            </a:pPr>
            <a:r>
              <a:rPr lang="en-US" altLang="vi-VN" sz="2400">
                <a:solidFill>
                  <a:srgbClr val="021381"/>
                </a:solidFill>
                <a:latin typeface="Times New Roman" panose="02020603050405020304" pitchFamily="18" charset="0"/>
                <a:cs typeface="Times New Roman" panose="02020603050405020304" pitchFamily="18" charset="0"/>
              </a:rPr>
              <a:t>Hát bài hát có sử dụng thuật ngữ và chỉ ra các thuật ngữ có trong bài hát đó.</a:t>
            </a:r>
            <a:endParaRPr lang="en-US" altLang="vi-VN" sz="2400" dirty="0">
              <a:solidFill>
                <a:srgbClr val="02138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35560" y="1659890"/>
            <a:ext cx="2257425" cy="1591945"/>
          </a:xfrm>
          <a:prstGeom prst="rect">
            <a:avLst/>
          </a:prstGeom>
        </p:spPr>
      </p:pic>
      <p:pic>
        <p:nvPicPr>
          <p:cNvPr id="6" name="图片 9"/>
          <p:cNvPicPr>
            <a:picLocks noChangeAspect="1"/>
          </p:cNvPicPr>
          <p:nvPr/>
        </p:nvPicPr>
        <p:blipFill>
          <a:blip r:embed="rId4" cstate="screen"/>
          <a:stretch>
            <a:fillRect/>
          </a:stretch>
        </p:blipFill>
        <p:spPr>
          <a:xfrm>
            <a:off x="7236460" y="1292860"/>
            <a:ext cx="1955800" cy="2326640"/>
          </a:xfrm>
          <a:prstGeom prst="rect">
            <a:avLst/>
          </a:prstGeom>
        </p:spPr>
      </p:pic>
      <p:pic>
        <p:nvPicPr>
          <p:cNvPr id="9" name="Content Placeholder 8"/>
          <p:cNvPicPr>
            <a:picLocks noGrp="1" noChangeAspect="1"/>
          </p:cNvPicPr>
          <p:nvPr>
            <p:ph sz="half" idx="4294967295"/>
          </p:nvPr>
        </p:nvPicPr>
        <p:blipFill rotWithShape="1">
          <a:blip r:embed="rId5"/>
          <a:srcRect l="6315" t="3648" r="13799" b="1869"/>
          <a:stretch>
            <a:fillRect/>
          </a:stretch>
        </p:blipFill>
        <p:spPr>
          <a:xfrm>
            <a:off x="3806429" y="14288"/>
            <a:ext cx="1531144" cy="2045494"/>
          </a:xfrm>
          <a:ln w="38100" cap="sq">
            <a:solidFill>
              <a:srgbClr val="000000"/>
            </a:solidFill>
            <a:miter lim="800000"/>
            <a:headEnd/>
            <a:tailEnd/>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6"/>
          <a:stretch>
            <a:fillRect/>
          </a:stretch>
        </p:blipFill>
        <p:spPr>
          <a:xfrm rot="19662449">
            <a:off x="1641872" y="259556"/>
            <a:ext cx="1532334" cy="2096691"/>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7"/>
          <a:stretch>
            <a:fillRect/>
          </a:stretch>
        </p:blipFill>
        <p:spPr>
          <a:xfrm rot="2201013">
            <a:off x="1610916" y="2899172"/>
            <a:ext cx="1532334" cy="1989534"/>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8"/>
          <a:stretch>
            <a:fillRect/>
          </a:stretch>
        </p:blipFill>
        <p:spPr>
          <a:xfrm>
            <a:off x="3827860" y="3153966"/>
            <a:ext cx="1532334" cy="1989534"/>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9"/>
          <a:stretch>
            <a:fillRect/>
          </a:stretch>
        </p:blipFill>
        <p:spPr>
          <a:xfrm rot="19659540">
            <a:off x="5956697" y="2895600"/>
            <a:ext cx="1540669" cy="198953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4103"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01573">
            <a:off x="5963841" y="252413"/>
            <a:ext cx="1540669"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le 2"/>
          <p:cNvSpPr txBox="1"/>
          <p:nvPr/>
        </p:nvSpPr>
        <p:spPr>
          <a:xfrm>
            <a:off x="1485900" y="2341960"/>
            <a:ext cx="6172200" cy="522684"/>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lstStyle>
          <a:p>
            <a:pPr algn="ctr">
              <a:defRPr/>
            </a:pPr>
            <a:r>
              <a:rPr lang="en-US" sz="2400" b="0" u="sng" dirty="0" err="1">
                <a:solidFill>
                  <a:srgbClr val="000099"/>
                </a:solidFill>
                <a:cs typeface="Arial" panose="020B0604020202020204" pitchFamily="34" charset="0"/>
              </a:rPr>
              <a:t>Tiết</a:t>
            </a:r>
            <a:r>
              <a:rPr lang="en-US" sz="2400" b="0" u="sng" dirty="0">
                <a:solidFill>
                  <a:srgbClr val="000099"/>
                </a:solidFill>
                <a:cs typeface="Arial" panose="020B0604020202020204" pitchFamily="34" charset="0"/>
              </a:rPr>
              <a:t> ...</a:t>
            </a:r>
            <a:r>
              <a:rPr lang="en-US" sz="2400" b="0" dirty="0">
                <a:solidFill>
                  <a:srgbClr val="000099"/>
                </a:solidFill>
                <a:cs typeface="Arial" panose="020B0604020202020204" pitchFamily="34" charset="0"/>
              </a:rPr>
              <a:t>: </a:t>
            </a:r>
            <a:r>
              <a:rPr lang="en-US" sz="3075" dirty="0">
                <a:solidFill>
                  <a:srgbClr val="FF0000"/>
                </a:solidFill>
                <a:latin typeface="Broadway" panose="04040905080B02020502" pitchFamily="82" charset="0"/>
              </a:rPr>
              <a:t>THUẬT NGỮ (tt)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70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4"/>
          <p:cNvPicPr>
            <a:picLocks noChangeAspect="1"/>
          </p:cNvPicPr>
          <p:nvPr/>
        </p:nvPicPr>
        <p:blipFill rotWithShape="1">
          <a:blip r:embed="rId2">
            <a:extLst>
              <a:ext uri="{28A0092B-C50C-407E-A947-70E740481C1C}">
                <a14:useLocalDpi xmlns:a14="http://schemas.microsoft.com/office/drawing/2010/main" val="0"/>
              </a:ext>
            </a:extLst>
          </a:blip>
          <a:srcRect r="24776"/>
          <a:stretch>
            <a:fillRect/>
          </a:stretch>
        </p:blipFill>
        <p:spPr>
          <a:xfrm>
            <a:off x="-42427" y="3375573"/>
            <a:ext cx="9144000" cy="1835623"/>
          </a:xfrm>
          <a:prstGeom prst="rect">
            <a:avLst/>
          </a:prstGeom>
        </p:spPr>
      </p:pic>
      <p:pic>
        <p:nvPicPr>
          <p:cNvPr id="6" name="图片 18"/>
          <p:cNvPicPr>
            <a:picLocks noChangeAspect="1"/>
          </p:cNvPicPr>
          <p:nvPr/>
        </p:nvPicPr>
        <p:blipFill>
          <a:blip r:embed="rId3" cstate="screen"/>
          <a:stretch>
            <a:fillRect/>
          </a:stretch>
        </p:blipFill>
        <p:spPr>
          <a:xfrm rot="20034392">
            <a:off x="5188566" y="-656247"/>
            <a:ext cx="3847379" cy="2400420"/>
          </a:xfrm>
          <a:prstGeom prst="rect">
            <a:avLst/>
          </a:prstGeom>
        </p:spPr>
      </p:pic>
      <p:sp>
        <p:nvSpPr>
          <p:cNvPr id="5" name="Rectangle: Rounded Corners 4"/>
          <p:cNvSpPr/>
          <p:nvPr/>
        </p:nvSpPr>
        <p:spPr>
          <a:xfrm>
            <a:off x="2771800" y="127343"/>
            <a:ext cx="2600843" cy="430815"/>
          </a:xfrm>
          <a:prstGeom prst="roundRect">
            <a:avLst/>
          </a:prstGeom>
          <a:solidFill>
            <a:schemeClr val="bg1"/>
          </a:solidFill>
          <a:ln>
            <a:solidFill>
              <a:srgbClr val="00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7600"/>
                </a:solidFill>
                <a:latin typeface="Times New Roman" panose="02020603050405020304" pitchFamily="18" charset="0"/>
                <a:cs typeface="Times New Roman" panose="02020603050405020304" pitchFamily="18" charset="0"/>
              </a:rPr>
              <a:t>Trò chơi: Tranh luận</a:t>
            </a:r>
            <a:endParaRPr lang="en-US" sz="2000" b="1">
              <a:solidFill>
                <a:srgbClr val="007600"/>
              </a:solidFill>
            </a:endParaRPr>
          </a:p>
        </p:txBody>
      </p:sp>
      <p:sp>
        <p:nvSpPr>
          <p:cNvPr id="9" name="Text Box 8"/>
          <p:cNvSpPr txBox="1"/>
          <p:nvPr/>
        </p:nvSpPr>
        <p:spPr>
          <a:xfrm>
            <a:off x="6153150" y="3315970"/>
            <a:ext cx="2816225" cy="645160"/>
          </a:xfrm>
          <a:prstGeom prst="rect">
            <a:avLst/>
          </a:prstGeom>
          <a:noFill/>
        </p:spPr>
        <p:txBody>
          <a:bodyPr wrap="square" rtlCol="0" anchor="t">
            <a:spAutoFit/>
          </a:bodyPr>
          <a:lstStyle/>
          <a:p>
            <a:pPr algn="ctr"/>
            <a:r>
              <a:rPr lang="en-US" sz="1200" dirty="0" err="1">
                <a:solidFill>
                  <a:srgbClr val="01077A"/>
                </a:solidFill>
                <a:latin typeface="Times New Roman" panose="02020603050405020304" pitchFamily="18" charset="0"/>
                <a:cs typeface="Times New Roman" panose="02020603050405020304" pitchFamily="18" charset="0"/>
                <a:sym typeface="+mn-ea"/>
              </a:rPr>
              <a:t>“Tay bưng chén </a:t>
            </a:r>
            <a:r>
              <a:rPr lang="en-US" sz="1200" u="sng" dirty="0" err="1">
                <a:solidFill>
                  <a:srgbClr val="FF0000"/>
                </a:solidFill>
                <a:latin typeface="Times New Roman" panose="02020603050405020304" pitchFamily="18" charset="0"/>
                <a:cs typeface="Times New Roman" panose="02020603050405020304" pitchFamily="18" charset="0"/>
                <a:sym typeface="+mn-ea"/>
              </a:rPr>
              <a:t>muối </a:t>
            </a:r>
            <a:r>
              <a:rPr lang="en-US" sz="1200" dirty="0" err="1">
                <a:solidFill>
                  <a:srgbClr val="01077A"/>
                </a:solidFill>
                <a:latin typeface="Times New Roman" panose="02020603050405020304" pitchFamily="18" charset="0"/>
                <a:cs typeface="Times New Roman" panose="02020603050405020304" pitchFamily="18" charset="0"/>
                <a:sym typeface="+mn-ea"/>
              </a:rPr>
              <a:t>đĩa gừng</a:t>
            </a:r>
          </a:p>
          <a:p>
            <a:pPr algn="ctr"/>
            <a:r>
              <a:rPr lang="en-US" sz="1200" err="1">
                <a:solidFill>
                  <a:srgbClr val="01077A"/>
                </a:solidFill>
                <a:latin typeface="Times New Roman" panose="02020603050405020304" pitchFamily="18" charset="0"/>
                <a:cs typeface="Times New Roman" panose="02020603050405020304" pitchFamily="18" charset="0"/>
              </a:rPr>
              <a:t>        </a:t>
            </a:r>
            <a:r>
              <a:rPr lang="en-US" sz="1200">
                <a:solidFill>
                  <a:srgbClr val="FF0000"/>
                </a:solidFill>
                <a:latin typeface="Times New Roman" panose="02020603050405020304" pitchFamily="18" charset="0"/>
                <a:cs typeface="Times New Roman" panose="02020603050405020304" pitchFamily="18" charset="0"/>
              </a:rPr>
              <a:t>Thuật </a:t>
            </a:r>
            <a:r>
              <a:rPr lang="en-US" sz="1200" dirty="0" err="1">
                <a:solidFill>
                  <a:srgbClr val="FF0000"/>
                </a:solidFill>
                <a:latin typeface="Times New Roman" panose="02020603050405020304" pitchFamily="18" charset="0"/>
                <a:cs typeface="Times New Roman" panose="02020603050405020304" pitchFamily="18" charset="0"/>
              </a:rPr>
              <a:t>ngữ</a:t>
            </a:r>
          </a:p>
          <a:p>
            <a:pPr algn="ctr"/>
            <a:endParaRPr lang="en-US" sz="1200" dirty="0">
              <a:solidFill>
                <a:srgbClr val="01077A"/>
              </a:solidFill>
              <a:latin typeface="Microsoft YaHei" panose="020B0503020204020204" pitchFamily="34" charset="-122"/>
              <a:ea typeface="Microsoft YaHei" panose="020B0503020204020204" pitchFamily="34" charset="-122"/>
            </a:endParaRPr>
          </a:p>
        </p:txBody>
      </p:sp>
      <p:grpSp>
        <p:nvGrpSpPr>
          <p:cNvPr id="22" name="Group 21"/>
          <p:cNvGrpSpPr/>
          <p:nvPr/>
        </p:nvGrpSpPr>
        <p:grpSpPr>
          <a:xfrm>
            <a:off x="-42427" y="558158"/>
            <a:ext cx="5968397" cy="4316615"/>
            <a:chOff x="-42427" y="558158"/>
            <a:chExt cx="5968397" cy="4316615"/>
          </a:xfrm>
        </p:grpSpPr>
        <p:pic>
          <p:nvPicPr>
            <p:cNvPr id="19" name="Picture 18"/>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9931" b="51400"/>
            <a:stretch>
              <a:fillRect/>
            </a:stretch>
          </p:blipFill>
          <p:spPr>
            <a:xfrm>
              <a:off x="-42427" y="558158"/>
              <a:ext cx="5968397" cy="4316615"/>
            </a:xfrm>
            <a:prstGeom prst="rect">
              <a:avLst/>
            </a:prstGeom>
          </p:spPr>
        </p:pic>
        <p:sp>
          <p:nvSpPr>
            <p:cNvPr id="16" name="TextBox 15"/>
            <p:cNvSpPr txBox="1"/>
            <p:nvPr/>
          </p:nvSpPr>
          <p:spPr>
            <a:xfrm>
              <a:off x="2639798" y="2960074"/>
              <a:ext cx="2864845" cy="830997"/>
            </a:xfrm>
            <a:prstGeom prst="rect">
              <a:avLst/>
            </a:prstGeom>
            <a:noFill/>
          </p:spPr>
          <p:txBody>
            <a:bodyPr wrap="square">
              <a:spAutoFit/>
            </a:bodyPr>
            <a:lstStyle/>
            <a:p>
              <a:pPr algn="just"/>
              <a:r>
                <a:rPr lang="en-US" sz="1200">
                  <a:solidFill>
                    <a:srgbClr val="FF0000"/>
                  </a:solidFill>
                  <a:latin typeface="Times New Roman" panose="02020603050405020304" pitchFamily="18" charset="0"/>
                  <a:cs typeface="Times New Roman" panose="02020603050405020304" pitchFamily="18" charset="0"/>
                </a:rPr>
                <a:t>Từ “muối” trong câu ca dao sau có nghĩa giống hay khác nhau? Vì sao?</a:t>
              </a:r>
            </a:p>
            <a:p>
              <a:pPr algn="ctr"/>
              <a:r>
                <a:rPr lang="en-US" sz="1200">
                  <a:solidFill>
                    <a:srgbClr val="FF0000"/>
                  </a:solidFill>
                  <a:latin typeface="Times New Roman" panose="02020603050405020304" pitchFamily="18" charset="0"/>
                  <a:cs typeface="Times New Roman" panose="02020603050405020304" pitchFamily="18" charset="0"/>
                </a:rPr>
                <a:t>“Tay bưng </a:t>
              </a:r>
              <a:r>
                <a:rPr lang="en-US" sz="1200">
                  <a:solidFill>
                    <a:srgbClr val="00B0F0"/>
                  </a:solidFill>
                  <a:latin typeface="Times New Roman" panose="02020603050405020304" pitchFamily="18" charset="0"/>
                  <a:cs typeface="Times New Roman" panose="02020603050405020304" pitchFamily="18" charset="0"/>
                </a:rPr>
                <a:t>chén muối</a:t>
              </a:r>
              <a:r>
                <a:rPr lang="en-US" sz="1200">
                  <a:solidFill>
                    <a:srgbClr val="FF0000"/>
                  </a:solidFill>
                  <a:latin typeface="Times New Roman" panose="02020603050405020304" pitchFamily="18" charset="0"/>
                  <a:cs typeface="Times New Roman" panose="02020603050405020304" pitchFamily="18" charset="0"/>
                </a:rPr>
                <a:t> đĩa gừng</a:t>
              </a:r>
            </a:p>
            <a:p>
              <a:pPr algn="just"/>
              <a:r>
                <a:rPr lang="en-US" sz="1200">
                  <a:solidFill>
                    <a:srgbClr val="FF0000"/>
                  </a:solidFill>
                  <a:latin typeface="Times New Roman" panose="02020603050405020304" pitchFamily="18" charset="0"/>
                  <a:cs typeface="Times New Roman" panose="02020603050405020304" pitchFamily="18" charset="0"/>
                </a:rPr>
                <a:t>Gừng cay, </a:t>
              </a:r>
              <a:r>
                <a:rPr lang="en-US" sz="1200">
                  <a:solidFill>
                    <a:srgbClr val="00B0F0"/>
                  </a:solidFill>
                  <a:latin typeface="Times New Roman" panose="02020603050405020304" pitchFamily="18" charset="0"/>
                  <a:cs typeface="Times New Roman" panose="02020603050405020304" pitchFamily="18" charset="0"/>
                </a:rPr>
                <a:t>muối mặn</a:t>
              </a:r>
              <a:r>
                <a:rPr lang="en-US" sz="1200">
                  <a:solidFill>
                    <a:srgbClr val="FF0000"/>
                  </a:solidFill>
                  <a:latin typeface="Times New Roman" panose="02020603050405020304" pitchFamily="18" charset="0"/>
                  <a:cs typeface="Times New Roman" panose="02020603050405020304" pitchFamily="18" charset="0"/>
                </a:rPr>
                <a:t> xin đừng quên nhau”</a:t>
              </a:r>
              <a:endParaRPr lang="en-US" sz="1200" dirty="0" err="1">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782120" y="1176436"/>
              <a:ext cx="2546220" cy="523220"/>
            </a:xfrm>
            <a:prstGeom prst="rect">
              <a:avLst/>
            </a:prstGeom>
            <a:noFill/>
          </p:spPr>
          <p:txBody>
            <a:bodyPr wrap="square">
              <a:spAutoFit/>
            </a:bodyPr>
            <a:lstStyle/>
            <a:p>
              <a:pPr algn="ctr"/>
              <a:r>
                <a:rPr lang="en-US" sz="1400" b="1">
                  <a:solidFill>
                    <a:srgbClr val="FF0000"/>
                  </a:solidFill>
                  <a:latin typeface="Times New Roman" panose="02020603050405020304" pitchFamily="18" charset="0"/>
                  <a:cs typeface="Times New Roman" panose="02020603050405020304" pitchFamily="18" charset="0"/>
                </a:rPr>
                <a:t>Lực</a:t>
              </a:r>
              <a:r>
                <a:rPr lang="en-US" sz="1400"/>
                <a:t> </a:t>
              </a:r>
              <a:r>
                <a:rPr lang="en-US" sz="1400">
                  <a:latin typeface="Times New Roman" panose="02020603050405020304" pitchFamily="18" charset="0"/>
                  <a:cs typeface="Times New Roman" panose="02020603050405020304" pitchFamily="18" charset="0"/>
                  <a:sym typeface="+mn-ea"/>
                </a:rPr>
                <a:t>là tác dụng đẩy, kéo của vật này lên vật khác.</a:t>
              </a:r>
              <a:endParaRPr lang="en-US" sz="1400" dirty="0"/>
            </a:p>
          </p:txBody>
        </p:sp>
      </p:grpSp>
      <p:pic>
        <p:nvPicPr>
          <p:cNvPr id="7" name="Picture 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88105" y="1192949"/>
            <a:ext cx="691788" cy="691788"/>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0466" y="3174655"/>
            <a:ext cx="936484" cy="936484"/>
          </a:xfrm>
          <a:prstGeom prst="rect">
            <a:avLst/>
          </a:prstGeom>
        </p:spPr>
      </p:pic>
      <p:grpSp>
        <p:nvGrpSpPr>
          <p:cNvPr id="20" name="Group 19"/>
          <p:cNvGrpSpPr/>
          <p:nvPr/>
        </p:nvGrpSpPr>
        <p:grpSpPr>
          <a:xfrm>
            <a:off x="6389606" y="1321994"/>
            <a:ext cx="2600823" cy="523220"/>
            <a:chOff x="6389606" y="1321994"/>
            <a:chExt cx="2600823" cy="523220"/>
          </a:xfrm>
        </p:grpSpPr>
        <p:sp>
          <p:nvSpPr>
            <p:cNvPr id="11" name="TextBox 10"/>
            <p:cNvSpPr txBox="1"/>
            <p:nvPr/>
          </p:nvSpPr>
          <p:spPr>
            <a:xfrm>
              <a:off x="6444208" y="1321994"/>
              <a:ext cx="2546221" cy="523220"/>
            </a:xfrm>
            <a:prstGeom prst="rect">
              <a:avLst/>
            </a:prstGeom>
            <a:noFill/>
          </p:spPr>
          <p:txBody>
            <a:bodyPr wrap="square">
              <a:spAutoFit/>
            </a:bodyPr>
            <a:lstStyle/>
            <a:p>
              <a:pPr algn="just"/>
              <a:r>
                <a:rPr lang="en-US" sz="1400">
                  <a:solidFill>
                    <a:srgbClr val="FF0000"/>
                  </a:solidFill>
                  <a:latin typeface="Times New Roman" panose="02020603050405020304" pitchFamily="18" charset="0"/>
                  <a:cs typeface="Times New Roman" panose="02020603050405020304" pitchFamily="18" charset="0"/>
                </a:rPr>
                <a:t>  Có thể thay từ lực bằng từ di chỉ được không? Vì sao?</a:t>
              </a:r>
              <a:endParaRPr lang="en-US" sz="1400" dirty="0" err="1">
                <a:solidFill>
                  <a:srgbClr val="FF0000"/>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89606" y="1347614"/>
              <a:ext cx="198618" cy="251770"/>
            </a:xfrm>
            <a:prstGeom prst="rect">
              <a:avLst/>
            </a:prstGeom>
          </p:spPr>
        </p:pic>
      </p:grpSp>
      <p:sp>
        <p:nvSpPr>
          <p:cNvPr id="21" name="Text Box 8"/>
          <p:cNvSpPr txBox="1"/>
          <p:nvPr/>
        </p:nvSpPr>
        <p:spPr>
          <a:xfrm>
            <a:off x="5669127" y="3731208"/>
            <a:ext cx="3744595" cy="646331"/>
          </a:xfrm>
          <a:prstGeom prst="rect">
            <a:avLst/>
          </a:prstGeom>
          <a:noFill/>
        </p:spPr>
        <p:txBody>
          <a:bodyPr wrap="square" rtlCol="0" anchor="t">
            <a:spAutoFit/>
          </a:bodyPr>
          <a:lstStyle/>
          <a:p>
            <a:pPr algn="ctr"/>
            <a:r>
              <a:rPr lang="en-US" sz="1200">
                <a:solidFill>
                  <a:srgbClr val="01077A"/>
                </a:solidFill>
                <a:latin typeface="Times New Roman" panose="02020603050405020304" pitchFamily="18" charset="0"/>
                <a:cs typeface="Times New Roman" panose="02020603050405020304" pitchFamily="18" charset="0"/>
                <a:sym typeface="+mn-ea"/>
              </a:rPr>
              <a:t>Gừng </a:t>
            </a:r>
            <a:r>
              <a:rPr lang="en-US" sz="1200" dirty="0" err="1">
                <a:solidFill>
                  <a:srgbClr val="01077A"/>
                </a:solidFill>
                <a:latin typeface="Times New Roman" panose="02020603050405020304" pitchFamily="18" charset="0"/>
                <a:cs typeface="Times New Roman" panose="02020603050405020304" pitchFamily="18" charset="0"/>
                <a:sym typeface="+mn-ea"/>
              </a:rPr>
              <a:t>cay, </a:t>
            </a:r>
            <a:r>
              <a:rPr lang="en-US" sz="1200" u="sng" dirty="0" err="1">
                <a:solidFill>
                  <a:srgbClr val="FF0000"/>
                </a:solidFill>
                <a:latin typeface="Times New Roman" panose="02020603050405020304" pitchFamily="18" charset="0"/>
                <a:cs typeface="Times New Roman" panose="02020603050405020304" pitchFamily="18" charset="0"/>
                <a:sym typeface="+mn-ea"/>
              </a:rPr>
              <a:t>muối mặn </a:t>
            </a:r>
            <a:r>
              <a:rPr lang="en-US" sz="1200" dirty="0" err="1">
                <a:solidFill>
                  <a:srgbClr val="01077A"/>
                </a:solidFill>
                <a:latin typeface="Times New Roman" panose="02020603050405020304" pitchFamily="18" charset="0"/>
                <a:cs typeface="Times New Roman" panose="02020603050405020304" pitchFamily="18" charset="0"/>
                <a:sym typeface="+mn-ea"/>
              </a:rPr>
              <a:t>xin đừng quên nhau”</a:t>
            </a:r>
          </a:p>
          <a:p>
            <a:pPr algn="ctr"/>
            <a:r>
              <a:rPr lang="en-US" sz="1200" dirty="0" err="1">
                <a:solidFill>
                  <a:srgbClr val="FF0000"/>
                </a:solidFill>
                <a:latin typeface="Times New Roman" panose="02020603050405020304" pitchFamily="18" charset="0"/>
                <a:cs typeface="Times New Roman" panose="02020603050405020304" pitchFamily="18" charset="0"/>
                <a:sym typeface="+mn-ea"/>
              </a:rPr>
              <a:t>thủy chung, tình nghĩa </a:t>
            </a:r>
            <a:r>
              <a:rPr lang="en-US" sz="1200" dirty="0" err="1">
                <a:solidFill>
                  <a:srgbClr val="01077A"/>
                </a:solidFill>
                <a:latin typeface="Times New Roman" panose="02020603050405020304" pitchFamily="18" charset="0"/>
                <a:cs typeface="Times New Roman" panose="02020603050405020304" pitchFamily="18" charset="0"/>
                <a:sym typeface="+mn-ea"/>
              </a:rPr>
              <a:t>=&gt;  Sắc thái biểu cảm</a:t>
            </a:r>
          </a:p>
          <a:p>
            <a:pPr algn="ctr"/>
            <a:endParaRPr lang="en-US" sz="1200" dirty="0">
              <a:solidFill>
                <a:srgbClr val="01077A"/>
              </a:solidFill>
              <a:latin typeface="Microsoft YaHei" panose="020B0503020204020204" pitchFamily="34" charset="-122"/>
              <a:ea typeface="Microsoft YaHei"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2" presetClass="entr" presetSubtype="8"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330" y="2339236"/>
            <a:ext cx="2936432" cy="2804264"/>
          </a:xfrm>
          <a:prstGeom prst="rect">
            <a:avLst/>
          </a:prstGeom>
        </p:spPr>
      </p:pic>
      <p:pic>
        <p:nvPicPr>
          <p:cNvPr id="17" name="图片 4"/>
          <p:cNvPicPr>
            <a:picLocks noChangeAspect="1"/>
          </p:cNvPicPr>
          <p:nvPr/>
        </p:nvPicPr>
        <p:blipFill rotWithShape="1">
          <a:blip r:embed="rId3">
            <a:extLst>
              <a:ext uri="{28A0092B-C50C-407E-A947-70E740481C1C}">
                <a14:useLocalDpi xmlns:a14="http://schemas.microsoft.com/office/drawing/2010/main" val="0"/>
              </a:ext>
            </a:extLst>
          </a:blip>
          <a:srcRect r="24776"/>
          <a:stretch>
            <a:fillRect/>
          </a:stretch>
        </p:blipFill>
        <p:spPr>
          <a:xfrm>
            <a:off x="0" y="3307877"/>
            <a:ext cx="9144000" cy="1835623"/>
          </a:xfrm>
          <a:prstGeom prst="rect">
            <a:avLst/>
          </a:prstGeom>
        </p:spPr>
      </p:pic>
      <p:pic>
        <p:nvPicPr>
          <p:cNvPr id="6" name="图片 18"/>
          <p:cNvPicPr>
            <a:picLocks noChangeAspect="1"/>
          </p:cNvPicPr>
          <p:nvPr/>
        </p:nvPicPr>
        <p:blipFill>
          <a:blip r:embed="rId4" cstate="screen"/>
          <a:stretch>
            <a:fillRect/>
          </a:stretch>
        </p:blipFill>
        <p:spPr>
          <a:xfrm rot="20034392">
            <a:off x="5745429" y="-713593"/>
            <a:ext cx="3341186" cy="2084601"/>
          </a:xfrm>
          <a:prstGeom prst="rect">
            <a:avLst/>
          </a:prstGeom>
        </p:spPr>
      </p:pic>
      <p:sp>
        <p:nvSpPr>
          <p:cNvPr id="10" name="Rectangle 9"/>
          <p:cNvSpPr/>
          <p:nvPr/>
        </p:nvSpPr>
        <p:spPr>
          <a:xfrm>
            <a:off x="1547664" y="3567071"/>
            <a:ext cx="6247221" cy="458074"/>
          </a:xfrm>
          <a:prstGeom prst="rect">
            <a:avLst/>
          </a:prstGeom>
        </p:spPr>
        <p:txBody>
          <a:bodyPr wrap="square">
            <a:spAutoFit/>
          </a:bodyPr>
          <a:lstStyle/>
          <a:p>
            <a:pPr lvl="0" algn="just">
              <a:lnSpc>
                <a:spcPct val="150000"/>
              </a:lnSpc>
            </a:pPr>
            <a:r>
              <a:rPr lang="en-US">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 Thuật ngữ không có tính biểu cảm.</a:t>
            </a:r>
            <a:endParaRPr lang="en-US">
              <a:solidFill>
                <a:srgbClr val="262626"/>
              </a:solidFill>
              <a:latin typeface="Times New Roman" panose="02020603050405020304" pitchFamily="18" charset="0"/>
              <a:ea typeface="Calibri" panose="020F0502020204030204" charset="0"/>
              <a:cs typeface="Times New Roman" panose="02020603050405020304" pitchFamily="18" charset="0"/>
            </a:endParaRPr>
          </a:p>
        </p:txBody>
      </p:sp>
      <p:sp>
        <p:nvSpPr>
          <p:cNvPr id="11" name="Rectangle 10"/>
          <p:cNvSpPr/>
          <p:nvPr/>
        </p:nvSpPr>
        <p:spPr>
          <a:xfrm>
            <a:off x="1259840" y="2047711"/>
            <a:ext cx="6247221" cy="1289071"/>
          </a:xfrm>
          <a:prstGeom prst="rect">
            <a:avLst/>
          </a:prstGeom>
        </p:spPr>
        <p:txBody>
          <a:bodyPr wrap="square">
            <a:spAutoFit/>
          </a:bodyPr>
          <a:lstStyle/>
          <a:p>
            <a:pPr algn="just">
              <a:lnSpc>
                <a:spcPct val="150000"/>
              </a:lnSpc>
            </a:pPr>
            <a:r>
              <a:rPr lang="en-US" b="1">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 Trong một lĩnh vực khoa học, công nghệ, mỗi thuật ngữ chỉ biểu thị một khái niệm và ngược lại, mỗi khái niệm chỉ được biểu thị bằng một thuật ngữ.</a:t>
            </a:r>
            <a:endParaRPr lang="en-US">
              <a:solidFill>
                <a:srgbClr val="262626"/>
              </a:solidFill>
              <a:latin typeface="Times New Roman" panose="02020603050405020304" pitchFamily="18" charset="0"/>
              <a:ea typeface="Calibri" panose="020F0502020204030204" charset="0"/>
              <a:cs typeface="Times New Roman" panose="02020603050405020304" pitchFamily="18" charset="0"/>
            </a:endParaRPr>
          </a:p>
        </p:txBody>
      </p:sp>
      <p:pic>
        <p:nvPicPr>
          <p:cNvPr id="1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14" y="28715"/>
            <a:ext cx="1336050" cy="1255402"/>
          </a:xfrm>
          <a:prstGeom prst="rect">
            <a:avLst/>
          </a:prstGeom>
        </p:spPr>
      </p:pic>
      <p:sp>
        <p:nvSpPr>
          <p:cNvPr id="4" name="Cloud 3"/>
          <p:cNvSpPr/>
          <p:nvPr/>
        </p:nvSpPr>
        <p:spPr>
          <a:xfrm>
            <a:off x="2483768" y="1899069"/>
            <a:ext cx="4860627" cy="1289071"/>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err="1">
                <a:solidFill>
                  <a:srgbClr val="FF0000"/>
                </a:solidFill>
                <a:latin typeface="Times New Roman" panose="02020603050405020304" pitchFamily="18" charset="0"/>
                <a:cs typeface="Times New Roman" panose="02020603050405020304" pitchFamily="18" charset="0"/>
              </a:rPr>
              <a:t>Phân tích những ví dụ trên, </a:t>
            </a:r>
          </a:p>
          <a:p>
            <a:pPr algn="ctr"/>
            <a:r>
              <a:rPr lang="en-US" sz="2000" dirty="0" err="1">
                <a:solidFill>
                  <a:srgbClr val="FF0000"/>
                </a:solidFill>
                <a:latin typeface="Times New Roman" panose="02020603050405020304" pitchFamily="18" charset="0"/>
                <a:cs typeface="Times New Roman" panose="02020603050405020304" pitchFamily="18" charset="0"/>
              </a:rPr>
              <a:t>em thấy thuật ngữ có đặc </a:t>
            </a:r>
          </a:p>
          <a:p>
            <a:pPr algn="ctr"/>
            <a:r>
              <a:rPr lang="en-US" sz="2000" dirty="0" err="1">
                <a:solidFill>
                  <a:srgbClr val="FF0000"/>
                </a:solidFill>
                <a:latin typeface="Times New Roman" panose="02020603050405020304" pitchFamily="18" charset="0"/>
                <a:cs typeface="Times New Roman" panose="02020603050405020304" pitchFamily="18" charset="0"/>
              </a:rPr>
              <a:t>điểm gì?</a:t>
            </a:r>
          </a:p>
        </p:txBody>
      </p:sp>
      <p:sp>
        <p:nvSpPr>
          <p:cNvPr id="5" name="Rectangle: Rounded Corners 4"/>
          <p:cNvSpPr/>
          <p:nvPr/>
        </p:nvSpPr>
        <p:spPr>
          <a:xfrm>
            <a:off x="1243891" y="1203960"/>
            <a:ext cx="2664470" cy="464820"/>
          </a:xfrm>
          <a:prstGeom prst="roundRect">
            <a:avLst/>
          </a:prstGeom>
          <a:solidFill>
            <a:schemeClr val="bg1"/>
          </a:solidFill>
          <a:ln>
            <a:solidFill>
              <a:srgbClr val="00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solidFill>
                  <a:srgbClr val="007600"/>
                </a:solidFill>
                <a:latin typeface="Times New Roman" panose="02020603050405020304" pitchFamily="18" charset="0"/>
                <a:cs typeface="Times New Roman" panose="02020603050405020304" pitchFamily="18" charset="0"/>
              </a:rPr>
              <a:t>2. Đặc điểm của thuật ngữ </a:t>
            </a:r>
            <a:endParaRPr lang="en-US" sz="1600" b="1">
              <a:solidFill>
                <a:srgbClr val="007600"/>
              </a:solidFill>
            </a:endParaRPr>
          </a:p>
        </p:txBody>
      </p:sp>
      <p:sp>
        <p:nvSpPr>
          <p:cNvPr id="7" name="Rectangle: Rounded Corners 4"/>
          <p:cNvSpPr/>
          <p:nvPr/>
        </p:nvSpPr>
        <p:spPr>
          <a:xfrm>
            <a:off x="1259840" y="628015"/>
            <a:ext cx="1944008" cy="465455"/>
          </a:xfrm>
          <a:prstGeom prst="roundRect">
            <a:avLst/>
          </a:prstGeom>
          <a:solidFill>
            <a:schemeClr val="bg1"/>
          </a:solidFill>
          <a:ln>
            <a:solidFill>
              <a:srgbClr val="00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solidFill>
                  <a:srgbClr val="007600"/>
                </a:solidFill>
                <a:latin typeface="Times New Roman" panose="02020603050405020304" pitchFamily="18" charset="0"/>
                <a:cs typeface="Times New Roman" panose="02020603050405020304" pitchFamily="18" charset="0"/>
              </a:rPr>
              <a:t>1. Thuật ngữ là gì?</a:t>
            </a:r>
            <a:endParaRPr lang="en-US" sz="1600" b="1">
              <a:solidFill>
                <a:srgbClr val="007600"/>
              </a:solidFill>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0800" y="33020"/>
            <a:ext cx="4495800" cy="538472"/>
          </a:xfrm>
          <a:prstGeom prst="rect">
            <a:avLst/>
          </a:prstGeom>
        </p:spPr>
      </p:pic>
      <p:sp>
        <p:nvSpPr>
          <p:cNvPr id="19" name="TextBox 18"/>
          <p:cNvSpPr txBox="1"/>
          <p:nvPr/>
        </p:nvSpPr>
        <p:spPr>
          <a:xfrm>
            <a:off x="1888691" y="160647"/>
            <a:ext cx="3588326" cy="408940"/>
          </a:xfrm>
          <a:prstGeom prst="rect">
            <a:avLst/>
          </a:prstGeom>
          <a:noFill/>
        </p:spPr>
        <p:txBody>
          <a:bodyPr wrap="square">
            <a:spAutoFit/>
          </a:bodyPr>
          <a:lstStyle/>
          <a:p>
            <a:pPr>
              <a:lnSpc>
                <a:spcPct val="115000"/>
              </a:lnSpc>
            </a:pPr>
            <a:r>
              <a:rPr lang="vi-VN" b="1">
                <a:solidFill>
                  <a:srgbClr val="01077A"/>
                </a:solidFill>
                <a:effectLst/>
                <a:latin typeface="Times New Roman" panose="02020603050405020304" pitchFamily="18" charset="0"/>
                <a:ea typeface="MS Mincho" panose="02020609040205080304" pitchFamily="49" charset="-128"/>
                <a:sym typeface="+mn-ea"/>
              </a:rPr>
              <a:t>I.</a:t>
            </a:r>
            <a:r>
              <a:rPr lang="en-US" altLang="vi-VN" b="1">
                <a:solidFill>
                  <a:srgbClr val="01077A"/>
                </a:solidFill>
                <a:effectLst/>
                <a:latin typeface="Times New Roman" panose="02020603050405020304" pitchFamily="18" charset="0"/>
                <a:ea typeface="MS Mincho" panose="02020609040205080304" pitchFamily="49" charset="-128"/>
                <a:sym typeface="+mn-ea"/>
              </a:rPr>
              <a:t> </a:t>
            </a:r>
            <a:r>
              <a:rPr lang="en-US" b="1">
                <a:solidFill>
                  <a:srgbClr val="01077A"/>
                </a:solidFill>
                <a:effectLst/>
                <a:latin typeface="Times New Roman" panose="02020603050405020304" pitchFamily="18" charset="0"/>
                <a:ea typeface="MS Mincho" panose="02020609040205080304" pitchFamily="49" charset="-128"/>
                <a:sym typeface="+mn-ea"/>
              </a:rPr>
              <a:t>TRI THỨC TIẾNG VIỆT</a:t>
            </a:r>
            <a:endParaRPr lang="en-US" altLang="vi-VN" sz="1600" b="1">
              <a:solidFill>
                <a:srgbClr val="01077A"/>
              </a:solidFill>
              <a:effectLst/>
              <a:latin typeface="Times New Roman" panose="02020603050405020304" pitchFamily="18" charset="0"/>
              <a:ea typeface="MS Mincho" panose="02020609040205080304" pitchFamily="49" charset="-12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1" nodeType="clickEffect">
                                  <p:stCondLst>
                                    <p:cond delay="0"/>
                                  </p:stCondLst>
                                  <p:childTnLst>
                                    <p:anim calcmode="lin" valueType="num">
                                      <p:cBhvr>
                                        <p:cTn id="20" dur="500"/>
                                        <p:tgtEl>
                                          <p:spTgt spid="4"/>
                                        </p:tgtEl>
                                        <p:attrNameLst>
                                          <p:attrName>ppt_w</p:attrName>
                                        </p:attrNameLst>
                                      </p:cBhvr>
                                      <p:tavLst>
                                        <p:tav tm="0">
                                          <p:val>
                                            <p:strVal val="ppt_w"/>
                                          </p:val>
                                        </p:tav>
                                        <p:tav tm="100000">
                                          <p:val>
                                            <p:fltVal val="0"/>
                                          </p:val>
                                        </p:tav>
                                      </p:tavLst>
                                    </p:anim>
                                    <p:anim calcmode="lin" valueType="num">
                                      <p:cBhvr>
                                        <p:cTn id="21" dur="500"/>
                                        <p:tgtEl>
                                          <p:spTgt spid="4"/>
                                        </p:tgtEl>
                                        <p:attrNameLst>
                                          <p:attrName>ppt_h</p:attrName>
                                        </p:attrNameLst>
                                      </p:cBhvr>
                                      <p:tavLst>
                                        <p:tav tm="0">
                                          <p:val>
                                            <p:strVal val="ppt_h"/>
                                          </p:val>
                                        </p:tav>
                                        <p:tav tm="100000">
                                          <p:val>
                                            <p:fltVal val="0"/>
                                          </p:val>
                                        </p:tav>
                                      </p:tavLst>
                                    </p:anim>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4"/>
          <p:cNvPicPr>
            <a:picLocks noChangeAspect="1"/>
          </p:cNvPicPr>
          <p:nvPr/>
        </p:nvPicPr>
        <p:blipFill rotWithShape="1">
          <a:blip r:embed="rId2">
            <a:extLst>
              <a:ext uri="{28A0092B-C50C-407E-A947-70E740481C1C}">
                <a14:useLocalDpi xmlns:a14="http://schemas.microsoft.com/office/drawing/2010/main" val="0"/>
              </a:ext>
            </a:extLst>
          </a:blip>
          <a:srcRect r="24776"/>
          <a:stretch>
            <a:fillRect/>
          </a:stretch>
        </p:blipFill>
        <p:spPr>
          <a:xfrm>
            <a:off x="0" y="3307877"/>
            <a:ext cx="9144000" cy="1835623"/>
          </a:xfrm>
          <a:prstGeom prst="rect">
            <a:avLst/>
          </a:prstGeom>
        </p:spPr>
      </p:pic>
      <p:pic>
        <p:nvPicPr>
          <p:cNvPr id="6" name="图片 18"/>
          <p:cNvPicPr>
            <a:picLocks noChangeAspect="1"/>
          </p:cNvPicPr>
          <p:nvPr/>
        </p:nvPicPr>
        <p:blipFill>
          <a:blip r:embed="rId3" cstate="screen"/>
          <a:stretch>
            <a:fillRect/>
          </a:stretch>
        </p:blipFill>
        <p:spPr>
          <a:xfrm rot="20034392">
            <a:off x="5745429" y="-713593"/>
            <a:ext cx="3341186" cy="2084601"/>
          </a:xfrm>
          <a:prstGeom prst="rect">
            <a:avLst/>
          </a:prstGeom>
        </p:spPr>
      </p:pic>
      <p:pic>
        <p:nvPicPr>
          <p:cNvPr id="1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14" y="28715"/>
            <a:ext cx="1336050" cy="1255402"/>
          </a:xfrm>
          <a:prstGeom prst="rect">
            <a:avLst/>
          </a:prstGeom>
        </p:spPr>
      </p:pic>
      <p:sp>
        <p:nvSpPr>
          <p:cNvPr id="13" name="Rectangle: Rounded Corners 12">
            <a:extLst>
              <a:ext uri="{FF2B5EF4-FFF2-40B4-BE49-F238E27FC236}">
                <a16:creationId xmlns:a16="http://schemas.microsoft.com/office/drawing/2014/main" id="{CF3EA4CD-7194-368D-B6D1-B9432E906950}"/>
              </a:ext>
            </a:extLst>
          </p:cNvPr>
          <p:cNvSpPr/>
          <p:nvPr/>
        </p:nvSpPr>
        <p:spPr>
          <a:xfrm>
            <a:off x="1043608" y="103371"/>
            <a:ext cx="2992120" cy="428625"/>
          </a:xfrm>
          <a:prstGeom prst="roundRect">
            <a:avLst/>
          </a:prstGeom>
          <a:solidFill>
            <a:schemeClr val="bg1"/>
          </a:solidFill>
          <a:ln>
            <a:solidFill>
              <a:srgbClr val="00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007600"/>
                </a:solidFill>
                <a:latin typeface="Times New Roman" panose="02020603050405020304" pitchFamily="18" charset="0"/>
                <a:cs typeface="Times New Roman" panose="02020603050405020304" pitchFamily="18" charset="0"/>
              </a:rPr>
              <a:t>3. Chức năng của thuật ngữ </a:t>
            </a:r>
            <a:endParaRPr lang="en-US" sz="1600" b="1">
              <a:solidFill>
                <a:srgbClr val="007600"/>
              </a:solidFill>
            </a:endParaRPr>
          </a:p>
        </p:txBody>
      </p:sp>
      <p:sp>
        <p:nvSpPr>
          <p:cNvPr id="14" name="TextBox 13">
            <a:extLst>
              <a:ext uri="{FF2B5EF4-FFF2-40B4-BE49-F238E27FC236}">
                <a16:creationId xmlns:a16="http://schemas.microsoft.com/office/drawing/2014/main" id="{AC81545D-C746-A3D5-ED48-58CAFF5C82FA}"/>
              </a:ext>
            </a:extLst>
          </p:cNvPr>
          <p:cNvSpPr txBox="1"/>
          <p:nvPr/>
        </p:nvSpPr>
        <p:spPr>
          <a:xfrm>
            <a:off x="-9794" y="532339"/>
            <a:ext cx="8944356" cy="2862322"/>
          </a:xfrm>
          <a:prstGeom prst="rect">
            <a:avLst/>
          </a:prstGeom>
          <a:noFill/>
        </p:spPr>
        <p:txBody>
          <a:bodyPr wrap="square">
            <a:spAutoFit/>
          </a:bodyPr>
          <a:lstStyle/>
          <a:p>
            <a:pPr algn="ctr"/>
            <a:r>
              <a:rPr lang="en-US" sz="1800">
                <a:solidFill>
                  <a:srgbClr val="FF0000"/>
                </a:solidFill>
                <a:latin typeface="Times New Roman" panose="02020603050405020304" pitchFamily="18" charset="0"/>
                <a:cs typeface="Times New Roman" panose="02020603050405020304" pitchFamily="18" charset="0"/>
              </a:rPr>
              <a:t>Em có nhận xét gì về từ “hạt giống” trong các ví dụ sau: </a:t>
            </a:r>
          </a:p>
          <a:p>
            <a:pPr algn="ctr"/>
            <a:r>
              <a:rPr lang="en-US" sz="1800">
                <a:solidFill>
                  <a:srgbClr val="FF0000"/>
                </a:solidFill>
                <a:latin typeface="Times New Roman" panose="02020603050405020304" pitchFamily="18" charset="0"/>
                <a:cs typeface="Times New Roman" panose="02020603050405020304" pitchFamily="18" charset="0"/>
              </a:rPr>
              <a:t>a) </a:t>
            </a:r>
            <a:r>
              <a:rPr lang="en-US" sz="1800">
                <a:solidFill>
                  <a:schemeClr val="tx1"/>
                </a:solidFill>
                <a:latin typeface="Times New Roman" panose="02020603050405020304" pitchFamily="18" charset="0"/>
                <a:cs typeface="Times New Roman" panose="02020603050405020304" pitchFamily="18" charset="0"/>
              </a:rPr>
              <a:t>Nếu được làm</a:t>
            </a:r>
            <a:r>
              <a:rPr lang="en-US" sz="1800">
                <a:solidFill>
                  <a:srgbClr val="FF0000"/>
                </a:solidFill>
                <a:latin typeface="Times New Roman" panose="02020603050405020304" pitchFamily="18" charset="0"/>
                <a:cs typeface="Times New Roman" panose="02020603050405020304" pitchFamily="18" charset="0"/>
              </a:rPr>
              <a:t> </a:t>
            </a:r>
            <a:r>
              <a:rPr lang="en-US" sz="1800" b="1">
                <a:solidFill>
                  <a:srgbClr val="1A56D3"/>
                </a:solidFill>
                <a:latin typeface="Times New Roman" panose="02020603050405020304" pitchFamily="18" charset="0"/>
                <a:cs typeface="Times New Roman" panose="02020603050405020304" pitchFamily="18" charset="0"/>
              </a:rPr>
              <a:t>hạt giống</a:t>
            </a:r>
            <a:r>
              <a:rPr lang="en-US" sz="1800">
                <a:solidFill>
                  <a:srgbClr val="FF0000"/>
                </a:solidFill>
                <a:latin typeface="Times New Roman" panose="02020603050405020304" pitchFamily="18" charset="0"/>
                <a:cs typeface="Times New Roman" panose="02020603050405020304" pitchFamily="18" charset="0"/>
              </a:rPr>
              <a:t> </a:t>
            </a:r>
            <a:r>
              <a:rPr lang="en-US" sz="1800">
                <a:solidFill>
                  <a:schemeClr val="tx1"/>
                </a:solidFill>
                <a:latin typeface="Times New Roman" panose="02020603050405020304" pitchFamily="18" charset="0"/>
                <a:cs typeface="Times New Roman" panose="02020603050405020304" pitchFamily="18" charset="0"/>
              </a:rPr>
              <a:t>để mùa sau </a:t>
            </a:r>
          </a:p>
          <a:p>
            <a:pPr algn="ctr"/>
            <a:r>
              <a:rPr lang="en-US" sz="1800">
                <a:solidFill>
                  <a:schemeClr val="tx1"/>
                </a:solidFill>
                <a:latin typeface="Times New Roman" panose="02020603050405020304" pitchFamily="18" charset="0"/>
                <a:cs typeface="Times New Roman" panose="02020603050405020304" pitchFamily="18" charset="0"/>
              </a:rPr>
              <a:t>Nếu lịch sử chọn ta làm điểm tựa</a:t>
            </a:r>
          </a:p>
          <a:p>
            <a:pPr algn="ctr"/>
            <a:r>
              <a:rPr lang="en-US" sz="1800">
                <a:solidFill>
                  <a:schemeClr val="tx1"/>
                </a:solidFill>
                <a:latin typeface="Times New Roman" panose="02020603050405020304" pitchFamily="18" charset="0"/>
                <a:cs typeface="Times New Roman" panose="02020603050405020304" pitchFamily="18" charset="0"/>
              </a:rPr>
              <a:t>Vui gì hơn làm người lính đi đầu</a:t>
            </a:r>
          </a:p>
          <a:p>
            <a:pPr algn="ctr"/>
            <a:r>
              <a:rPr lang="en-US" sz="1800">
                <a:solidFill>
                  <a:schemeClr val="tx1"/>
                </a:solidFill>
                <a:latin typeface="Times New Roman" panose="02020603050405020304" pitchFamily="18" charset="0"/>
                <a:cs typeface="Times New Roman" panose="02020603050405020304" pitchFamily="18" charset="0"/>
              </a:rPr>
              <a:t>  Trong đêm tối, tim ta làm ngọn lửa.</a:t>
            </a:r>
          </a:p>
          <a:p>
            <a:pPr algn="ctr"/>
            <a:r>
              <a:rPr lang="en-US" sz="1800">
                <a:solidFill>
                  <a:schemeClr val="tx1"/>
                </a:solidFill>
                <a:latin typeface="Times New Roman" panose="02020603050405020304" pitchFamily="18" charset="0"/>
                <a:cs typeface="Times New Roman" panose="02020603050405020304" pitchFamily="18" charset="0"/>
              </a:rPr>
              <a:t>   ( Tố Hữu – Chào xuân 67)</a:t>
            </a:r>
          </a:p>
          <a:p>
            <a:pPr algn="ctr"/>
            <a:endParaRPr lang="en-US">
              <a:solidFill>
                <a:srgbClr val="FF0000"/>
              </a:solidFill>
              <a:latin typeface="Times New Roman" panose="02020603050405020304" pitchFamily="18" charset="0"/>
              <a:cs typeface="Times New Roman" panose="02020603050405020304" pitchFamily="18" charset="0"/>
            </a:endParaRPr>
          </a:p>
          <a:p>
            <a:pPr algn="ctr"/>
            <a:endParaRPr lang="en-US">
              <a:solidFill>
                <a:srgbClr val="FF0000"/>
              </a:solidFill>
              <a:latin typeface="Times New Roman" panose="02020603050405020304" pitchFamily="18" charset="0"/>
              <a:cs typeface="Times New Roman" panose="02020603050405020304" pitchFamily="18" charset="0"/>
            </a:endParaRPr>
          </a:p>
          <a:p>
            <a:pPr algn="ctr"/>
            <a:r>
              <a:rPr lang="en-US">
                <a:solidFill>
                  <a:srgbClr val="FF0000"/>
                </a:solidFill>
                <a:latin typeface="Times New Roman" panose="02020603050405020304" pitchFamily="18" charset="0"/>
                <a:cs typeface="Times New Roman" panose="02020603050405020304" pitchFamily="18" charset="0"/>
              </a:rPr>
              <a:t>b)</a:t>
            </a:r>
            <a:r>
              <a:rPr lang="en-US">
                <a:solidFill>
                  <a:schemeClr val="tx1"/>
                </a:solidFill>
                <a:latin typeface="Times New Roman" panose="02020603050405020304" pitchFamily="18" charset="0"/>
                <a:cs typeface="Times New Roman" panose="02020603050405020304" pitchFamily="18" charset="0"/>
              </a:rPr>
              <a:t> Hãy chọn những hạt to, chắc, mọng sẽ để làm</a:t>
            </a:r>
            <a:r>
              <a:rPr lang="en-US">
                <a:solidFill>
                  <a:srgbClr val="FF0000"/>
                </a:solidFill>
                <a:latin typeface="Times New Roman" panose="02020603050405020304" pitchFamily="18" charset="0"/>
                <a:cs typeface="Times New Roman" panose="02020603050405020304" pitchFamily="18" charset="0"/>
              </a:rPr>
              <a:t> </a:t>
            </a:r>
            <a:r>
              <a:rPr lang="en-US" b="1">
                <a:solidFill>
                  <a:srgbClr val="1A56D3"/>
                </a:solidFill>
                <a:latin typeface="Times New Roman" panose="02020603050405020304" pitchFamily="18" charset="0"/>
                <a:cs typeface="Times New Roman" panose="02020603050405020304" pitchFamily="18" charset="0"/>
              </a:rPr>
              <a:t>hạt giống</a:t>
            </a:r>
            <a:r>
              <a:rPr lang="en-US">
                <a:solidFill>
                  <a:srgbClr val="FF0000"/>
                </a:solidFill>
                <a:latin typeface="Times New Roman" panose="02020603050405020304" pitchFamily="18" charset="0"/>
                <a:cs typeface="Times New Roman" panose="02020603050405020304" pitchFamily="18" charset="0"/>
              </a:rPr>
              <a:t>.</a:t>
            </a:r>
          </a:p>
          <a:p>
            <a:pPr algn="ctr"/>
            <a:r>
              <a:rPr lang="en-US">
                <a:solidFill>
                  <a:schemeClr val="tx1"/>
                </a:solidFill>
                <a:latin typeface="Times New Roman" panose="02020603050405020304" pitchFamily="18" charset="0"/>
                <a:cs typeface="Times New Roman" panose="02020603050405020304" pitchFamily="18" charset="0"/>
              </a:rPr>
              <a:t>  </a:t>
            </a:r>
            <a:endParaRPr lang="en-US" dirty="0" err="1">
              <a:solidFill>
                <a:schemeClr val="tx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023F1423-A264-6D5F-996B-483349C0B332}"/>
              </a:ext>
            </a:extLst>
          </p:cNvPr>
          <p:cNvSpPr txBox="1"/>
          <p:nvPr/>
        </p:nvSpPr>
        <p:spPr>
          <a:xfrm>
            <a:off x="209438" y="2248584"/>
            <a:ext cx="8839312" cy="646331"/>
          </a:xfrm>
          <a:prstGeom prst="rect">
            <a:avLst/>
          </a:prstGeom>
          <a:noFill/>
        </p:spPr>
        <p:txBody>
          <a:bodyPr wrap="square">
            <a:spAutoFit/>
          </a:bodyPr>
          <a:lstStyle/>
          <a:p>
            <a:pPr algn="ctr"/>
            <a:r>
              <a:rPr lang="en-US" sz="1800" b="1">
                <a:solidFill>
                  <a:srgbClr val="1A56D3"/>
                </a:solidFill>
                <a:latin typeface="Times New Roman" panose="02020603050405020304" pitchFamily="18" charset="0"/>
                <a:cs typeface="Times New Roman" panose="02020603050405020304" pitchFamily="18" charset="0"/>
              </a:rPr>
              <a:t>hạt giống: </a:t>
            </a:r>
            <a:r>
              <a:rPr lang="en-US" sz="1800">
                <a:solidFill>
                  <a:srgbClr val="FF0000"/>
                </a:solidFill>
                <a:latin typeface="Times New Roman" panose="02020603050405020304" pitchFamily="18" charset="0"/>
                <a:cs typeface="Times New Roman" panose="02020603050405020304" pitchFamily="18" charset="0"/>
              </a:rPr>
              <a:t>Có tính biểu cảm =&gt; biểu thị một ẩn ý  trong văn chương hoặc trong đời thường.</a:t>
            </a:r>
            <a:endParaRPr lang="en-US">
              <a:solidFill>
                <a:srgbClr val="FF0000"/>
              </a:solidFill>
              <a:latin typeface="Times New Roman" panose="02020603050405020304" pitchFamily="18" charset="0"/>
              <a:cs typeface="Times New Roman" panose="02020603050405020304" pitchFamily="18" charset="0"/>
            </a:endParaRPr>
          </a:p>
          <a:p>
            <a:pPr algn="ctr"/>
            <a:endParaRPr lang="en-US">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811DF0C5-FE5D-CA8C-F883-18FDEC5CA8BD}"/>
              </a:ext>
            </a:extLst>
          </p:cNvPr>
          <p:cNvSpPr txBox="1"/>
          <p:nvPr/>
        </p:nvSpPr>
        <p:spPr>
          <a:xfrm>
            <a:off x="827584" y="3071495"/>
            <a:ext cx="7796356" cy="646331"/>
          </a:xfrm>
          <a:prstGeom prst="rect">
            <a:avLst/>
          </a:prstGeom>
          <a:noFill/>
        </p:spPr>
        <p:txBody>
          <a:bodyPr wrap="square">
            <a:spAutoFit/>
          </a:bodyPr>
          <a:lstStyle/>
          <a:p>
            <a:pPr algn="ctr"/>
            <a:r>
              <a:rPr lang="en-US" b="1">
                <a:solidFill>
                  <a:srgbClr val="3B6FD9"/>
                </a:solidFill>
                <a:latin typeface="Times New Roman" panose="02020603050405020304" pitchFamily="18" charset="0"/>
                <a:cs typeface="Times New Roman" panose="02020603050405020304" pitchFamily="18" charset="0"/>
              </a:rPr>
              <a:t>hạt giống:</a:t>
            </a:r>
            <a:r>
              <a:rPr lang="en-US">
                <a:solidFill>
                  <a:schemeClr val="tx1"/>
                </a:solidFill>
                <a:latin typeface="Times New Roman" panose="02020603050405020304" pitchFamily="18" charset="0"/>
                <a:cs typeface="Times New Roman" panose="02020603050405020304" pitchFamily="18" charset="0"/>
              </a:rPr>
              <a:t> Không có tính biểu cảm </a:t>
            </a:r>
            <a:r>
              <a:rPr lang="en-US">
                <a:latin typeface="Times New Roman" panose="02020603050405020304" pitchFamily="18" charset="0"/>
                <a:cs typeface="Times New Roman" panose="02020603050405020304" pitchFamily="18" charset="0"/>
              </a:rPr>
              <a:t>=</a:t>
            </a:r>
            <a:r>
              <a:rPr lang="en-US">
                <a:solidFill>
                  <a:schemeClr val="tx1"/>
                </a:solidFill>
                <a:latin typeface="Times New Roman" panose="02020603050405020304" pitchFamily="18" charset="0"/>
                <a:cs typeface="Times New Roman" panose="02020603050405020304" pitchFamily="18" charset="0"/>
              </a:rPr>
              <a:t>&gt; sử dụng trong môn sinh học.</a:t>
            </a:r>
          </a:p>
          <a:p>
            <a:pPr algn="ctr"/>
            <a:r>
              <a:rPr lang="en-US">
                <a:solidFill>
                  <a:schemeClr val="tx1"/>
                </a:solidFill>
                <a:latin typeface="Times New Roman" panose="02020603050405020304" pitchFamily="18" charset="0"/>
                <a:cs typeface="Times New Roman" panose="02020603050405020304" pitchFamily="18" charset="0"/>
              </a:rPr>
              <a:t>=&gt; Từ ngữ giống nhau nhưng chức năng nhau.</a:t>
            </a:r>
            <a:endParaRPr lang="en-US" dirty="0" err="1">
              <a:solidFill>
                <a:schemeClr val="tx1"/>
              </a:solidFill>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635CDC3D-1EEA-1FC5-502C-EBFBADF3A357}"/>
              </a:ext>
            </a:extLst>
          </p:cNvPr>
          <p:cNvGrpSpPr/>
          <p:nvPr/>
        </p:nvGrpSpPr>
        <p:grpSpPr>
          <a:xfrm>
            <a:off x="1948170" y="3902522"/>
            <a:ext cx="5625681" cy="646331"/>
            <a:chOff x="1948170" y="3902522"/>
            <a:chExt cx="5625681" cy="646331"/>
          </a:xfrm>
        </p:grpSpPr>
        <p:pic>
          <p:nvPicPr>
            <p:cNvPr id="20" name="Picture 19" descr="A picture containing text, case, accessory&#10;&#10;Description automatically generated">
              <a:extLst>
                <a:ext uri="{FF2B5EF4-FFF2-40B4-BE49-F238E27FC236}">
                  <a16:creationId xmlns:a16="http://schemas.microsoft.com/office/drawing/2014/main" id="{9253C8A0-2233-954C-645F-16441B1484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1948170" y="3993166"/>
              <a:ext cx="787044" cy="507304"/>
            </a:xfrm>
            <a:prstGeom prst="rect">
              <a:avLst/>
            </a:prstGeom>
          </p:spPr>
        </p:pic>
        <p:sp>
          <p:nvSpPr>
            <p:cNvPr id="21" name="TextBox 20">
              <a:extLst>
                <a:ext uri="{FF2B5EF4-FFF2-40B4-BE49-F238E27FC236}">
                  <a16:creationId xmlns:a16="http://schemas.microsoft.com/office/drawing/2014/main" id="{66D8B0F9-666F-9F58-BBFB-CE2B41E63E6A}"/>
                </a:ext>
              </a:extLst>
            </p:cNvPr>
            <p:cNvSpPr txBox="1"/>
            <p:nvPr/>
          </p:nvSpPr>
          <p:spPr>
            <a:xfrm>
              <a:off x="2754377" y="3902522"/>
              <a:ext cx="4819474" cy="646331"/>
            </a:xfrm>
            <a:prstGeom prst="rect">
              <a:avLst/>
            </a:prstGeom>
            <a:noFill/>
          </p:spPr>
          <p:txBody>
            <a:bodyPr wrap="square">
              <a:spAutoFit/>
            </a:bodyPr>
            <a:lstStyle/>
            <a:p>
              <a:r>
                <a:rPr lang="en-US" sz="1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Thuật ngữ được dùng để biểu thị các khái niệm khoa học công nghệ.</a:t>
              </a:r>
              <a:endParaRPr lang="en-US" b="1">
                <a:solidFill>
                  <a:srgbClr val="C00000"/>
                </a:solidFill>
              </a:endParaRPr>
            </a:p>
          </p:txBody>
        </p:sp>
      </p:grpSp>
    </p:spTree>
    <p:extLst>
      <p:ext uri="{BB962C8B-B14F-4D97-AF65-F5344CB8AC3E}">
        <p14:creationId xmlns:p14="http://schemas.microsoft.com/office/powerpoint/2010/main" val="5677546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79910" y="843909"/>
            <a:ext cx="8282940" cy="2686685"/>
            <a:chOff x="95378" y="1054525"/>
            <a:chExt cx="8571528" cy="2938222"/>
          </a:xfrm>
        </p:grpSpPr>
        <p:sp>
          <p:nvSpPr>
            <p:cNvPr id="5" name="Rectangle: Rounded Corners 4"/>
            <p:cNvSpPr/>
            <p:nvPr/>
          </p:nvSpPr>
          <p:spPr>
            <a:xfrm>
              <a:off x="680876" y="1054525"/>
              <a:ext cx="7986030" cy="2938222"/>
            </a:xfrm>
            <a:prstGeom prst="roundRect">
              <a:avLst/>
            </a:prstGeom>
            <a:solidFill>
              <a:schemeClr val="bg1"/>
            </a:solidFill>
            <a:ln>
              <a:solidFill>
                <a:srgbClr val="00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FF0000"/>
                  </a:solidFill>
                  <a:latin typeface="Times New Roman" panose="02020603050405020304" pitchFamily="18" charset="0"/>
                  <a:cs typeface="Times New Roman" panose="02020603050405020304" pitchFamily="18" charset="0"/>
                </a:rPr>
                <a:t>Tổ chức trò chơi: Chúng tớ là chuyên gia</a:t>
              </a:r>
            </a:p>
            <a:p>
              <a:pPr algn="ctr"/>
              <a:r>
                <a:rPr lang="en-US" sz="1600" b="1">
                  <a:solidFill>
                    <a:srgbClr val="FF0000"/>
                  </a:solidFill>
                  <a:latin typeface="Times New Roman" panose="02020603050405020304" pitchFamily="18" charset="0"/>
                  <a:cs typeface="Times New Roman" panose="02020603050405020304" pitchFamily="18" charset="0"/>
                </a:rPr>
                <a:t>B1: Chia cả lớp ra thành 4 nhóm, mỗi nhóm trình bày 01 bài tập từ BT3 đến BT 6 trong SGK theo phiếu học tập đã cung cấp từ tiết trước.</a:t>
              </a:r>
            </a:p>
            <a:p>
              <a:pPr algn="ctr"/>
              <a:r>
                <a:rPr lang="en-US" sz="1600" b="1">
                  <a:solidFill>
                    <a:srgbClr val="FF0000"/>
                  </a:solidFill>
                  <a:latin typeface="Times New Roman" panose="02020603050405020304" pitchFamily="18" charset="0"/>
                  <a:cs typeface="Times New Roman" panose="02020603050405020304" pitchFamily="18" charset="0"/>
                </a:rPr>
                <a:t>B2: Yêu cầu mỗi nhóm đều sử dụng kỹ thuật khăn phủ bàn để thảo luận câu hỏi được đưa ra trong phiếu BT.</a:t>
              </a:r>
            </a:p>
            <a:p>
              <a:pPr algn="ctr"/>
              <a:r>
                <a:rPr lang="en-US" sz="1600" b="1">
                  <a:solidFill>
                    <a:srgbClr val="FF0000"/>
                  </a:solidFill>
                  <a:latin typeface="Times New Roman" panose="02020603050405020304" pitchFamily="18" charset="0"/>
                  <a:cs typeface="Times New Roman" panose="02020603050405020304" pitchFamily="18" charset="0"/>
                </a:rPr>
                <a:t>B3. Đại diện các nhóm lên trình bày sản phẩm thảo luận.</a:t>
              </a:r>
            </a:p>
            <a:p>
              <a:pPr algn="ctr"/>
              <a:r>
                <a:rPr lang="en-US" sz="1600" b="1">
                  <a:solidFill>
                    <a:srgbClr val="FF0000"/>
                  </a:solidFill>
                  <a:latin typeface="Times New Roman" panose="02020603050405020304" pitchFamily="18" charset="0"/>
                  <a:cs typeface="Times New Roman" panose="02020603050405020304" pitchFamily="18" charset="0"/>
                </a:rPr>
                <a:t>B4: GV trình chiếu kết quả 4 BT để các nhóm có cái nhìn toàn diện về tất cả bài tập trong tiết học.</a:t>
              </a:r>
            </a:p>
          </p:txBody>
        </p:sp>
        <p:pic>
          <p:nvPicPr>
            <p:cNvPr id="75" name="图片 1"/>
            <p:cNvPicPr>
              <a:picLocks noChangeAspect="1"/>
            </p:cNvPicPr>
            <p:nvPr/>
          </p:nvPicPr>
          <p:blipFill>
            <a:blip r:embed="rId2" cstate="screen"/>
            <a:stretch>
              <a:fillRect/>
            </a:stretch>
          </p:blipFill>
          <p:spPr>
            <a:xfrm>
              <a:off x="95378" y="1762865"/>
              <a:ext cx="764517" cy="923330"/>
            </a:xfrm>
            <a:prstGeom prst="rect">
              <a:avLst/>
            </a:prstGeom>
          </p:spPr>
        </p:pic>
      </p:grpSp>
      <p:grpSp>
        <p:nvGrpSpPr>
          <p:cNvPr id="22" name="Group 21"/>
          <p:cNvGrpSpPr/>
          <p:nvPr/>
        </p:nvGrpSpPr>
        <p:grpSpPr>
          <a:xfrm>
            <a:off x="2338909" y="69209"/>
            <a:ext cx="4530725" cy="666750"/>
            <a:chOff x="-542679" y="1685462"/>
            <a:chExt cx="3804922" cy="939736"/>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679" y="1685462"/>
              <a:ext cx="3804922" cy="939736"/>
            </a:xfrm>
            <a:prstGeom prst="rect">
              <a:avLst/>
            </a:prstGeom>
          </p:spPr>
        </p:pic>
        <p:sp>
          <p:nvSpPr>
            <p:cNvPr id="24" name="TextBox 23"/>
            <p:cNvSpPr txBox="1"/>
            <p:nvPr/>
          </p:nvSpPr>
          <p:spPr>
            <a:xfrm>
              <a:off x="-189117" y="1903816"/>
              <a:ext cx="2966613" cy="576371"/>
            </a:xfrm>
            <a:prstGeom prst="rect">
              <a:avLst/>
            </a:prstGeom>
            <a:noFill/>
          </p:spPr>
          <p:txBody>
            <a:bodyPr wrap="square">
              <a:spAutoFit/>
            </a:bodyPr>
            <a:lstStyle/>
            <a:p>
              <a:pPr>
                <a:lnSpc>
                  <a:spcPct val="115000"/>
                </a:lnSpc>
              </a:pPr>
              <a:r>
                <a:rPr lang="vi-VN" sz="1800" b="1">
                  <a:solidFill>
                    <a:srgbClr val="01077A"/>
                  </a:solidFill>
                  <a:effectLst/>
                  <a:latin typeface="Times New Roman" panose="02020603050405020304" pitchFamily="18" charset="0"/>
                  <a:ea typeface="MS Mincho" panose="02020609040205080304" pitchFamily="49" charset="-128"/>
                </a:rPr>
                <a:t>I</a:t>
              </a:r>
              <a:r>
                <a:rPr lang="en-US" altLang="vi-VN" sz="1800" b="1">
                  <a:solidFill>
                    <a:srgbClr val="01077A"/>
                  </a:solidFill>
                  <a:effectLst/>
                  <a:latin typeface="Times New Roman" panose="02020603050405020304" pitchFamily="18" charset="0"/>
                  <a:ea typeface="MS Mincho" panose="02020609040205080304" pitchFamily="49" charset="-128"/>
                </a:rPr>
                <a:t>I</a:t>
              </a:r>
              <a:r>
                <a:rPr lang="vi-VN" sz="1800" b="1">
                  <a:solidFill>
                    <a:srgbClr val="01077A"/>
                  </a:solidFill>
                  <a:effectLst/>
                  <a:latin typeface="Times New Roman" panose="02020603050405020304" pitchFamily="18" charset="0"/>
                  <a:ea typeface="MS Mincho" panose="02020609040205080304" pitchFamily="49" charset="-128"/>
                </a:rPr>
                <a:t>.</a:t>
              </a:r>
              <a:r>
                <a:rPr lang="en-US" altLang="vi-VN" sz="1800" b="1">
                  <a:solidFill>
                    <a:srgbClr val="01077A"/>
                  </a:solidFill>
                  <a:effectLst/>
                  <a:latin typeface="Times New Roman" panose="02020603050405020304" pitchFamily="18" charset="0"/>
                  <a:ea typeface="MS Mincho" panose="02020609040205080304" pitchFamily="49" charset="-128"/>
                </a:rPr>
                <a:t> </a:t>
              </a:r>
              <a:r>
                <a:rPr lang="en-US" sz="1800" b="1">
                  <a:solidFill>
                    <a:srgbClr val="01077A"/>
                  </a:solidFill>
                  <a:effectLst/>
                  <a:latin typeface="Times New Roman" panose="02020603050405020304" pitchFamily="18" charset="0"/>
                  <a:ea typeface="MS Mincho" panose="02020609040205080304" pitchFamily="49" charset="-128"/>
                </a:rPr>
                <a:t>THỰC HÀNH TIẾNG VIỆT</a:t>
              </a:r>
              <a:endParaRPr lang="en-US" sz="1600">
                <a:solidFill>
                  <a:srgbClr val="01077A"/>
                </a:solidFill>
                <a:effectLst/>
                <a:latin typeface="Times New Roman" panose="02020603050405020304" pitchFamily="18" charset="0"/>
                <a:ea typeface="Times New Roman" panose="02020603050405020304" pitchFamily="18"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79910" y="628009"/>
            <a:ext cx="8282940" cy="984250"/>
            <a:chOff x="95378" y="818412"/>
            <a:chExt cx="8571528" cy="1076399"/>
          </a:xfrm>
        </p:grpSpPr>
        <p:sp>
          <p:nvSpPr>
            <p:cNvPr id="5" name="Rectangle: Rounded Corners 4"/>
            <p:cNvSpPr/>
            <p:nvPr/>
          </p:nvSpPr>
          <p:spPr>
            <a:xfrm>
              <a:off x="680875" y="1054525"/>
              <a:ext cx="7986031" cy="840286"/>
            </a:xfrm>
            <a:prstGeom prst="roundRect">
              <a:avLst/>
            </a:prstGeom>
            <a:solidFill>
              <a:schemeClr val="bg1"/>
            </a:solidFill>
            <a:ln>
              <a:solidFill>
                <a:srgbClr val="00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solidFill>
                    <a:srgbClr val="FF0000"/>
                  </a:solidFill>
                  <a:latin typeface="Times New Roman" panose="02020603050405020304" pitchFamily="18" charset="0"/>
                  <a:cs typeface="Times New Roman" panose="02020603050405020304" pitchFamily="18" charset="0"/>
                </a:rPr>
                <a:t>B</a:t>
              </a:r>
              <a:r>
                <a:rPr lang="en-US" altLang="vi-VN" sz="1600" b="1">
                  <a:solidFill>
                    <a:srgbClr val="FF0000"/>
                  </a:solidFill>
                  <a:latin typeface="Times New Roman" panose="02020603050405020304" pitchFamily="18" charset="0"/>
                  <a:cs typeface="Times New Roman" panose="02020603050405020304" pitchFamily="18" charset="0"/>
                </a:rPr>
                <a:t>ài 3/107-108: Điền vào bảng dưới đây một số thuật ngữ được sử dụng trong các phần 1, 2 của văn bản </a:t>
              </a:r>
              <a:r>
                <a:rPr lang="en-US" altLang="vi-VN" sz="1600" b="1" i="1">
                  <a:solidFill>
                    <a:srgbClr val="FF0000"/>
                  </a:solidFill>
                  <a:latin typeface="Times New Roman" panose="02020603050405020304" pitchFamily="18" charset="0"/>
                  <a:cs typeface="Times New Roman" panose="02020603050405020304" pitchFamily="18" charset="0"/>
                </a:rPr>
                <a:t>Cách ghi chép để nắm chắc nội dung bài học</a:t>
              </a:r>
              <a:r>
                <a:rPr lang="en-US" altLang="vi-VN" sz="1600" b="1">
                  <a:solidFill>
                    <a:srgbClr val="FF0000"/>
                  </a:solidFill>
                  <a:latin typeface="Times New Roman" panose="02020603050405020304" pitchFamily="18" charset="0"/>
                  <a:cs typeface="Times New Roman" panose="02020603050405020304" pitchFamily="18" charset="0"/>
                </a:rPr>
                <a:t>. Cho biết dựa vào đâu để em nhận biết các từ ngữ trên là thuật ngữ?</a:t>
              </a:r>
            </a:p>
          </p:txBody>
        </p:sp>
        <p:pic>
          <p:nvPicPr>
            <p:cNvPr id="75" name="图片 1"/>
            <p:cNvPicPr>
              <a:picLocks noChangeAspect="1"/>
            </p:cNvPicPr>
            <p:nvPr/>
          </p:nvPicPr>
          <p:blipFill>
            <a:blip r:embed="rId2" cstate="screen"/>
            <a:stretch>
              <a:fillRect/>
            </a:stretch>
          </p:blipFill>
          <p:spPr>
            <a:xfrm>
              <a:off x="95378" y="818412"/>
              <a:ext cx="764517" cy="923330"/>
            </a:xfrm>
            <a:prstGeom prst="rect">
              <a:avLst/>
            </a:prstGeom>
          </p:spPr>
        </p:pic>
      </p:grpSp>
      <p:grpSp>
        <p:nvGrpSpPr>
          <p:cNvPr id="22" name="Group 21"/>
          <p:cNvGrpSpPr/>
          <p:nvPr/>
        </p:nvGrpSpPr>
        <p:grpSpPr>
          <a:xfrm>
            <a:off x="2338909" y="69209"/>
            <a:ext cx="4530725" cy="666750"/>
            <a:chOff x="-542679" y="1685462"/>
            <a:chExt cx="3804922" cy="939736"/>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679" y="1685462"/>
              <a:ext cx="3804922" cy="939736"/>
            </a:xfrm>
            <a:prstGeom prst="rect">
              <a:avLst/>
            </a:prstGeom>
          </p:spPr>
        </p:pic>
        <p:sp>
          <p:nvSpPr>
            <p:cNvPr id="24" name="TextBox 23"/>
            <p:cNvSpPr txBox="1"/>
            <p:nvPr/>
          </p:nvSpPr>
          <p:spPr>
            <a:xfrm>
              <a:off x="-189117" y="1903816"/>
              <a:ext cx="2966613" cy="576371"/>
            </a:xfrm>
            <a:prstGeom prst="rect">
              <a:avLst/>
            </a:prstGeom>
            <a:noFill/>
          </p:spPr>
          <p:txBody>
            <a:bodyPr wrap="square">
              <a:spAutoFit/>
            </a:bodyPr>
            <a:lstStyle/>
            <a:p>
              <a:pPr>
                <a:lnSpc>
                  <a:spcPct val="115000"/>
                </a:lnSpc>
              </a:pPr>
              <a:r>
                <a:rPr lang="vi-VN" sz="1800" b="1">
                  <a:solidFill>
                    <a:srgbClr val="01077A"/>
                  </a:solidFill>
                  <a:effectLst/>
                  <a:latin typeface="Times New Roman" panose="02020603050405020304" pitchFamily="18" charset="0"/>
                  <a:ea typeface="MS Mincho" panose="02020609040205080304" pitchFamily="49" charset="-128"/>
                </a:rPr>
                <a:t>I</a:t>
              </a:r>
              <a:r>
                <a:rPr lang="en-US" altLang="vi-VN" sz="1800" b="1">
                  <a:solidFill>
                    <a:srgbClr val="01077A"/>
                  </a:solidFill>
                  <a:effectLst/>
                  <a:latin typeface="Times New Roman" panose="02020603050405020304" pitchFamily="18" charset="0"/>
                  <a:ea typeface="MS Mincho" panose="02020609040205080304" pitchFamily="49" charset="-128"/>
                </a:rPr>
                <a:t>I</a:t>
              </a:r>
              <a:r>
                <a:rPr lang="vi-VN" sz="1800" b="1">
                  <a:solidFill>
                    <a:srgbClr val="01077A"/>
                  </a:solidFill>
                  <a:effectLst/>
                  <a:latin typeface="Times New Roman" panose="02020603050405020304" pitchFamily="18" charset="0"/>
                  <a:ea typeface="MS Mincho" panose="02020609040205080304" pitchFamily="49" charset="-128"/>
                </a:rPr>
                <a:t>.</a:t>
              </a:r>
              <a:r>
                <a:rPr lang="en-US" altLang="vi-VN" sz="1800" b="1">
                  <a:solidFill>
                    <a:srgbClr val="01077A"/>
                  </a:solidFill>
                  <a:effectLst/>
                  <a:latin typeface="Times New Roman" panose="02020603050405020304" pitchFamily="18" charset="0"/>
                  <a:ea typeface="MS Mincho" panose="02020609040205080304" pitchFamily="49" charset="-128"/>
                </a:rPr>
                <a:t> </a:t>
              </a:r>
              <a:r>
                <a:rPr lang="en-US" sz="1800" b="1">
                  <a:solidFill>
                    <a:srgbClr val="01077A"/>
                  </a:solidFill>
                  <a:effectLst/>
                  <a:latin typeface="Times New Roman" panose="02020603050405020304" pitchFamily="18" charset="0"/>
                  <a:ea typeface="MS Mincho" panose="02020609040205080304" pitchFamily="49" charset="-128"/>
                </a:rPr>
                <a:t>THỰC HÀNH TIẾNG VIỆT</a:t>
              </a:r>
              <a:endParaRPr lang="en-US" sz="1600">
                <a:solidFill>
                  <a:srgbClr val="01077A"/>
                </a:solidFill>
                <a:effectLst/>
                <a:latin typeface="Times New Roman" panose="02020603050405020304" pitchFamily="18" charset="0"/>
                <a:ea typeface="Times New Roman" panose="02020603050405020304" pitchFamily="18" charset="0"/>
              </a:endParaRPr>
            </a:p>
          </p:txBody>
        </p:sp>
      </p:grpSp>
      <p:graphicFrame>
        <p:nvGraphicFramePr>
          <p:cNvPr id="9" name="Table 9"/>
          <p:cNvGraphicFramePr>
            <a:graphicFrameLocks noGrp="1"/>
          </p:cNvGraphicFramePr>
          <p:nvPr>
            <p:ph idx="1"/>
          </p:nvPr>
        </p:nvGraphicFramePr>
        <p:xfrm>
          <a:off x="489471" y="1974555"/>
          <a:ext cx="8229600" cy="2944812"/>
        </p:xfrm>
        <a:graphic>
          <a:graphicData uri="http://schemas.openxmlformats.org/drawingml/2006/table">
            <a:tbl>
              <a:tblPr firstRow="1" bandRow="1">
                <a:tableStyleId>{616DA210-FB5B-4158-B5E0-FEB733F419BA}</a:tableStyleId>
              </a:tblPr>
              <a:tblGrid>
                <a:gridCol w="4061460">
                  <a:extLst>
                    <a:ext uri="{9D8B030D-6E8A-4147-A177-3AD203B41FA5}">
                      <a16:colId xmlns:a16="http://schemas.microsoft.com/office/drawing/2014/main" val="20000"/>
                    </a:ext>
                  </a:extLst>
                </a:gridCol>
                <a:gridCol w="4168140">
                  <a:extLst>
                    <a:ext uri="{9D8B030D-6E8A-4147-A177-3AD203B41FA5}">
                      <a16:colId xmlns:a16="http://schemas.microsoft.com/office/drawing/2014/main" val="20001"/>
                    </a:ext>
                  </a:extLst>
                </a:gridCol>
              </a:tblGrid>
              <a:tr h="242530">
                <a:tc>
                  <a:txBody>
                    <a:bodyPr/>
                    <a:lstStyle/>
                    <a:p>
                      <a:pPr algn="ctr"/>
                      <a:r>
                        <a:rPr lang="en-US" sz="2000">
                          <a:latin typeface="Times New Roman" panose="02020603050405020304" pitchFamily="18" charset="0"/>
                          <a:cs typeface="Times New Roman" panose="02020603050405020304" pitchFamily="18" charset="0"/>
                        </a:rPr>
                        <a:t>Phần văn bản</a:t>
                      </a:r>
                    </a:p>
                  </a:txBody>
                  <a:tcPr>
                    <a:solidFill>
                      <a:schemeClr val="accent3">
                        <a:lumMod val="20000"/>
                        <a:lumOff val="80000"/>
                      </a:schemeClr>
                    </a:solidFill>
                  </a:tcPr>
                </a:tc>
                <a:tc>
                  <a:txBody>
                    <a:bodyPr/>
                    <a:lstStyle/>
                    <a:p>
                      <a:pPr algn="ctr"/>
                      <a:r>
                        <a:rPr lang="en-US" altLang="vi-VN" sz="2000">
                          <a:solidFill>
                            <a:srgbClr val="FF0000"/>
                          </a:solidFill>
                          <a:latin typeface="Times New Roman" panose="02020603050405020304" pitchFamily="18" charset="0"/>
                          <a:cs typeface="Times New Roman" panose="02020603050405020304" pitchFamily="18" charset="0"/>
                        </a:rPr>
                        <a:t>Thuật ngữ được sử dụng</a:t>
                      </a:r>
                    </a:p>
                  </a:txBody>
                  <a:tcPr>
                    <a:solidFill>
                      <a:schemeClr val="accent3">
                        <a:lumMod val="20000"/>
                        <a:lumOff val="80000"/>
                      </a:schemeClr>
                    </a:solidFill>
                  </a:tcPr>
                </a:tc>
                <a:extLst>
                  <a:ext uri="{0D108BD9-81ED-4DB2-BD59-A6C34878D82A}">
                    <a16:rowId xmlns:a16="http://schemas.microsoft.com/office/drawing/2014/main" val="10000"/>
                  </a:ext>
                </a:extLst>
              </a:tr>
              <a:tr h="1289970">
                <a:tc>
                  <a:txBody>
                    <a:bodyPr/>
                    <a:lstStyle/>
                    <a:p>
                      <a:r>
                        <a:rPr lang="en-US" sz="2000" kern="120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1. Lập ra quy tắc ghi chép: chia rõ các phần</a:t>
                      </a:r>
                      <a:endParaRPr lang="en-US" sz="2000">
                        <a:latin typeface="Times New Roman" panose="02020603050405020304" pitchFamily="18" charset="0"/>
                        <a:ea typeface="Tahoma" panose="020B0604030504040204" pitchFamily="34" charset="0"/>
                        <a:cs typeface="Times New Roman" panose="02020603050405020304" pitchFamily="18" charset="0"/>
                      </a:endParaRPr>
                    </a:p>
                  </a:txBody>
                  <a:tcPr>
                    <a:solidFill>
                      <a:schemeClr val="accent3">
                        <a:lumMod val="20000"/>
                        <a:lumOff val="80000"/>
                      </a:schemeClr>
                    </a:solidFill>
                  </a:tcPr>
                </a:tc>
                <a:tc>
                  <a:txBody>
                    <a:bodyPr/>
                    <a:lstStyle/>
                    <a:p>
                      <a:endParaRPr lang="en-US" sz="2000">
                        <a:solidFill>
                          <a:srgbClr val="FF0000"/>
                        </a:solidFill>
                        <a:latin typeface="Times New Roman" panose="02020603050405020304" pitchFamily="18" charset="0"/>
                        <a:cs typeface="Times New Roman" panose="02020603050405020304" pitchFamily="18" charset="0"/>
                      </a:endParaRPr>
                    </a:p>
                    <a:p>
                      <a:endParaRPr lang="en-US" sz="2000">
                        <a:solidFill>
                          <a:srgbClr val="FF0000"/>
                        </a:solidFill>
                        <a:latin typeface="Times New Roman" panose="02020603050405020304" pitchFamily="18" charset="0"/>
                        <a:cs typeface="Times New Roman" panose="02020603050405020304" pitchFamily="18" charset="0"/>
                      </a:endParaRPr>
                    </a:p>
                    <a:p>
                      <a:endParaRPr lang="en-US" sz="2000">
                        <a:solidFill>
                          <a:srgbClr val="FF0000"/>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10001"/>
                  </a:ext>
                </a:extLst>
              </a:tr>
              <a:tr h="1258602">
                <a:tc>
                  <a:txBody>
                    <a:bodyPr/>
                    <a:lstStyle/>
                    <a:p>
                      <a:r>
                        <a:rPr lang="en-US" sz="2000" kern="120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2. Học cách tìm nội dung chính</a:t>
                      </a:r>
                      <a:endParaRPr lang="en-US" sz="2000">
                        <a:latin typeface="Times New Roman" panose="02020603050405020304" pitchFamily="18" charset="0"/>
                        <a:ea typeface="Tahoma" panose="020B0604030504040204" pitchFamily="34" charset="0"/>
                        <a:cs typeface="Times New Roman" panose="02020603050405020304" pitchFamily="18" charset="0"/>
                      </a:endParaRPr>
                    </a:p>
                  </a:txBody>
                  <a:tcPr>
                    <a:solidFill>
                      <a:schemeClr val="accent3">
                        <a:lumMod val="20000"/>
                        <a:lumOff val="80000"/>
                      </a:schemeClr>
                    </a:solidFill>
                  </a:tcPr>
                </a:tc>
                <a:tc>
                  <a:txBody>
                    <a:bodyPr/>
                    <a:lstStyle/>
                    <a:p>
                      <a:endParaRPr lang="en-US" sz="2000">
                        <a:solidFill>
                          <a:srgbClr val="FF0000"/>
                        </a:solidFill>
                        <a:latin typeface="Times New Roman" panose="02020603050405020304" pitchFamily="18" charset="0"/>
                        <a:cs typeface="Times New Roman" panose="02020603050405020304" pitchFamily="18" charset="0"/>
                      </a:endParaRPr>
                    </a:p>
                    <a:p>
                      <a:endParaRPr lang="en-US" sz="2000">
                        <a:solidFill>
                          <a:srgbClr val="FF0000"/>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10002"/>
                  </a:ext>
                </a:extLst>
              </a:tr>
            </a:tbl>
          </a:graphicData>
        </a:graphic>
      </p:graphicFrame>
      <p:sp>
        <p:nvSpPr>
          <p:cNvPr id="11" name="TextBox 10"/>
          <p:cNvSpPr txBox="1"/>
          <p:nvPr/>
        </p:nvSpPr>
        <p:spPr>
          <a:xfrm>
            <a:off x="4860290" y="2686685"/>
            <a:ext cx="3528060" cy="398780"/>
          </a:xfrm>
          <a:prstGeom prst="rect">
            <a:avLst/>
          </a:prstGeom>
          <a:noFill/>
        </p:spPr>
        <p:txBody>
          <a:bodyPr wrap="square">
            <a:spAutoFit/>
          </a:bodyPr>
          <a:lstStyle/>
          <a:p>
            <a:r>
              <a:rPr lang="en-US" sz="2000">
                <a:solidFill>
                  <a:srgbClr val="FF0000"/>
                </a:solidFill>
                <a:latin typeface="Times New Roman" panose="02020603050405020304" pitchFamily="18" charset="0"/>
                <a:cs typeface="Times New Roman" panose="02020603050405020304" pitchFamily="18" charset="0"/>
              </a:rPr>
              <a:t>từ khóa, kí hiệu, dấu ngoặc kép...</a:t>
            </a:r>
          </a:p>
        </p:txBody>
      </p:sp>
      <p:sp>
        <p:nvSpPr>
          <p:cNvPr id="13" name="TextBox 12"/>
          <p:cNvSpPr txBox="1"/>
          <p:nvPr/>
        </p:nvSpPr>
        <p:spPr>
          <a:xfrm>
            <a:off x="4784090" y="3783330"/>
            <a:ext cx="3823335" cy="398780"/>
          </a:xfrm>
          <a:prstGeom prst="rect">
            <a:avLst/>
          </a:prstGeom>
          <a:noFill/>
        </p:spPr>
        <p:txBody>
          <a:bodyPr wrap="square">
            <a:spAutoFit/>
          </a:bodyPr>
          <a:lstStyle/>
          <a:p>
            <a:r>
              <a:rPr lang="en-US" sz="2000">
                <a:solidFill>
                  <a:srgbClr val="FF0000"/>
                </a:solidFill>
                <a:latin typeface="Times New Roman" panose="02020603050405020304" pitchFamily="18" charset="0"/>
                <a:cs typeface="Times New Roman" panose="02020603050405020304" pitchFamily="18" charset="0"/>
              </a:rPr>
              <a:t>từ khóa, chủ đề, câu chủ đề, sơ đồ...</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95486"/>
            <a:ext cx="8282940" cy="984250"/>
            <a:chOff x="95378" y="818412"/>
            <a:chExt cx="8571528" cy="1076399"/>
          </a:xfrm>
        </p:grpSpPr>
        <p:sp>
          <p:nvSpPr>
            <p:cNvPr id="5" name="Rectangle: Rounded Corners 4"/>
            <p:cNvSpPr/>
            <p:nvPr/>
          </p:nvSpPr>
          <p:spPr>
            <a:xfrm>
              <a:off x="680875" y="1054525"/>
              <a:ext cx="7986031" cy="840286"/>
            </a:xfrm>
            <a:prstGeom prst="roundRect">
              <a:avLst/>
            </a:prstGeom>
            <a:solidFill>
              <a:schemeClr val="bg1"/>
            </a:solidFill>
            <a:ln>
              <a:solidFill>
                <a:srgbClr val="00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solidFill>
                    <a:srgbClr val="FF0000"/>
                  </a:solidFill>
                  <a:latin typeface="Times New Roman" panose="02020603050405020304" pitchFamily="18" charset="0"/>
                  <a:cs typeface="Times New Roman" panose="02020603050405020304" pitchFamily="18" charset="0"/>
                </a:rPr>
                <a:t>B</a:t>
              </a:r>
              <a:r>
                <a:rPr lang="en-US" altLang="vi-VN" sz="1600" b="1">
                  <a:solidFill>
                    <a:srgbClr val="FF0000"/>
                  </a:solidFill>
                  <a:latin typeface="Times New Roman" panose="02020603050405020304" pitchFamily="18" charset="0"/>
                  <a:cs typeface="Times New Roman" panose="02020603050405020304" pitchFamily="18" charset="0"/>
                </a:rPr>
                <a:t>ài 4/108: Điền vào bảng dưới đây một số thuật ngữ được sử dụng trong các phần của văn bản </a:t>
              </a:r>
              <a:r>
                <a:rPr lang="en-US" altLang="vi-VN" sz="1600" b="1" i="1">
                  <a:solidFill>
                    <a:srgbClr val="FF0000"/>
                  </a:solidFill>
                  <a:latin typeface="Times New Roman" panose="02020603050405020304" pitchFamily="18" charset="0"/>
                  <a:cs typeface="Times New Roman" panose="02020603050405020304" pitchFamily="18" charset="0"/>
                </a:rPr>
                <a:t>Chúng ta có thể đọc nhanh hơn</a:t>
              </a:r>
              <a:r>
                <a:rPr lang="en-US" altLang="vi-VN" sz="1600" b="1">
                  <a:solidFill>
                    <a:srgbClr val="FF0000"/>
                  </a:solidFill>
                  <a:latin typeface="Times New Roman" panose="02020603050405020304" pitchFamily="18" charset="0"/>
                  <a:cs typeface="Times New Roman" panose="02020603050405020304" pitchFamily="18" charset="0"/>
                </a:rPr>
                <a:t>. Cho biết dựa vào đâu để em nhận biết các từ ngữ trên là thuật ngữ?</a:t>
              </a:r>
            </a:p>
          </p:txBody>
        </p:sp>
        <p:pic>
          <p:nvPicPr>
            <p:cNvPr id="75" name="图片 1"/>
            <p:cNvPicPr>
              <a:picLocks noChangeAspect="1"/>
            </p:cNvPicPr>
            <p:nvPr/>
          </p:nvPicPr>
          <p:blipFill>
            <a:blip r:embed="rId2" cstate="screen"/>
            <a:stretch>
              <a:fillRect/>
            </a:stretch>
          </p:blipFill>
          <p:spPr>
            <a:xfrm>
              <a:off x="95378" y="818412"/>
              <a:ext cx="764517" cy="923330"/>
            </a:xfrm>
            <a:prstGeom prst="rect">
              <a:avLst/>
            </a:prstGeom>
          </p:spPr>
        </p:pic>
      </p:grpSp>
      <p:graphicFrame>
        <p:nvGraphicFramePr>
          <p:cNvPr id="3" name="Table 9"/>
          <p:cNvGraphicFramePr>
            <a:graphicFrameLocks noGrp="1"/>
          </p:cNvGraphicFramePr>
          <p:nvPr>
            <p:ph idx="1"/>
          </p:nvPr>
        </p:nvGraphicFramePr>
        <p:xfrm>
          <a:off x="369388" y="1466316"/>
          <a:ext cx="8229600" cy="3481698"/>
        </p:xfrm>
        <a:graphic>
          <a:graphicData uri="http://schemas.openxmlformats.org/drawingml/2006/table">
            <a:tbl>
              <a:tblPr firstRow="1" bandRow="1">
                <a:tableStyleId>{616DA210-FB5B-4158-B5E0-FEB733F419BA}</a:tableStyleId>
              </a:tblPr>
              <a:tblGrid>
                <a:gridCol w="4582795">
                  <a:extLst>
                    <a:ext uri="{9D8B030D-6E8A-4147-A177-3AD203B41FA5}">
                      <a16:colId xmlns:a16="http://schemas.microsoft.com/office/drawing/2014/main" val="20000"/>
                    </a:ext>
                  </a:extLst>
                </a:gridCol>
                <a:gridCol w="3646805">
                  <a:extLst>
                    <a:ext uri="{9D8B030D-6E8A-4147-A177-3AD203B41FA5}">
                      <a16:colId xmlns:a16="http://schemas.microsoft.com/office/drawing/2014/main" val="20001"/>
                    </a:ext>
                  </a:extLst>
                </a:gridCol>
              </a:tblGrid>
              <a:tr h="0">
                <a:tc>
                  <a:txBody>
                    <a:bodyPr/>
                    <a:lstStyle/>
                    <a:p>
                      <a:pPr algn="ctr"/>
                      <a:r>
                        <a:rPr lang="en-US" altLang="vi-VN">
                          <a:latin typeface="Times New Roman" panose="02020603050405020304" pitchFamily="18" charset="0"/>
                          <a:cs typeface="Times New Roman" panose="02020603050405020304" pitchFamily="18" charset="0"/>
                        </a:rPr>
                        <a:t>Phần văn bản</a:t>
                      </a:r>
                    </a:p>
                  </a:txBody>
                  <a:tcPr>
                    <a:solidFill>
                      <a:schemeClr val="accent3">
                        <a:lumMod val="20000"/>
                        <a:lumOff val="80000"/>
                      </a:schemeClr>
                    </a:solidFill>
                  </a:tcPr>
                </a:tc>
                <a:tc>
                  <a:txBody>
                    <a:bodyPr/>
                    <a:lstStyle/>
                    <a:p>
                      <a:pPr algn="ctr"/>
                      <a:r>
                        <a:rPr lang="en-US" altLang="vi-VN">
                          <a:solidFill>
                            <a:srgbClr val="FF0000"/>
                          </a:solidFill>
                          <a:latin typeface="Times New Roman" panose="02020603050405020304" pitchFamily="18" charset="0"/>
                          <a:cs typeface="Times New Roman" panose="02020603050405020304" pitchFamily="18" charset="0"/>
                        </a:rPr>
                        <a:t>Thuật ngữ được sử dụng</a:t>
                      </a:r>
                    </a:p>
                  </a:txBody>
                  <a:tcPr>
                    <a:solidFill>
                      <a:schemeClr val="accent3">
                        <a:lumMod val="20000"/>
                        <a:lumOff val="80000"/>
                      </a:schemeClr>
                    </a:solidFill>
                  </a:tcPr>
                </a:tc>
                <a:extLst>
                  <a:ext uri="{0D108BD9-81ED-4DB2-BD59-A6C34878D82A}">
                    <a16:rowId xmlns:a16="http://schemas.microsoft.com/office/drawing/2014/main" val="10000"/>
                  </a:ext>
                </a:extLst>
              </a:tr>
              <a:tr h="398566">
                <a:tc>
                  <a:txBody>
                    <a:bodyPr/>
                    <a:lstStyle/>
                    <a:p>
                      <a:r>
                        <a:rPr lang="en-US">
                          <a:latin typeface="Times New Roman" panose="02020603050405020304" pitchFamily="18" charset="0"/>
                          <a:cs typeface="Times New Roman" panose="02020603050405020304" pitchFamily="18" charset="0"/>
                        </a:rPr>
                        <a:t>1. Sử dụng một cây bút chì làm vật dẫn đường.</a:t>
                      </a:r>
                    </a:p>
                  </a:txBody>
                  <a:tcPr>
                    <a:solidFill>
                      <a:schemeClr val="accent3">
                        <a:lumMod val="20000"/>
                        <a:lumOff val="80000"/>
                      </a:schemeClr>
                    </a:solidFill>
                  </a:tcPr>
                </a:tc>
                <a:tc>
                  <a:txBody>
                    <a:bodyPr/>
                    <a:lstStyle/>
                    <a:p>
                      <a:endParaRPr lang="en-US">
                        <a:solidFill>
                          <a:srgbClr val="FF0000"/>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10001"/>
                  </a:ext>
                </a:extLst>
              </a:tr>
              <a:tr h="398566">
                <a:tc>
                  <a:txBody>
                    <a:bodyPr/>
                    <a:lstStyle/>
                    <a:p>
                      <a:r>
                        <a:rPr lang="en-US">
                          <a:latin typeface="Times New Roman" panose="02020603050405020304" pitchFamily="18" charset="0"/>
                          <a:cs typeface="Times New Roman" panose="02020603050405020304" pitchFamily="18" charset="0"/>
                        </a:rPr>
                        <a:t>2. Tìm kiếm những ý chính và các từ khóa.</a:t>
                      </a:r>
                    </a:p>
                  </a:txBody>
                  <a:tcPr>
                    <a:solidFill>
                      <a:schemeClr val="accent3">
                        <a:lumMod val="20000"/>
                        <a:lumOff val="80000"/>
                      </a:schemeClr>
                    </a:solidFill>
                  </a:tcPr>
                </a:tc>
                <a:tc>
                  <a:txBody>
                    <a:bodyPr/>
                    <a:lstStyle/>
                    <a:p>
                      <a:endParaRPr lang="en-US">
                        <a:solidFill>
                          <a:srgbClr val="FF0000"/>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10002"/>
                  </a:ext>
                </a:extLst>
              </a:tr>
              <a:tr h="398566">
                <a:tc>
                  <a:txBody>
                    <a:bodyPr/>
                    <a:lstStyle/>
                    <a:p>
                      <a:r>
                        <a:rPr lang="en-US">
                          <a:latin typeface="Times New Roman" panose="02020603050405020304" pitchFamily="18" charset="0"/>
                          <a:cs typeface="Times New Roman" panose="02020603050405020304" pitchFamily="18" charset="0"/>
                        </a:rPr>
                        <a:t>3. Mở rộng tầm mắt để đọc được một cụm 5-7 chữ một lúc.</a:t>
                      </a:r>
                    </a:p>
                  </a:txBody>
                  <a:tcPr>
                    <a:solidFill>
                      <a:schemeClr val="accent3">
                        <a:lumMod val="20000"/>
                        <a:lumOff val="80000"/>
                      </a:schemeClr>
                    </a:solidFill>
                  </a:tcPr>
                </a:tc>
                <a:tc>
                  <a:txBody>
                    <a:bodyPr/>
                    <a:lstStyle/>
                    <a:p>
                      <a:endParaRPr lang="en-US">
                        <a:solidFill>
                          <a:srgbClr val="FF0000"/>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10003"/>
                  </a:ext>
                </a:extLst>
              </a:tr>
              <a:tr h="398566">
                <a:tc>
                  <a:txBody>
                    <a:bodyPr/>
                    <a:lstStyle/>
                    <a:p>
                      <a:r>
                        <a:rPr lang="en-US">
                          <a:latin typeface="Times New Roman" panose="02020603050405020304" pitchFamily="18" charset="0"/>
                          <a:cs typeface="Times New Roman" panose="02020603050405020304" pitchFamily="18" charset="0"/>
                        </a:rPr>
                        <a:t>4. Tập nghe nhạc nhịp độ nhanh trong lúc đọc khi bạn có một không gian riêng.</a:t>
                      </a:r>
                    </a:p>
                  </a:txBody>
                  <a:tcPr>
                    <a:solidFill>
                      <a:schemeClr val="accent3">
                        <a:lumMod val="20000"/>
                        <a:lumOff val="80000"/>
                      </a:schemeClr>
                    </a:solidFill>
                  </a:tcPr>
                </a:tc>
                <a:tc>
                  <a:txBody>
                    <a:bodyPr/>
                    <a:lstStyle/>
                    <a:p>
                      <a:endParaRPr lang="en-US">
                        <a:solidFill>
                          <a:srgbClr val="FF0000"/>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10004"/>
                  </a:ext>
                </a:extLst>
              </a:tr>
              <a:tr h="398566">
                <a:tc>
                  <a:txBody>
                    <a:bodyPr/>
                    <a:lstStyle/>
                    <a:p>
                      <a:r>
                        <a:rPr lang="en-US">
                          <a:latin typeface="Times New Roman" panose="02020603050405020304" pitchFamily="18" charset="0"/>
                          <a:cs typeface="Times New Roman" panose="02020603050405020304" pitchFamily="18" charset="0"/>
                        </a:rPr>
                        <a:t>5. Đọc phần tóm tắt cuối chương trước.</a:t>
                      </a:r>
                    </a:p>
                  </a:txBody>
                  <a:tcPr>
                    <a:solidFill>
                      <a:schemeClr val="accent3">
                        <a:lumMod val="20000"/>
                        <a:lumOff val="80000"/>
                      </a:schemeClr>
                    </a:solidFill>
                  </a:tcPr>
                </a:tc>
                <a:tc>
                  <a:txBody>
                    <a:bodyPr/>
                    <a:lstStyle/>
                    <a:p>
                      <a:endParaRPr lang="en-US">
                        <a:solidFill>
                          <a:srgbClr val="FF0000"/>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10005"/>
                  </a:ext>
                </a:extLst>
              </a:tr>
              <a:tr h="398566">
                <a:tc>
                  <a:txBody>
                    <a:bodyPr/>
                    <a:lstStyle/>
                    <a:p>
                      <a:r>
                        <a:rPr lang="en-US">
                          <a:latin typeface="Times New Roman" panose="02020603050405020304" pitchFamily="18" charset="0"/>
                          <a:cs typeface="Times New Roman" panose="02020603050405020304" pitchFamily="18" charset="0"/>
                        </a:rPr>
                        <a:t>6. Liên tục thúc đẩy và thử thách khả năng của bạn. </a:t>
                      </a:r>
                    </a:p>
                  </a:txBody>
                  <a:tcPr>
                    <a:solidFill>
                      <a:schemeClr val="accent3">
                        <a:lumMod val="20000"/>
                        <a:lumOff val="80000"/>
                      </a:schemeClr>
                    </a:solidFill>
                  </a:tcPr>
                </a:tc>
                <a:tc>
                  <a:txBody>
                    <a:bodyPr/>
                    <a:lstStyle/>
                    <a:p>
                      <a:endParaRPr lang="en-US">
                        <a:solidFill>
                          <a:srgbClr val="FF0000"/>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10006"/>
                  </a:ext>
                </a:extLst>
              </a:tr>
            </a:tbl>
          </a:graphicData>
        </a:graphic>
      </p:graphicFrame>
      <p:sp>
        <p:nvSpPr>
          <p:cNvPr id="10" name="TextBox 9"/>
          <p:cNvSpPr txBox="1"/>
          <p:nvPr/>
        </p:nvSpPr>
        <p:spPr>
          <a:xfrm>
            <a:off x="5004048" y="1851670"/>
            <a:ext cx="4572000" cy="369332"/>
          </a:xfrm>
          <a:prstGeom prst="rect">
            <a:avLst/>
          </a:prstGeom>
          <a:noFill/>
        </p:spPr>
        <p:txBody>
          <a:bodyPr wrap="square">
            <a:spAutoFit/>
          </a:bodyPr>
          <a:lstStyle/>
          <a:p>
            <a:r>
              <a:rPr lang="en-US">
                <a:solidFill>
                  <a:srgbClr val="FF0000"/>
                </a:solidFill>
                <a:latin typeface="Times New Roman" panose="02020603050405020304" pitchFamily="18" charset="0"/>
                <a:cs typeface="Times New Roman" panose="02020603050405020304" pitchFamily="18" charset="0"/>
              </a:rPr>
              <a:t>tốc độ đọc, hình minh họa...</a:t>
            </a:r>
          </a:p>
        </p:txBody>
      </p:sp>
      <p:sp>
        <p:nvSpPr>
          <p:cNvPr id="12" name="TextBox 11"/>
          <p:cNvSpPr txBox="1"/>
          <p:nvPr/>
        </p:nvSpPr>
        <p:spPr>
          <a:xfrm>
            <a:off x="5004048" y="2221002"/>
            <a:ext cx="4787756" cy="369332"/>
          </a:xfrm>
          <a:prstGeom prst="rect">
            <a:avLst/>
          </a:prstGeom>
          <a:noFill/>
        </p:spPr>
        <p:txBody>
          <a:bodyPr wrap="square">
            <a:spAutoFit/>
          </a:bodyPr>
          <a:lstStyle/>
          <a:p>
            <a:r>
              <a:rPr lang="en-US">
                <a:solidFill>
                  <a:srgbClr val="FF0000"/>
                </a:solidFill>
                <a:latin typeface="Times New Roman" panose="02020603050405020304" pitchFamily="18" charset="0"/>
                <a:cs typeface="Times New Roman" panose="02020603050405020304" pitchFamily="18" charset="0"/>
              </a:rPr>
              <a:t>từ khóa, ý chính, ý phụ...</a:t>
            </a:r>
          </a:p>
        </p:txBody>
      </p:sp>
      <p:sp>
        <p:nvSpPr>
          <p:cNvPr id="14" name="TextBox 13"/>
          <p:cNvSpPr txBox="1"/>
          <p:nvPr/>
        </p:nvSpPr>
        <p:spPr>
          <a:xfrm>
            <a:off x="4950108" y="2636500"/>
            <a:ext cx="3648880" cy="646331"/>
          </a:xfrm>
          <a:prstGeom prst="rect">
            <a:avLst/>
          </a:prstGeom>
          <a:noFill/>
        </p:spPr>
        <p:txBody>
          <a:bodyPr wrap="square">
            <a:spAutoFit/>
          </a:bodyPr>
          <a:lstStyle/>
          <a:p>
            <a:r>
              <a:rPr lang="en-US">
                <a:solidFill>
                  <a:srgbClr val="FF0000"/>
                </a:solidFill>
                <a:latin typeface="Times New Roman" panose="02020603050405020304" pitchFamily="18" charset="0"/>
                <a:cs typeface="Times New Roman" panose="02020603050405020304" pitchFamily="18" charset="0"/>
              </a:rPr>
              <a:t>tầm mắt, chữ, hình minh họa, tốc độ đọc...</a:t>
            </a:r>
          </a:p>
        </p:txBody>
      </p:sp>
      <p:sp>
        <p:nvSpPr>
          <p:cNvPr id="16" name="TextBox 15"/>
          <p:cNvSpPr txBox="1"/>
          <p:nvPr/>
        </p:nvSpPr>
        <p:spPr>
          <a:xfrm>
            <a:off x="5005204" y="3399842"/>
            <a:ext cx="4895636" cy="369332"/>
          </a:xfrm>
          <a:prstGeom prst="rect">
            <a:avLst/>
          </a:prstGeom>
          <a:noFill/>
        </p:spPr>
        <p:txBody>
          <a:bodyPr wrap="square">
            <a:spAutoFit/>
          </a:bodyPr>
          <a:lstStyle/>
          <a:p>
            <a:r>
              <a:rPr lang="en-US">
                <a:solidFill>
                  <a:srgbClr val="FF0000"/>
                </a:solidFill>
                <a:latin typeface="Times New Roman" panose="02020603050405020304" pitchFamily="18" charset="0"/>
                <a:cs typeface="Times New Roman" panose="02020603050405020304" pitchFamily="18" charset="0"/>
              </a:rPr>
              <a:t>não, mắt, tốc độ đọc...</a:t>
            </a:r>
          </a:p>
        </p:txBody>
      </p:sp>
      <p:sp>
        <p:nvSpPr>
          <p:cNvPr id="18" name="TextBox 17"/>
          <p:cNvSpPr txBox="1"/>
          <p:nvPr/>
        </p:nvSpPr>
        <p:spPr>
          <a:xfrm>
            <a:off x="4948696" y="3886185"/>
            <a:ext cx="4952144" cy="369332"/>
          </a:xfrm>
          <a:prstGeom prst="rect">
            <a:avLst/>
          </a:prstGeom>
          <a:noFill/>
        </p:spPr>
        <p:txBody>
          <a:bodyPr wrap="square">
            <a:spAutoFit/>
          </a:bodyPr>
          <a:lstStyle/>
          <a:p>
            <a:r>
              <a:rPr lang="en-US">
                <a:solidFill>
                  <a:srgbClr val="FF0000"/>
                </a:solidFill>
                <a:latin typeface="Times New Roman" panose="02020603050405020304" pitchFamily="18" charset="0"/>
                <a:cs typeface="Times New Roman" panose="02020603050405020304" pitchFamily="18" charset="0"/>
              </a:rPr>
              <a:t>tóm tắt, chương, thông tin...</a:t>
            </a:r>
          </a:p>
        </p:txBody>
      </p:sp>
      <p:sp>
        <p:nvSpPr>
          <p:cNvPr id="20" name="TextBox 19"/>
          <p:cNvSpPr txBox="1"/>
          <p:nvPr/>
        </p:nvSpPr>
        <p:spPr>
          <a:xfrm>
            <a:off x="4955608" y="4301683"/>
            <a:ext cx="3759328" cy="646331"/>
          </a:xfrm>
          <a:prstGeom prst="rect">
            <a:avLst/>
          </a:prstGeom>
          <a:noFill/>
        </p:spPr>
        <p:txBody>
          <a:bodyPr wrap="square">
            <a:spAutoFit/>
          </a:bodyPr>
          <a:lstStyle/>
          <a:p>
            <a:r>
              <a:rPr lang="en-US">
                <a:solidFill>
                  <a:srgbClr val="FF0000"/>
                </a:solidFill>
                <a:latin typeface="Times New Roman" panose="02020603050405020304" pitchFamily="18" charset="0"/>
                <a:cs typeface="Times New Roman" panose="02020603050405020304" pitchFamily="18" charset="0"/>
              </a:rPr>
              <a:t>vận động viên, cơ bắp, kĩ thuật, hệ thống thần kinh, não bộ...</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8"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第一PPT模板网-WWW.1PPT.COM"/>
</p:tagLst>
</file>

<file path=ppt/theme/theme1.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2.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3.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16</TotalTime>
  <Words>1553</Words>
  <PresentationFormat>On-screen Show (16:9)</PresentationFormat>
  <Paragraphs>147</Paragraphs>
  <Slides>18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Microsoft YaHei</vt:lpstr>
      <vt:lpstr>Arial</vt:lpstr>
      <vt:lpstr>Broadway</vt:lpstr>
      <vt:lpstr>Calibri</vt:lpstr>
      <vt:lpstr>Times New Roman</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2015-12-11T17:46:00Z</dcterms:created>
  <dcterms:modified xsi:type="dcterms:W3CDTF">2022-07-16T12:02:41Z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4E8700D5540D428AAB5846056D4A22F2</vt:lpwstr>
  </property>
  <property fmtid="{D5CDD505-2E9C-101B-9397-08002B2CF9AE}" pid="3" name="KSOProductBuildVer">
    <vt:lpwstr>1033-11.2.0.11191</vt:lpwstr>
  </property>
</Properties>
</file>