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0F797D7-DE8A-491B-99DB-53ACA5CC4F1D}">
  <a:tblStyle styleId="{10F797D7-DE8A-491B-99DB-53ACA5CC4F1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slide" Target="slides/slide62.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647" name="Google Shape;164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3" name="Shape 1953"/>
        <p:cNvGrpSpPr/>
        <p:nvPr/>
      </p:nvGrpSpPr>
      <p:grpSpPr>
        <a:xfrm>
          <a:off x="0" y="0"/>
          <a:ext cx="0" cy="0"/>
          <a:chOff x="0" y="0"/>
          <a:chExt cx="0" cy="0"/>
        </a:xfrm>
      </p:grpSpPr>
      <p:sp>
        <p:nvSpPr>
          <p:cNvPr id="1954" name="Google Shape;1954;g20506e18e72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5" name="Google Shape;1955;g20506e18e72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7" name="Shape 2007"/>
        <p:cNvGrpSpPr/>
        <p:nvPr/>
      </p:nvGrpSpPr>
      <p:grpSpPr>
        <a:xfrm>
          <a:off x="0" y="0"/>
          <a:ext cx="0" cy="0"/>
          <a:chOff x="0" y="0"/>
          <a:chExt cx="0" cy="0"/>
        </a:xfrm>
      </p:grpSpPr>
      <p:sp>
        <p:nvSpPr>
          <p:cNvPr id="2008" name="Google Shape;2008;g204eff9b8b4_0_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9" name="Google Shape;2009;g204eff9b8b4_0_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7" name="Shape 2057"/>
        <p:cNvGrpSpPr/>
        <p:nvPr/>
      </p:nvGrpSpPr>
      <p:grpSpPr>
        <a:xfrm>
          <a:off x="0" y="0"/>
          <a:ext cx="0" cy="0"/>
          <a:chOff x="0" y="0"/>
          <a:chExt cx="0" cy="0"/>
        </a:xfrm>
      </p:grpSpPr>
      <p:sp>
        <p:nvSpPr>
          <p:cNvPr id="2058" name="Google Shape;2058;g20506e18e72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9" name="Google Shape;2059;g20506e18e72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7" name="Shape 2137"/>
        <p:cNvGrpSpPr/>
        <p:nvPr/>
      </p:nvGrpSpPr>
      <p:grpSpPr>
        <a:xfrm>
          <a:off x="0" y="0"/>
          <a:ext cx="0" cy="0"/>
          <a:chOff x="0" y="0"/>
          <a:chExt cx="0" cy="0"/>
        </a:xfrm>
      </p:grpSpPr>
      <p:sp>
        <p:nvSpPr>
          <p:cNvPr id="2138" name="Google Shape;2138;g2062fb13279_0_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9" name="Google Shape;2139;g2062fb13279_0_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6" name="Shape 2176"/>
        <p:cNvGrpSpPr/>
        <p:nvPr/>
      </p:nvGrpSpPr>
      <p:grpSpPr>
        <a:xfrm>
          <a:off x="0" y="0"/>
          <a:ext cx="0" cy="0"/>
          <a:chOff x="0" y="0"/>
          <a:chExt cx="0" cy="0"/>
        </a:xfrm>
      </p:grpSpPr>
      <p:sp>
        <p:nvSpPr>
          <p:cNvPr id="2177" name="Google Shape;2177;g20506e18e72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8" name="Google Shape;2178;g20506e18e72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4" name="Shape 2234"/>
        <p:cNvGrpSpPr/>
        <p:nvPr/>
      </p:nvGrpSpPr>
      <p:grpSpPr>
        <a:xfrm>
          <a:off x="0" y="0"/>
          <a:ext cx="0" cy="0"/>
          <a:chOff x="0" y="0"/>
          <a:chExt cx="0" cy="0"/>
        </a:xfrm>
      </p:grpSpPr>
      <p:sp>
        <p:nvSpPr>
          <p:cNvPr id="2235" name="Google Shape;2235;g20506e18e72_0_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6" name="Google Shape;2236;g20506e18e72_0_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1" name="Shape 2261"/>
        <p:cNvGrpSpPr/>
        <p:nvPr/>
      </p:nvGrpSpPr>
      <p:grpSpPr>
        <a:xfrm>
          <a:off x="0" y="0"/>
          <a:ext cx="0" cy="0"/>
          <a:chOff x="0" y="0"/>
          <a:chExt cx="0" cy="0"/>
        </a:xfrm>
      </p:grpSpPr>
      <p:sp>
        <p:nvSpPr>
          <p:cNvPr id="2262" name="Google Shape;2262;g205d86f0210_0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3" name="Google Shape;2263;g205d86f0210_0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5" name="Shape 2305"/>
        <p:cNvGrpSpPr/>
        <p:nvPr/>
      </p:nvGrpSpPr>
      <p:grpSpPr>
        <a:xfrm>
          <a:off x="0" y="0"/>
          <a:ext cx="0" cy="0"/>
          <a:chOff x="0" y="0"/>
          <a:chExt cx="0" cy="0"/>
        </a:xfrm>
      </p:grpSpPr>
      <p:sp>
        <p:nvSpPr>
          <p:cNvPr id="2306" name="Google Shape;2306;g20506e18e72_0_2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7" name="Google Shape;2307;g20506e18e72_0_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3" name="Shape 2353"/>
        <p:cNvGrpSpPr/>
        <p:nvPr/>
      </p:nvGrpSpPr>
      <p:grpSpPr>
        <a:xfrm>
          <a:off x="0" y="0"/>
          <a:ext cx="0" cy="0"/>
          <a:chOff x="0" y="0"/>
          <a:chExt cx="0" cy="0"/>
        </a:xfrm>
      </p:grpSpPr>
      <p:sp>
        <p:nvSpPr>
          <p:cNvPr id="2354" name="Google Shape;2354;g204eff9b8b4_0_4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5" name="Google Shape;2355;g204eff9b8b4_0_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2" name="Shape 2362"/>
        <p:cNvGrpSpPr/>
        <p:nvPr/>
      </p:nvGrpSpPr>
      <p:grpSpPr>
        <a:xfrm>
          <a:off x="0" y="0"/>
          <a:ext cx="0" cy="0"/>
          <a:chOff x="0" y="0"/>
          <a:chExt cx="0" cy="0"/>
        </a:xfrm>
      </p:grpSpPr>
      <p:sp>
        <p:nvSpPr>
          <p:cNvPr id="2363" name="Google Shape;2363;g20506e18e72_0_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4" name="Google Shape;2364;g20506e18e72_0_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5" name="Shape 1685"/>
        <p:cNvGrpSpPr/>
        <p:nvPr/>
      </p:nvGrpSpPr>
      <p:grpSpPr>
        <a:xfrm>
          <a:off x="0" y="0"/>
          <a:ext cx="0" cy="0"/>
          <a:chOff x="0" y="0"/>
          <a:chExt cx="0" cy="0"/>
        </a:xfrm>
      </p:grpSpPr>
      <p:sp>
        <p:nvSpPr>
          <p:cNvPr id="1686" name="Google Shape;1686;g20506e18e72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7" name="Google Shape;1687;g20506e18e72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2" name="Shape 2372"/>
        <p:cNvGrpSpPr/>
        <p:nvPr/>
      </p:nvGrpSpPr>
      <p:grpSpPr>
        <a:xfrm>
          <a:off x="0" y="0"/>
          <a:ext cx="0" cy="0"/>
          <a:chOff x="0" y="0"/>
          <a:chExt cx="0" cy="0"/>
        </a:xfrm>
      </p:grpSpPr>
      <p:sp>
        <p:nvSpPr>
          <p:cNvPr id="2373" name="Google Shape;2373;g20506e18e72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4" name="Google Shape;2374;g20506e18e72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0" name="Shape 2410"/>
        <p:cNvGrpSpPr/>
        <p:nvPr/>
      </p:nvGrpSpPr>
      <p:grpSpPr>
        <a:xfrm>
          <a:off x="0" y="0"/>
          <a:ext cx="0" cy="0"/>
          <a:chOff x="0" y="0"/>
          <a:chExt cx="0" cy="0"/>
        </a:xfrm>
      </p:grpSpPr>
      <p:sp>
        <p:nvSpPr>
          <p:cNvPr id="2411" name="Google Shape;2411;g20506e18e72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2" name="Google Shape;2412;g20506e18e72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1" name="Shape 2451"/>
        <p:cNvGrpSpPr/>
        <p:nvPr/>
      </p:nvGrpSpPr>
      <p:grpSpPr>
        <a:xfrm>
          <a:off x="0" y="0"/>
          <a:ext cx="0" cy="0"/>
          <a:chOff x="0" y="0"/>
          <a:chExt cx="0" cy="0"/>
        </a:xfrm>
      </p:grpSpPr>
      <p:sp>
        <p:nvSpPr>
          <p:cNvPr id="2452" name="Google Shape;2452;g20506e18e72_0_3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3" name="Google Shape;2453;g20506e18e72_0_3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1" name="Shape 2501"/>
        <p:cNvGrpSpPr/>
        <p:nvPr/>
      </p:nvGrpSpPr>
      <p:grpSpPr>
        <a:xfrm>
          <a:off x="0" y="0"/>
          <a:ext cx="0" cy="0"/>
          <a:chOff x="0" y="0"/>
          <a:chExt cx="0" cy="0"/>
        </a:xfrm>
      </p:grpSpPr>
      <p:sp>
        <p:nvSpPr>
          <p:cNvPr id="2502" name="Google Shape;2502;g205d86f0210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3" name="Google Shape;2503;g205d86f0210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7" name="Shape 2517"/>
        <p:cNvGrpSpPr/>
        <p:nvPr/>
      </p:nvGrpSpPr>
      <p:grpSpPr>
        <a:xfrm>
          <a:off x="0" y="0"/>
          <a:ext cx="0" cy="0"/>
          <a:chOff x="0" y="0"/>
          <a:chExt cx="0" cy="0"/>
        </a:xfrm>
      </p:grpSpPr>
      <p:sp>
        <p:nvSpPr>
          <p:cNvPr id="2518" name="Google Shape;2518;g205d86f021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9" name="Google Shape;2519;g205d86f021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9" name="Shape 2539"/>
        <p:cNvGrpSpPr/>
        <p:nvPr/>
      </p:nvGrpSpPr>
      <p:grpSpPr>
        <a:xfrm>
          <a:off x="0" y="0"/>
          <a:ext cx="0" cy="0"/>
          <a:chOff x="0" y="0"/>
          <a:chExt cx="0" cy="0"/>
        </a:xfrm>
      </p:grpSpPr>
      <p:sp>
        <p:nvSpPr>
          <p:cNvPr id="2540" name="Google Shape;2540;g205d86f0210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1" name="Google Shape;2541;g205d86f0210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6" name="Shape 2566"/>
        <p:cNvGrpSpPr/>
        <p:nvPr/>
      </p:nvGrpSpPr>
      <p:grpSpPr>
        <a:xfrm>
          <a:off x="0" y="0"/>
          <a:ext cx="0" cy="0"/>
          <a:chOff x="0" y="0"/>
          <a:chExt cx="0" cy="0"/>
        </a:xfrm>
      </p:grpSpPr>
      <p:sp>
        <p:nvSpPr>
          <p:cNvPr id="2567" name="Google Shape;2567;g205d86f0210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8" name="Google Shape;2568;g205d86f0210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7" name="Shape 2607"/>
        <p:cNvGrpSpPr/>
        <p:nvPr/>
      </p:nvGrpSpPr>
      <p:grpSpPr>
        <a:xfrm>
          <a:off x="0" y="0"/>
          <a:ext cx="0" cy="0"/>
          <a:chOff x="0" y="0"/>
          <a:chExt cx="0" cy="0"/>
        </a:xfrm>
      </p:grpSpPr>
      <p:sp>
        <p:nvSpPr>
          <p:cNvPr id="2608" name="Google Shape;2608;g205d86f0210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9" name="Google Shape;2609;g205d86f0210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3" name="Shape 2743"/>
        <p:cNvGrpSpPr/>
        <p:nvPr/>
      </p:nvGrpSpPr>
      <p:grpSpPr>
        <a:xfrm>
          <a:off x="0" y="0"/>
          <a:ext cx="0" cy="0"/>
          <a:chOff x="0" y="0"/>
          <a:chExt cx="0" cy="0"/>
        </a:xfrm>
      </p:grpSpPr>
      <p:sp>
        <p:nvSpPr>
          <p:cNvPr id="2744" name="Google Shape;2744;g205d86f0210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5" name="Google Shape;2745;g205d86f0210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6" name="Shape 2816"/>
        <p:cNvGrpSpPr/>
        <p:nvPr/>
      </p:nvGrpSpPr>
      <p:grpSpPr>
        <a:xfrm>
          <a:off x="0" y="0"/>
          <a:ext cx="0" cy="0"/>
          <a:chOff x="0" y="0"/>
          <a:chExt cx="0" cy="0"/>
        </a:xfrm>
      </p:grpSpPr>
      <p:sp>
        <p:nvSpPr>
          <p:cNvPr id="2817" name="Google Shape;2817;g205d86f0210_0_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8" name="Google Shape;2818;g205d86f0210_0_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6" name="Shape 1696"/>
        <p:cNvGrpSpPr/>
        <p:nvPr/>
      </p:nvGrpSpPr>
      <p:grpSpPr>
        <a:xfrm>
          <a:off x="0" y="0"/>
          <a:ext cx="0" cy="0"/>
          <a:chOff x="0" y="0"/>
          <a:chExt cx="0" cy="0"/>
        </a:xfrm>
      </p:grpSpPr>
      <p:sp>
        <p:nvSpPr>
          <p:cNvPr id="1697" name="Google Shape;1697;g204eff9b8b4_0_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8" name="Google Shape;1698;g204eff9b8b4_0_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5" name="Shape 2825"/>
        <p:cNvGrpSpPr/>
        <p:nvPr/>
      </p:nvGrpSpPr>
      <p:grpSpPr>
        <a:xfrm>
          <a:off x="0" y="0"/>
          <a:ext cx="0" cy="0"/>
          <a:chOff x="0" y="0"/>
          <a:chExt cx="0" cy="0"/>
        </a:xfrm>
      </p:grpSpPr>
      <p:sp>
        <p:nvSpPr>
          <p:cNvPr id="2826" name="Google Shape;2826;g2062fb13279_0_1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7" name="Google Shape;2827;g2062fb13279_0_1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0" name="Shape 2870"/>
        <p:cNvGrpSpPr/>
        <p:nvPr/>
      </p:nvGrpSpPr>
      <p:grpSpPr>
        <a:xfrm>
          <a:off x="0" y="0"/>
          <a:ext cx="0" cy="0"/>
          <a:chOff x="0" y="0"/>
          <a:chExt cx="0" cy="0"/>
        </a:xfrm>
      </p:grpSpPr>
      <p:sp>
        <p:nvSpPr>
          <p:cNvPr id="2871" name="Google Shape;2871;g205d86f0210_0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2" name="Google Shape;2872;g205d86f0210_0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2" name="Shape 2882"/>
        <p:cNvGrpSpPr/>
        <p:nvPr/>
      </p:nvGrpSpPr>
      <p:grpSpPr>
        <a:xfrm>
          <a:off x="0" y="0"/>
          <a:ext cx="0" cy="0"/>
          <a:chOff x="0" y="0"/>
          <a:chExt cx="0" cy="0"/>
        </a:xfrm>
      </p:grpSpPr>
      <p:sp>
        <p:nvSpPr>
          <p:cNvPr id="2883" name="Google Shape;2883;g205d86f0210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4" name="Google Shape;2884;g205d86f0210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8" name="Shape 2888"/>
        <p:cNvGrpSpPr/>
        <p:nvPr/>
      </p:nvGrpSpPr>
      <p:grpSpPr>
        <a:xfrm>
          <a:off x="0" y="0"/>
          <a:ext cx="0" cy="0"/>
          <a:chOff x="0" y="0"/>
          <a:chExt cx="0" cy="0"/>
        </a:xfrm>
      </p:grpSpPr>
      <p:sp>
        <p:nvSpPr>
          <p:cNvPr id="2889" name="Google Shape;2889;g205d86f0210_0_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0" name="Google Shape;2890;g205d86f0210_0_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0" name="Shape 2910"/>
        <p:cNvGrpSpPr/>
        <p:nvPr/>
      </p:nvGrpSpPr>
      <p:grpSpPr>
        <a:xfrm>
          <a:off x="0" y="0"/>
          <a:ext cx="0" cy="0"/>
          <a:chOff x="0" y="0"/>
          <a:chExt cx="0" cy="0"/>
        </a:xfrm>
      </p:grpSpPr>
      <p:sp>
        <p:nvSpPr>
          <p:cNvPr id="2911" name="Google Shape;2911;g205d86f0210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2" name="Google Shape;2912;g205d86f0210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2" name="Shape 2942"/>
        <p:cNvGrpSpPr/>
        <p:nvPr/>
      </p:nvGrpSpPr>
      <p:grpSpPr>
        <a:xfrm>
          <a:off x="0" y="0"/>
          <a:ext cx="0" cy="0"/>
          <a:chOff x="0" y="0"/>
          <a:chExt cx="0" cy="0"/>
        </a:xfrm>
      </p:grpSpPr>
      <p:sp>
        <p:nvSpPr>
          <p:cNvPr id="2943" name="Google Shape;2943;g204eff9b8b4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4" name="Google Shape;2944;g204eff9b8b4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6" name="Shape 3006"/>
        <p:cNvGrpSpPr/>
        <p:nvPr/>
      </p:nvGrpSpPr>
      <p:grpSpPr>
        <a:xfrm>
          <a:off x="0" y="0"/>
          <a:ext cx="0" cy="0"/>
          <a:chOff x="0" y="0"/>
          <a:chExt cx="0" cy="0"/>
        </a:xfrm>
      </p:grpSpPr>
      <p:sp>
        <p:nvSpPr>
          <p:cNvPr id="3007" name="Google Shape;3007;g2062fb13279_0_1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8" name="Google Shape;3008;g2062fb13279_0_1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7" name="Shape 3217"/>
        <p:cNvGrpSpPr/>
        <p:nvPr/>
      </p:nvGrpSpPr>
      <p:grpSpPr>
        <a:xfrm>
          <a:off x="0" y="0"/>
          <a:ext cx="0" cy="0"/>
          <a:chOff x="0" y="0"/>
          <a:chExt cx="0" cy="0"/>
        </a:xfrm>
      </p:grpSpPr>
      <p:sp>
        <p:nvSpPr>
          <p:cNvPr id="3218" name="Google Shape;3218;g2062fb13279_0_20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9" name="Google Shape;3219;g2062fb13279_0_20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5" name="Shape 3245"/>
        <p:cNvGrpSpPr/>
        <p:nvPr/>
      </p:nvGrpSpPr>
      <p:grpSpPr>
        <a:xfrm>
          <a:off x="0" y="0"/>
          <a:ext cx="0" cy="0"/>
          <a:chOff x="0" y="0"/>
          <a:chExt cx="0" cy="0"/>
        </a:xfrm>
      </p:grpSpPr>
      <p:sp>
        <p:nvSpPr>
          <p:cNvPr id="3246" name="Google Shape;3246;g2062fb13279_0_13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7" name="Google Shape;3247;g2062fb13279_0_13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1" name="Shape 3251"/>
        <p:cNvGrpSpPr/>
        <p:nvPr/>
      </p:nvGrpSpPr>
      <p:grpSpPr>
        <a:xfrm>
          <a:off x="0" y="0"/>
          <a:ext cx="0" cy="0"/>
          <a:chOff x="0" y="0"/>
          <a:chExt cx="0" cy="0"/>
        </a:xfrm>
      </p:grpSpPr>
      <p:sp>
        <p:nvSpPr>
          <p:cNvPr id="3252" name="Google Shape;3252;g2062fb13279_0_13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3" name="Google Shape;3253;g2062fb13279_0_13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6" name="Shape 1726"/>
        <p:cNvGrpSpPr/>
        <p:nvPr/>
      </p:nvGrpSpPr>
      <p:grpSpPr>
        <a:xfrm>
          <a:off x="0" y="0"/>
          <a:ext cx="0" cy="0"/>
          <a:chOff x="0" y="0"/>
          <a:chExt cx="0" cy="0"/>
        </a:xfrm>
      </p:grpSpPr>
      <p:sp>
        <p:nvSpPr>
          <p:cNvPr id="1727" name="Google Shape;1727;g20506e18e72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8" name="Google Shape;1728;g20506e18e72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7" name="Shape 3257"/>
        <p:cNvGrpSpPr/>
        <p:nvPr/>
      </p:nvGrpSpPr>
      <p:grpSpPr>
        <a:xfrm>
          <a:off x="0" y="0"/>
          <a:ext cx="0" cy="0"/>
          <a:chOff x="0" y="0"/>
          <a:chExt cx="0" cy="0"/>
        </a:xfrm>
      </p:grpSpPr>
      <p:sp>
        <p:nvSpPr>
          <p:cNvPr id="3258" name="Google Shape;3258;g2062fb13279_0_13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9" name="Google Shape;3259;g2062fb13279_0_13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3" name="Shape 3283"/>
        <p:cNvGrpSpPr/>
        <p:nvPr/>
      </p:nvGrpSpPr>
      <p:grpSpPr>
        <a:xfrm>
          <a:off x="0" y="0"/>
          <a:ext cx="0" cy="0"/>
          <a:chOff x="0" y="0"/>
          <a:chExt cx="0" cy="0"/>
        </a:xfrm>
      </p:grpSpPr>
      <p:sp>
        <p:nvSpPr>
          <p:cNvPr id="3284" name="Google Shape;3284;g2062fb13279_0_13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5" name="Google Shape;3285;g2062fb13279_0_13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9" name="Shape 3299"/>
        <p:cNvGrpSpPr/>
        <p:nvPr/>
      </p:nvGrpSpPr>
      <p:grpSpPr>
        <a:xfrm>
          <a:off x="0" y="0"/>
          <a:ext cx="0" cy="0"/>
          <a:chOff x="0" y="0"/>
          <a:chExt cx="0" cy="0"/>
        </a:xfrm>
      </p:grpSpPr>
      <p:sp>
        <p:nvSpPr>
          <p:cNvPr id="3300" name="Google Shape;3300;g2062fb13279_0_13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1" name="Google Shape;3301;g2062fb13279_0_13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6" name="Shape 3636"/>
        <p:cNvGrpSpPr/>
        <p:nvPr/>
      </p:nvGrpSpPr>
      <p:grpSpPr>
        <a:xfrm>
          <a:off x="0" y="0"/>
          <a:ext cx="0" cy="0"/>
          <a:chOff x="0" y="0"/>
          <a:chExt cx="0" cy="0"/>
        </a:xfrm>
      </p:grpSpPr>
      <p:sp>
        <p:nvSpPr>
          <p:cNvPr id="3637" name="Google Shape;3637;g2062fb13279_0_13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8" name="Google Shape;3638;g2062fb13279_0_13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0" name="Shape 9550"/>
        <p:cNvGrpSpPr/>
        <p:nvPr/>
      </p:nvGrpSpPr>
      <p:grpSpPr>
        <a:xfrm>
          <a:off x="0" y="0"/>
          <a:ext cx="0" cy="0"/>
          <a:chOff x="0" y="0"/>
          <a:chExt cx="0" cy="0"/>
        </a:xfrm>
      </p:grpSpPr>
      <p:sp>
        <p:nvSpPr>
          <p:cNvPr id="9551" name="Google Shape;9551;g2062fb13279_0_19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52" name="Google Shape;9552;g2062fb13279_0_19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7" name="Shape 9977"/>
        <p:cNvGrpSpPr/>
        <p:nvPr/>
      </p:nvGrpSpPr>
      <p:grpSpPr>
        <a:xfrm>
          <a:off x="0" y="0"/>
          <a:ext cx="0" cy="0"/>
          <a:chOff x="0" y="0"/>
          <a:chExt cx="0" cy="0"/>
        </a:xfrm>
      </p:grpSpPr>
      <p:sp>
        <p:nvSpPr>
          <p:cNvPr id="9978" name="Google Shape;9978;g2062fb13279_0_19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79" name="Google Shape;9979;g2062fb13279_0_19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0" name="Shape 10140"/>
        <p:cNvGrpSpPr/>
        <p:nvPr/>
      </p:nvGrpSpPr>
      <p:grpSpPr>
        <a:xfrm>
          <a:off x="0" y="0"/>
          <a:ext cx="0" cy="0"/>
          <a:chOff x="0" y="0"/>
          <a:chExt cx="0" cy="0"/>
        </a:xfrm>
      </p:grpSpPr>
      <p:sp>
        <p:nvSpPr>
          <p:cNvPr id="10141" name="Google Shape;10141;g2062fb13279_0_200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42" name="Google Shape;10142;g2062fb13279_0_200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2" name="Shape 10542"/>
        <p:cNvGrpSpPr/>
        <p:nvPr/>
      </p:nvGrpSpPr>
      <p:grpSpPr>
        <a:xfrm>
          <a:off x="0" y="0"/>
          <a:ext cx="0" cy="0"/>
          <a:chOff x="0" y="0"/>
          <a:chExt cx="0" cy="0"/>
        </a:xfrm>
      </p:grpSpPr>
      <p:sp>
        <p:nvSpPr>
          <p:cNvPr id="10543" name="Google Shape;10543;g2062fb13279_0_20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44" name="Google Shape;10544;g2062fb13279_0_20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3" name="Shape 10913"/>
        <p:cNvGrpSpPr/>
        <p:nvPr/>
      </p:nvGrpSpPr>
      <p:grpSpPr>
        <a:xfrm>
          <a:off x="0" y="0"/>
          <a:ext cx="0" cy="0"/>
          <a:chOff x="0" y="0"/>
          <a:chExt cx="0" cy="0"/>
        </a:xfrm>
      </p:grpSpPr>
      <p:sp>
        <p:nvSpPr>
          <p:cNvPr id="10914" name="Google Shape;10914;g2062fb13279_0_20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5" name="Google Shape;10915;g2062fb13279_0_20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7" name="Shape 11227"/>
        <p:cNvGrpSpPr/>
        <p:nvPr/>
      </p:nvGrpSpPr>
      <p:grpSpPr>
        <a:xfrm>
          <a:off x="0" y="0"/>
          <a:ext cx="0" cy="0"/>
          <a:chOff x="0" y="0"/>
          <a:chExt cx="0" cy="0"/>
        </a:xfrm>
      </p:grpSpPr>
      <p:sp>
        <p:nvSpPr>
          <p:cNvPr id="11228" name="Google Shape;11228;g2062fb13279_0_21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29" name="Google Shape;11229;g2062fb13279_0_21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7" name="Shape 1767"/>
        <p:cNvGrpSpPr/>
        <p:nvPr/>
      </p:nvGrpSpPr>
      <p:grpSpPr>
        <a:xfrm>
          <a:off x="0" y="0"/>
          <a:ext cx="0" cy="0"/>
          <a:chOff x="0" y="0"/>
          <a:chExt cx="0" cy="0"/>
        </a:xfrm>
      </p:grpSpPr>
      <p:sp>
        <p:nvSpPr>
          <p:cNvPr id="1768" name="Google Shape;1768;g205d86f0210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9" name="Google Shape;1769;g205d86f0210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18" name="Shape 11518"/>
        <p:cNvGrpSpPr/>
        <p:nvPr/>
      </p:nvGrpSpPr>
      <p:grpSpPr>
        <a:xfrm>
          <a:off x="0" y="0"/>
          <a:ext cx="0" cy="0"/>
          <a:chOff x="0" y="0"/>
          <a:chExt cx="0" cy="0"/>
        </a:xfrm>
      </p:grpSpPr>
      <p:sp>
        <p:nvSpPr>
          <p:cNvPr id="11519" name="Google Shape;11519;g2062fb13279_0_21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20" name="Google Shape;11520;g2062fb13279_0_21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7" name="Shape 11877"/>
        <p:cNvGrpSpPr/>
        <p:nvPr/>
      </p:nvGrpSpPr>
      <p:grpSpPr>
        <a:xfrm>
          <a:off x="0" y="0"/>
          <a:ext cx="0" cy="0"/>
          <a:chOff x="0" y="0"/>
          <a:chExt cx="0" cy="0"/>
        </a:xfrm>
      </p:grpSpPr>
      <p:sp>
        <p:nvSpPr>
          <p:cNvPr id="11878" name="Google Shape;11878;g2062fb13279_0_21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9" name="Google Shape;11879;g2062fb13279_0_21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94" name="Shape 12294"/>
        <p:cNvGrpSpPr/>
        <p:nvPr/>
      </p:nvGrpSpPr>
      <p:grpSpPr>
        <a:xfrm>
          <a:off x="0" y="0"/>
          <a:ext cx="0" cy="0"/>
          <a:chOff x="0" y="0"/>
          <a:chExt cx="0" cy="0"/>
        </a:xfrm>
      </p:grpSpPr>
      <p:sp>
        <p:nvSpPr>
          <p:cNvPr id="12295" name="Google Shape;12295;g2062fb13279_0_22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96" name="Google Shape;12296;g2062fb13279_0_22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34" name="Shape 12634"/>
        <p:cNvGrpSpPr/>
        <p:nvPr/>
      </p:nvGrpSpPr>
      <p:grpSpPr>
        <a:xfrm>
          <a:off x="0" y="0"/>
          <a:ext cx="0" cy="0"/>
          <a:chOff x="0" y="0"/>
          <a:chExt cx="0" cy="0"/>
        </a:xfrm>
      </p:grpSpPr>
      <p:sp>
        <p:nvSpPr>
          <p:cNvPr id="12635" name="Google Shape;12635;g2062fb13279_0_22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6" name="Google Shape;12636;g2062fb13279_0_22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2" name="Shape 12822"/>
        <p:cNvGrpSpPr/>
        <p:nvPr/>
      </p:nvGrpSpPr>
      <p:grpSpPr>
        <a:xfrm>
          <a:off x="0" y="0"/>
          <a:ext cx="0" cy="0"/>
          <a:chOff x="0" y="0"/>
          <a:chExt cx="0" cy="0"/>
        </a:xfrm>
      </p:grpSpPr>
      <p:sp>
        <p:nvSpPr>
          <p:cNvPr id="12823" name="Google Shape;12823;g2062fb13279_0_227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24" name="Google Shape;12824;g2062fb13279_0_227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8" name="Shape 13068"/>
        <p:cNvGrpSpPr/>
        <p:nvPr/>
      </p:nvGrpSpPr>
      <p:grpSpPr>
        <a:xfrm>
          <a:off x="0" y="0"/>
          <a:ext cx="0" cy="0"/>
          <a:chOff x="0" y="0"/>
          <a:chExt cx="0" cy="0"/>
        </a:xfrm>
      </p:grpSpPr>
      <p:sp>
        <p:nvSpPr>
          <p:cNvPr id="13069" name="Google Shape;13069;g2062fb13279_0_229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70" name="Google Shape;13070;g2062fb13279_0_229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4" name="Shape 13184"/>
        <p:cNvGrpSpPr/>
        <p:nvPr/>
      </p:nvGrpSpPr>
      <p:grpSpPr>
        <a:xfrm>
          <a:off x="0" y="0"/>
          <a:ext cx="0" cy="0"/>
          <a:chOff x="0" y="0"/>
          <a:chExt cx="0" cy="0"/>
        </a:xfrm>
      </p:grpSpPr>
      <p:sp>
        <p:nvSpPr>
          <p:cNvPr id="13185" name="Google Shape;13185;g2062fb13279_0_230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6" name="Google Shape;13186;g2062fb13279_0_230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30" name="Shape 13230"/>
        <p:cNvGrpSpPr/>
        <p:nvPr/>
      </p:nvGrpSpPr>
      <p:grpSpPr>
        <a:xfrm>
          <a:off x="0" y="0"/>
          <a:ext cx="0" cy="0"/>
          <a:chOff x="0" y="0"/>
          <a:chExt cx="0" cy="0"/>
        </a:xfrm>
      </p:grpSpPr>
      <p:sp>
        <p:nvSpPr>
          <p:cNvPr id="13231" name="Google Shape;13231;g2062fb13279_0_23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2" name="Google Shape;13232;g2062fb13279_0_23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7" name="Shape 13427"/>
        <p:cNvGrpSpPr/>
        <p:nvPr/>
      </p:nvGrpSpPr>
      <p:grpSpPr>
        <a:xfrm>
          <a:off x="0" y="0"/>
          <a:ext cx="0" cy="0"/>
          <a:chOff x="0" y="0"/>
          <a:chExt cx="0" cy="0"/>
        </a:xfrm>
      </p:grpSpPr>
      <p:sp>
        <p:nvSpPr>
          <p:cNvPr id="13428" name="Google Shape;13428;g2062fb13279_0_23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29" name="Google Shape;13429;g2062fb13279_0_23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4" name="Shape 13684"/>
        <p:cNvGrpSpPr/>
        <p:nvPr/>
      </p:nvGrpSpPr>
      <p:grpSpPr>
        <a:xfrm>
          <a:off x="0" y="0"/>
          <a:ext cx="0" cy="0"/>
          <a:chOff x="0" y="0"/>
          <a:chExt cx="0" cy="0"/>
        </a:xfrm>
      </p:grpSpPr>
      <p:sp>
        <p:nvSpPr>
          <p:cNvPr id="13685" name="Google Shape;13685;g2062fb13279_0_23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6" name="Google Shape;13686;g2062fb13279_0_23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0" name="Shape 1820"/>
        <p:cNvGrpSpPr/>
        <p:nvPr/>
      </p:nvGrpSpPr>
      <p:grpSpPr>
        <a:xfrm>
          <a:off x="0" y="0"/>
          <a:ext cx="0" cy="0"/>
          <a:chOff x="0" y="0"/>
          <a:chExt cx="0" cy="0"/>
        </a:xfrm>
      </p:grpSpPr>
      <p:sp>
        <p:nvSpPr>
          <p:cNvPr id="1821" name="Google Shape;1821;g20506e18e72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2" name="Google Shape;1822;g20506e18e72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32" name="Shape 13832"/>
        <p:cNvGrpSpPr/>
        <p:nvPr/>
      </p:nvGrpSpPr>
      <p:grpSpPr>
        <a:xfrm>
          <a:off x="0" y="0"/>
          <a:ext cx="0" cy="0"/>
          <a:chOff x="0" y="0"/>
          <a:chExt cx="0" cy="0"/>
        </a:xfrm>
      </p:grpSpPr>
      <p:sp>
        <p:nvSpPr>
          <p:cNvPr id="13833" name="Google Shape;13833;g2062fb13279_0_23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34" name="Google Shape;13834;g2062fb13279_0_23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0" name="Shape 14060"/>
        <p:cNvGrpSpPr/>
        <p:nvPr/>
      </p:nvGrpSpPr>
      <p:grpSpPr>
        <a:xfrm>
          <a:off x="0" y="0"/>
          <a:ext cx="0" cy="0"/>
          <a:chOff x="0" y="0"/>
          <a:chExt cx="0" cy="0"/>
        </a:xfrm>
      </p:grpSpPr>
      <p:sp>
        <p:nvSpPr>
          <p:cNvPr id="14061" name="Google Shape;14061;g2062fb13279_0_239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62" name="Google Shape;14062;g2062fb13279_0_239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2" name="Shape 14242"/>
        <p:cNvGrpSpPr/>
        <p:nvPr/>
      </p:nvGrpSpPr>
      <p:grpSpPr>
        <a:xfrm>
          <a:off x="0" y="0"/>
          <a:ext cx="0" cy="0"/>
          <a:chOff x="0" y="0"/>
          <a:chExt cx="0" cy="0"/>
        </a:xfrm>
      </p:grpSpPr>
      <p:sp>
        <p:nvSpPr>
          <p:cNvPr id="14243" name="Google Shape;14243;g2062fb13279_0_24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44" name="Google Shape;14244;g2062fb13279_0_24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7" name="Shape 1857"/>
        <p:cNvGrpSpPr/>
        <p:nvPr/>
      </p:nvGrpSpPr>
      <p:grpSpPr>
        <a:xfrm>
          <a:off x="0" y="0"/>
          <a:ext cx="0" cy="0"/>
          <a:chOff x="0" y="0"/>
          <a:chExt cx="0" cy="0"/>
        </a:xfrm>
      </p:grpSpPr>
      <p:sp>
        <p:nvSpPr>
          <p:cNvPr id="1858" name="Google Shape;1858;g20506e18e72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9" name="Google Shape;1859;g20506e18e72_0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0" name="Shape 1870"/>
        <p:cNvGrpSpPr/>
        <p:nvPr/>
      </p:nvGrpSpPr>
      <p:grpSpPr>
        <a:xfrm>
          <a:off x="0" y="0"/>
          <a:ext cx="0" cy="0"/>
          <a:chOff x="0" y="0"/>
          <a:chExt cx="0" cy="0"/>
        </a:xfrm>
      </p:grpSpPr>
      <p:sp>
        <p:nvSpPr>
          <p:cNvPr id="1871" name="Google Shape;1871;g205d86f0210_0_1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2" name="Google Shape;1872;g205d86f0210_0_1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9" name="Shape 1919"/>
        <p:cNvGrpSpPr/>
        <p:nvPr/>
      </p:nvGrpSpPr>
      <p:grpSpPr>
        <a:xfrm>
          <a:off x="0" y="0"/>
          <a:ext cx="0" cy="0"/>
          <a:chOff x="0" y="0"/>
          <a:chExt cx="0" cy="0"/>
        </a:xfrm>
      </p:grpSpPr>
      <p:sp>
        <p:nvSpPr>
          <p:cNvPr id="1920" name="Google Shape;1920;g20506e18e72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1" name="Google Shape;1921;g20506e18e72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gif"/></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 Id="rId3" Type="http://schemas.openxmlformats.org/officeDocument/2006/relationships/image" Target="../media/image18.gif"/></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 Id="rId3" Type="http://schemas.openxmlformats.org/officeDocument/2006/relationships/image" Target="../media/image2.gif"/><Relationship Id="rId4" Type="http://schemas.openxmlformats.org/officeDocument/2006/relationships/image" Target="../media/image18.gif"/></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 Id="rId3" Type="http://schemas.openxmlformats.org/officeDocument/2006/relationships/image" Target="../media/image2.gif"/></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gi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gif"/></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 Id="rId3" Type="http://schemas.openxmlformats.org/officeDocument/2006/relationships/image" Target="../media/image2.gi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gif"/></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rot="-5400000">
            <a:off x="8094853" y="200688"/>
            <a:ext cx="672086" cy="677634"/>
          </a:xfrm>
          <a:prstGeom prst="rect">
            <a:avLst/>
          </a:prstGeom>
          <a:noFill/>
          <a:ln>
            <a:noFill/>
          </a:ln>
        </p:spPr>
      </p:pic>
      <p:pic>
        <p:nvPicPr>
          <p:cNvPr id="10" name="Google Shape;10;p2"/>
          <p:cNvPicPr preferRelativeResize="0"/>
          <p:nvPr/>
        </p:nvPicPr>
        <p:blipFill>
          <a:blip r:embed="rId2">
            <a:alphaModFix/>
          </a:blip>
          <a:stretch>
            <a:fillRect/>
          </a:stretch>
        </p:blipFill>
        <p:spPr>
          <a:xfrm rot="-5400000">
            <a:off x="8553175" y="1099511"/>
            <a:ext cx="441247" cy="444889"/>
          </a:xfrm>
          <a:prstGeom prst="rect">
            <a:avLst/>
          </a:prstGeom>
          <a:noFill/>
          <a:ln>
            <a:noFill/>
          </a:ln>
        </p:spPr>
      </p:pic>
      <p:grpSp>
        <p:nvGrpSpPr>
          <p:cNvPr id="11" name="Google Shape;11;p2"/>
          <p:cNvGrpSpPr/>
          <p:nvPr/>
        </p:nvGrpSpPr>
        <p:grpSpPr>
          <a:xfrm>
            <a:off x="277178" y="4557930"/>
            <a:ext cx="543049" cy="304211"/>
            <a:chOff x="-747000" y="3573275"/>
            <a:chExt cx="267275" cy="149725"/>
          </a:xfrm>
        </p:grpSpPr>
        <p:sp>
          <p:nvSpPr>
            <p:cNvPr id="12" name="Google Shape;12;p2"/>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4419604" y="4496009"/>
            <a:ext cx="398487" cy="428049"/>
            <a:chOff x="-1810250" y="2858775"/>
            <a:chExt cx="196125" cy="210675"/>
          </a:xfrm>
        </p:grpSpPr>
        <p:sp>
          <p:nvSpPr>
            <p:cNvPr id="15" name="Google Shape;15;p2"/>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 name="Google Shape;21;p2"/>
          <p:cNvGrpSpPr/>
          <p:nvPr/>
        </p:nvGrpSpPr>
        <p:grpSpPr>
          <a:xfrm>
            <a:off x="528726" y="420667"/>
            <a:ext cx="523188" cy="590593"/>
            <a:chOff x="-3847275" y="202975"/>
            <a:chExt cx="257500" cy="290675"/>
          </a:xfrm>
        </p:grpSpPr>
        <p:sp>
          <p:nvSpPr>
            <p:cNvPr id="22" name="Google Shape;22;p2"/>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 name="Google Shape;29;p2"/>
          <p:cNvGrpSpPr/>
          <p:nvPr/>
        </p:nvGrpSpPr>
        <p:grpSpPr>
          <a:xfrm>
            <a:off x="2980163" y="254926"/>
            <a:ext cx="636360" cy="365826"/>
            <a:chOff x="-2933000" y="78675"/>
            <a:chExt cx="313200" cy="180050"/>
          </a:xfrm>
        </p:grpSpPr>
        <p:sp>
          <p:nvSpPr>
            <p:cNvPr id="30" name="Google Shape;30;p2"/>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 name="Google Shape;36;p2"/>
          <p:cNvGrpSpPr/>
          <p:nvPr/>
        </p:nvGrpSpPr>
        <p:grpSpPr>
          <a:xfrm>
            <a:off x="5744766" y="258991"/>
            <a:ext cx="549297" cy="357698"/>
            <a:chOff x="-1688400" y="61850"/>
            <a:chExt cx="270350" cy="176050"/>
          </a:xfrm>
        </p:grpSpPr>
        <p:sp>
          <p:nvSpPr>
            <p:cNvPr id="37" name="Google Shape;37;p2"/>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 name="Google Shape;41;p2"/>
          <p:cNvGrpSpPr/>
          <p:nvPr/>
        </p:nvGrpSpPr>
        <p:grpSpPr>
          <a:xfrm>
            <a:off x="185314" y="2393079"/>
            <a:ext cx="549297" cy="357343"/>
            <a:chOff x="-3935325" y="1500150"/>
            <a:chExt cx="270350" cy="175875"/>
          </a:xfrm>
        </p:grpSpPr>
        <p:sp>
          <p:nvSpPr>
            <p:cNvPr id="42" name="Google Shape;42;p2"/>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 name="Google Shape;46;p2"/>
          <p:cNvGrpSpPr/>
          <p:nvPr/>
        </p:nvGrpSpPr>
        <p:grpSpPr>
          <a:xfrm>
            <a:off x="8033819" y="4504823"/>
            <a:ext cx="630518" cy="410424"/>
            <a:chOff x="-631325" y="2153650"/>
            <a:chExt cx="310325" cy="202000"/>
          </a:xfrm>
        </p:grpSpPr>
        <p:sp>
          <p:nvSpPr>
            <p:cNvPr id="47" name="Google Shape;47;p2"/>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 name="Google Shape;51;p2"/>
          <p:cNvGrpSpPr/>
          <p:nvPr/>
        </p:nvGrpSpPr>
        <p:grpSpPr>
          <a:xfrm>
            <a:off x="5983937" y="4526791"/>
            <a:ext cx="423158" cy="549505"/>
            <a:chOff x="-2860650" y="4799975"/>
            <a:chExt cx="242275" cy="314650"/>
          </a:xfrm>
        </p:grpSpPr>
        <p:sp>
          <p:nvSpPr>
            <p:cNvPr id="52" name="Google Shape;52;p2"/>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 name="Google Shape;55;p2"/>
          <p:cNvGrpSpPr/>
          <p:nvPr/>
        </p:nvGrpSpPr>
        <p:grpSpPr>
          <a:xfrm>
            <a:off x="8451044" y="2616691"/>
            <a:ext cx="464078" cy="663125"/>
            <a:chOff x="-705100" y="3818225"/>
            <a:chExt cx="242275" cy="346225"/>
          </a:xfrm>
        </p:grpSpPr>
        <p:sp>
          <p:nvSpPr>
            <p:cNvPr id="56" name="Google Shape;56;p2"/>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 name="Google Shape;60;p2"/>
          <p:cNvSpPr txBox="1"/>
          <p:nvPr>
            <p:ph type="ctrTitle"/>
          </p:nvPr>
        </p:nvSpPr>
        <p:spPr>
          <a:xfrm>
            <a:off x="2028300" y="1135100"/>
            <a:ext cx="5087400" cy="2052600"/>
          </a:xfrm>
          <a:prstGeom prst="rect">
            <a:avLst/>
          </a:prstGeom>
        </p:spPr>
        <p:txBody>
          <a:bodyPr anchorCtr="0" anchor="b" bIns="91425" lIns="91425" spcFirstLastPara="1" rIns="91425" wrap="square" tIns="91425">
            <a:noAutofit/>
          </a:bodyPr>
          <a:lstStyle>
            <a:lvl1pPr lvl="0" algn="ctr">
              <a:lnSpc>
                <a:spcPct val="115000"/>
              </a:lnSpc>
              <a:spcBef>
                <a:spcPts val="0"/>
              </a:spcBef>
              <a:spcAft>
                <a:spcPts val="0"/>
              </a:spcAft>
              <a:buSzPts val="5200"/>
              <a:buNone/>
              <a:defRPr b="1" sz="5500">
                <a:latin typeface="Yusei Magic"/>
                <a:ea typeface="Yusei Magic"/>
                <a:cs typeface="Yusei Magic"/>
                <a:sym typeface="Yusei Magic"/>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61" name="Google Shape;61;p2"/>
          <p:cNvSpPr txBox="1"/>
          <p:nvPr>
            <p:ph idx="1" type="subTitle"/>
          </p:nvPr>
        </p:nvSpPr>
        <p:spPr>
          <a:xfrm>
            <a:off x="2028300" y="3224650"/>
            <a:ext cx="5087400" cy="490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rgbClr val="3B3A3A"/>
              </a:buClr>
              <a:buSzPts val="2800"/>
              <a:buNone/>
              <a:defRPr>
                <a:solidFill>
                  <a:srgbClr val="3B3A3A"/>
                </a:solidFill>
                <a:latin typeface="Cabin"/>
                <a:ea typeface="Cabin"/>
                <a:cs typeface="Cabin"/>
                <a:sym typeface="Cabi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00" name="Shape 500"/>
        <p:cNvGrpSpPr/>
        <p:nvPr/>
      </p:nvGrpSpPr>
      <p:grpSpPr>
        <a:xfrm>
          <a:off x="0" y="0"/>
          <a:ext cx="0" cy="0"/>
          <a:chOff x="0" y="0"/>
          <a:chExt cx="0" cy="0"/>
        </a:xfrm>
      </p:grpSpPr>
      <p:sp>
        <p:nvSpPr>
          <p:cNvPr id="501" name="Google Shape;501;p11"/>
          <p:cNvSpPr txBox="1"/>
          <p:nvPr>
            <p:ph hasCustomPrompt="1" type="title"/>
          </p:nvPr>
        </p:nvSpPr>
        <p:spPr>
          <a:xfrm>
            <a:off x="1284000" y="1339825"/>
            <a:ext cx="6576000" cy="1716300"/>
          </a:xfrm>
          <a:prstGeom prst="rect">
            <a:avLst/>
          </a:prstGeom>
        </p:spPr>
        <p:txBody>
          <a:bodyPr anchorCtr="0" anchor="b" bIns="91425" lIns="91425" spcFirstLastPara="1" rIns="91425" wrap="square" tIns="91425">
            <a:noAutofit/>
          </a:bodyPr>
          <a:lstStyle>
            <a:lvl1pPr lvl="0" rtl="0">
              <a:spcBef>
                <a:spcPts val="0"/>
              </a:spcBef>
              <a:spcAft>
                <a:spcPts val="0"/>
              </a:spcAft>
              <a:buSzPts val="9600"/>
              <a:buNone/>
              <a:defRPr sz="90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502" name="Google Shape;502;p11"/>
          <p:cNvSpPr txBox="1"/>
          <p:nvPr>
            <p:ph idx="1" type="subTitle"/>
          </p:nvPr>
        </p:nvSpPr>
        <p:spPr>
          <a:xfrm>
            <a:off x="1284000" y="3056375"/>
            <a:ext cx="6576000" cy="497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503" name="Google Shape;503;p11"/>
          <p:cNvGrpSpPr/>
          <p:nvPr/>
        </p:nvGrpSpPr>
        <p:grpSpPr>
          <a:xfrm>
            <a:off x="3432554" y="4395209"/>
            <a:ext cx="398487" cy="428049"/>
            <a:chOff x="-1810250" y="2858775"/>
            <a:chExt cx="196125" cy="210675"/>
          </a:xfrm>
        </p:grpSpPr>
        <p:sp>
          <p:nvSpPr>
            <p:cNvPr id="504" name="Google Shape;504;p11"/>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1"/>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1"/>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1"/>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1"/>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1"/>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 name="Google Shape;510;p11"/>
          <p:cNvGrpSpPr/>
          <p:nvPr/>
        </p:nvGrpSpPr>
        <p:grpSpPr>
          <a:xfrm>
            <a:off x="8371987" y="200765"/>
            <a:ext cx="523189" cy="591305"/>
            <a:chOff x="-3933425" y="3902625"/>
            <a:chExt cx="257500" cy="291025"/>
          </a:xfrm>
        </p:grpSpPr>
        <p:sp>
          <p:nvSpPr>
            <p:cNvPr id="511" name="Google Shape;511;p11"/>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1"/>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1"/>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1"/>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1"/>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1"/>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 name="Google Shape;518;p11"/>
          <p:cNvGrpSpPr/>
          <p:nvPr/>
        </p:nvGrpSpPr>
        <p:grpSpPr>
          <a:xfrm>
            <a:off x="277178" y="4557930"/>
            <a:ext cx="543049" cy="304211"/>
            <a:chOff x="-747000" y="3573275"/>
            <a:chExt cx="267275" cy="149725"/>
          </a:xfrm>
        </p:grpSpPr>
        <p:sp>
          <p:nvSpPr>
            <p:cNvPr id="519" name="Google Shape;519;p11"/>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1"/>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 name="Google Shape;521;p11"/>
          <p:cNvGrpSpPr/>
          <p:nvPr/>
        </p:nvGrpSpPr>
        <p:grpSpPr>
          <a:xfrm>
            <a:off x="287101" y="420667"/>
            <a:ext cx="523188" cy="590593"/>
            <a:chOff x="-3847275" y="202975"/>
            <a:chExt cx="257500" cy="290675"/>
          </a:xfrm>
        </p:grpSpPr>
        <p:sp>
          <p:nvSpPr>
            <p:cNvPr id="522" name="Google Shape;522;p11"/>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1"/>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1"/>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1"/>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1"/>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1"/>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1"/>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 name="Google Shape;529;p11"/>
          <p:cNvGrpSpPr/>
          <p:nvPr/>
        </p:nvGrpSpPr>
        <p:grpSpPr>
          <a:xfrm>
            <a:off x="4949088" y="139264"/>
            <a:ext cx="636360" cy="365826"/>
            <a:chOff x="-2933000" y="78675"/>
            <a:chExt cx="313200" cy="180050"/>
          </a:xfrm>
        </p:grpSpPr>
        <p:sp>
          <p:nvSpPr>
            <p:cNvPr id="530" name="Google Shape;530;p11"/>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1"/>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1"/>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1"/>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1"/>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1"/>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 name="Google Shape;536;p11"/>
          <p:cNvGrpSpPr/>
          <p:nvPr/>
        </p:nvGrpSpPr>
        <p:grpSpPr>
          <a:xfrm>
            <a:off x="5956676" y="4614454"/>
            <a:ext cx="549297" cy="357343"/>
            <a:chOff x="-3935325" y="1500150"/>
            <a:chExt cx="270350" cy="175875"/>
          </a:xfrm>
        </p:grpSpPr>
        <p:sp>
          <p:nvSpPr>
            <p:cNvPr id="537" name="Google Shape;537;p11"/>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1"/>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1"/>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1"/>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11"/>
          <p:cNvGrpSpPr/>
          <p:nvPr/>
        </p:nvGrpSpPr>
        <p:grpSpPr>
          <a:xfrm>
            <a:off x="6907862" y="190641"/>
            <a:ext cx="423158" cy="549505"/>
            <a:chOff x="-2860650" y="4799975"/>
            <a:chExt cx="242275" cy="314650"/>
          </a:xfrm>
        </p:grpSpPr>
        <p:sp>
          <p:nvSpPr>
            <p:cNvPr id="542" name="Google Shape;542;p11"/>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1"/>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1"/>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11"/>
          <p:cNvGrpSpPr/>
          <p:nvPr/>
        </p:nvGrpSpPr>
        <p:grpSpPr>
          <a:xfrm>
            <a:off x="5203019" y="4378466"/>
            <a:ext cx="464078" cy="663125"/>
            <a:chOff x="-705100" y="3818225"/>
            <a:chExt cx="242275" cy="346225"/>
          </a:xfrm>
        </p:grpSpPr>
        <p:sp>
          <p:nvSpPr>
            <p:cNvPr id="546" name="Google Shape;546;p11"/>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1"/>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 name="Google Shape;550;p11"/>
          <p:cNvGrpSpPr/>
          <p:nvPr/>
        </p:nvGrpSpPr>
        <p:grpSpPr>
          <a:xfrm>
            <a:off x="60697" y="3070483"/>
            <a:ext cx="464084" cy="584233"/>
            <a:chOff x="-3898700" y="2240775"/>
            <a:chExt cx="233725" cy="294250"/>
          </a:xfrm>
        </p:grpSpPr>
        <p:sp>
          <p:nvSpPr>
            <p:cNvPr id="551" name="Google Shape;551;p11"/>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1"/>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53" name="Google Shape;553;p11"/>
          <p:cNvPicPr preferRelativeResize="0"/>
          <p:nvPr/>
        </p:nvPicPr>
        <p:blipFill>
          <a:blip r:embed="rId2">
            <a:alphaModFix/>
          </a:blip>
          <a:stretch>
            <a:fillRect/>
          </a:stretch>
        </p:blipFill>
        <p:spPr>
          <a:xfrm>
            <a:off x="1604252" y="4343127"/>
            <a:ext cx="527825" cy="532190"/>
          </a:xfrm>
          <a:prstGeom prst="rect">
            <a:avLst/>
          </a:prstGeom>
          <a:noFill/>
          <a:ln>
            <a:noFill/>
          </a:ln>
        </p:spPr>
      </p:pic>
      <p:pic>
        <p:nvPicPr>
          <p:cNvPr id="554" name="Google Shape;554;p11"/>
          <p:cNvPicPr preferRelativeResize="0"/>
          <p:nvPr/>
        </p:nvPicPr>
        <p:blipFill>
          <a:blip r:embed="rId2">
            <a:alphaModFix/>
          </a:blip>
          <a:stretch>
            <a:fillRect/>
          </a:stretch>
        </p:blipFill>
        <p:spPr>
          <a:xfrm rot="-5400000">
            <a:off x="1843862" y="99736"/>
            <a:ext cx="441247" cy="444889"/>
          </a:xfrm>
          <a:prstGeom prst="rect">
            <a:avLst/>
          </a:prstGeom>
          <a:noFill/>
          <a:ln>
            <a:noFill/>
          </a:ln>
        </p:spPr>
      </p:pic>
      <p:grpSp>
        <p:nvGrpSpPr>
          <p:cNvPr id="555" name="Google Shape;555;p11"/>
          <p:cNvGrpSpPr/>
          <p:nvPr/>
        </p:nvGrpSpPr>
        <p:grpSpPr>
          <a:xfrm>
            <a:off x="3318668" y="21415"/>
            <a:ext cx="626252" cy="304262"/>
            <a:chOff x="-864425" y="195450"/>
            <a:chExt cx="308225" cy="149750"/>
          </a:xfrm>
        </p:grpSpPr>
        <p:sp>
          <p:nvSpPr>
            <p:cNvPr id="556" name="Google Shape;556;p11"/>
            <p:cNvSpPr/>
            <p:nvPr/>
          </p:nvSpPr>
          <p:spPr>
            <a:xfrm>
              <a:off x="-863925" y="195450"/>
              <a:ext cx="307725" cy="68350"/>
            </a:xfrm>
            <a:custGeom>
              <a:rect b="b" l="l" r="r" t="t"/>
              <a:pathLst>
                <a:path extrusionOk="0" h="2734" w="12309">
                  <a:moveTo>
                    <a:pt x="10385" y="0"/>
                  </a:moveTo>
                  <a:cubicBezTo>
                    <a:pt x="10355" y="0"/>
                    <a:pt x="10325" y="2"/>
                    <a:pt x="10294" y="7"/>
                  </a:cubicBezTo>
                  <a:cubicBezTo>
                    <a:pt x="9913" y="45"/>
                    <a:pt x="9628" y="387"/>
                    <a:pt x="9342" y="616"/>
                  </a:cubicBezTo>
                  <a:cubicBezTo>
                    <a:pt x="8885" y="978"/>
                    <a:pt x="8429" y="1339"/>
                    <a:pt x="7972" y="1720"/>
                  </a:cubicBezTo>
                  <a:cubicBezTo>
                    <a:pt x="7610" y="1339"/>
                    <a:pt x="7248" y="939"/>
                    <a:pt x="6886" y="578"/>
                  </a:cubicBezTo>
                  <a:cubicBezTo>
                    <a:pt x="6703" y="411"/>
                    <a:pt x="6534" y="244"/>
                    <a:pt x="6277" y="244"/>
                  </a:cubicBezTo>
                  <a:cubicBezTo>
                    <a:pt x="6241" y="244"/>
                    <a:pt x="6203" y="247"/>
                    <a:pt x="6163" y="254"/>
                  </a:cubicBezTo>
                  <a:cubicBezTo>
                    <a:pt x="5763" y="292"/>
                    <a:pt x="5382" y="730"/>
                    <a:pt x="5078" y="939"/>
                  </a:cubicBezTo>
                  <a:lnTo>
                    <a:pt x="3726" y="1910"/>
                  </a:lnTo>
                  <a:cubicBezTo>
                    <a:pt x="3326" y="1568"/>
                    <a:pt x="2946" y="1206"/>
                    <a:pt x="2565" y="863"/>
                  </a:cubicBezTo>
                  <a:cubicBezTo>
                    <a:pt x="2345" y="680"/>
                    <a:pt x="2125" y="443"/>
                    <a:pt x="1802" y="443"/>
                  </a:cubicBezTo>
                  <a:cubicBezTo>
                    <a:pt x="1790" y="443"/>
                    <a:pt x="1778" y="444"/>
                    <a:pt x="1765" y="444"/>
                  </a:cubicBezTo>
                  <a:cubicBezTo>
                    <a:pt x="1518" y="502"/>
                    <a:pt x="1289" y="654"/>
                    <a:pt x="1156" y="863"/>
                  </a:cubicBezTo>
                  <a:cubicBezTo>
                    <a:pt x="756" y="1301"/>
                    <a:pt x="395" y="1758"/>
                    <a:pt x="71" y="2253"/>
                  </a:cubicBezTo>
                  <a:cubicBezTo>
                    <a:pt x="1" y="2365"/>
                    <a:pt x="96" y="2467"/>
                    <a:pt x="205" y="2467"/>
                  </a:cubicBezTo>
                  <a:cubicBezTo>
                    <a:pt x="243" y="2467"/>
                    <a:pt x="283" y="2454"/>
                    <a:pt x="318" y="2424"/>
                  </a:cubicBezTo>
                  <a:cubicBezTo>
                    <a:pt x="526" y="2273"/>
                    <a:pt x="1707" y="1149"/>
                    <a:pt x="1801" y="1149"/>
                  </a:cubicBezTo>
                  <a:cubicBezTo>
                    <a:pt x="1802" y="1149"/>
                    <a:pt x="1803" y="1149"/>
                    <a:pt x="1803" y="1149"/>
                  </a:cubicBezTo>
                  <a:cubicBezTo>
                    <a:pt x="2032" y="1339"/>
                    <a:pt x="2260" y="1549"/>
                    <a:pt x="2470" y="1777"/>
                  </a:cubicBezTo>
                  <a:lnTo>
                    <a:pt x="3403" y="2634"/>
                  </a:lnTo>
                  <a:cubicBezTo>
                    <a:pt x="3479" y="2700"/>
                    <a:pt x="3579" y="2734"/>
                    <a:pt x="3681" y="2734"/>
                  </a:cubicBezTo>
                  <a:cubicBezTo>
                    <a:pt x="3783" y="2734"/>
                    <a:pt x="3888" y="2700"/>
                    <a:pt x="3974" y="2634"/>
                  </a:cubicBezTo>
                  <a:cubicBezTo>
                    <a:pt x="4640" y="2139"/>
                    <a:pt x="5382" y="1682"/>
                    <a:pt x="6011" y="1149"/>
                  </a:cubicBezTo>
                  <a:cubicBezTo>
                    <a:pt x="6139" y="1032"/>
                    <a:pt x="6160" y="987"/>
                    <a:pt x="6205" y="987"/>
                  </a:cubicBezTo>
                  <a:cubicBezTo>
                    <a:pt x="6234" y="987"/>
                    <a:pt x="6272" y="1005"/>
                    <a:pt x="6353" y="1035"/>
                  </a:cubicBezTo>
                  <a:cubicBezTo>
                    <a:pt x="6487" y="1092"/>
                    <a:pt x="6658" y="1358"/>
                    <a:pt x="6753" y="1472"/>
                  </a:cubicBezTo>
                  <a:cubicBezTo>
                    <a:pt x="7058" y="1796"/>
                    <a:pt x="7362" y="2120"/>
                    <a:pt x="7667" y="2443"/>
                  </a:cubicBezTo>
                  <a:cubicBezTo>
                    <a:pt x="7753" y="2510"/>
                    <a:pt x="7853" y="2543"/>
                    <a:pt x="7950" y="2543"/>
                  </a:cubicBezTo>
                  <a:cubicBezTo>
                    <a:pt x="8048" y="2543"/>
                    <a:pt x="8143" y="2510"/>
                    <a:pt x="8219" y="2443"/>
                  </a:cubicBezTo>
                  <a:cubicBezTo>
                    <a:pt x="8828" y="1948"/>
                    <a:pt x="9438" y="1472"/>
                    <a:pt x="10028" y="997"/>
                  </a:cubicBezTo>
                  <a:lnTo>
                    <a:pt x="10389" y="692"/>
                  </a:lnTo>
                  <a:cubicBezTo>
                    <a:pt x="10485" y="863"/>
                    <a:pt x="10599" y="1016"/>
                    <a:pt x="10713" y="1168"/>
                  </a:cubicBezTo>
                  <a:cubicBezTo>
                    <a:pt x="10961" y="1492"/>
                    <a:pt x="11189" y="1796"/>
                    <a:pt x="11436" y="2120"/>
                  </a:cubicBezTo>
                  <a:cubicBezTo>
                    <a:pt x="11522" y="2222"/>
                    <a:pt x="11642" y="2265"/>
                    <a:pt x="11760" y="2265"/>
                  </a:cubicBezTo>
                  <a:cubicBezTo>
                    <a:pt x="12037" y="2265"/>
                    <a:pt x="12309" y="2031"/>
                    <a:pt x="12122" y="1777"/>
                  </a:cubicBezTo>
                  <a:cubicBezTo>
                    <a:pt x="11792" y="1338"/>
                    <a:pt x="11146" y="0"/>
                    <a:pt x="103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1"/>
            <p:cNvSpPr/>
            <p:nvPr/>
          </p:nvSpPr>
          <p:spPr>
            <a:xfrm>
              <a:off x="-864425" y="276350"/>
              <a:ext cx="308225" cy="68850"/>
            </a:xfrm>
            <a:custGeom>
              <a:rect b="b" l="l" r="r" t="t"/>
              <a:pathLst>
                <a:path extrusionOk="0" h="2754" w="12329">
                  <a:moveTo>
                    <a:pt x="10405" y="1"/>
                  </a:moveTo>
                  <a:cubicBezTo>
                    <a:pt x="10375" y="1"/>
                    <a:pt x="10345" y="3"/>
                    <a:pt x="10314" y="7"/>
                  </a:cubicBezTo>
                  <a:cubicBezTo>
                    <a:pt x="9933" y="45"/>
                    <a:pt x="9648" y="388"/>
                    <a:pt x="9362" y="616"/>
                  </a:cubicBezTo>
                  <a:cubicBezTo>
                    <a:pt x="8905" y="978"/>
                    <a:pt x="8449" y="1359"/>
                    <a:pt x="7992" y="1720"/>
                  </a:cubicBezTo>
                  <a:cubicBezTo>
                    <a:pt x="7630" y="1340"/>
                    <a:pt x="7268" y="940"/>
                    <a:pt x="6906" y="578"/>
                  </a:cubicBezTo>
                  <a:cubicBezTo>
                    <a:pt x="6723" y="411"/>
                    <a:pt x="6554" y="244"/>
                    <a:pt x="6297" y="244"/>
                  </a:cubicBezTo>
                  <a:cubicBezTo>
                    <a:pt x="6261" y="244"/>
                    <a:pt x="6223" y="247"/>
                    <a:pt x="6183" y="255"/>
                  </a:cubicBezTo>
                  <a:cubicBezTo>
                    <a:pt x="5783" y="312"/>
                    <a:pt x="5402" y="730"/>
                    <a:pt x="5098" y="940"/>
                  </a:cubicBezTo>
                  <a:lnTo>
                    <a:pt x="3746" y="1911"/>
                  </a:lnTo>
                  <a:cubicBezTo>
                    <a:pt x="3346" y="1568"/>
                    <a:pt x="2966" y="1206"/>
                    <a:pt x="2585" y="864"/>
                  </a:cubicBezTo>
                  <a:cubicBezTo>
                    <a:pt x="2365" y="680"/>
                    <a:pt x="2145" y="444"/>
                    <a:pt x="1822" y="444"/>
                  </a:cubicBezTo>
                  <a:cubicBezTo>
                    <a:pt x="1810" y="444"/>
                    <a:pt x="1798" y="444"/>
                    <a:pt x="1785" y="445"/>
                  </a:cubicBezTo>
                  <a:cubicBezTo>
                    <a:pt x="1538" y="502"/>
                    <a:pt x="1309" y="654"/>
                    <a:pt x="1176" y="864"/>
                  </a:cubicBezTo>
                  <a:cubicBezTo>
                    <a:pt x="776" y="1302"/>
                    <a:pt x="396" y="1778"/>
                    <a:pt x="72" y="2273"/>
                  </a:cubicBezTo>
                  <a:cubicBezTo>
                    <a:pt x="1" y="2386"/>
                    <a:pt x="110" y="2479"/>
                    <a:pt x="226" y="2479"/>
                  </a:cubicBezTo>
                  <a:cubicBezTo>
                    <a:pt x="265" y="2479"/>
                    <a:pt x="305" y="2468"/>
                    <a:pt x="338" y="2444"/>
                  </a:cubicBezTo>
                  <a:cubicBezTo>
                    <a:pt x="546" y="2293"/>
                    <a:pt x="1709" y="1149"/>
                    <a:pt x="1802" y="1149"/>
                  </a:cubicBezTo>
                  <a:cubicBezTo>
                    <a:pt x="1803" y="1149"/>
                    <a:pt x="1804" y="1149"/>
                    <a:pt x="1804" y="1149"/>
                  </a:cubicBezTo>
                  <a:cubicBezTo>
                    <a:pt x="2052" y="1359"/>
                    <a:pt x="2261" y="1568"/>
                    <a:pt x="2471" y="1797"/>
                  </a:cubicBezTo>
                  <a:lnTo>
                    <a:pt x="3404" y="2653"/>
                  </a:lnTo>
                  <a:cubicBezTo>
                    <a:pt x="3489" y="2720"/>
                    <a:pt x="3589" y="2753"/>
                    <a:pt x="3689" y="2753"/>
                  </a:cubicBezTo>
                  <a:cubicBezTo>
                    <a:pt x="3789" y="2753"/>
                    <a:pt x="3889" y="2720"/>
                    <a:pt x="3975" y="2653"/>
                  </a:cubicBezTo>
                  <a:cubicBezTo>
                    <a:pt x="4660" y="2158"/>
                    <a:pt x="5402" y="1701"/>
                    <a:pt x="6031" y="1168"/>
                  </a:cubicBezTo>
                  <a:cubicBezTo>
                    <a:pt x="6159" y="1052"/>
                    <a:pt x="6180" y="1007"/>
                    <a:pt x="6225" y="1007"/>
                  </a:cubicBezTo>
                  <a:cubicBezTo>
                    <a:pt x="6254" y="1007"/>
                    <a:pt x="6292" y="1025"/>
                    <a:pt x="6373" y="1054"/>
                  </a:cubicBezTo>
                  <a:cubicBezTo>
                    <a:pt x="6507" y="1111"/>
                    <a:pt x="6678" y="1378"/>
                    <a:pt x="6773" y="1492"/>
                  </a:cubicBezTo>
                  <a:cubicBezTo>
                    <a:pt x="7078" y="1816"/>
                    <a:pt x="7382" y="2139"/>
                    <a:pt x="7687" y="2463"/>
                  </a:cubicBezTo>
                  <a:cubicBezTo>
                    <a:pt x="7763" y="2520"/>
                    <a:pt x="7858" y="2549"/>
                    <a:pt x="7956" y="2549"/>
                  </a:cubicBezTo>
                  <a:cubicBezTo>
                    <a:pt x="8053" y="2549"/>
                    <a:pt x="8153" y="2520"/>
                    <a:pt x="8239" y="2463"/>
                  </a:cubicBezTo>
                  <a:cubicBezTo>
                    <a:pt x="8848" y="1987"/>
                    <a:pt x="9438" y="1492"/>
                    <a:pt x="10048" y="997"/>
                  </a:cubicBezTo>
                  <a:lnTo>
                    <a:pt x="10409" y="692"/>
                  </a:lnTo>
                  <a:cubicBezTo>
                    <a:pt x="10505" y="864"/>
                    <a:pt x="10619" y="1035"/>
                    <a:pt x="10733" y="1168"/>
                  </a:cubicBezTo>
                  <a:cubicBezTo>
                    <a:pt x="10981" y="1492"/>
                    <a:pt x="11209" y="1797"/>
                    <a:pt x="11456" y="2120"/>
                  </a:cubicBezTo>
                  <a:cubicBezTo>
                    <a:pt x="11542" y="2229"/>
                    <a:pt x="11663" y="2274"/>
                    <a:pt x="11782" y="2274"/>
                  </a:cubicBezTo>
                  <a:cubicBezTo>
                    <a:pt x="12058" y="2274"/>
                    <a:pt x="12328" y="2030"/>
                    <a:pt x="12142" y="1778"/>
                  </a:cubicBezTo>
                  <a:cubicBezTo>
                    <a:pt x="11812" y="1338"/>
                    <a:pt x="11166" y="1"/>
                    <a:pt x="10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558" name="Shape 5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559" name="Shape 559"/>
        <p:cNvGrpSpPr/>
        <p:nvPr/>
      </p:nvGrpSpPr>
      <p:grpSpPr>
        <a:xfrm>
          <a:off x="0" y="0"/>
          <a:ext cx="0" cy="0"/>
          <a:chOff x="0" y="0"/>
          <a:chExt cx="0" cy="0"/>
        </a:xfrm>
      </p:grpSpPr>
      <p:grpSp>
        <p:nvGrpSpPr>
          <p:cNvPr id="560" name="Google Shape;560;p13"/>
          <p:cNvGrpSpPr/>
          <p:nvPr/>
        </p:nvGrpSpPr>
        <p:grpSpPr>
          <a:xfrm>
            <a:off x="7417781" y="-171251"/>
            <a:ext cx="521258" cy="591914"/>
            <a:chOff x="-692250" y="883225"/>
            <a:chExt cx="256550" cy="291325"/>
          </a:xfrm>
        </p:grpSpPr>
        <p:sp>
          <p:nvSpPr>
            <p:cNvPr id="561" name="Google Shape;561;p13"/>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3"/>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3"/>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3"/>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3"/>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3"/>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13"/>
          <p:cNvGrpSpPr/>
          <p:nvPr/>
        </p:nvGrpSpPr>
        <p:grpSpPr>
          <a:xfrm>
            <a:off x="5066028" y="4672242"/>
            <a:ext cx="543049" cy="304211"/>
            <a:chOff x="-747000" y="3573275"/>
            <a:chExt cx="267275" cy="149725"/>
          </a:xfrm>
        </p:grpSpPr>
        <p:sp>
          <p:nvSpPr>
            <p:cNvPr id="568" name="Google Shape;568;p13"/>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3"/>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 name="Google Shape;570;p13"/>
          <p:cNvGrpSpPr/>
          <p:nvPr/>
        </p:nvGrpSpPr>
        <p:grpSpPr>
          <a:xfrm>
            <a:off x="257179" y="4610321"/>
            <a:ext cx="398487" cy="428049"/>
            <a:chOff x="-1810250" y="2858775"/>
            <a:chExt cx="196125" cy="210675"/>
          </a:xfrm>
        </p:grpSpPr>
        <p:sp>
          <p:nvSpPr>
            <p:cNvPr id="571" name="Google Shape;571;p13"/>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3"/>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3"/>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3"/>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3"/>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3"/>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13"/>
          <p:cNvGrpSpPr/>
          <p:nvPr/>
        </p:nvGrpSpPr>
        <p:grpSpPr>
          <a:xfrm>
            <a:off x="-50249" y="780729"/>
            <a:ext cx="523188" cy="590593"/>
            <a:chOff x="-3847275" y="202975"/>
            <a:chExt cx="257500" cy="290675"/>
          </a:xfrm>
        </p:grpSpPr>
        <p:sp>
          <p:nvSpPr>
            <p:cNvPr id="578" name="Google Shape;578;p13"/>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3"/>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3"/>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3"/>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3"/>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 name="Google Shape;585;p13"/>
          <p:cNvGrpSpPr/>
          <p:nvPr/>
        </p:nvGrpSpPr>
        <p:grpSpPr>
          <a:xfrm>
            <a:off x="1544113" y="117601"/>
            <a:ext cx="636360" cy="365826"/>
            <a:chOff x="-2933000" y="78675"/>
            <a:chExt cx="313200" cy="180050"/>
          </a:xfrm>
        </p:grpSpPr>
        <p:sp>
          <p:nvSpPr>
            <p:cNvPr id="586" name="Google Shape;586;p13"/>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3"/>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3"/>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3"/>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13"/>
          <p:cNvGrpSpPr/>
          <p:nvPr/>
        </p:nvGrpSpPr>
        <p:grpSpPr>
          <a:xfrm>
            <a:off x="8487966" y="897166"/>
            <a:ext cx="549297" cy="357698"/>
            <a:chOff x="-1688400" y="61850"/>
            <a:chExt cx="270350" cy="176050"/>
          </a:xfrm>
        </p:grpSpPr>
        <p:sp>
          <p:nvSpPr>
            <p:cNvPr id="593" name="Google Shape;593;p13"/>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3"/>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3"/>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 name="Google Shape;597;p13"/>
          <p:cNvGrpSpPr/>
          <p:nvPr/>
        </p:nvGrpSpPr>
        <p:grpSpPr>
          <a:xfrm>
            <a:off x="8262419" y="4609223"/>
            <a:ext cx="630518" cy="410424"/>
            <a:chOff x="-631325" y="2153650"/>
            <a:chExt cx="310325" cy="202000"/>
          </a:xfrm>
        </p:grpSpPr>
        <p:sp>
          <p:nvSpPr>
            <p:cNvPr id="598" name="Google Shape;598;p13"/>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3"/>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3"/>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 name="Google Shape;602;p13"/>
          <p:cNvGrpSpPr/>
          <p:nvPr/>
        </p:nvGrpSpPr>
        <p:grpSpPr>
          <a:xfrm>
            <a:off x="4288487" y="4672241"/>
            <a:ext cx="423158" cy="549505"/>
            <a:chOff x="-2860650" y="4799975"/>
            <a:chExt cx="242275" cy="314650"/>
          </a:xfrm>
        </p:grpSpPr>
        <p:sp>
          <p:nvSpPr>
            <p:cNvPr id="603" name="Google Shape;603;p13"/>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13"/>
          <p:cNvGrpSpPr/>
          <p:nvPr/>
        </p:nvGrpSpPr>
        <p:grpSpPr>
          <a:xfrm>
            <a:off x="481182" y="117591"/>
            <a:ext cx="464078" cy="663125"/>
            <a:chOff x="-705100" y="3818225"/>
            <a:chExt cx="242275" cy="346225"/>
          </a:xfrm>
        </p:grpSpPr>
        <p:sp>
          <p:nvSpPr>
            <p:cNvPr id="607" name="Google Shape;607;p13"/>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3"/>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13"/>
          <p:cNvGrpSpPr/>
          <p:nvPr/>
        </p:nvGrpSpPr>
        <p:grpSpPr>
          <a:xfrm>
            <a:off x="8198859" y="247383"/>
            <a:ext cx="464084" cy="584233"/>
            <a:chOff x="-3898700" y="2240775"/>
            <a:chExt cx="233725" cy="294250"/>
          </a:xfrm>
        </p:grpSpPr>
        <p:sp>
          <p:nvSpPr>
            <p:cNvPr id="612" name="Google Shape;612;p13"/>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3"/>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14" name="Google Shape;614;p13"/>
          <p:cNvPicPr preferRelativeResize="0"/>
          <p:nvPr/>
        </p:nvPicPr>
        <p:blipFill>
          <a:blip r:embed="rId2">
            <a:alphaModFix/>
          </a:blip>
          <a:stretch>
            <a:fillRect/>
          </a:stretch>
        </p:blipFill>
        <p:spPr>
          <a:xfrm rot="-5400012">
            <a:off x="315375" y="2397379"/>
            <a:ext cx="664650" cy="1034489"/>
          </a:xfrm>
          <a:prstGeom prst="rect">
            <a:avLst/>
          </a:prstGeom>
          <a:noFill/>
          <a:ln>
            <a:noFill/>
          </a:ln>
        </p:spPr>
      </p:pic>
      <p:pic>
        <p:nvPicPr>
          <p:cNvPr id="615" name="Google Shape;615;p13"/>
          <p:cNvPicPr preferRelativeResize="0"/>
          <p:nvPr/>
        </p:nvPicPr>
        <p:blipFill>
          <a:blip r:embed="rId2">
            <a:alphaModFix/>
          </a:blip>
          <a:stretch>
            <a:fillRect/>
          </a:stretch>
        </p:blipFill>
        <p:spPr>
          <a:xfrm flipH="1" rot="5400012">
            <a:off x="8163975" y="2397379"/>
            <a:ext cx="664650" cy="1034489"/>
          </a:xfrm>
          <a:prstGeom prst="rect">
            <a:avLst/>
          </a:prstGeom>
          <a:noFill/>
          <a:ln>
            <a:noFill/>
          </a:ln>
        </p:spPr>
      </p:pic>
      <p:sp>
        <p:nvSpPr>
          <p:cNvPr id="616" name="Google Shape;616;p13"/>
          <p:cNvSpPr txBox="1"/>
          <p:nvPr>
            <p:ph type="ctrTitle"/>
          </p:nvPr>
        </p:nvSpPr>
        <p:spPr>
          <a:xfrm>
            <a:off x="1922573" y="1619725"/>
            <a:ext cx="2418900" cy="4656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Font typeface="Passion One"/>
              <a:buNone/>
              <a:defRPr sz="1800">
                <a:latin typeface="Passion One"/>
                <a:ea typeface="Passion One"/>
                <a:cs typeface="Passion One"/>
                <a:sym typeface="Passion One"/>
              </a:defRPr>
            </a:lvl2pPr>
            <a:lvl3pPr lvl="2" rtl="0">
              <a:spcBef>
                <a:spcPts val="0"/>
              </a:spcBef>
              <a:spcAft>
                <a:spcPts val="0"/>
              </a:spcAft>
              <a:buSzPts val="1800"/>
              <a:buFont typeface="Passion One"/>
              <a:buNone/>
              <a:defRPr sz="1800">
                <a:latin typeface="Passion One"/>
                <a:ea typeface="Passion One"/>
                <a:cs typeface="Passion One"/>
                <a:sym typeface="Passion One"/>
              </a:defRPr>
            </a:lvl3pPr>
            <a:lvl4pPr lvl="3" rtl="0">
              <a:spcBef>
                <a:spcPts val="0"/>
              </a:spcBef>
              <a:spcAft>
                <a:spcPts val="0"/>
              </a:spcAft>
              <a:buSzPts val="1800"/>
              <a:buFont typeface="Passion One"/>
              <a:buNone/>
              <a:defRPr sz="1800">
                <a:latin typeface="Passion One"/>
                <a:ea typeface="Passion One"/>
                <a:cs typeface="Passion One"/>
                <a:sym typeface="Passion One"/>
              </a:defRPr>
            </a:lvl4pPr>
            <a:lvl5pPr lvl="4" rtl="0">
              <a:spcBef>
                <a:spcPts val="0"/>
              </a:spcBef>
              <a:spcAft>
                <a:spcPts val="0"/>
              </a:spcAft>
              <a:buSzPts val="1800"/>
              <a:buFont typeface="Passion One"/>
              <a:buNone/>
              <a:defRPr sz="1800">
                <a:latin typeface="Passion One"/>
                <a:ea typeface="Passion One"/>
                <a:cs typeface="Passion One"/>
                <a:sym typeface="Passion One"/>
              </a:defRPr>
            </a:lvl5pPr>
            <a:lvl6pPr lvl="5" rtl="0">
              <a:spcBef>
                <a:spcPts val="0"/>
              </a:spcBef>
              <a:spcAft>
                <a:spcPts val="0"/>
              </a:spcAft>
              <a:buSzPts val="1800"/>
              <a:buFont typeface="Passion One"/>
              <a:buNone/>
              <a:defRPr sz="1800">
                <a:latin typeface="Passion One"/>
                <a:ea typeface="Passion One"/>
                <a:cs typeface="Passion One"/>
                <a:sym typeface="Passion One"/>
              </a:defRPr>
            </a:lvl6pPr>
            <a:lvl7pPr lvl="6" rtl="0">
              <a:spcBef>
                <a:spcPts val="0"/>
              </a:spcBef>
              <a:spcAft>
                <a:spcPts val="0"/>
              </a:spcAft>
              <a:buSzPts val="1800"/>
              <a:buFont typeface="Passion One"/>
              <a:buNone/>
              <a:defRPr sz="1800">
                <a:latin typeface="Passion One"/>
                <a:ea typeface="Passion One"/>
                <a:cs typeface="Passion One"/>
                <a:sym typeface="Passion One"/>
              </a:defRPr>
            </a:lvl7pPr>
            <a:lvl8pPr lvl="7" rtl="0">
              <a:spcBef>
                <a:spcPts val="0"/>
              </a:spcBef>
              <a:spcAft>
                <a:spcPts val="0"/>
              </a:spcAft>
              <a:buSzPts val="1800"/>
              <a:buFont typeface="Passion One"/>
              <a:buNone/>
              <a:defRPr sz="1800">
                <a:latin typeface="Passion One"/>
                <a:ea typeface="Passion One"/>
                <a:cs typeface="Passion One"/>
                <a:sym typeface="Passion One"/>
              </a:defRPr>
            </a:lvl8pPr>
            <a:lvl9pPr lvl="8" rtl="0">
              <a:spcBef>
                <a:spcPts val="0"/>
              </a:spcBef>
              <a:spcAft>
                <a:spcPts val="0"/>
              </a:spcAft>
              <a:buSzPts val="1800"/>
              <a:buFont typeface="Passion One"/>
              <a:buNone/>
              <a:defRPr sz="1800">
                <a:latin typeface="Passion One"/>
                <a:ea typeface="Passion One"/>
                <a:cs typeface="Passion One"/>
                <a:sym typeface="Passion One"/>
              </a:defRPr>
            </a:lvl9pPr>
          </a:lstStyle>
          <a:p/>
        </p:txBody>
      </p:sp>
      <p:sp>
        <p:nvSpPr>
          <p:cNvPr id="617" name="Google Shape;617;p13"/>
          <p:cNvSpPr txBox="1"/>
          <p:nvPr>
            <p:ph idx="1" type="subTitle"/>
          </p:nvPr>
        </p:nvSpPr>
        <p:spPr>
          <a:xfrm>
            <a:off x="1922567" y="2084199"/>
            <a:ext cx="2418900" cy="516300"/>
          </a:xfrm>
          <a:prstGeom prst="rect">
            <a:avLst/>
          </a:prstGeom>
        </p:spPr>
        <p:txBody>
          <a:bodyPr anchorCtr="0" anchor="ctr" bIns="91425" lIns="91425" spcFirstLastPara="1" rIns="91425" wrap="square" tIns="91425">
            <a:noAutofit/>
          </a:bodyPr>
          <a:lstStyle>
            <a:lvl1pPr lvl="0" rtl="0">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p:txBody>
      </p:sp>
      <p:sp>
        <p:nvSpPr>
          <p:cNvPr id="618" name="Google Shape;618;p13"/>
          <p:cNvSpPr txBox="1"/>
          <p:nvPr>
            <p:ph hasCustomPrompt="1" idx="2" type="title"/>
          </p:nvPr>
        </p:nvSpPr>
        <p:spPr>
          <a:xfrm>
            <a:off x="922452" y="1619725"/>
            <a:ext cx="930600" cy="981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4800"/>
              <a:buNone/>
              <a:defRPr sz="3700">
                <a:solidFill>
                  <a:schemeClr val="accent6"/>
                </a:solidFill>
              </a:defRPr>
            </a:lvl1pPr>
            <a:lvl2pPr lvl="1"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619" name="Google Shape;619;p13"/>
          <p:cNvSpPr txBox="1"/>
          <p:nvPr>
            <p:ph idx="3" type="ctrTitle"/>
          </p:nvPr>
        </p:nvSpPr>
        <p:spPr>
          <a:xfrm flipH="1">
            <a:off x="4803477" y="1619725"/>
            <a:ext cx="2420700" cy="465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None/>
              <a:defRPr/>
            </a:lvl1pPr>
            <a:lvl2pPr lvl="1" rtl="0">
              <a:spcBef>
                <a:spcPts val="0"/>
              </a:spcBef>
              <a:spcAft>
                <a:spcPts val="0"/>
              </a:spcAft>
              <a:buSzPts val="1800"/>
              <a:buFont typeface="Passion One"/>
              <a:buNone/>
              <a:defRPr sz="1800">
                <a:latin typeface="Passion One"/>
                <a:ea typeface="Passion One"/>
                <a:cs typeface="Passion One"/>
                <a:sym typeface="Passion One"/>
              </a:defRPr>
            </a:lvl2pPr>
            <a:lvl3pPr lvl="2" rtl="0">
              <a:spcBef>
                <a:spcPts val="0"/>
              </a:spcBef>
              <a:spcAft>
                <a:spcPts val="0"/>
              </a:spcAft>
              <a:buSzPts val="1800"/>
              <a:buFont typeface="Passion One"/>
              <a:buNone/>
              <a:defRPr sz="1800">
                <a:latin typeface="Passion One"/>
                <a:ea typeface="Passion One"/>
                <a:cs typeface="Passion One"/>
                <a:sym typeface="Passion One"/>
              </a:defRPr>
            </a:lvl3pPr>
            <a:lvl4pPr lvl="3" rtl="0">
              <a:spcBef>
                <a:spcPts val="0"/>
              </a:spcBef>
              <a:spcAft>
                <a:spcPts val="0"/>
              </a:spcAft>
              <a:buSzPts val="1800"/>
              <a:buFont typeface="Passion One"/>
              <a:buNone/>
              <a:defRPr sz="1800">
                <a:latin typeface="Passion One"/>
                <a:ea typeface="Passion One"/>
                <a:cs typeface="Passion One"/>
                <a:sym typeface="Passion One"/>
              </a:defRPr>
            </a:lvl4pPr>
            <a:lvl5pPr lvl="4" rtl="0">
              <a:spcBef>
                <a:spcPts val="0"/>
              </a:spcBef>
              <a:spcAft>
                <a:spcPts val="0"/>
              </a:spcAft>
              <a:buSzPts val="1800"/>
              <a:buFont typeface="Passion One"/>
              <a:buNone/>
              <a:defRPr sz="1800">
                <a:latin typeface="Passion One"/>
                <a:ea typeface="Passion One"/>
                <a:cs typeface="Passion One"/>
                <a:sym typeface="Passion One"/>
              </a:defRPr>
            </a:lvl5pPr>
            <a:lvl6pPr lvl="5" rtl="0">
              <a:spcBef>
                <a:spcPts val="0"/>
              </a:spcBef>
              <a:spcAft>
                <a:spcPts val="0"/>
              </a:spcAft>
              <a:buSzPts val="1800"/>
              <a:buFont typeface="Passion One"/>
              <a:buNone/>
              <a:defRPr sz="1800">
                <a:latin typeface="Passion One"/>
                <a:ea typeface="Passion One"/>
                <a:cs typeface="Passion One"/>
                <a:sym typeface="Passion One"/>
              </a:defRPr>
            </a:lvl6pPr>
            <a:lvl7pPr lvl="6" rtl="0">
              <a:spcBef>
                <a:spcPts val="0"/>
              </a:spcBef>
              <a:spcAft>
                <a:spcPts val="0"/>
              </a:spcAft>
              <a:buSzPts val="1800"/>
              <a:buFont typeface="Passion One"/>
              <a:buNone/>
              <a:defRPr sz="1800">
                <a:latin typeface="Passion One"/>
                <a:ea typeface="Passion One"/>
                <a:cs typeface="Passion One"/>
                <a:sym typeface="Passion One"/>
              </a:defRPr>
            </a:lvl7pPr>
            <a:lvl8pPr lvl="7" rtl="0">
              <a:spcBef>
                <a:spcPts val="0"/>
              </a:spcBef>
              <a:spcAft>
                <a:spcPts val="0"/>
              </a:spcAft>
              <a:buSzPts val="1800"/>
              <a:buFont typeface="Passion One"/>
              <a:buNone/>
              <a:defRPr sz="1800">
                <a:latin typeface="Passion One"/>
                <a:ea typeface="Passion One"/>
                <a:cs typeface="Passion One"/>
                <a:sym typeface="Passion One"/>
              </a:defRPr>
            </a:lvl8pPr>
            <a:lvl9pPr lvl="8" rtl="0">
              <a:spcBef>
                <a:spcPts val="0"/>
              </a:spcBef>
              <a:spcAft>
                <a:spcPts val="0"/>
              </a:spcAft>
              <a:buSzPts val="1800"/>
              <a:buFont typeface="Passion One"/>
              <a:buNone/>
              <a:defRPr sz="1800">
                <a:latin typeface="Passion One"/>
                <a:ea typeface="Passion One"/>
                <a:cs typeface="Passion One"/>
                <a:sym typeface="Passion One"/>
              </a:defRPr>
            </a:lvl9pPr>
          </a:lstStyle>
          <a:p/>
        </p:txBody>
      </p:sp>
      <p:sp>
        <p:nvSpPr>
          <p:cNvPr id="620" name="Google Shape;620;p13"/>
          <p:cNvSpPr txBox="1"/>
          <p:nvPr>
            <p:ph idx="4" type="subTitle"/>
          </p:nvPr>
        </p:nvSpPr>
        <p:spPr>
          <a:xfrm flipH="1">
            <a:off x="4803479" y="2084199"/>
            <a:ext cx="2420700" cy="516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p:txBody>
      </p:sp>
      <p:sp>
        <p:nvSpPr>
          <p:cNvPr id="621" name="Google Shape;621;p13"/>
          <p:cNvSpPr txBox="1"/>
          <p:nvPr>
            <p:ph hasCustomPrompt="1" idx="5" type="title"/>
          </p:nvPr>
        </p:nvSpPr>
        <p:spPr>
          <a:xfrm flipH="1">
            <a:off x="7290948" y="1619600"/>
            <a:ext cx="930600" cy="981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4800"/>
              <a:buNone/>
              <a:defRPr sz="3700">
                <a:solidFill>
                  <a:schemeClr val="accent6"/>
                </a:solidFill>
              </a:defRPr>
            </a:lvl1pPr>
            <a:lvl2pPr lvl="1"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622" name="Google Shape;622;p13"/>
          <p:cNvSpPr txBox="1"/>
          <p:nvPr>
            <p:ph idx="6" type="ctrTitle"/>
          </p:nvPr>
        </p:nvSpPr>
        <p:spPr>
          <a:xfrm>
            <a:off x="1922573" y="3303325"/>
            <a:ext cx="2420700" cy="4656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Font typeface="Passion One"/>
              <a:buNone/>
              <a:defRPr sz="1800">
                <a:latin typeface="Passion One"/>
                <a:ea typeface="Passion One"/>
                <a:cs typeface="Passion One"/>
                <a:sym typeface="Passion One"/>
              </a:defRPr>
            </a:lvl2pPr>
            <a:lvl3pPr lvl="2" rtl="0">
              <a:spcBef>
                <a:spcPts val="0"/>
              </a:spcBef>
              <a:spcAft>
                <a:spcPts val="0"/>
              </a:spcAft>
              <a:buSzPts val="1800"/>
              <a:buFont typeface="Passion One"/>
              <a:buNone/>
              <a:defRPr sz="1800">
                <a:latin typeface="Passion One"/>
                <a:ea typeface="Passion One"/>
                <a:cs typeface="Passion One"/>
                <a:sym typeface="Passion One"/>
              </a:defRPr>
            </a:lvl3pPr>
            <a:lvl4pPr lvl="3" rtl="0">
              <a:spcBef>
                <a:spcPts val="0"/>
              </a:spcBef>
              <a:spcAft>
                <a:spcPts val="0"/>
              </a:spcAft>
              <a:buSzPts val="1800"/>
              <a:buFont typeface="Passion One"/>
              <a:buNone/>
              <a:defRPr sz="1800">
                <a:latin typeface="Passion One"/>
                <a:ea typeface="Passion One"/>
                <a:cs typeface="Passion One"/>
                <a:sym typeface="Passion One"/>
              </a:defRPr>
            </a:lvl4pPr>
            <a:lvl5pPr lvl="4" rtl="0">
              <a:spcBef>
                <a:spcPts val="0"/>
              </a:spcBef>
              <a:spcAft>
                <a:spcPts val="0"/>
              </a:spcAft>
              <a:buSzPts val="1800"/>
              <a:buFont typeface="Passion One"/>
              <a:buNone/>
              <a:defRPr sz="1800">
                <a:latin typeface="Passion One"/>
                <a:ea typeface="Passion One"/>
                <a:cs typeface="Passion One"/>
                <a:sym typeface="Passion One"/>
              </a:defRPr>
            </a:lvl5pPr>
            <a:lvl6pPr lvl="5" rtl="0">
              <a:spcBef>
                <a:spcPts val="0"/>
              </a:spcBef>
              <a:spcAft>
                <a:spcPts val="0"/>
              </a:spcAft>
              <a:buSzPts val="1800"/>
              <a:buFont typeface="Passion One"/>
              <a:buNone/>
              <a:defRPr sz="1800">
                <a:latin typeface="Passion One"/>
                <a:ea typeface="Passion One"/>
                <a:cs typeface="Passion One"/>
                <a:sym typeface="Passion One"/>
              </a:defRPr>
            </a:lvl6pPr>
            <a:lvl7pPr lvl="6" rtl="0">
              <a:spcBef>
                <a:spcPts val="0"/>
              </a:spcBef>
              <a:spcAft>
                <a:spcPts val="0"/>
              </a:spcAft>
              <a:buSzPts val="1800"/>
              <a:buFont typeface="Passion One"/>
              <a:buNone/>
              <a:defRPr sz="1800">
                <a:latin typeface="Passion One"/>
                <a:ea typeface="Passion One"/>
                <a:cs typeface="Passion One"/>
                <a:sym typeface="Passion One"/>
              </a:defRPr>
            </a:lvl7pPr>
            <a:lvl8pPr lvl="7" rtl="0">
              <a:spcBef>
                <a:spcPts val="0"/>
              </a:spcBef>
              <a:spcAft>
                <a:spcPts val="0"/>
              </a:spcAft>
              <a:buSzPts val="1800"/>
              <a:buFont typeface="Passion One"/>
              <a:buNone/>
              <a:defRPr sz="1800">
                <a:latin typeface="Passion One"/>
                <a:ea typeface="Passion One"/>
                <a:cs typeface="Passion One"/>
                <a:sym typeface="Passion One"/>
              </a:defRPr>
            </a:lvl8pPr>
            <a:lvl9pPr lvl="8" rtl="0">
              <a:spcBef>
                <a:spcPts val="0"/>
              </a:spcBef>
              <a:spcAft>
                <a:spcPts val="0"/>
              </a:spcAft>
              <a:buSzPts val="1800"/>
              <a:buFont typeface="Passion One"/>
              <a:buNone/>
              <a:defRPr sz="1800">
                <a:latin typeface="Passion One"/>
                <a:ea typeface="Passion One"/>
                <a:cs typeface="Passion One"/>
                <a:sym typeface="Passion One"/>
              </a:defRPr>
            </a:lvl9pPr>
          </a:lstStyle>
          <a:p/>
        </p:txBody>
      </p:sp>
      <p:sp>
        <p:nvSpPr>
          <p:cNvPr id="623" name="Google Shape;623;p13"/>
          <p:cNvSpPr txBox="1"/>
          <p:nvPr>
            <p:ph idx="7" type="subTitle"/>
          </p:nvPr>
        </p:nvSpPr>
        <p:spPr>
          <a:xfrm>
            <a:off x="1922567" y="3767851"/>
            <a:ext cx="2420700" cy="516300"/>
          </a:xfrm>
          <a:prstGeom prst="rect">
            <a:avLst/>
          </a:prstGeom>
        </p:spPr>
        <p:txBody>
          <a:bodyPr anchorCtr="0" anchor="ctr" bIns="91425" lIns="91425" spcFirstLastPara="1" rIns="91425" wrap="square" tIns="91425">
            <a:noAutofit/>
          </a:bodyPr>
          <a:lstStyle>
            <a:lvl1pPr lvl="0" rtl="0">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p:txBody>
      </p:sp>
      <p:sp>
        <p:nvSpPr>
          <p:cNvPr id="624" name="Google Shape;624;p13"/>
          <p:cNvSpPr txBox="1"/>
          <p:nvPr>
            <p:ph hasCustomPrompt="1" idx="8" type="title"/>
          </p:nvPr>
        </p:nvSpPr>
        <p:spPr>
          <a:xfrm>
            <a:off x="922452" y="3303075"/>
            <a:ext cx="930600" cy="981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4800"/>
              <a:buNone/>
              <a:defRPr sz="3700">
                <a:solidFill>
                  <a:schemeClr val="accent6"/>
                </a:solidFill>
              </a:defRPr>
            </a:lvl1pPr>
            <a:lvl2pPr lvl="1"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625" name="Google Shape;625;p13"/>
          <p:cNvSpPr txBox="1"/>
          <p:nvPr>
            <p:ph idx="9" type="ctrTitle"/>
          </p:nvPr>
        </p:nvSpPr>
        <p:spPr>
          <a:xfrm flipH="1">
            <a:off x="4803477" y="3322375"/>
            <a:ext cx="2420700" cy="465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None/>
              <a:defRPr/>
            </a:lvl1pPr>
            <a:lvl2pPr lvl="1" rtl="0">
              <a:spcBef>
                <a:spcPts val="0"/>
              </a:spcBef>
              <a:spcAft>
                <a:spcPts val="0"/>
              </a:spcAft>
              <a:buSzPts val="1800"/>
              <a:buFont typeface="Passion One"/>
              <a:buNone/>
              <a:defRPr sz="1800">
                <a:latin typeface="Passion One"/>
                <a:ea typeface="Passion One"/>
                <a:cs typeface="Passion One"/>
                <a:sym typeface="Passion One"/>
              </a:defRPr>
            </a:lvl2pPr>
            <a:lvl3pPr lvl="2" rtl="0">
              <a:spcBef>
                <a:spcPts val="0"/>
              </a:spcBef>
              <a:spcAft>
                <a:spcPts val="0"/>
              </a:spcAft>
              <a:buSzPts val="1800"/>
              <a:buFont typeface="Passion One"/>
              <a:buNone/>
              <a:defRPr sz="1800">
                <a:latin typeface="Passion One"/>
                <a:ea typeface="Passion One"/>
                <a:cs typeface="Passion One"/>
                <a:sym typeface="Passion One"/>
              </a:defRPr>
            </a:lvl3pPr>
            <a:lvl4pPr lvl="3" rtl="0">
              <a:spcBef>
                <a:spcPts val="0"/>
              </a:spcBef>
              <a:spcAft>
                <a:spcPts val="0"/>
              </a:spcAft>
              <a:buSzPts val="1800"/>
              <a:buFont typeface="Passion One"/>
              <a:buNone/>
              <a:defRPr sz="1800">
                <a:latin typeface="Passion One"/>
                <a:ea typeface="Passion One"/>
                <a:cs typeface="Passion One"/>
                <a:sym typeface="Passion One"/>
              </a:defRPr>
            </a:lvl4pPr>
            <a:lvl5pPr lvl="4" rtl="0">
              <a:spcBef>
                <a:spcPts val="0"/>
              </a:spcBef>
              <a:spcAft>
                <a:spcPts val="0"/>
              </a:spcAft>
              <a:buSzPts val="1800"/>
              <a:buFont typeface="Passion One"/>
              <a:buNone/>
              <a:defRPr sz="1800">
                <a:latin typeface="Passion One"/>
                <a:ea typeface="Passion One"/>
                <a:cs typeface="Passion One"/>
                <a:sym typeface="Passion One"/>
              </a:defRPr>
            </a:lvl5pPr>
            <a:lvl6pPr lvl="5" rtl="0">
              <a:spcBef>
                <a:spcPts val="0"/>
              </a:spcBef>
              <a:spcAft>
                <a:spcPts val="0"/>
              </a:spcAft>
              <a:buSzPts val="1800"/>
              <a:buFont typeface="Passion One"/>
              <a:buNone/>
              <a:defRPr sz="1800">
                <a:latin typeface="Passion One"/>
                <a:ea typeface="Passion One"/>
                <a:cs typeface="Passion One"/>
                <a:sym typeface="Passion One"/>
              </a:defRPr>
            </a:lvl6pPr>
            <a:lvl7pPr lvl="6" rtl="0">
              <a:spcBef>
                <a:spcPts val="0"/>
              </a:spcBef>
              <a:spcAft>
                <a:spcPts val="0"/>
              </a:spcAft>
              <a:buSzPts val="1800"/>
              <a:buFont typeface="Passion One"/>
              <a:buNone/>
              <a:defRPr sz="1800">
                <a:latin typeface="Passion One"/>
                <a:ea typeface="Passion One"/>
                <a:cs typeface="Passion One"/>
                <a:sym typeface="Passion One"/>
              </a:defRPr>
            </a:lvl7pPr>
            <a:lvl8pPr lvl="7" rtl="0">
              <a:spcBef>
                <a:spcPts val="0"/>
              </a:spcBef>
              <a:spcAft>
                <a:spcPts val="0"/>
              </a:spcAft>
              <a:buSzPts val="1800"/>
              <a:buFont typeface="Passion One"/>
              <a:buNone/>
              <a:defRPr sz="1800">
                <a:latin typeface="Passion One"/>
                <a:ea typeface="Passion One"/>
                <a:cs typeface="Passion One"/>
                <a:sym typeface="Passion One"/>
              </a:defRPr>
            </a:lvl8pPr>
            <a:lvl9pPr lvl="8" rtl="0">
              <a:spcBef>
                <a:spcPts val="0"/>
              </a:spcBef>
              <a:spcAft>
                <a:spcPts val="0"/>
              </a:spcAft>
              <a:buSzPts val="1800"/>
              <a:buFont typeface="Passion One"/>
              <a:buNone/>
              <a:defRPr sz="1800">
                <a:latin typeface="Passion One"/>
                <a:ea typeface="Passion One"/>
                <a:cs typeface="Passion One"/>
                <a:sym typeface="Passion One"/>
              </a:defRPr>
            </a:lvl9pPr>
          </a:lstStyle>
          <a:p/>
        </p:txBody>
      </p:sp>
      <p:sp>
        <p:nvSpPr>
          <p:cNvPr id="626" name="Google Shape;626;p13"/>
          <p:cNvSpPr txBox="1"/>
          <p:nvPr>
            <p:ph idx="13" type="subTitle"/>
          </p:nvPr>
        </p:nvSpPr>
        <p:spPr>
          <a:xfrm flipH="1">
            <a:off x="4803481" y="3786901"/>
            <a:ext cx="2420700" cy="516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p:txBody>
      </p:sp>
      <p:sp>
        <p:nvSpPr>
          <p:cNvPr id="627" name="Google Shape;627;p13"/>
          <p:cNvSpPr txBox="1"/>
          <p:nvPr>
            <p:ph hasCustomPrompt="1" idx="14" type="title"/>
          </p:nvPr>
        </p:nvSpPr>
        <p:spPr>
          <a:xfrm flipH="1">
            <a:off x="7290948" y="3322125"/>
            <a:ext cx="930600" cy="981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4800"/>
              <a:buNone/>
              <a:defRPr sz="3700">
                <a:solidFill>
                  <a:schemeClr val="accent6"/>
                </a:solidFill>
              </a:defRPr>
            </a:lvl1pPr>
            <a:lvl2pPr lvl="1"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628" name="Google Shape;628;p13"/>
          <p:cNvSpPr txBox="1"/>
          <p:nvPr>
            <p:ph idx="15"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4">
    <p:spTree>
      <p:nvGrpSpPr>
        <p:cNvPr id="629" name="Shape 629"/>
        <p:cNvGrpSpPr/>
        <p:nvPr/>
      </p:nvGrpSpPr>
      <p:grpSpPr>
        <a:xfrm>
          <a:off x="0" y="0"/>
          <a:ext cx="0" cy="0"/>
          <a:chOff x="0" y="0"/>
          <a:chExt cx="0" cy="0"/>
        </a:xfrm>
      </p:grpSpPr>
      <p:sp>
        <p:nvSpPr>
          <p:cNvPr id="630" name="Google Shape;630;p14"/>
          <p:cNvSpPr txBox="1"/>
          <p:nvPr>
            <p:ph hasCustomPrompt="1" type="title"/>
          </p:nvPr>
        </p:nvSpPr>
        <p:spPr>
          <a:xfrm>
            <a:off x="4889175" y="2142483"/>
            <a:ext cx="3328500" cy="768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5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31" name="Google Shape;631;p14"/>
          <p:cNvSpPr txBox="1"/>
          <p:nvPr>
            <p:ph idx="1" type="subTitle"/>
          </p:nvPr>
        </p:nvSpPr>
        <p:spPr>
          <a:xfrm>
            <a:off x="4889175" y="2926075"/>
            <a:ext cx="3328500" cy="126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PT Sans"/>
              <a:buNone/>
              <a:defRPr sz="15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Font typeface="PT Sans"/>
              <a:buNone/>
              <a:defRPr sz="1800">
                <a:latin typeface="PT Sans"/>
                <a:ea typeface="PT Sans"/>
                <a:cs typeface="PT Sans"/>
                <a:sym typeface="PT Sans"/>
              </a:defRPr>
            </a:lvl4pPr>
            <a:lvl5pPr lvl="4" rtl="0" algn="ctr">
              <a:lnSpc>
                <a:spcPct val="100000"/>
              </a:lnSpc>
              <a:spcBef>
                <a:spcPts val="0"/>
              </a:spcBef>
              <a:spcAft>
                <a:spcPts val="0"/>
              </a:spcAft>
              <a:buSzPts val="1800"/>
              <a:buFont typeface="PT Sans"/>
              <a:buNone/>
              <a:defRPr sz="1800">
                <a:latin typeface="PT Sans"/>
                <a:ea typeface="PT Sans"/>
                <a:cs typeface="PT Sans"/>
                <a:sym typeface="PT Sans"/>
              </a:defRPr>
            </a:lvl5pPr>
            <a:lvl6pPr lvl="5" rtl="0" algn="ctr">
              <a:lnSpc>
                <a:spcPct val="100000"/>
              </a:lnSpc>
              <a:spcBef>
                <a:spcPts val="0"/>
              </a:spcBef>
              <a:spcAft>
                <a:spcPts val="0"/>
              </a:spcAft>
              <a:buSzPts val="1800"/>
              <a:buFont typeface="PT Sans"/>
              <a:buNone/>
              <a:defRPr sz="1800">
                <a:latin typeface="PT Sans"/>
                <a:ea typeface="PT Sans"/>
                <a:cs typeface="PT Sans"/>
                <a:sym typeface="PT Sans"/>
              </a:defRPr>
            </a:lvl6pPr>
            <a:lvl7pPr lvl="6" rtl="0" algn="ctr">
              <a:lnSpc>
                <a:spcPct val="100000"/>
              </a:lnSpc>
              <a:spcBef>
                <a:spcPts val="0"/>
              </a:spcBef>
              <a:spcAft>
                <a:spcPts val="0"/>
              </a:spcAft>
              <a:buSzPts val="1800"/>
              <a:buFont typeface="PT Sans"/>
              <a:buNone/>
              <a:defRPr sz="1800">
                <a:latin typeface="PT Sans"/>
                <a:ea typeface="PT Sans"/>
                <a:cs typeface="PT Sans"/>
                <a:sym typeface="PT Sans"/>
              </a:defRPr>
            </a:lvl7pPr>
            <a:lvl8pPr lvl="7" rtl="0" algn="ctr">
              <a:lnSpc>
                <a:spcPct val="100000"/>
              </a:lnSpc>
              <a:spcBef>
                <a:spcPts val="0"/>
              </a:spcBef>
              <a:spcAft>
                <a:spcPts val="0"/>
              </a:spcAft>
              <a:buSzPts val="1800"/>
              <a:buFont typeface="PT Sans"/>
              <a:buNone/>
              <a:defRPr sz="1800">
                <a:latin typeface="PT Sans"/>
                <a:ea typeface="PT Sans"/>
                <a:cs typeface="PT Sans"/>
                <a:sym typeface="PT Sans"/>
              </a:defRPr>
            </a:lvl8pPr>
            <a:lvl9pPr lvl="8" rtl="0" algn="ctr">
              <a:lnSpc>
                <a:spcPct val="100000"/>
              </a:lnSpc>
              <a:spcBef>
                <a:spcPts val="0"/>
              </a:spcBef>
              <a:spcAft>
                <a:spcPts val="0"/>
              </a:spcAft>
              <a:buSzPts val="1800"/>
              <a:buFont typeface="PT Sans"/>
              <a:buNone/>
              <a:defRPr sz="1800">
                <a:latin typeface="PT Sans"/>
                <a:ea typeface="PT Sans"/>
                <a:cs typeface="PT Sans"/>
                <a:sym typeface="PT Sans"/>
              </a:defRPr>
            </a:lvl9pPr>
          </a:lstStyle>
          <a:p/>
        </p:txBody>
      </p:sp>
      <p:sp>
        <p:nvSpPr>
          <p:cNvPr id="632" name="Google Shape;632;p14"/>
          <p:cNvSpPr txBox="1"/>
          <p:nvPr>
            <p:ph hasCustomPrompt="1" idx="2" type="title"/>
          </p:nvPr>
        </p:nvSpPr>
        <p:spPr>
          <a:xfrm>
            <a:off x="926325" y="2142475"/>
            <a:ext cx="3329400" cy="768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5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33" name="Google Shape;633;p14"/>
          <p:cNvSpPr txBox="1"/>
          <p:nvPr>
            <p:ph idx="3" type="subTitle"/>
          </p:nvPr>
        </p:nvSpPr>
        <p:spPr>
          <a:xfrm>
            <a:off x="926325" y="2926070"/>
            <a:ext cx="3329400" cy="126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PT Sans"/>
              <a:buNone/>
              <a:defRPr sz="15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Font typeface="PT Sans"/>
              <a:buNone/>
              <a:defRPr sz="1800">
                <a:latin typeface="PT Sans"/>
                <a:ea typeface="PT Sans"/>
                <a:cs typeface="PT Sans"/>
                <a:sym typeface="PT Sans"/>
              </a:defRPr>
            </a:lvl4pPr>
            <a:lvl5pPr lvl="4" rtl="0" algn="ctr">
              <a:lnSpc>
                <a:spcPct val="100000"/>
              </a:lnSpc>
              <a:spcBef>
                <a:spcPts val="0"/>
              </a:spcBef>
              <a:spcAft>
                <a:spcPts val="0"/>
              </a:spcAft>
              <a:buSzPts val="1800"/>
              <a:buFont typeface="PT Sans"/>
              <a:buNone/>
              <a:defRPr sz="1800">
                <a:latin typeface="PT Sans"/>
                <a:ea typeface="PT Sans"/>
                <a:cs typeface="PT Sans"/>
                <a:sym typeface="PT Sans"/>
              </a:defRPr>
            </a:lvl5pPr>
            <a:lvl6pPr lvl="5" rtl="0" algn="ctr">
              <a:lnSpc>
                <a:spcPct val="100000"/>
              </a:lnSpc>
              <a:spcBef>
                <a:spcPts val="0"/>
              </a:spcBef>
              <a:spcAft>
                <a:spcPts val="0"/>
              </a:spcAft>
              <a:buSzPts val="1800"/>
              <a:buFont typeface="PT Sans"/>
              <a:buNone/>
              <a:defRPr sz="1800">
                <a:latin typeface="PT Sans"/>
                <a:ea typeface="PT Sans"/>
                <a:cs typeface="PT Sans"/>
                <a:sym typeface="PT Sans"/>
              </a:defRPr>
            </a:lvl6pPr>
            <a:lvl7pPr lvl="6" rtl="0" algn="ctr">
              <a:lnSpc>
                <a:spcPct val="100000"/>
              </a:lnSpc>
              <a:spcBef>
                <a:spcPts val="0"/>
              </a:spcBef>
              <a:spcAft>
                <a:spcPts val="0"/>
              </a:spcAft>
              <a:buSzPts val="1800"/>
              <a:buFont typeface="PT Sans"/>
              <a:buNone/>
              <a:defRPr sz="1800">
                <a:latin typeface="PT Sans"/>
                <a:ea typeface="PT Sans"/>
                <a:cs typeface="PT Sans"/>
                <a:sym typeface="PT Sans"/>
              </a:defRPr>
            </a:lvl7pPr>
            <a:lvl8pPr lvl="7" rtl="0" algn="ctr">
              <a:lnSpc>
                <a:spcPct val="100000"/>
              </a:lnSpc>
              <a:spcBef>
                <a:spcPts val="0"/>
              </a:spcBef>
              <a:spcAft>
                <a:spcPts val="0"/>
              </a:spcAft>
              <a:buSzPts val="1800"/>
              <a:buFont typeface="PT Sans"/>
              <a:buNone/>
              <a:defRPr sz="1800">
                <a:latin typeface="PT Sans"/>
                <a:ea typeface="PT Sans"/>
                <a:cs typeface="PT Sans"/>
                <a:sym typeface="PT Sans"/>
              </a:defRPr>
            </a:lvl8pPr>
            <a:lvl9pPr lvl="8" rtl="0" algn="ctr">
              <a:lnSpc>
                <a:spcPct val="100000"/>
              </a:lnSpc>
              <a:spcBef>
                <a:spcPts val="0"/>
              </a:spcBef>
              <a:spcAft>
                <a:spcPts val="0"/>
              </a:spcAft>
              <a:buSzPts val="1800"/>
              <a:buFont typeface="PT Sans"/>
              <a:buNone/>
              <a:defRPr sz="1800">
                <a:latin typeface="PT Sans"/>
                <a:ea typeface="PT Sans"/>
                <a:cs typeface="PT Sans"/>
                <a:sym typeface="PT Sans"/>
              </a:defRPr>
            </a:lvl9pPr>
          </a:lstStyle>
          <a:p/>
        </p:txBody>
      </p:sp>
      <p:grpSp>
        <p:nvGrpSpPr>
          <p:cNvPr id="634" name="Google Shape;634;p14"/>
          <p:cNvGrpSpPr/>
          <p:nvPr/>
        </p:nvGrpSpPr>
        <p:grpSpPr>
          <a:xfrm>
            <a:off x="3899262" y="4683440"/>
            <a:ext cx="523189" cy="591305"/>
            <a:chOff x="-3933425" y="3902625"/>
            <a:chExt cx="257500" cy="291025"/>
          </a:xfrm>
        </p:grpSpPr>
        <p:sp>
          <p:nvSpPr>
            <p:cNvPr id="635" name="Google Shape;635;p14"/>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4"/>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14"/>
          <p:cNvGrpSpPr/>
          <p:nvPr/>
        </p:nvGrpSpPr>
        <p:grpSpPr>
          <a:xfrm>
            <a:off x="8738856" y="1160274"/>
            <a:ext cx="521258" cy="591914"/>
            <a:chOff x="-692250" y="883225"/>
            <a:chExt cx="256550" cy="291325"/>
          </a:xfrm>
        </p:grpSpPr>
        <p:sp>
          <p:nvSpPr>
            <p:cNvPr id="643" name="Google Shape;643;p14"/>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4"/>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4"/>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4"/>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 name="Google Shape;649;p14"/>
          <p:cNvGrpSpPr/>
          <p:nvPr/>
        </p:nvGrpSpPr>
        <p:grpSpPr>
          <a:xfrm>
            <a:off x="4888953" y="148855"/>
            <a:ext cx="543049" cy="304211"/>
            <a:chOff x="-747000" y="3573275"/>
            <a:chExt cx="267275" cy="149725"/>
          </a:xfrm>
        </p:grpSpPr>
        <p:sp>
          <p:nvSpPr>
            <p:cNvPr id="650" name="Google Shape;650;p14"/>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14"/>
          <p:cNvGrpSpPr/>
          <p:nvPr/>
        </p:nvGrpSpPr>
        <p:grpSpPr>
          <a:xfrm>
            <a:off x="6106529" y="4565559"/>
            <a:ext cx="398487" cy="428049"/>
            <a:chOff x="-1810250" y="2858775"/>
            <a:chExt cx="196125" cy="210675"/>
          </a:xfrm>
        </p:grpSpPr>
        <p:sp>
          <p:nvSpPr>
            <p:cNvPr id="653" name="Google Shape;653;p14"/>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 name="Google Shape;659;p14"/>
          <p:cNvGrpSpPr/>
          <p:nvPr/>
        </p:nvGrpSpPr>
        <p:grpSpPr>
          <a:xfrm>
            <a:off x="1084688" y="118051"/>
            <a:ext cx="636360" cy="365826"/>
            <a:chOff x="-2933000" y="78675"/>
            <a:chExt cx="313200" cy="180050"/>
          </a:xfrm>
        </p:grpSpPr>
        <p:sp>
          <p:nvSpPr>
            <p:cNvPr id="660" name="Google Shape;660;p14"/>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4"/>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4"/>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14"/>
          <p:cNvGrpSpPr/>
          <p:nvPr/>
        </p:nvGrpSpPr>
        <p:grpSpPr>
          <a:xfrm>
            <a:off x="185314" y="2393079"/>
            <a:ext cx="549297" cy="357343"/>
            <a:chOff x="-3935325" y="1500150"/>
            <a:chExt cx="270350" cy="175875"/>
          </a:xfrm>
        </p:grpSpPr>
        <p:sp>
          <p:nvSpPr>
            <p:cNvPr id="667" name="Google Shape;667;p14"/>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4"/>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 name="Google Shape;671;p14"/>
          <p:cNvGrpSpPr/>
          <p:nvPr/>
        </p:nvGrpSpPr>
        <p:grpSpPr>
          <a:xfrm>
            <a:off x="8033819" y="4504823"/>
            <a:ext cx="630518" cy="410424"/>
            <a:chOff x="-631325" y="2153650"/>
            <a:chExt cx="310325" cy="202000"/>
          </a:xfrm>
        </p:grpSpPr>
        <p:sp>
          <p:nvSpPr>
            <p:cNvPr id="672" name="Google Shape;672;p14"/>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 name="Google Shape;676;p14"/>
          <p:cNvGrpSpPr/>
          <p:nvPr/>
        </p:nvGrpSpPr>
        <p:grpSpPr>
          <a:xfrm>
            <a:off x="1478612" y="4504816"/>
            <a:ext cx="423158" cy="549505"/>
            <a:chOff x="-2860650" y="4799975"/>
            <a:chExt cx="242275" cy="314650"/>
          </a:xfrm>
        </p:grpSpPr>
        <p:sp>
          <p:nvSpPr>
            <p:cNvPr id="677" name="Google Shape;677;p14"/>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14"/>
          <p:cNvGrpSpPr/>
          <p:nvPr/>
        </p:nvGrpSpPr>
        <p:grpSpPr>
          <a:xfrm>
            <a:off x="227919" y="118041"/>
            <a:ext cx="464078" cy="663125"/>
            <a:chOff x="-705100" y="3818225"/>
            <a:chExt cx="242275" cy="346225"/>
          </a:xfrm>
        </p:grpSpPr>
        <p:sp>
          <p:nvSpPr>
            <p:cNvPr id="681" name="Google Shape;681;p14"/>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 name="Google Shape;685;p14"/>
          <p:cNvGrpSpPr/>
          <p:nvPr/>
        </p:nvGrpSpPr>
        <p:grpSpPr>
          <a:xfrm>
            <a:off x="8738847" y="3756020"/>
            <a:ext cx="464084" cy="584233"/>
            <a:chOff x="-3898700" y="2240775"/>
            <a:chExt cx="233725" cy="294250"/>
          </a:xfrm>
        </p:grpSpPr>
        <p:sp>
          <p:nvSpPr>
            <p:cNvPr id="686" name="Google Shape;686;p14"/>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88" name="Google Shape;688;p14"/>
          <p:cNvPicPr preferRelativeResize="0"/>
          <p:nvPr/>
        </p:nvPicPr>
        <p:blipFill>
          <a:blip r:embed="rId2">
            <a:alphaModFix/>
          </a:blip>
          <a:stretch>
            <a:fillRect/>
          </a:stretch>
        </p:blipFill>
        <p:spPr>
          <a:xfrm>
            <a:off x="-3" y="4068700"/>
            <a:ext cx="795650" cy="924899"/>
          </a:xfrm>
          <a:prstGeom prst="rect">
            <a:avLst/>
          </a:prstGeom>
          <a:noFill/>
          <a:ln>
            <a:noFill/>
          </a:ln>
        </p:spPr>
      </p:pic>
      <p:pic>
        <p:nvPicPr>
          <p:cNvPr id="689" name="Google Shape;689;p14"/>
          <p:cNvPicPr preferRelativeResize="0"/>
          <p:nvPr/>
        </p:nvPicPr>
        <p:blipFill>
          <a:blip r:embed="rId2">
            <a:alphaModFix/>
          </a:blip>
          <a:stretch>
            <a:fillRect/>
          </a:stretch>
        </p:blipFill>
        <p:spPr>
          <a:xfrm rot="-5">
            <a:off x="8329950" y="184274"/>
            <a:ext cx="721725" cy="83895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4_1">
    <p:spTree>
      <p:nvGrpSpPr>
        <p:cNvPr id="690" name="Shape 690"/>
        <p:cNvGrpSpPr/>
        <p:nvPr/>
      </p:nvGrpSpPr>
      <p:grpSpPr>
        <a:xfrm>
          <a:off x="0" y="0"/>
          <a:ext cx="0" cy="0"/>
          <a:chOff x="0" y="0"/>
          <a:chExt cx="0" cy="0"/>
        </a:xfrm>
      </p:grpSpPr>
      <p:grpSp>
        <p:nvGrpSpPr>
          <p:cNvPr id="691" name="Google Shape;691;p15"/>
          <p:cNvGrpSpPr/>
          <p:nvPr/>
        </p:nvGrpSpPr>
        <p:grpSpPr>
          <a:xfrm>
            <a:off x="2622912" y="4313565"/>
            <a:ext cx="523189" cy="591305"/>
            <a:chOff x="-3933425" y="3902625"/>
            <a:chExt cx="257500" cy="291025"/>
          </a:xfrm>
        </p:grpSpPr>
        <p:sp>
          <p:nvSpPr>
            <p:cNvPr id="692" name="Google Shape;692;p15"/>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 name="Google Shape;699;p15"/>
          <p:cNvGrpSpPr/>
          <p:nvPr/>
        </p:nvGrpSpPr>
        <p:grpSpPr>
          <a:xfrm>
            <a:off x="8084531" y="2200924"/>
            <a:ext cx="521258" cy="591914"/>
            <a:chOff x="-692250" y="883225"/>
            <a:chExt cx="256550" cy="291325"/>
          </a:xfrm>
        </p:grpSpPr>
        <p:sp>
          <p:nvSpPr>
            <p:cNvPr id="700" name="Google Shape;700;p15"/>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06" name="Google Shape;706;p15"/>
          <p:cNvPicPr preferRelativeResize="0"/>
          <p:nvPr/>
        </p:nvPicPr>
        <p:blipFill>
          <a:blip r:embed="rId2">
            <a:alphaModFix/>
          </a:blip>
          <a:stretch>
            <a:fillRect/>
          </a:stretch>
        </p:blipFill>
        <p:spPr>
          <a:xfrm rot="-5400000">
            <a:off x="730450" y="4667049"/>
            <a:ext cx="441247" cy="444889"/>
          </a:xfrm>
          <a:prstGeom prst="rect">
            <a:avLst/>
          </a:prstGeom>
          <a:noFill/>
          <a:ln>
            <a:noFill/>
          </a:ln>
        </p:spPr>
      </p:pic>
      <p:grpSp>
        <p:nvGrpSpPr>
          <p:cNvPr id="707" name="Google Shape;707;p15"/>
          <p:cNvGrpSpPr/>
          <p:nvPr/>
        </p:nvGrpSpPr>
        <p:grpSpPr>
          <a:xfrm>
            <a:off x="7620953" y="4737380"/>
            <a:ext cx="543049" cy="304211"/>
            <a:chOff x="-747000" y="3573275"/>
            <a:chExt cx="267275" cy="149725"/>
          </a:xfrm>
        </p:grpSpPr>
        <p:sp>
          <p:nvSpPr>
            <p:cNvPr id="708" name="Google Shape;708;p15"/>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 name="Google Shape;710;p15"/>
          <p:cNvGrpSpPr/>
          <p:nvPr/>
        </p:nvGrpSpPr>
        <p:grpSpPr>
          <a:xfrm>
            <a:off x="95254" y="4552259"/>
            <a:ext cx="398487" cy="428049"/>
            <a:chOff x="-1810250" y="2858775"/>
            <a:chExt cx="196125" cy="210675"/>
          </a:xfrm>
        </p:grpSpPr>
        <p:sp>
          <p:nvSpPr>
            <p:cNvPr id="711" name="Google Shape;711;p15"/>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15"/>
          <p:cNvGrpSpPr/>
          <p:nvPr/>
        </p:nvGrpSpPr>
        <p:grpSpPr>
          <a:xfrm>
            <a:off x="953576" y="140192"/>
            <a:ext cx="523188" cy="590593"/>
            <a:chOff x="-3847275" y="202975"/>
            <a:chExt cx="257500" cy="290675"/>
          </a:xfrm>
        </p:grpSpPr>
        <p:sp>
          <p:nvSpPr>
            <p:cNvPr id="718" name="Google Shape;718;p15"/>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15"/>
          <p:cNvGrpSpPr/>
          <p:nvPr/>
        </p:nvGrpSpPr>
        <p:grpSpPr>
          <a:xfrm>
            <a:off x="-239287" y="1085976"/>
            <a:ext cx="636360" cy="365826"/>
            <a:chOff x="-2933000" y="78675"/>
            <a:chExt cx="313200" cy="180050"/>
          </a:xfrm>
        </p:grpSpPr>
        <p:sp>
          <p:nvSpPr>
            <p:cNvPr id="726" name="Google Shape;726;p15"/>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15"/>
          <p:cNvGrpSpPr/>
          <p:nvPr/>
        </p:nvGrpSpPr>
        <p:grpSpPr>
          <a:xfrm>
            <a:off x="5414289" y="38704"/>
            <a:ext cx="549297" cy="357343"/>
            <a:chOff x="-3935325" y="1500150"/>
            <a:chExt cx="270350" cy="175875"/>
          </a:xfrm>
        </p:grpSpPr>
        <p:sp>
          <p:nvSpPr>
            <p:cNvPr id="733" name="Google Shape;733;p15"/>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5"/>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15"/>
          <p:cNvGrpSpPr/>
          <p:nvPr/>
        </p:nvGrpSpPr>
        <p:grpSpPr>
          <a:xfrm>
            <a:off x="8551344" y="1182736"/>
            <a:ext cx="630518" cy="410424"/>
            <a:chOff x="-631325" y="2153650"/>
            <a:chExt cx="310325" cy="202000"/>
          </a:xfrm>
        </p:grpSpPr>
        <p:sp>
          <p:nvSpPr>
            <p:cNvPr id="738" name="Google Shape;738;p15"/>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5"/>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 name="Google Shape;742;p15"/>
          <p:cNvGrpSpPr/>
          <p:nvPr/>
        </p:nvGrpSpPr>
        <p:grpSpPr>
          <a:xfrm rot="2700000">
            <a:off x="173164" y="431772"/>
            <a:ext cx="423146" cy="549509"/>
            <a:chOff x="-2860650" y="4799975"/>
            <a:chExt cx="242275" cy="314650"/>
          </a:xfrm>
        </p:grpSpPr>
        <p:sp>
          <p:nvSpPr>
            <p:cNvPr id="743" name="Google Shape;743;p15"/>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15"/>
          <p:cNvGrpSpPr/>
          <p:nvPr/>
        </p:nvGrpSpPr>
        <p:grpSpPr>
          <a:xfrm>
            <a:off x="8551344" y="4378466"/>
            <a:ext cx="464078" cy="663125"/>
            <a:chOff x="-705100" y="3818225"/>
            <a:chExt cx="242275" cy="346225"/>
          </a:xfrm>
        </p:grpSpPr>
        <p:sp>
          <p:nvSpPr>
            <p:cNvPr id="747" name="Google Shape;747;p15"/>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15"/>
          <p:cNvGrpSpPr/>
          <p:nvPr/>
        </p:nvGrpSpPr>
        <p:grpSpPr>
          <a:xfrm>
            <a:off x="8551347" y="247383"/>
            <a:ext cx="464084" cy="584233"/>
            <a:chOff x="-3898700" y="2240775"/>
            <a:chExt cx="233725" cy="294250"/>
          </a:xfrm>
        </p:grpSpPr>
        <p:sp>
          <p:nvSpPr>
            <p:cNvPr id="752" name="Google Shape;752;p15"/>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54" name="Google Shape;754;p15"/>
          <p:cNvPicPr preferRelativeResize="0"/>
          <p:nvPr/>
        </p:nvPicPr>
        <p:blipFill>
          <a:blip r:embed="rId3">
            <a:alphaModFix/>
          </a:blip>
          <a:stretch>
            <a:fillRect/>
          </a:stretch>
        </p:blipFill>
        <p:spPr>
          <a:xfrm rot="-5400012">
            <a:off x="162975" y="1940179"/>
            <a:ext cx="664650" cy="1034489"/>
          </a:xfrm>
          <a:prstGeom prst="rect">
            <a:avLst/>
          </a:prstGeom>
          <a:noFill/>
          <a:ln>
            <a:noFill/>
          </a:ln>
        </p:spPr>
      </p:pic>
      <p:pic>
        <p:nvPicPr>
          <p:cNvPr id="755" name="Google Shape;755;p15"/>
          <p:cNvPicPr preferRelativeResize="0"/>
          <p:nvPr/>
        </p:nvPicPr>
        <p:blipFill>
          <a:blip r:embed="rId3">
            <a:alphaModFix/>
          </a:blip>
          <a:stretch>
            <a:fillRect/>
          </a:stretch>
        </p:blipFill>
        <p:spPr>
          <a:xfrm flipH="1" rot="5400012">
            <a:off x="8163975" y="3235579"/>
            <a:ext cx="664650" cy="1034489"/>
          </a:xfrm>
          <a:prstGeom prst="rect">
            <a:avLst/>
          </a:prstGeom>
          <a:noFill/>
          <a:ln>
            <a:noFill/>
          </a:ln>
        </p:spPr>
      </p:pic>
      <p:sp>
        <p:nvSpPr>
          <p:cNvPr id="756" name="Google Shape;756;p15"/>
          <p:cNvSpPr txBox="1"/>
          <p:nvPr>
            <p:ph hasCustomPrompt="1" type="title"/>
          </p:nvPr>
        </p:nvSpPr>
        <p:spPr>
          <a:xfrm>
            <a:off x="7173800" y="1682925"/>
            <a:ext cx="1096500" cy="497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6000"/>
              <a:buNone/>
              <a:defRPr b="1" sz="37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57" name="Google Shape;757;p15"/>
          <p:cNvSpPr txBox="1"/>
          <p:nvPr>
            <p:ph hasCustomPrompt="1" idx="2" type="title"/>
          </p:nvPr>
        </p:nvSpPr>
        <p:spPr>
          <a:xfrm>
            <a:off x="7173800" y="2868799"/>
            <a:ext cx="1096500" cy="497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6000"/>
              <a:buNone/>
              <a:defRPr b="1" sz="37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58" name="Google Shape;758;p15"/>
          <p:cNvSpPr txBox="1"/>
          <p:nvPr>
            <p:ph hasCustomPrompt="1" idx="3" type="title"/>
          </p:nvPr>
        </p:nvSpPr>
        <p:spPr>
          <a:xfrm>
            <a:off x="7173800" y="4054550"/>
            <a:ext cx="1096500" cy="497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6000"/>
              <a:buNone/>
              <a:defRPr b="1" sz="3700">
                <a:solidFill>
                  <a:schemeClr val="accent3"/>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59" name="Google Shape;759;p15"/>
          <p:cNvSpPr txBox="1"/>
          <p:nvPr>
            <p:ph idx="1" type="subTitle"/>
          </p:nvPr>
        </p:nvSpPr>
        <p:spPr>
          <a:xfrm>
            <a:off x="873650" y="1684875"/>
            <a:ext cx="2002800" cy="493800"/>
          </a:xfrm>
          <a:prstGeom prst="rect">
            <a:avLst/>
          </a:prstGeom>
          <a:noFill/>
          <a:ln>
            <a:noFill/>
          </a:ln>
        </p:spPr>
        <p:txBody>
          <a:bodyPr anchorCtr="0" anchor="ctr" bIns="91425" lIns="91425" spcFirstLastPara="1" rIns="91425" wrap="square" tIns="91425">
            <a:noAutofit/>
          </a:bodyPr>
          <a:lstStyle>
            <a:lvl1pPr lvl="0" rtl="0">
              <a:lnSpc>
                <a:spcPct val="115000"/>
              </a:lnSpc>
              <a:spcBef>
                <a:spcPts val="0"/>
              </a:spcBef>
              <a:spcAft>
                <a:spcPts val="0"/>
              </a:spcAft>
              <a:buSzPts val="1500"/>
              <a:buNone/>
              <a:defRPr sz="1500"/>
            </a:lvl1pPr>
            <a:lvl2pPr lvl="1" rtl="0" algn="ctr">
              <a:lnSpc>
                <a:spcPct val="115000"/>
              </a:lnSpc>
              <a:spcBef>
                <a:spcPts val="0"/>
              </a:spcBef>
              <a:spcAft>
                <a:spcPts val="0"/>
              </a:spcAft>
              <a:buSzPts val="1500"/>
              <a:buNone/>
              <a:defRPr sz="1500"/>
            </a:lvl2pPr>
            <a:lvl3pPr lvl="2" rtl="0" algn="ctr">
              <a:lnSpc>
                <a:spcPct val="115000"/>
              </a:lnSpc>
              <a:spcBef>
                <a:spcPts val="0"/>
              </a:spcBef>
              <a:spcAft>
                <a:spcPts val="0"/>
              </a:spcAft>
              <a:buSzPts val="1500"/>
              <a:buNone/>
              <a:defRPr sz="1500"/>
            </a:lvl3pPr>
            <a:lvl4pPr lvl="3" rtl="0" algn="ctr">
              <a:lnSpc>
                <a:spcPct val="115000"/>
              </a:lnSpc>
              <a:spcBef>
                <a:spcPts val="0"/>
              </a:spcBef>
              <a:spcAft>
                <a:spcPts val="0"/>
              </a:spcAft>
              <a:buSzPts val="1500"/>
              <a:buNone/>
              <a:defRPr sz="1500"/>
            </a:lvl4pPr>
            <a:lvl5pPr lvl="4" rtl="0" algn="ctr">
              <a:lnSpc>
                <a:spcPct val="115000"/>
              </a:lnSpc>
              <a:spcBef>
                <a:spcPts val="0"/>
              </a:spcBef>
              <a:spcAft>
                <a:spcPts val="0"/>
              </a:spcAft>
              <a:buSzPts val="1500"/>
              <a:buNone/>
              <a:defRPr sz="1500"/>
            </a:lvl5pPr>
            <a:lvl6pPr lvl="5" rtl="0" algn="ctr">
              <a:lnSpc>
                <a:spcPct val="115000"/>
              </a:lnSpc>
              <a:spcBef>
                <a:spcPts val="0"/>
              </a:spcBef>
              <a:spcAft>
                <a:spcPts val="0"/>
              </a:spcAft>
              <a:buSzPts val="1500"/>
              <a:buNone/>
              <a:defRPr sz="1500"/>
            </a:lvl6pPr>
            <a:lvl7pPr lvl="6" rtl="0" algn="ctr">
              <a:lnSpc>
                <a:spcPct val="115000"/>
              </a:lnSpc>
              <a:spcBef>
                <a:spcPts val="0"/>
              </a:spcBef>
              <a:spcAft>
                <a:spcPts val="0"/>
              </a:spcAft>
              <a:buSzPts val="1500"/>
              <a:buNone/>
              <a:defRPr sz="1500"/>
            </a:lvl7pPr>
            <a:lvl8pPr lvl="7" rtl="0" algn="ctr">
              <a:lnSpc>
                <a:spcPct val="115000"/>
              </a:lnSpc>
              <a:spcBef>
                <a:spcPts val="0"/>
              </a:spcBef>
              <a:spcAft>
                <a:spcPts val="0"/>
              </a:spcAft>
              <a:buSzPts val="1500"/>
              <a:buNone/>
              <a:defRPr sz="1500"/>
            </a:lvl8pPr>
            <a:lvl9pPr lvl="8" rtl="0" algn="ctr">
              <a:lnSpc>
                <a:spcPct val="115000"/>
              </a:lnSpc>
              <a:spcBef>
                <a:spcPts val="0"/>
              </a:spcBef>
              <a:spcAft>
                <a:spcPts val="0"/>
              </a:spcAft>
              <a:buSzPts val="1500"/>
              <a:buNone/>
              <a:defRPr sz="1500"/>
            </a:lvl9pPr>
          </a:lstStyle>
          <a:p/>
        </p:txBody>
      </p:sp>
      <p:sp>
        <p:nvSpPr>
          <p:cNvPr id="760" name="Google Shape;760;p15"/>
          <p:cNvSpPr txBox="1"/>
          <p:nvPr>
            <p:ph idx="4" type="subTitle"/>
          </p:nvPr>
        </p:nvSpPr>
        <p:spPr>
          <a:xfrm>
            <a:off x="873650" y="2868799"/>
            <a:ext cx="2002800" cy="497700"/>
          </a:xfrm>
          <a:prstGeom prst="rect">
            <a:avLst/>
          </a:prstGeom>
          <a:noFill/>
          <a:ln>
            <a:noFill/>
          </a:ln>
        </p:spPr>
        <p:txBody>
          <a:bodyPr anchorCtr="0" anchor="ctr" bIns="91425" lIns="91425" spcFirstLastPara="1" rIns="91425" wrap="square" tIns="91425">
            <a:noAutofit/>
          </a:bodyPr>
          <a:lstStyle>
            <a:lvl1pPr lvl="0" rtl="0">
              <a:lnSpc>
                <a:spcPct val="115000"/>
              </a:lnSpc>
              <a:spcBef>
                <a:spcPts val="0"/>
              </a:spcBef>
              <a:spcAft>
                <a:spcPts val="0"/>
              </a:spcAft>
              <a:buSzPts val="1500"/>
              <a:buNone/>
              <a:defRPr sz="1500"/>
            </a:lvl1pPr>
            <a:lvl2pPr lvl="1" rtl="0" algn="ctr">
              <a:lnSpc>
                <a:spcPct val="115000"/>
              </a:lnSpc>
              <a:spcBef>
                <a:spcPts val="0"/>
              </a:spcBef>
              <a:spcAft>
                <a:spcPts val="0"/>
              </a:spcAft>
              <a:buSzPts val="1500"/>
              <a:buNone/>
              <a:defRPr sz="1500"/>
            </a:lvl2pPr>
            <a:lvl3pPr lvl="2" rtl="0" algn="ctr">
              <a:lnSpc>
                <a:spcPct val="115000"/>
              </a:lnSpc>
              <a:spcBef>
                <a:spcPts val="0"/>
              </a:spcBef>
              <a:spcAft>
                <a:spcPts val="0"/>
              </a:spcAft>
              <a:buSzPts val="1500"/>
              <a:buNone/>
              <a:defRPr sz="1500"/>
            </a:lvl3pPr>
            <a:lvl4pPr lvl="3" rtl="0" algn="ctr">
              <a:lnSpc>
                <a:spcPct val="115000"/>
              </a:lnSpc>
              <a:spcBef>
                <a:spcPts val="0"/>
              </a:spcBef>
              <a:spcAft>
                <a:spcPts val="0"/>
              </a:spcAft>
              <a:buSzPts val="1500"/>
              <a:buNone/>
              <a:defRPr sz="1500"/>
            </a:lvl4pPr>
            <a:lvl5pPr lvl="4" rtl="0" algn="ctr">
              <a:lnSpc>
                <a:spcPct val="115000"/>
              </a:lnSpc>
              <a:spcBef>
                <a:spcPts val="0"/>
              </a:spcBef>
              <a:spcAft>
                <a:spcPts val="0"/>
              </a:spcAft>
              <a:buSzPts val="1500"/>
              <a:buNone/>
              <a:defRPr sz="1500"/>
            </a:lvl5pPr>
            <a:lvl6pPr lvl="5" rtl="0" algn="ctr">
              <a:lnSpc>
                <a:spcPct val="115000"/>
              </a:lnSpc>
              <a:spcBef>
                <a:spcPts val="0"/>
              </a:spcBef>
              <a:spcAft>
                <a:spcPts val="0"/>
              </a:spcAft>
              <a:buSzPts val="1500"/>
              <a:buNone/>
              <a:defRPr sz="1500"/>
            </a:lvl6pPr>
            <a:lvl7pPr lvl="6" rtl="0" algn="ctr">
              <a:lnSpc>
                <a:spcPct val="115000"/>
              </a:lnSpc>
              <a:spcBef>
                <a:spcPts val="0"/>
              </a:spcBef>
              <a:spcAft>
                <a:spcPts val="0"/>
              </a:spcAft>
              <a:buSzPts val="1500"/>
              <a:buNone/>
              <a:defRPr sz="1500"/>
            </a:lvl7pPr>
            <a:lvl8pPr lvl="7" rtl="0" algn="ctr">
              <a:lnSpc>
                <a:spcPct val="115000"/>
              </a:lnSpc>
              <a:spcBef>
                <a:spcPts val="0"/>
              </a:spcBef>
              <a:spcAft>
                <a:spcPts val="0"/>
              </a:spcAft>
              <a:buSzPts val="1500"/>
              <a:buNone/>
              <a:defRPr sz="1500"/>
            </a:lvl8pPr>
            <a:lvl9pPr lvl="8" rtl="0" algn="ctr">
              <a:lnSpc>
                <a:spcPct val="115000"/>
              </a:lnSpc>
              <a:spcBef>
                <a:spcPts val="0"/>
              </a:spcBef>
              <a:spcAft>
                <a:spcPts val="0"/>
              </a:spcAft>
              <a:buSzPts val="1500"/>
              <a:buNone/>
              <a:defRPr sz="1500"/>
            </a:lvl9pPr>
          </a:lstStyle>
          <a:p/>
        </p:txBody>
      </p:sp>
      <p:sp>
        <p:nvSpPr>
          <p:cNvPr id="761" name="Google Shape;761;p15"/>
          <p:cNvSpPr txBox="1"/>
          <p:nvPr>
            <p:ph idx="5" type="subTitle"/>
          </p:nvPr>
        </p:nvSpPr>
        <p:spPr>
          <a:xfrm>
            <a:off x="873650" y="4056500"/>
            <a:ext cx="2002800" cy="493800"/>
          </a:xfrm>
          <a:prstGeom prst="rect">
            <a:avLst/>
          </a:prstGeom>
          <a:noFill/>
          <a:ln>
            <a:noFill/>
          </a:ln>
        </p:spPr>
        <p:txBody>
          <a:bodyPr anchorCtr="0" anchor="ctr" bIns="91425" lIns="91425" spcFirstLastPara="1" rIns="91425" wrap="square" tIns="91425">
            <a:noAutofit/>
          </a:bodyPr>
          <a:lstStyle>
            <a:lvl1pPr lvl="0" rtl="0">
              <a:lnSpc>
                <a:spcPct val="115000"/>
              </a:lnSpc>
              <a:spcBef>
                <a:spcPts val="0"/>
              </a:spcBef>
              <a:spcAft>
                <a:spcPts val="0"/>
              </a:spcAft>
              <a:buSzPts val="1500"/>
              <a:buNone/>
              <a:defRPr sz="1500"/>
            </a:lvl1pPr>
            <a:lvl2pPr lvl="1" rtl="0" algn="ctr">
              <a:lnSpc>
                <a:spcPct val="115000"/>
              </a:lnSpc>
              <a:spcBef>
                <a:spcPts val="0"/>
              </a:spcBef>
              <a:spcAft>
                <a:spcPts val="0"/>
              </a:spcAft>
              <a:buSzPts val="1500"/>
              <a:buNone/>
              <a:defRPr sz="1500"/>
            </a:lvl2pPr>
            <a:lvl3pPr lvl="2" rtl="0" algn="ctr">
              <a:lnSpc>
                <a:spcPct val="115000"/>
              </a:lnSpc>
              <a:spcBef>
                <a:spcPts val="0"/>
              </a:spcBef>
              <a:spcAft>
                <a:spcPts val="0"/>
              </a:spcAft>
              <a:buSzPts val="1500"/>
              <a:buNone/>
              <a:defRPr sz="1500"/>
            </a:lvl3pPr>
            <a:lvl4pPr lvl="3" rtl="0" algn="ctr">
              <a:lnSpc>
                <a:spcPct val="115000"/>
              </a:lnSpc>
              <a:spcBef>
                <a:spcPts val="0"/>
              </a:spcBef>
              <a:spcAft>
                <a:spcPts val="0"/>
              </a:spcAft>
              <a:buSzPts val="1500"/>
              <a:buNone/>
              <a:defRPr sz="1500"/>
            </a:lvl4pPr>
            <a:lvl5pPr lvl="4" rtl="0" algn="ctr">
              <a:lnSpc>
                <a:spcPct val="115000"/>
              </a:lnSpc>
              <a:spcBef>
                <a:spcPts val="0"/>
              </a:spcBef>
              <a:spcAft>
                <a:spcPts val="0"/>
              </a:spcAft>
              <a:buSzPts val="1500"/>
              <a:buNone/>
              <a:defRPr sz="1500"/>
            </a:lvl5pPr>
            <a:lvl6pPr lvl="5" rtl="0" algn="ctr">
              <a:lnSpc>
                <a:spcPct val="115000"/>
              </a:lnSpc>
              <a:spcBef>
                <a:spcPts val="0"/>
              </a:spcBef>
              <a:spcAft>
                <a:spcPts val="0"/>
              </a:spcAft>
              <a:buSzPts val="1500"/>
              <a:buNone/>
              <a:defRPr sz="1500"/>
            </a:lvl6pPr>
            <a:lvl7pPr lvl="6" rtl="0" algn="ctr">
              <a:lnSpc>
                <a:spcPct val="115000"/>
              </a:lnSpc>
              <a:spcBef>
                <a:spcPts val="0"/>
              </a:spcBef>
              <a:spcAft>
                <a:spcPts val="0"/>
              </a:spcAft>
              <a:buSzPts val="1500"/>
              <a:buNone/>
              <a:defRPr sz="1500"/>
            </a:lvl7pPr>
            <a:lvl8pPr lvl="7" rtl="0" algn="ctr">
              <a:lnSpc>
                <a:spcPct val="115000"/>
              </a:lnSpc>
              <a:spcBef>
                <a:spcPts val="0"/>
              </a:spcBef>
              <a:spcAft>
                <a:spcPts val="0"/>
              </a:spcAft>
              <a:buSzPts val="1500"/>
              <a:buNone/>
              <a:defRPr sz="1500"/>
            </a:lvl8pPr>
            <a:lvl9pPr lvl="8" rtl="0" algn="ctr">
              <a:lnSpc>
                <a:spcPct val="115000"/>
              </a:lnSpc>
              <a:spcBef>
                <a:spcPts val="0"/>
              </a:spcBef>
              <a:spcAft>
                <a:spcPts val="0"/>
              </a:spcAft>
              <a:buSzPts val="1500"/>
              <a:buNone/>
              <a:defRPr sz="1500"/>
            </a:lvl9pPr>
          </a:lstStyle>
          <a:p/>
        </p:txBody>
      </p:sp>
      <p:sp>
        <p:nvSpPr>
          <p:cNvPr id="762" name="Google Shape;762;p15"/>
          <p:cNvSpPr txBox="1"/>
          <p:nvPr>
            <p:ph idx="6" type="title"/>
          </p:nvPr>
        </p:nvSpPr>
        <p:spPr>
          <a:xfrm>
            <a:off x="2724050" y="1194750"/>
            <a:ext cx="4602000" cy="386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200"/>
              <a:buNone/>
              <a:defRPr b="1"/>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763" name="Google Shape;763;p15"/>
          <p:cNvSpPr txBox="1"/>
          <p:nvPr>
            <p:ph idx="7" type="title"/>
          </p:nvPr>
        </p:nvSpPr>
        <p:spPr>
          <a:xfrm>
            <a:off x="2728250" y="2379850"/>
            <a:ext cx="4593600" cy="386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200"/>
              <a:buNone/>
              <a:defRPr b="1"/>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764" name="Google Shape;764;p15"/>
          <p:cNvSpPr txBox="1"/>
          <p:nvPr>
            <p:ph idx="8" type="title"/>
          </p:nvPr>
        </p:nvSpPr>
        <p:spPr>
          <a:xfrm>
            <a:off x="2728250" y="3564950"/>
            <a:ext cx="4593600" cy="386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200"/>
              <a:buNone/>
              <a:defRPr b="1"/>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765" name="Google Shape;765;p15"/>
          <p:cNvSpPr txBox="1"/>
          <p:nvPr>
            <p:ph idx="9"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766" name="Shape 766"/>
        <p:cNvGrpSpPr/>
        <p:nvPr/>
      </p:nvGrpSpPr>
      <p:grpSpPr>
        <a:xfrm>
          <a:off x="0" y="0"/>
          <a:ext cx="0" cy="0"/>
          <a:chOff x="0" y="0"/>
          <a:chExt cx="0" cy="0"/>
        </a:xfrm>
      </p:grpSpPr>
      <p:sp>
        <p:nvSpPr>
          <p:cNvPr id="767" name="Google Shape;767;p16"/>
          <p:cNvSpPr txBox="1"/>
          <p:nvPr>
            <p:ph type="title"/>
          </p:nvPr>
        </p:nvSpPr>
        <p:spPr>
          <a:xfrm>
            <a:off x="1882813" y="2986000"/>
            <a:ext cx="5378400" cy="66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68" name="Google Shape;768;p16"/>
          <p:cNvSpPr txBox="1"/>
          <p:nvPr>
            <p:ph idx="1" type="subTitle"/>
          </p:nvPr>
        </p:nvSpPr>
        <p:spPr>
          <a:xfrm>
            <a:off x="1226413" y="1088325"/>
            <a:ext cx="6691200" cy="1863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769" name="Google Shape;769;p16"/>
          <p:cNvGrpSpPr/>
          <p:nvPr/>
        </p:nvGrpSpPr>
        <p:grpSpPr>
          <a:xfrm>
            <a:off x="3081813" y="99776"/>
            <a:ext cx="636360" cy="365826"/>
            <a:chOff x="-2933000" y="78675"/>
            <a:chExt cx="313200" cy="180050"/>
          </a:xfrm>
        </p:grpSpPr>
        <p:sp>
          <p:nvSpPr>
            <p:cNvPr id="770" name="Google Shape;770;p16"/>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6"/>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6"/>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6"/>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6"/>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6"/>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76" name="Google Shape;776;p16"/>
          <p:cNvPicPr preferRelativeResize="0"/>
          <p:nvPr/>
        </p:nvPicPr>
        <p:blipFill>
          <a:blip r:embed="rId2">
            <a:alphaModFix/>
          </a:blip>
          <a:stretch>
            <a:fillRect/>
          </a:stretch>
        </p:blipFill>
        <p:spPr>
          <a:xfrm rot="-5400000">
            <a:off x="8094853" y="200688"/>
            <a:ext cx="672086" cy="677634"/>
          </a:xfrm>
          <a:prstGeom prst="rect">
            <a:avLst/>
          </a:prstGeom>
          <a:noFill/>
          <a:ln>
            <a:noFill/>
          </a:ln>
        </p:spPr>
      </p:pic>
      <p:pic>
        <p:nvPicPr>
          <p:cNvPr id="777" name="Google Shape;777;p16"/>
          <p:cNvPicPr preferRelativeResize="0"/>
          <p:nvPr/>
        </p:nvPicPr>
        <p:blipFill>
          <a:blip r:embed="rId2">
            <a:alphaModFix/>
          </a:blip>
          <a:stretch>
            <a:fillRect/>
          </a:stretch>
        </p:blipFill>
        <p:spPr>
          <a:xfrm rot="-5400000">
            <a:off x="8553175" y="1099511"/>
            <a:ext cx="441247" cy="444889"/>
          </a:xfrm>
          <a:prstGeom prst="rect">
            <a:avLst/>
          </a:prstGeom>
          <a:noFill/>
          <a:ln>
            <a:noFill/>
          </a:ln>
        </p:spPr>
      </p:pic>
      <p:grpSp>
        <p:nvGrpSpPr>
          <p:cNvPr id="778" name="Google Shape;778;p16"/>
          <p:cNvGrpSpPr/>
          <p:nvPr/>
        </p:nvGrpSpPr>
        <p:grpSpPr>
          <a:xfrm>
            <a:off x="162454" y="4395209"/>
            <a:ext cx="398487" cy="428049"/>
            <a:chOff x="-1810250" y="2858775"/>
            <a:chExt cx="196125" cy="210675"/>
          </a:xfrm>
        </p:grpSpPr>
        <p:sp>
          <p:nvSpPr>
            <p:cNvPr id="779" name="Google Shape;779;p16"/>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6"/>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6"/>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6"/>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16"/>
          <p:cNvGrpSpPr/>
          <p:nvPr/>
        </p:nvGrpSpPr>
        <p:grpSpPr>
          <a:xfrm>
            <a:off x="-90399" y="1911804"/>
            <a:ext cx="523188" cy="590593"/>
            <a:chOff x="-3847275" y="202975"/>
            <a:chExt cx="257500" cy="290675"/>
          </a:xfrm>
        </p:grpSpPr>
        <p:sp>
          <p:nvSpPr>
            <p:cNvPr id="786" name="Google Shape;786;p16"/>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6"/>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6"/>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6"/>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6"/>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6"/>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6"/>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 name="Google Shape;793;p16"/>
          <p:cNvGrpSpPr/>
          <p:nvPr/>
        </p:nvGrpSpPr>
        <p:grpSpPr>
          <a:xfrm>
            <a:off x="5744766" y="258991"/>
            <a:ext cx="549297" cy="357698"/>
            <a:chOff x="-1688400" y="61850"/>
            <a:chExt cx="270350" cy="176050"/>
          </a:xfrm>
        </p:grpSpPr>
        <p:sp>
          <p:nvSpPr>
            <p:cNvPr id="794" name="Google Shape;794;p16"/>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6"/>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6"/>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6"/>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 name="Google Shape;798;p16"/>
          <p:cNvGrpSpPr/>
          <p:nvPr/>
        </p:nvGrpSpPr>
        <p:grpSpPr>
          <a:xfrm>
            <a:off x="87051" y="255754"/>
            <a:ext cx="549297" cy="357343"/>
            <a:chOff x="-3935325" y="1500150"/>
            <a:chExt cx="270350" cy="175875"/>
          </a:xfrm>
        </p:grpSpPr>
        <p:sp>
          <p:nvSpPr>
            <p:cNvPr id="799" name="Google Shape;799;p16"/>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6"/>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6"/>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6"/>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 name="Google Shape;803;p16"/>
          <p:cNvGrpSpPr/>
          <p:nvPr/>
        </p:nvGrpSpPr>
        <p:grpSpPr>
          <a:xfrm>
            <a:off x="8033819" y="4504823"/>
            <a:ext cx="630518" cy="410424"/>
            <a:chOff x="-631325" y="2153650"/>
            <a:chExt cx="310325" cy="202000"/>
          </a:xfrm>
        </p:grpSpPr>
        <p:sp>
          <p:nvSpPr>
            <p:cNvPr id="804" name="Google Shape;804;p16"/>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6"/>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6"/>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6"/>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08" name="Google Shape;808;p16"/>
          <p:cNvPicPr preferRelativeResize="0"/>
          <p:nvPr/>
        </p:nvPicPr>
        <p:blipFill>
          <a:blip r:embed="rId2">
            <a:alphaModFix/>
          </a:blip>
          <a:stretch>
            <a:fillRect/>
          </a:stretch>
        </p:blipFill>
        <p:spPr>
          <a:xfrm rot="5400000">
            <a:off x="48402" y="3515339"/>
            <a:ext cx="527825" cy="532190"/>
          </a:xfrm>
          <a:prstGeom prst="rect">
            <a:avLst/>
          </a:prstGeom>
          <a:noFill/>
          <a:ln>
            <a:noFill/>
          </a:ln>
        </p:spPr>
      </p:pic>
      <p:grpSp>
        <p:nvGrpSpPr>
          <p:cNvPr id="809" name="Google Shape;809;p16"/>
          <p:cNvGrpSpPr/>
          <p:nvPr/>
        </p:nvGrpSpPr>
        <p:grpSpPr>
          <a:xfrm>
            <a:off x="1459675" y="159666"/>
            <a:ext cx="423158" cy="549505"/>
            <a:chOff x="-2860650" y="4799975"/>
            <a:chExt cx="242275" cy="314650"/>
          </a:xfrm>
        </p:grpSpPr>
        <p:sp>
          <p:nvSpPr>
            <p:cNvPr id="810" name="Google Shape;810;p16"/>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6"/>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6"/>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16"/>
          <p:cNvGrpSpPr/>
          <p:nvPr/>
        </p:nvGrpSpPr>
        <p:grpSpPr>
          <a:xfrm>
            <a:off x="7048469" y="106278"/>
            <a:ext cx="464078" cy="663125"/>
            <a:chOff x="-705100" y="3818225"/>
            <a:chExt cx="242275" cy="346225"/>
          </a:xfrm>
        </p:grpSpPr>
        <p:sp>
          <p:nvSpPr>
            <p:cNvPr id="814" name="Google Shape;814;p16"/>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6"/>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6"/>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6"/>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16"/>
          <p:cNvGrpSpPr/>
          <p:nvPr/>
        </p:nvGrpSpPr>
        <p:grpSpPr>
          <a:xfrm>
            <a:off x="2151609" y="4496008"/>
            <a:ext cx="464084" cy="584233"/>
            <a:chOff x="-3898700" y="2240775"/>
            <a:chExt cx="233725" cy="294250"/>
          </a:xfrm>
        </p:grpSpPr>
        <p:sp>
          <p:nvSpPr>
            <p:cNvPr id="819" name="Google Shape;819;p16"/>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6"/>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5">
    <p:spTree>
      <p:nvGrpSpPr>
        <p:cNvPr id="821" name="Shape 821"/>
        <p:cNvGrpSpPr/>
        <p:nvPr/>
      </p:nvGrpSpPr>
      <p:grpSpPr>
        <a:xfrm>
          <a:off x="0" y="0"/>
          <a:ext cx="0" cy="0"/>
          <a:chOff x="0" y="0"/>
          <a:chExt cx="0" cy="0"/>
        </a:xfrm>
      </p:grpSpPr>
      <p:sp>
        <p:nvSpPr>
          <p:cNvPr id="822" name="Google Shape;822;p1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823" name="Google Shape;823;p17"/>
          <p:cNvGrpSpPr/>
          <p:nvPr/>
        </p:nvGrpSpPr>
        <p:grpSpPr>
          <a:xfrm>
            <a:off x="3258937" y="4537015"/>
            <a:ext cx="523189" cy="591305"/>
            <a:chOff x="-3933425" y="3902625"/>
            <a:chExt cx="257500" cy="291025"/>
          </a:xfrm>
        </p:grpSpPr>
        <p:sp>
          <p:nvSpPr>
            <p:cNvPr id="824" name="Google Shape;824;p17"/>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7"/>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7"/>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17"/>
          <p:cNvGrpSpPr/>
          <p:nvPr/>
        </p:nvGrpSpPr>
        <p:grpSpPr>
          <a:xfrm>
            <a:off x="8581281" y="1525074"/>
            <a:ext cx="521258" cy="591914"/>
            <a:chOff x="-692250" y="883225"/>
            <a:chExt cx="256550" cy="291325"/>
          </a:xfrm>
        </p:grpSpPr>
        <p:sp>
          <p:nvSpPr>
            <p:cNvPr id="832" name="Google Shape;832;p17"/>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7"/>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7"/>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7"/>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38" name="Google Shape;838;p17"/>
          <p:cNvPicPr preferRelativeResize="0"/>
          <p:nvPr/>
        </p:nvPicPr>
        <p:blipFill>
          <a:blip r:embed="rId2">
            <a:alphaModFix/>
          </a:blip>
          <a:stretch>
            <a:fillRect/>
          </a:stretch>
        </p:blipFill>
        <p:spPr>
          <a:xfrm rot="-5400000">
            <a:off x="-10847" y="3316113"/>
            <a:ext cx="672086" cy="677634"/>
          </a:xfrm>
          <a:prstGeom prst="rect">
            <a:avLst/>
          </a:prstGeom>
          <a:noFill/>
          <a:ln>
            <a:noFill/>
          </a:ln>
        </p:spPr>
      </p:pic>
      <p:pic>
        <p:nvPicPr>
          <p:cNvPr id="839" name="Google Shape;839;p17"/>
          <p:cNvPicPr preferRelativeResize="0"/>
          <p:nvPr/>
        </p:nvPicPr>
        <p:blipFill>
          <a:blip r:embed="rId2">
            <a:alphaModFix/>
          </a:blip>
          <a:stretch>
            <a:fillRect/>
          </a:stretch>
        </p:blipFill>
        <p:spPr>
          <a:xfrm>
            <a:off x="7923227" y="88552"/>
            <a:ext cx="527826" cy="532190"/>
          </a:xfrm>
          <a:prstGeom prst="rect">
            <a:avLst/>
          </a:prstGeom>
          <a:noFill/>
          <a:ln>
            <a:noFill/>
          </a:ln>
        </p:spPr>
      </p:pic>
      <p:pic>
        <p:nvPicPr>
          <p:cNvPr id="840" name="Google Shape;840;p17"/>
          <p:cNvPicPr preferRelativeResize="0"/>
          <p:nvPr/>
        </p:nvPicPr>
        <p:blipFill>
          <a:blip r:embed="rId2">
            <a:alphaModFix/>
          </a:blip>
          <a:stretch>
            <a:fillRect/>
          </a:stretch>
        </p:blipFill>
        <p:spPr>
          <a:xfrm rot="-5400000">
            <a:off x="8572225" y="689936"/>
            <a:ext cx="441247" cy="444889"/>
          </a:xfrm>
          <a:prstGeom prst="rect">
            <a:avLst/>
          </a:prstGeom>
          <a:noFill/>
          <a:ln>
            <a:noFill/>
          </a:ln>
        </p:spPr>
      </p:pic>
      <p:grpSp>
        <p:nvGrpSpPr>
          <p:cNvPr id="841" name="Google Shape;841;p17"/>
          <p:cNvGrpSpPr/>
          <p:nvPr/>
        </p:nvGrpSpPr>
        <p:grpSpPr>
          <a:xfrm>
            <a:off x="1184703" y="4680567"/>
            <a:ext cx="543049" cy="304211"/>
            <a:chOff x="-747000" y="3573275"/>
            <a:chExt cx="267275" cy="149725"/>
          </a:xfrm>
        </p:grpSpPr>
        <p:sp>
          <p:nvSpPr>
            <p:cNvPr id="842" name="Google Shape;842;p17"/>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7"/>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 name="Google Shape;844;p17"/>
          <p:cNvGrpSpPr/>
          <p:nvPr/>
        </p:nvGrpSpPr>
        <p:grpSpPr>
          <a:xfrm>
            <a:off x="856101" y="59354"/>
            <a:ext cx="523188" cy="590593"/>
            <a:chOff x="-3847275" y="202975"/>
            <a:chExt cx="257500" cy="290675"/>
          </a:xfrm>
        </p:grpSpPr>
        <p:sp>
          <p:nvSpPr>
            <p:cNvPr id="845" name="Google Shape;845;p17"/>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7"/>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7"/>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7"/>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7"/>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7"/>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7"/>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 name="Google Shape;852;p17"/>
          <p:cNvGrpSpPr/>
          <p:nvPr/>
        </p:nvGrpSpPr>
        <p:grpSpPr>
          <a:xfrm>
            <a:off x="7081941" y="106241"/>
            <a:ext cx="549297" cy="357698"/>
            <a:chOff x="-1688400" y="61850"/>
            <a:chExt cx="270350" cy="176050"/>
          </a:xfrm>
        </p:grpSpPr>
        <p:sp>
          <p:nvSpPr>
            <p:cNvPr id="853" name="Google Shape;853;p17"/>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7"/>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7"/>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7"/>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17"/>
          <p:cNvGrpSpPr/>
          <p:nvPr/>
        </p:nvGrpSpPr>
        <p:grpSpPr>
          <a:xfrm>
            <a:off x="7509944" y="4733073"/>
            <a:ext cx="630518" cy="410424"/>
            <a:chOff x="-631325" y="2153650"/>
            <a:chExt cx="310325" cy="202000"/>
          </a:xfrm>
        </p:grpSpPr>
        <p:sp>
          <p:nvSpPr>
            <p:cNvPr id="858" name="Google Shape;858;p17"/>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7"/>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7"/>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7"/>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17"/>
          <p:cNvGrpSpPr/>
          <p:nvPr/>
        </p:nvGrpSpPr>
        <p:grpSpPr>
          <a:xfrm>
            <a:off x="8581275" y="4557929"/>
            <a:ext cx="423158" cy="549505"/>
            <a:chOff x="-2860650" y="4799975"/>
            <a:chExt cx="242275" cy="314650"/>
          </a:xfrm>
        </p:grpSpPr>
        <p:sp>
          <p:nvSpPr>
            <p:cNvPr id="863" name="Google Shape;863;p17"/>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7"/>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7"/>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17"/>
          <p:cNvGrpSpPr/>
          <p:nvPr/>
        </p:nvGrpSpPr>
        <p:grpSpPr>
          <a:xfrm>
            <a:off x="109769" y="106253"/>
            <a:ext cx="464078" cy="663125"/>
            <a:chOff x="-705100" y="3818225"/>
            <a:chExt cx="242275" cy="346225"/>
          </a:xfrm>
        </p:grpSpPr>
        <p:sp>
          <p:nvSpPr>
            <p:cNvPr id="867" name="Google Shape;867;p17"/>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7"/>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7"/>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7"/>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17"/>
          <p:cNvGrpSpPr/>
          <p:nvPr/>
        </p:nvGrpSpPr>
        <p:grpSpPr>
          <a:xfrm>
            <a:off x="185334" y="4417908"/>
            <a:ext cx="464084" cy="584233"/>
            <a:chOff x="-3898700" y="2240775"/>
            <a:chExt cx="233725" cy="294250"/>
          </a:xfrm>
        </p:grpSpPr>
        <p:sp>
          <p:nvSpPr>
            <p:cNvPr id="872" name="Google Shape;872;p17"/>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7"/>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874" name="Shape 874"/>
        <p:cNvGrpSpPr/>
        <p:nvPr/>
      </p:nvGrpSpPr>
      <p:grpSpPr>
        <a:xfrm>
          <a:off x="0" y="0"/>
          <a:ext cx="0" cy="0"/>
          <a:chOff x="0" y="0"/>
          <a:chExt cx="0" cy="0"/>
        </a:xfrm>
      </p:grpSpPr>
      <p:grpSp>
        <p:nvGrpSpPr>
          <p:cNvPr id="875" name="Google Shape;875;p18"/>
          <p:cNvGrpSpPr/>
          <p:nvPr/>
        </p:nvGrpSpPr>
        <p:grpSpPr>
          <a:xfrm>
            <a:off x="4310412" y="4667165"/>
            <a:ext cx="523189" cy="591305"/>
            <a:chOff x="-3933425" y="3902625"/>
            <a:chExt cx="257500" cy="291025"/>
          </a:xfrm>
        </p:grpSpPr>
        <p:sp>
          <p:nvSpPr>
            <p:cNvPr id="876" name="Google Shape;876;p18"/>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8"/>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8"/>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8"/>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8"/>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8"/>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8"/>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83" name="Google Shape;883;p18"/>
          <p:cNvPicPr preferRelativeResize="0"/>
          <p:nvPr/>
        </p:nvPicPr>
        <p:blipFill>
          <a:blip r:embed="rId2">
            <a:alphaModFix/>
          </a:blip>
          <a:stretch>
            <a:fillRect/>
          </a:stretch>
        </p:blipFill>
        <p:spPr>
          <a:xfrm rot="-5400000">
            <a:off x="8094853" y="200688"/>
            <a:ext cx="672086" cy="677634"/>
          </a:xfrm>
          <a:prstGeom prst="rect">
            <a:avLst/>
          </a:prstGeom>
          <a:noFill/>
          <a:ln>
            <a:noFill/>
          </a:ln>
        </p:spPr>
      </p:pic>
      <p:pic>
        <p:nvPicPr>
          <p:cNvPr id="884" name="Google Shape;884;p18"/>
          <p:cNvPicPr preferRelativeResize="0"/>
          <p:nvPr/>
        </p:nvPicPr>
        <p:blipFill>
          <a:blip r:embed="rId2">
            <a:alphaModFix/>
          </a:blip>
          <a:stretch>
            <a:fillRect/>
          </a:stretch>
        </p:blipFill>
        <p:spPr>
          <a:xfrm rot="-5400000">
            <a:off x="8553175" y="1099511"/>
            <a:ext cx="441247" cy="444889"/>
          </a:xfrm>
          <a:prstGeom prst="rect">
            <a:avLst/>
          </a:prstGeom>
          <a:noFill/>
          <a:ln>
            <a:noFill/>
          </a:ln>
        </p:spPr>
      </p:pic>
      <p:grpSp>
        <p:nvGrpSpPr>
          <p:cNvPr id="885" name="Google Shape;885;p18"/>
          <p:cNvGrpSpPr/>
          <p:nvPr/>
        </p:nvGrpSpPr>
        <p:grpSpPr>
          <a:xfrm>
            <a:off x="1475915" y="4667180"/>
            <a:ext cx="543049" cy="304211"/>
            <a:chOff x="-747000" y="3573275"/>
            <a:chExt cx="267275" cy="149725"/>
          </a:xfrm>
        </p:grpSpPr>
        <p:sp>
          <p:nvSpPr>
            <p:cNvPr id="886" name="Google Shape;886;p18"/>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8"/>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 name="Google Shape;888;p18"/>
          <p:cNvGrpSpPr/>
          <p:nvPr/>
        </p:nvGrpSpPr>
        <p:grpSpPr>
          <a:xfrm>
            <a:off x="5744766" y="258991"/>
            <a:ext cx="549297" cy="357698"/>
            <a:chOff x="-1688400" y="61850"/>
            <a:chExt cx="270350" cy="176050"/>
          </a:xfrm>
        </p:grpSpPr>
        <p:sp>
          <p:nvSpPr>
            <p:cNvPr id="889" name="Google Shape;889;p18"/>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8"/>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8"/>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8"/>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18"/>
          <p:cNvGrpSpPr/>
          <p:nvPr/>
        </p:nvGrpSpPr>
        <p:grpSpPr>
          <a:xfrm>
            <a:off x="6294069" y="4614073"/>
            <a:ext cx="630518" cy="410424"/>
            <a:chOff x="-631325" y="2153650"/>
            <a:chExt cx="310325" cy="202000"/>
          </a:xfrm>
        </p:grpSpPr>
        <p:sp>
          <p:nvSpPr>
            <p:cNvPr id="894" name="Google Shape;894;p18"/>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8"/>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8"/>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8"/>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18"/>
          <p:cNvGrpSpPr/>
          <p:nvPr/>
        </p:nvGrpSpPr>
        <p:grpSpPr>
          <a:xfrm>
            <a:off x="2601019" y="4419178"/>
            <a:ext cx="464078" cy="663125"/>
            <a:chOff x="-705100" y="3818225"/>
            <a:chExt cx="242275" cy="346225"/>
          </a:xfrm>
        </p:grpSpPr>
        <p:sp>
          <p:nvSpPr>
            <p:cNvPr id="899" name="Google Shape;899;p18"/>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8"/>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8"/>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8"/>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18"/>
          <p:cNvGrpSpPr/>
          <p:nvPr/>
        </p:nvGrpSpPr>
        <p:grpSpPr>
          <a:xfrm>
            <a:off x="3594084" y="36508"/>
            <a:ext cx="464084" cy="584233"/>
            <a:chOff x="-3898700" y="2240775"/>
            <a:chExt cx="233725" cy="294250"/>
          </a:xfrm>
        </p:grpSpPr>
        <p:sp>
          <p:nvSpPr>
            <p:cNvPr id="904" name="Google Shape;904;p18"/>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8"/>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06" name="Google Shape;906;p18"/>
          <p:cNvPicPr preferRelativeResize="0"/>
          <p:nvPr/>
        </p:nvPicPr>
        <p:blipFill>
          <a:blip r:embed="rId3">
            <a:alphaModFix/>
          </a:blip>
          <a:stretch>
            <a:fillRect/>
          </a:stretch>
        </p:blipFill>
        <p:spPr>
          <a:xfrm rot="-203862">
            <a:off x="91200" y="3841187"/>
            <a:ext cx="1042051" cy="1211309"/>
          </a:xfrm>
          <a:prstGeom prst="rect">
            <a:avLst/>
          </a:prstGeom>
          <a:noFill/>
          <a:ln>
            <a:noFill/>
          </a:ln>
        </p:spPr>
      </p:pic>
      <p:pic>
        <p:nvPicPr>
          <p:cNvPr id="907" name="Google Shape;907;p18"/>
          <p:cNvPicPr preferRelativeResize="0"/>
          <p:nvPr/>
        </p:nvPicPr>
        <p:blipFill>
          <a:blip r:embed="rId4">
            <a:alphaModFix/>
          </a:blip>
          <a:stretch>
            <a:fillRect/>
          </a:stretch>
        </p:blipFill>
        <p:spPr>
          <a:xfrm rot="6925860">
            <a:off x="7906744" y="3010432"/>
            <a:ext cx="1415436" cy="1555168"/>
          </a:xfrm>
          <a:prstGeom prst="rect">
            <a:avLst/>
          </a:prstGeom>
          <a:noFill/>
          <a:ln>
            <a:noFill/>
          </a:ln>
        </p:spPr>
      </p:pic>
      <p:sp>
        <p:nvSpPr>
          <p:cNvPr id="908" name="Google Shape;908;p18"/>
          <p:cNvSpPr txBox="1"/>
          <p:nvPr>
            <p:ph type="title"/>
          </p:nvPr>
        </p:nvSpPr>
        <p:spPr>
          <a:xfrm>
            <a:off x="2135550" y="1419225"/>
            <a:ext cx="4872900" cy="1620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sz="100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909" name="Google Shape;909;p18"/>
          <p:cNvSpPr txBox="1"/>
          <p:nvPr>
            <p:ph idx="1" type="subTitle"/>
          </p:nvPr>
        </p:nvSpPr>
        <p:spPr>
          <a:xfrm>
            <a:off x="2135550" y="3039200"/>
            <a:ext cx="4872900" cy="6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910" name="Google Shape;910;p18"/>
          <p:cNvGrpSpPr/>
          <p:nvPr/>
        </p:nvGrpSpPr>
        <p:grpSpPr>
          <a:xfrm>
            <a:off x="502550" y="1771579"/>
            <a:ext cx="423158" cy="549505"/>
            <a:chOff x="-2860650" y="4799975"/>
            <a:chExt cx="242275" cy="314650"/>
          </a:xfrm>
        </p:grpSpPr>
        <p:sp>
          <p:nvSpPr>
            <p:cNvPr id="911" name="Google Shape;911;p18"/>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8"/>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8"/>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
    <p:spTree>
      <p:nvGrpSpPr>
        <p:cNvPr id="914" name="Shape 914"/>
        <p:cNvGrpSpPr/>
        <p:nvPr/>
      </p:nvGrpSpPr>
      <p:grpSpPr>
        <a:xfrm>
          <a:off x="0" y="0"/>
          <a:ext cx="0" cy="0"/>
          <a:chOff x="0" y="0"/>
          <a:chExt cx="0" cy="0"/>
        </a:xfrm>
      </p:grpSpPr>
      <p:grpSp>
        <p:nvGrpSpPr>
          <p:cNvPr id="915" name="Google Shape;915;p19"/>
          <p:cNvGrpSpPr/>
          <p:nvPr/>
        </p:nvGrpSpPr>
        <p:grpSpPr>
          <a:xfrm>
            <a:off x="6760556" y="4492161"/>
            <a:ext cx="521258" cy="591914"/>
            <a:chOff x="-692250" y="883225"/>
            <a:chExt cx="256550" cy="291325"/>
          </a:xfrm>
        </p:grpSpPr>
        <p:sp>
          <p:nvSpPr>
            <p:cNvPr id="916" name="Google Shape;916;p19"/>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9"/>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9"/>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9"/>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9"/>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9"/>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22" name="Google Shape;922;p19"/>
          <p:cNvPicPr preferRelativeResize="0"/>
          <p:nvPr/>
        </p:nvPicPr>
        <p:blipFill>
          <a:blip r:embed="rId2">
            <a:alphaModFix/>
          </a:blip>
          <a:stretch>
            <a:fillRect/>
          </a:stretch>
        </p:blipFill>
        <p:spPr>
          <a:xfrm rot="-5400000">
            <a:off x="8425103" y="113313"/>
            <a:ext cx="672086" cy="677634"/>
          </a:xfrm>
          <a:prstGeom prst="rect">
            <a:avLst/>
          </a:prstGeom>
          <a:noFill/>
          <a:ln>
            <a:noFill/>
          </a:ln>
        </p:spPr>
      </p:pic>
      <p:pic>
        <p:nvPicPr>
          <p:cNvPr id="923" name="Google Shape;923;p19"/>
          <p:cNvPicPr preferRelativeResize="0"/>
          <p:nvPr/>
        </p:nvPicPr>
        <p:blipFill>
          <a:blip r:embed="rId2">
            <a:alphaModFix/>
          </a:blip>
          <a:stretch>
            <a:fillRect/>
          </a:stretch>
        </p:blipFill>
        <p:spPr>
          <a:xfrm rot="-5400000">
            <a:off x="8553175" y="1099511"/>
            <a:ext cx="441247" cy="444889"/>
          </a:xfrm>
          <a:prstGeom prst="rect">
            <a:avLst/>
          </a:prstGeom>
          <a:noFill/>
          <a:ln>
            <a:noFill/>
          </a:ln>
        </p:spPr>
      </p:pic>
      <p:grpSp>
        <p:nvGrpSpPr>
          <p:cNvPr id="924" name="Google Shape;924;p19"/>
          <p:cNvGrpSpPr/>
          <p:nvPr/>
        </p:nvGrpSpPr>
        <p:grpSpPr>
          <a:xfrm>
            <a:off x="2012728" y="4735230"/>
            <a:ext cx="543049" cy="304211"/>
            <a:chOff x="-747000" y="3573275"/>
            <a:chExt cx="267275" cy="149725"/>
          </a:xfrm>
        </p:grpSpPr>
        <p:sp>
          <p:nvSpPr>
            <p:cNvPr id="925" name="Google Shape;925;p19"/>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9"/>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 name="Google Shape;927;p19"/>
          <p:cNvGrpSpPr/>
          <p:nvPr/>
        </p:nvGrpSpPr>
        <p:grpSpPr>
          <a:xfrm>
            <a:off x="4676166" y="4715459"/>
            <a:ext cx="398487" cy="428049"/>
            <a:chOff x="-1810250" y="2858775"/>
            <a:chExt cx="196125" cy="210675"/>
          </a:xfrm>
        </p:grpSpPr>
        <p:sp>
          <p:nvSpPr>
            <p:cNvPr id="928" name="Google Shape;928;p19"/>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9"/>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9"/>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9"/>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19"/>
          <p:cNvGrpSpPr/>
          <p:nvPr/>
        </p:nvGrpSpPr>
        <p:grpSpPr>
          <a:xfrm>
            <a:off x="726601" y="-217508"/>
            <a:ext cx="523188" cy="590593"/>
            <a:chOff x="-3847275" y="202975"/>
            <a:chExt cx="257500" cy="290675"/>
          </a:xfrm>
        </p:grpSpPr>
        <p:sp>
          <p:nvSpPr>
            <p:cNvPr id="935" name="Google Shape;935;p19"/>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9"/>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9"/>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9"/>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9"/>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9"/>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19"/>
          <p:cNvGrpSpPr/>
          <p:nvPr/>
        </p:nvGrpSpPr>
        <p:grpSpPr>
          <a:xfrm>
            <a:off x="6304388" y="73951"/>
            <a:ext cx="636360" cy="365826"/>
            <a:chOff x="-2933000" y="78675"/>
            <a:chExt cx="313200" cy="180050"/>
          </a:xfrm>
        </p:grpSpPr>
        <p:sp>
          <p:nvSpPr>
            <p:cNvPr id="943" name="Google Shape;943;p19"/>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9"/>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9"/>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9"/>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19"/>
          <p:cNvGrpSpPr/>
          <p:nvPr/>
        </p:nvGrpSpPr>
        <p:grpSpPr>
          <a:xfrm>
            <a:off x="3502441" y="273279"/>
            <a:ext cx="549297" cy="357698"/>
            <a:chOff x="-1688400" y="61850"/>
            <a:chExt cx="270350" cy="176050"/>
          </a:xfrm>
        </p:grpSpPr>
        <p:sp>
          <p:nvSpPr>
            <p:cNvPr id="950" name="Google Shape;950;p19"/>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9"/>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9"/>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9"/>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19"/>
          <p:cNvGrpSpPr/>
          <p:nvPr/>
        </p:nvGrpSpPr>
        <p:grpSpPr>
          <a:xfrm>
            <a:off x="-11" y="3161779"/>
            <a:ext cx="549297" cy="357343"/>
            <a:chOff x="-3935325" y="1500150"/>
            <a:chExt cx="270350" cy="175875"/>
          </a:xfrm>
        </p:grpSpPr>
        <p:sp>
          <p:nvSpPr>
            <p:cNvPr id="955" name="Google Shape;955;p19"/>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9"/>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9"/>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9"/>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19"/>
          <p:cNvGrpSpPr/>
          <p:nvPr/>
        </p:nvGrpSpPr>
        <p:grpSpPr>
          <a:xfrm>
            <a:off x="8541744" y="2448148"/>
            <a:ext cx="630518" cy="410424"/>
            <a:chOff x="-631325" y="2153650"/>
            <a:chExt cx="310325" cy="202000"/>
          </a:xfrm>
        </p:grpSpPr>
        <p:sp>
          <p:nvSpPr>
            <p:cNvPr id="960" name="Google Shape;960;p19"/>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9"/>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9"/>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9"/>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64" name="Google Shape;964;p19"/>
          <p:cNvPicPr preferRelativeResize="0"/>
          <p:nvPr/>
        </p:nvPicPr>
        <p:blipFill>
          <a:blip r:embed="rId2">
            <a:alphaModFix/>
          </a:blip>
          <a:stretch>
            <a:fillRect/>
          </a:stretch>
        </p:blipFill>
        <p:spPr>
          <a:xfrm rot="5399992">
            <a:off x="77539" y="4448788"/>
            <a:ext cx="527826" cy="532191"/>
          </a:xfrm>
          <a:prstGeom prst="rect">
            <a:avLst/>
          </a:prstGeom>
          <a:noFill/>
          <a:ln>
            <a:noFill/>
          </a:ln>
        </p:spPr>
      </p:pic>
      <p:grpSp>
        <p:nvGrpSpPr>
          <p:cNvPr id="965" name="Google Shape;965;p19"/>
          <p:cNvGrpSpPr/>
          <p:nvPr/>
        </p:nvGrpSpPr>
        <p:grpSpPr>
          <a:xfrm rot="2540870">
            <a:off x="129861" y="264750"/>
            <a:ext cx="423171" cy="549497"/>
            <a:chOff x="-2860650" y="4799975"/>
            <a:chExt cx="242275" cy="314650"/>
          </a:xfrm>
        </p:grpSpPr>
        <p:sp>
          <p:nvSpPr>
            <p:cNvPr id="966" name="Google Shape;966;p19"/>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9"/>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9"/>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19"/>
          <p:cNvGrpSpPr/>
          <p:nvPr/>
        </p:nvGrpSpPr>
        <p:grpSpPr>
          <a:xfrm rot="-1213890">
            <a:off x="3759378" y="4555782"/>
            <a:ext cx="464073" cy="663110"/>
            <a:chOff x="-705100" y="3818225"/>
            <a:chExt cx="242275" cy="346225"/>
          </a:xfrm>
        </p:grpSpPr>
        <p:sp>
          <p:nvSpPr>
            <p:cNvPr id="970" name="Google Shape;970;p19"/>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9"/>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9"/>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9"/>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 name="Google Shape;974;p19"/>
          <p:cNvGrpSpPr/>
          <p:nvPr/>
        </p:nvGrpSpPr>
        <p:grpSpPr>
          <a:xfrm>
            <a:off x="8541759" y="4496008"/>
            <a:ext cx="464084" cy="584233"/>
            <a:chOff x="-3898700" y="2240775"/>
            <a:chExt cx="233725" cy="294250"/>
          </a:xfrm>
        </p:grpSpPr>
        <p:sp>
          <p:nvSpPr>
            <p:cNvPr id="975" name="Google Shape;975;p19"/>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9"/>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 name="Google Shape;977;p19"/>
          <p:cNvSpPr txBox="1"/>
          <p:nvPr>
            <p:ph type="title"/>
          </p:nvPr>
        </p:nvSpPr>
        <p:spPr>
          <a:xfrm>
            <a:off x="720000" y="865575"/>
            <a:ext cx="3519600" cy="22962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78" name="Google Shape;978;p19"/>
          <p:cNvSpPr txBox="1"/>
          <p:nvPr>
            <p:ph idx="1" type="subTitle"/>
          </p:nvPr>
        </p:nvSpPr>
        <p:spPr>
          <a:xfrm>
            <a:off x="720000" y="3161625"/>
            <a:ext cx="3519600" cy="1116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9" name="Google Shape;979;p19"/>
          <p:cNvSpPr/>
          <p:nvPr>
            <p:ph idx="2" type="pic"/>
          </p:nvPr>
        </p:nvSpPr>
        <p:spPr>
          <a:xfrm>
            <a:off x="4552950" y="539500"/>
            <a:ext cx="3879600" cy="4069800"/>
          </a:xfrm>
          <a:prstGeom prst="rect">
            <a:avLst/>
          </a:prstGeom>
          <a:noFill/>
          <a:ln cap="flat" cmpd="sng" w="38100">
            <a:solidFill>
              <a:schemeClr val="dk1"/>
            </a:solidFill>
            <a:prstDash val="solid"/>
            <a:round/>
            <a:headEnd len="sm" w="sm" type="none"/>
            <a:tailEnd len="sm" w="sm" type="none"/>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
    <p:spTree>
      <p:nvGrpSpPr>
        <p:cNvPr id="980" name="Shape 980"/>
        <p:cNvGrpSpPr/>
        <p:nvPr/>
      </p:nvGrpSpPr>
      <p:grpSpPr>
        <a:xfrm>
          <a:off x="0" y="0"/>
          <a:ext cx="0" cy="0"/>
          <a:chOff x="0" y="0"/>
          <a:chExt cx="0" cy="0"/>
        </a:xfrm>
      </p:grpSpPr>
      <p:sp>
        <p:nvSpPr>
          <p:cNvPr id="981" name="Google Shape;981;p20"/>
          <p:cNvSpPr txBox="1"/>
          <p:nvPr>
            <p:ph type="title"/>
          </p:nvPr>
        </p:nvSpPr>
        <p:spPr>
          <a:xfrm>
            <a:off x="720000" y="1462400"/>
            <a:ext cx="3597900" cy="1305300"/>
          </a:xfrm>
          <a:prstGeom prst="rect">
            <a:avLst/>
          </a:prstGeom>
        </p:spPr>
        <p:txBody>
          <a:bodyPr anchorCtr="0" anchor="b" bIns="91425" lIns="91425" spcFirstLastPara="1" rIns="91425" wrap="square" tIns="91425">
            <a:noAutofit/>
          </a:bodyPr>
          <a:lstStyle>
            <a:lvl1pPr lvl="0" rtl="0">
              <a:spcBef>
                <a:spcPts val="0"/>
              </a:spcBef>
              <a:spcAft>
                <a:spcPts val="0"/>
              </a:spcAft>
              <a:buSzPts val="37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82" name="Google Shape;982;p20"/>
          <p:cNvSpPr txBox="1"/>
          <p:nvPr>
            <p:ph idx="1" type="subTitle"/>
          </p:nvPr>
        </p:nvSpPr>
        <p:spPr>
          <a:xfrm>
            <a:off x="720000" y="2767600"/>
            <a:ext cx="3597900" cy="9135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grpSp>
        <p:nvGrpSpPr>
          <p:cNvPr id="983" name="Google Shape;983;p20"/>
          <p:cNvGrpSpPr/>
          <p:nvPr/>
        </p:nvGrpSpPr>
        <p:grpSpPr>
          <a:xfrm>
            <a:off x="3858962" y="4609215"/>
            <a:ext cx="523189" cy="591305"/>
            <a:chOff x="-3933425" y="3902625"/>
            <a:chExt cx="257500" cy="291025"/>
          </a:xfrm>
        </p:grpSpPr>
        <p:sp>
          <p:nvSpPr>
            <p:cNvPr id="984" name="Google Shape;984;p20"/>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0"/>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0"/>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0"/>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0"/>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0"/>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0"/>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 name="Google Shape;991;p20"/>
          <p:cNvGrpSpPr/>
          <p:nvPr/>
        </p:nvGrpSpPr>
        <p:grpSpPr>
          <a:xfrm>
            <a:off x="8522681" y="1850686"/>
            <a:ext cx="521258" cy="591914"/>
            <a:chOff x="-692250" y="883225"/>
            <a:chExt cx="256550" cy="291325"/>
          </a:xfrm>
        </p:grpSpPr>
        <p:sp>
          <p:nvSpPr>
            <p:cNvPr id="992" name="Google Shape;992;p20"/>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0"/>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0"/>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0"/>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0"/>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0"/>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98" name="Google Shape;998;p20"/>
          <p:cNvPicPr preferRelativeResize="0"/>
          <p:nvPr/>
        </p:nvPicPr>
        <p:blipFill>
          <a:blip r:embed="rId2">
            <a:alphaModFix/>
          </a:blip>
          <a:stretch>
            <a:fillRect/>
          </a:stretch>
        </p:blipFill>
        <p:spPr>
          <a:xfrm rot="-5400000">
            <a:off x="8094853" y="200688"/>
            <a:ext cx="672086" cy="677634"/>
          </a:xfrm>
          <a:prstGeom prst="rect">
            <a:avLst/>
          </a:prstGeom>
          <a:noFill/>
          <a:ln>
            <a:noFill/>
          </a:ln>
        </p:spPr>
      </p:pic>
      <p:grpSp>
        <p:nvGrpSpPr>
          <p:cNvPr id="999" name="Google Shape;999;p20"/>
          <p:cNvGrpSpPr/>
          <p:nvPr/>
        </p:nvGrpSpPr>
        <p:grpSpPr>
          <a:xfrm>
            <a:off x="-77147" y="3387680"/>
            <a:ext cx="543049" cy="304211"/>
            <a:chOff x="-747000" y="3573275"/>
            <a:chExt cx="267275" cy="149725"/>
          </a:xfrm>
        </p:grpSpPr>
        <p:sp>
          <p:nvSpPr>
            <p:cNvPr id="1000" name="Google Shape;1000;p20"/>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0"/>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 name="Google Shape;1002;p20"/>
          <p:cNvGrpSpPr/>
          <p:nvPr/>
        </p:nvGrpSpPr>
        <p:grpSpPr>
          <a:xfrm>
            <a:off x="328726" y="539492"/>
            <a:ext cx="523188" cy="590593"/>
            <a:chOff x="-3847275" y="202975"/>
            <a:chExt cx="257500" cy="290675"/>
          </a:xfrm>
        </p:grpSpPr>
        <p:sp>
          <p:nvSpPr>
            <p:cNvPr id="1003" name="Google Shape;1003;p20"/>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0"/>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0"/>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0"/>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0"/>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0"/>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0"/>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20"/>
          <p:cNvGrpSpPr/>
          <p:nvPr/>
        </p:nvGrpSpPr>
        <p:grpSpPr>
          <a:xfrm>
            <a:off x="2980163" y="254926"/>
            <a:ext cx="636360" cy="365826"/>
            <a:chOff x="-2933000" y="78675"/>
            <a:chExt cx="313200" cy="180050"/>
          </a:xfrm>
        </p:grpSpPr>
        <p:sp>
          <p:nvSpPr>
            <p:cNvPr id="1011" name="Google Shape;1011;p20"/>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0"/>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0"/>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0"/>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0"/>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0"/>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20"/>
          <p:cNvGrpSpPr/>
          <p:nvPr/>
        </p:nvGrpSpPr>
        <p:grpSpPr>
          <a:xfrm>
            <a:off x="5744766" y="258991"/>
            <a:ext cx="549297" cy="357698"/>
            <a:chOff x="-1688400" y="61850"/>
            <a:chExt cx="270350" cy="176050"/>
          </a:xfrm>
        </p:grpSpPr>
        <p:sp>
          <p:nvSpPr>
            <p:cNvPr id="1018" name="Google Shape;1018;p20"/>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0"/>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0"/>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0"/>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 name="Google Shape;1022;p20"/>
          <p:cNvGrpSpPr/>
          <p:nvPr/>
        </p:nvGrpSpPr>
        <p:grpSpPr>
          <a:xfrm>
            <a:off x="90064" y="4562992"/>
            <a:ext cx="549297" cy="357343"/>
            <a:chOff x="-3935325" y="1500150"/>
            <a:chExt cx="270350" cy="175875"/>
          </a:xfrm>
        </p:grpSpPr>
        <p:sp>
          <p:nvSpPr>
            <p:cNvPr id="1023" name="Google Shape;1023;p20"/>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0"/>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0"/>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0"/>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 name="Google Shape;1027;p20"/>
          <p:cNvGrpSpPr/>
          <p:nvPr/>
        </p:nvGrpSpPr>
        <p:grpSpPr>
          <a:xfrm>
            <a:off x="8033819" y="4504823"/>
            <a:ext cx="630518" cy="410424"/>
            <a:chOff x="-631325" y="2153650"/>
            <a:chExt cx="310325" cy="202000"/>
          </a:xfrm>
        </p:grpSpPr>
        <p:sp>
          <p:nvSpPr>
            <p:cNvPr id="1028" name="Google Shape;1028;p20"/>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0"/>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0"/>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 name="Google Shape;1032;p20"/>
          <p:cNvGrpSpPr/>
          <p:nvPr/>
        </p:nvGrpSpPr>
        <p:grpSpPr>
          <a:xfrm rot="3131748">
            <a:off x="6214382" y="4466914"/>
            <a:ext cx="423156" cy="549496"/>
            <a:chOff x="-2860650" y="4799975"/>
            <a:chExt cx="242275" cy="314650"/>
          </a:xfrm>
        </p:grpSpPr>
        <p:sp>
          <p:nvSpPr>
            <p:cNvPr id="1033" name="Google Shape;1033;p20"/>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0"/>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0"/>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20"/>
          <p:cNvGrpSpPr/>
          <p:nvPr/>
        </p:nvGrpSpPr>
        <p:grpSpPr>
          <a:xfrm>
            <a:off x="1697819" y="4277653"/>
            <a:ext cx="464078" cy="663125"/>
            <a:chOff x="-705100" y="3818225"/>
            <a:chExt cx="242275" cy="346225"/>
          </a:xfrm>
        </p:grpSpPr>
        <p:sp>
          <p:nvSpPr>
            <p:cNvPr id="1037" name="Google Shape;1037;p20"/>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0"/>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0"/>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0"/>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 name="Google Shape;1041;p20"/>
          <p:cNvGrpSpPr/>
          <p:nvPr/>
        </p:nvGrpSpPr>
        <p:grpSpPr>
          <a:xfrm>
            <a:off x="1527547" y="291308"/>
            <a:ext cx="464084" cy="584233"/>
            <a:chOff x="-3898700" y="2240775"/>
            <a:chExt cx="233725" cy="294250"/>
          </a:xfrm>
        </p:grpSpPr>
        <p:sp>
          <p:nvSpPr>
            <p:cNvPr id="1042" name="Google Shape;1042;p20"/>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0"/>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2" name="Shape 62"/>
        <p:cNvGrpSpPr/>
        <p:nvPr/>
      </p:nvGrpSpPr>
      <p:grpSpPr>
        <a:xfrm>
          <a:off x="0" y="0"/>
          <a:ext cx="0" cy="0"/>
          <a:chOff x="0" y="0"/>
          <a:chExt cx="0" cy="0"/>
        </a:xfrm>
      </p:grpSpPr>
      <p:sp>
        <p:nvSpPr>
          <p:cNvPr id="63" name="Google Shape;63;p3"/>
          <p:cNvSpPr txBox="1"/>
          <p:nvPr>
            <p:ph type="title"/>
          </p:nvPr>
        </p:nvSpPr>
        <p:spPr>
          <a:xfrm>
            <a:off x="3300300" y="2438400"/>
            <a:ext cx="5067600" cy="1019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5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4" name="Google Shape;64;p3"/>
          <p:cNvSpPr txBox="1"/>
          <p:nvPr>
            <p:ph hasCustomPrompt="1" idx="2" type="title"/>
          </p:nvPr>
        </p:nvSpPr>
        <p:spPr>
          <a:xfrm>
            <a:off x="5008050" y="1136750"/>
            <a:ext cx="1652100" cy="1200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9600">
                <a:solidFill>
                  <a:schemeClr val="accent6"/>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5" name="Google Shape;65;p3"/>
          <p:cNvSpPr txBox="1"/>
          <p:nvPr>
            <p:ph idx="1" type="subTitle"/>
          </p:nvPr>
        </p:nvSpPr>
        <p:spPr>
          <a:xfrm>
            <a:off x="3300300" y="3636950"/>
            <a:ext cx="5067600" cy="37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6" name="Google Shape;66;p3"/>
          <p:cNvGrpSpPr/>
          <p:nvPr/>
        </p:nvGrpSpPr>
        <p:grpSpPr>
          <a:xfrm>
            <a:off x="3791729" y="4579109"/>
            <a:ext cx="398487" cy="428049"/>
            <a:chOff x="-1810250" y="2858775"/>
            <a:chExt cx="196125" cy="210675"/>
          </a:xfrm>
        </p:grpSpPr>
        <p:sp>
          <p:nvSpPr>
            <p:cNvPr id="67" name="Google Shape;67;p3"/>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 name="Google Shape;73;p3"/>
          <p:cNvGrpSpPr/>
          <p:nvPr/>
        </p:nvGrpSpPr>
        <p:grpSpPr>
          <a:xfrm>
            <a:off x="8526274" y="214290"/>
            <a:ext cx="523189" cy="591305"/>
            <a:chOff x="-3933425" y="3902625"/>
            <a:chExt cx="257500" cy="291025"/>
          </a:xfrm>
        </p:grpSpPr>
        <p:sp>
          <p:nvSpPr>
            <p:cNvPr id="74" name="Google Shape;74;p3"/>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 name="Google Shape;81;p3"/>
          <p:cNvGrpSpPr/>
          <p:nvPr/>
        </p:nvGrpSpPr>
        <p:grpSpPr>
          <a:xfrm>
            <a:off x="277178" y="4557930"/>
            <a:ext cx="543049" cy="304211"/>
            <a:chOff x="-747000" y="3573275"/>
            <a:chExt cx="267275" cy="149725"/>
          </a:xfrm>
        </p:grpSpPr>
        <p:sp>
          <p:nvSpPr>
            <p:cNvPr id="82" name="Google Shape;82;p3"/>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 name="Google Shape;84;p3"/>
          <p:cNvGrpSpPr/>
          <p:nvPr/>
        </p:nvGrpSpPr>
        <p:grpSpPr>
          <a:xfrm>
            <a:off x="287101" y="1277917"/>
            <a:ext cx="523188" cy="590593"/>
            <a:chOff x="-3847275" y="202975"/>
            <a:chExt cx="257500" cy="290675"/>
          </a:xfrm>
        </p:grpSpPr>
        <p:sp>
          <p:nvSpPr>
            <p:cNvPr id="85" name="Google Shape;85;p3"/>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3"/>
          <p:cNvGrpSpPr/>
          <p:nvPr/>
        </p:nvGrpSpPr>
        <p:grpSpPr>
          <a:xfrm>
            <a:off x="6782000" y="173226"/>
            <a:ext cx="636360" cy="365826"/>
            <a:chOff x="-2933000" y="78675"/>
            <a:chExt cx="313200" cy="180050"/>
          </a:xfrm>
        </p:grpSpPr>
        <p:sp>
          <p:nvSpPr>
            <p:cNvPr id="93" name="Google Shape;93;p3"/>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 name="Google Shape;99;p3"/>
          <p:cNvGrpSpPr/>
          <p:nvPr/>
        </p:nvGrpSpPr>
        <p:grpSpPr>
          <a:xfrm>
            <a:off x="5956676" y="4614454"/>
            <a:ext cx="549297" cy="357343"/>
            <a:chOff x="-3935325" y="1500150"/>
            <a:chExt cx="270350" cy="175875"/>
          </a:xfrm>
        </p:grpSpPr>
        <p:sp>
          <p:nvSpPr>
            <p:cNvPr id="100" name="Google Shape;100;p3"/>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 name="Google Shape;104;p3"/>
          <p:cNvGrpSpPr/>
          <p:nvPr/>
        </p:nvGrpSpPr>
        <p:grpSpPr>
          <a:xfrm>
            <a:off x="8472606" y="2530948"/>
            <a:ext cx="630518" cy="410424"/>
            <a:chOff x="-631325" y="2153650"/>
            <a:chExt cx="310325" cy="202000"/>
          </a:xfrm>
        </p:grpSpPr>
        <p:sp>
          <p:nvSpPr>
            <p:cNvPr id="105" name="Google Shape;105;p3"/>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3"/>
          <p:cNvGrpSpPr/>
          <p:nvPr/>
        </p:nvGrpSpPr>
        <p:grpSpPr>
          <a:xfrm>
            <a:off x="337125" y="3153041"/>
            <a:ext cx="423158" cy="549505"/>
            <a:chOff x="-2860650" y="4799975"/>
            <a:chExt cx="242275" cy="314650"/>
          </a:xfrm>
        </p:grpSpPr>
        <p:sp>
          <p:nvSpPr>
            <p:cNvPr id="110" name="Google Shape;110;p3"/>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3"/>
          <p:cNvGrpSpPr/>
          <p:nvPr/>
        </p:nvGrpSpPr>
        <p:grpSpPr>
          <a:xfrm>
            <a:off x="8555819" y="3702541"/>
            <a:ext cx="464078" cy="663125"/>
            <a:chOff x="-705100" y="3818225"/>
            <a:chExt cx="242275" cy="346225"/>
          </a:xfrm>
        </p:grpSpPr>
        <p:sp>
          <p:nvSpPr>
            <p:cNvPr id="114" name="Google Shape;114;p3"/>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8" name="Google Shape;118;p3"/>
          <p:cNvPicPr preferRelativeResize="0"/>
          <p:nvPr/>
        </p:nvPicPr>
        <p:blipFill>
          <a:blip r:embed="rId2">
            <a:alphaModFix/>
          </a:blip>
          <a:stretch>
            <a:fillRect/>
          </a:stretch>
        </p:blipFill>
        <p:spPr>
          <a:xfrm>
            <a:off x="2332577" y="243852"/>
            <a:ext cx="527826" cy="532190"/>
          </a:xfrm>
          <a:prstGeom prst="rect">
            <a:avLst/>
          </a:prstGeom>
          <a:noFill/>
          <a:ln>
            <a:noFill/>
          </a:ln>
        </p:spPr>
      </p:pic>
      <p:grpSp>
        <p:nvGrpSpPr>
          <p:cNvPr id="119" name="Google Shape;119;p3"/>
          <p:cNvGrpSpPr/>
          <p:nvPr/>
        </p:nvGrpSpPr>
        <p:grpSpPr>
          <a:xfrm>
            <a:off x="3318668" y="21415"/>
            <a:ext cx="626252" cy="304262"/>
            <a:chOff x="-864425" y="195450"/>
            <a:chExt cx="308225" cy="149750"/>
          </a:xfrm>
        </p:grpSpPr>
        <p:sp>
          <p:nvSpPr>
            <p:cNvPr id="120" name="Google Shape;120;p3"/>
            <p:cNvSpPr/>
            <p:nvPr/>
          </p:nvSpPr>
          <p:spPr>
            <a:xfrm>
              <a:off x="-863925" y="195450"/>
              <a:ext cx="307725" cy="68350"/>
            </a:xfrm>
            <a:custGeom>
              <a:rect b="b" l="l" r="r" t="t"/>
              <a:pathLst>
                <a:path extrusionOk="0" h="2734" w="12309">
                  <a:moveTo>
                    <a:pt x="10385" y="0"/>
                  </a:moveTo>
                  <a:cubicBezTo>
                    <a:pt x="10355" y="0"/>
                    <a:pt x="10325" y="2"/>
                    <a:pt x="10294" y="7"/>
                  </a:cubicBezTo>
                  <a:cubicBezTo>
                    <a:pt x="9913" y="45"/>
                    <a:pt x="9628" y="387"/>
                    <a:pt x="9342" y="616"/>
                  </a:cubicBezTo>
                  <a:cubicBezTo>
                    <a:pt x="8885" y="978"/>
                    <a:pt x="8429" y="1339"/>
                    <a:pt x="7972" y="1720"/>
                  </a:cubicBezTo>
                  <a:cubicBezTo>
                    <a:pt x="7610" y="1339"/>
                    <a:pt x="7248" y="939"/>
                    <a:pt x="6886" y="578"/>
                  </a:cubicBezTo>
                  <a:cubicBezTo>
                    <a:pt x="6703" y="411"/>
                    <a:pt x="6534" y="244"/>
                    <a:pt x="6277" y="244"/>
                  </a:cubicBezTo>
                  <a:cubicBezTo>
                    <a:pt x="6241" y="244"/>
                    <a:pt x="6203" y="247"/>
                    <a:pt x="6163" y="254"/>
                  </a:cubicBezTo>
                  <a:cubicBezTo>
                    <a:pt x="5763" y="292"/>
                    <a:pt x="5382" y="730"/>
                    <a:pt x="5078" y="939"/>
                  </a:cubicBezTo>
                  <a:lnTo>
                    <a:pt x="3726" y="1910"/>
                  </a:lnTo>
                  <a:cubicBezTo>
                    <a:pt x="3326" y="1568"/>
                    <a:pt x="2946" y="1206"/>
                    <a:pt x="2565" y="863"/>
                  </a:cubicBezTo>
                  <a:cubicBezTo>
                    <a:pt x="2345" y="680"/>
                    <a:pt x="2125" y="443"/>
                    <a:pt x="1802" y="443"/>
                  </a:cubicBezTo>
                  <a:cubicBezTo>
                    <a:pt x="1790" y="443"/>
                    <a:pt x="1778" y="444"/>
                    <a:pt x="1765" y="444"/>
                  </a:cubicBezTo>
                  <a:cubicBezTo>
                    <a:pt x="1518" y="502"/>
                    <a:pt x="1289" y="654"/>
                    <a:pt x="1156" y="863"/>
                  </a:cubicBezTo>
                  <a:cubicBezTo>
                    <a:pt x="756" y="1301"/>
                    <a:pt x="395" y="1758"/>
                    <a:pt x="71" y="2253"/>
                  </a:cubicBezTo>
                  <a:cubicBezTo>
                    <a:pt x="1" y="2365"/>
                    <a:pt x="96" y="2467"/>
                    <a:pt x="205" y="2467"/>
                  </a:cubicBezTo>
                  <a:cubicBezTo>
                    <a:pt x="243" y="2467"/>
                    <a:pt x="283" y="2454"/>
                    <a:pt x="318" y="2424"/>
                  </a:cubicBezTo>
                  <a:cubicBezTo>
                    <a:pt x="526" y="2273"/>
                    <a:pt x="1707" y="1149"/>
                    <a:pt x="1801" y="1149"/>
                  </a:cubicBezTo>
                  <a:cubicBezTo>
                    <a:pt x="1802" y="1149"/>
                    <a:pt x="1803" y="1149"/>
                    <a:pt x="1803" y="1149"/>
                  </a:cubicBezTo>
                  <a:cubicBezTo>
                    <a:pt x="2032" y="1339"/>
                    <a:pt x="2260" y="1549"/>
                    <a:pt x="2470" y="1777"/>
                  </a:cubicBezTo>
                  <a:lnTo>
                    <a:pt x="3403" y="2634"/>
                  </a:lnTo>
                  <a:cubicBezTo>
                    <a:pt x="3479" y="2700"/>
                    <a:pt x="3579" y="2734"/>
                    <a:pt x="3681" y="2734"/>
                  </a:cubicBezTo>
                  <a:cubicBezTo>
                    <a:pt x="3783" y="2734"/>
                    <a:pt x="3888" y="2700"/>
                    <a:pt x="3974" y="2634"/>
                  </a:cubicBezTo>
                  <a:cubicBezTo>
                    <a:pt x="4640" y="2139"/>
                    <a:pt x="5382" y="1682"/>
                    <a:pt x="6011" y="1149"/>
                  </a:cubicBezTo>
                  <a:cubicBezTo>
                    <a:pt x="6139" y="1032"/>
                    <a:pt x="6160" y="987"/>
                    <a:pt x="6205" y="987"/>
                  </a:cubicBezTo>
                  <a:cubicBezTo>
                    <a:pt x="6234" y="987"/>
                    <a:pt x="6272" y="1005"/>
                    <a:pt x="6353" y="1035"/>
                  </a:cubicBezTo>
                  <a:cubicBezTo>
                    <a:pt x="6487" y="1092"/>
                    <a:pt x="6658" y="1358"/>
                    <a:pt x="6753" y="1472"/>
                  </a:cubicBezTo>
                  <a:cubicBezTo>
                    <a:pt x="7058" y="1796"/>
                    <a:pt x="7362" y="2120"/>
                    <a:pt x="7667" y="2443"/>
                  </a:cubicBezTo>
                  <a:cubicBezTo>
                    <a:pt x="7753" y="2510"/>
                    <a:pt x="7853" y="2543"/>
                    <a:pt x="7950" y="2543"/>
                  </a:cubicBezTo>
                  <a:cubicBezTo>
                    <a:pt x="8048" y="2543"/>
                    <a:pt x="8143" y="2510"/>
                    <a:pt x="8219" y="2443"/>
                  </a:cubicBezTo>
                  <a:cubicBezTo>
                    <a:pt x="8828" y="1948"/>
                    <a:pt x="9438" y="1472"/>
                    <a:pt x="10028" y="997"/>
                  </a:cubicBezTo>
                  <a:lnTo>
                    <a:pt x="10389" y="692"/>
                  </a:lnTo>
                  <a:cubicBezTo>
                    <a:pt x="10485" y="863"/>
                    <a:pt x="10599" y="1016"/>
                    <a:pt x="10713" y="1168"/>
                  </a:cubicBezTo>
                  <a:cubicBezTo>
                    <a:pt x="10961" y="1492"/>
                    <a:pt x="11189" y="1796"/>
                    <a:pt x="11436" y="2120"/>
                  </a:cubicBezTo>
                  <a:cubicBezTo>
                    <a:pt x="11522" y="2222"/>
                    <a:pt x="11642" y="2265"/>
                    <a:pt x="11760" y="2265"/>
                  </a:cubicBezTo>
                  <a:cubicBezTo>
                    <a:pt x="12037" y="2265"/>
                    <a:pt x="12309" y="2031"/>
                    <a:pt x="12122" y="1777"/>
                  </a:cubicBezTo>
                  <a:cubicBezTo>
                    <a:pt x="11792" y="1338"/>
                    <a:pt x="11146" y="0"/>
                    <a:pt x="103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864425" y="276350"/>
              <a:ext cx="308225" cy="68850"/>
            </a:xfrm>
            <a:custGeom>
              <a:rect b="b" l="l" r="r" t="t"/>
              <a:pathLst>
                <a:path extrusionOk="0" h="2754" w="12329">
                  <a:moveTo>
                    <a:pt x="10405" y="1"/>
                  </a:moveTo>
                  <a:cubicBezTo>
                    <a:pt x="10375" y="1"/>
                    <a:pt x="10345" y="3"/>
                    <a:pt x="10314" y="7"/>
                  </a:cubicBezTo>
                  <a:cubicBezTo>
                    <a:pt x="9933" y="45"/>
                    <a:pt x="9648" y="388"/>
                    <a:pt x="9362" y="616"/>
                  </a:cubicBezTo>
                  <a:cubicBezTo>
                    <a:pt x="8905" y="978"/>
                    <a:pt x="8449" y="1359"/>
                    <a:pt x="7992" y="1720"/>
                  </a:cubicBezTo>
                  <a:cubicBezTo>
                    <a:pt x="7630" y="1340"/>
                    <a:pt x="7268" y="940"/>
                    <a:pt x="6906" y="578"/>
                  </a:cubicBezTo>
                  <a:cubicBezTo>
                    <a:pt x="6723" y="411"/>
                    <a:pt x="6554" y="244"/>
                    <a:pt x="6297" y="244"/>
                  </a:cubicBezTo>
                  <a:cubicBezTo>
                    <a:pt x="6261" y="244"/>
                    <a:pt x="6223" y="247"/>
                    <a:pt x="6183" y="255"/>
                  </a:cubicBezTo>
                  <a:cubicBezTo>
                    <a:pt x="5783" y="312"/>
                    <a:pt x="5402" y="730"/>
                    <a:pt x="5098" y="940"/>
                  </a:cubicBezTo>
                  <a:lnTo>
                    <a:pt x="3746" y="1911"/>
                  </a:lnTo>
                  <a:cubicBezTo>
                    <a:pt x="3346" y="1568"/>
                    <a:pt x="2966" y="1206"/>
                    <a:pt x="2585" y="864"/>
                  </a:cubicBezTo>
                  <a:cubicBezTo>
                    <a:pt x="2365" y="680"/>
                    <a:pt x="2145" y="444"/>
                    <a:pt x="1822" y="444"/>
                  </a:cubicBezTo>
                  <a:cubicBezTo>
                    <a:pt x="1810" y="444"/>
                    <a:pt x="1798" y="444"/>
                    <a:pt x="1785" y="445"/>
                  </a:cubicBezTo>
                  <a:cubicBezTo>
                    <a:pt x="1538" y="502"/>
                    <a:pt x="1309" y="654"/>
                    <a:pt x="1176" y="864"/>
                  </a:cubicBezTo>
                  <a:cubicBezTo>
                    <a:pt x="776" y="1302"/>
                    <a:pt x="396" y="1778"/>
                    <a:pt x="72" y="2273"/>
                  </a:cubicBezTo>
                  <a:cubicBezTo>
                    <a:pt x="1" y="2386"/>
                    <a:pt x="110" y="2479"/>
                    <a:pt x="226" y="2479"/>
                  </a:cubicBezTo>
                  <a:cubicBezTo>
                    <a:pt x="265" y="2479"/>
                    <a:pt x="305" y="2468"/>
                    <a:pt x="338" y="2444"/>
                  </a:cubicBezTo>
                  <a:cubicBezTo>
                    <a:pt x="546" y="2293"/>
                    <a:pt x="1709" y="1149"/>
                    <a:pt x="1802" y="1149"/>
                  </a:cubicBezTo>
                  <a:cubicBezTo>
                    <a:pt x="1803" y="1149"/>
                    <a:pt x="1804" y="1149"/>
                    <a:pt x="1804" y="1149"/>
                  </a:cubicBezTo>
                  <a:cubicBezTo>
                    <a:pt x="2052" y="1359"/>
                    <a:pt x="2261" y="1568"/>
                    <a:pt x="2471" y="1797"/>
                  </a:cubicBezTo>
                  <a:lnTo>
                    <a:pt x="3404" y="2653"/>
                  </a:lnTo>
                  <a:cubicBezTo>
                    <a:pt x="3489" y="2720"/>
                    <a:pt x="3589" y="2753"/>
                    <a:pt x="3689" y="2753"/>
                  </a:cubicBezTo>
                  <a:cubicBezTo>
                    <a:pt x="3789" y="2753"/>
                    <a:pt x="3889" y="2720"/>
                    <a:pt x="3975" y="2653"/>
                  </a:cubicBezTo>
                  <a:cubicBezTo>
                    <a:pt x="4660" y="2158"/>
                    <a:pt x="5402" y="1701"/>
                    <a:pt x="6031" y="1168"/>
                  </a:cubicBezTo>
                  <a:cubicBezTo>
                    <a:pt x="6159" y="1052"/>
                    <a:pt x="6180" y="1007"/>
                    <a:pt x="6225" y="1007"/>
                  </a:cubicBezTo>
                  <a:cubicBezTo>
                    <a:pt x="6254" y="1007"/>
                    <a:pt x="6292" y="1025"/>
                    <a:pt x="6373" y="1054"/>
                  </a:cubicBezTo>
                  <a:cubicBezTo>
                    <a:pt x="6507" y="1111"/>
                    <a:pt x="6678" y="1378"/>
                    <a:pt x="6773" y="1492"/>
                  </a:cubicBezTo>
                  <a:cubicBezTo>
                    <a:pt x="7078" y="1816"/>
                    <a:pt x="7382" y="2139"/>
                    <a:pt x="7687" y="2463"/>
                  </a:cubicBezTo>
                  <a:cubicBezTo>
                    <a:pt x="7763" y="2520"/>
                    <a:pt x="7858" y="2549"/>
                    <a:pt x="7956" y="2549"/>
                  </a:cubicBezTo>
                  <a:cubicBezTo>
                    <a:pt x="8053" y="2549"/>
                    <a:pt x="8153" y="2520"/>
                    <a:pt x="8239" y="2463"/>
                  </a:cubicBezTo>
                  <a:cubicBezTo>
                    <a:pt x="8848" y="1987"/>
                    <a:pt x="9438" y="1492"/>
                    <a:pt x="10048" y="997"/>
                  </a:cubicBezTo>
                  <a:lnTo>
                    <a:pt x="10409" y="692"/>
                  </a:lnTo>
                  <a:cubicBezTo>
                    <a:pt x="10505" y="864"/>
                    <a:pt x="10619" y="1035"/>
                    <a:pt x="10733" y="1168"/>
                  </a:cubicBezTo>
                  <a:cubicBezTo>
                    <a:pt x="10981" y="1492"/>
                    <a:pt x="11209" y="1797"/>
                    <a:pt x="11456" y="2120"/>
                  </a:cubicBezTo>
                  <a:cubicBezTo>
                    <a:pt x="11542" y="2229"/>
                    <a:pt x="11663" y="2274"/>
                    <a:pt x="11782" y="2274"/>
                  </a:cubicBezTo>
                  <a:cubicBezTo>
                    <a:pt x="12058" y="2274"/>
                    <a:pt x="12328" y="2030"/>
                    <a:pt x="12142" y="1778"/>
                  </a:cubicBezTo>
                  <a:cubicBezTo>
                    <a:pt x="11812" y="1338"/>
                    <a:pt x="11166" y="1"/>
                    <a:pt x="10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3"/>
          <p:cNvGrpSpPr/>
          <p:nvPr/>
        </p:nvGrpSpPr>
        <p:grpSpPr>
          <a:xfrm>
            <a:off x="172272" y="325633"/>
            <a:ext cx="464084" cy="584233"/>
            <a:chOff x="-3898700" y="2240775"/>
            <a:chExt cx="233725" cy="294250"/>
          </a:xfrm>
        </p:grpSpPr>
        <p:sp>
          <p:nvSpPr>
            <p:cNvPr id="123" name="Google Shape;123;p3"/>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
    <p:spTree>
      <p:nvGrpSpPr>
        <p:cNvPr id="1044" name="Shape 1044"/>
        <p:cNvGrpSpPr/>
        <p:nvPr/>
      </p:nvGrpSpPr>
      <p:grpSpPr>
        <a:xfrm>
          <a:off x="0" y="0"/>
          <a:ext cx="0" cy="0"/>
          <a:chOff x="0" y="0"/>
          <a:chExt cx="0" cy="0"/>
        </a:xfrm>
      </p:grpSpPr>
      <p:sp>
        <p:nvSpPr>
          <p:cNvPr id="1045" name="Google Shape;1045;p21"/>
          <p:cNvSpPr txBox="1"/>
          <p:nvPr>
            <p:ph type="title"/>
          </p:nvPr>
        </p:nvSpPr>
        <p:spPr>
          <a:xfrm>
            <a:off x="4510950" y="1757200"/>
            <a:ext cx="3597900" cy="715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7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6" name="Google Shape;1046;p21"/>
          <p:cNvSpPr txBox="1"/>
          <p:nvPr>
            <p:ph idx="1" type="subTitle"/>
          </p:nvPr>
        </p:nvSpPr>
        <p:spPr>
          <a:xfrm>
            <a:off x="4510950" y="2472800"/>
            <a:ext cx="3597900" cy="913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grpSp>
        <p:nvGrpSpPr>
          <p:cNvPr id="1047" name="Google Shape;1047;p21"/>
          <p:cNvGrpSpPr/>
          <p:nvPr/>
        </p:nvGrpSpPr>
        <p:grpSpPr>
          <a:xfrm>
            <a:off x="1908012" y="4719965"/>
            <a:ext cx="523189" cy="591305"/>
            <a:chOff x="-3933425" y="3902625"/>
            <a:chExt cx="257500" cy="291025"/>
          </a:xfrm>
        </p:grpSpPr>
        <p:sp>
          <p:nvSpPr>
            <p:cNvPr id="1048" name="Google Shape;1048;p21"/>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1"/>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1"/>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1"/>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1"/>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1"/>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1"/>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55" name="Google Shape;1055;p21"/>
          <p:cNvPicPr preferRelativeResize="0"/>
          <p:nvPr/>
        </p:nvPicPr>
        <p:blipFill>
          <a:blip r:embed="rId2">
            <a:alphaModFix/>
          </a:blip>
          <a:stretch>
            <a:fillRect/>
          </a:stretch>
        </p:blipFill>
        <p:spPr>
          <a:xfrm rot="-5400000">
            <a:off x="188103" y="4183813"/>
            <a:ext cx="672086" cy="677634"/>
          </a:xfrm>
          <a:prstGeom prst="rect">
            <a:avLst/>
          </a:prstGeom>
          <a:noFill/>
          <a:ln>
            <a:noFill/>
          </a:ln>
        </p:spPr>
      </p:pic>
      <p:pic>
        <p:nvPicPr>
          <p:cNvPr id="1056" name="Google Shape;1056;p21"/>
          <p:cNvPicPr preferRelativeResize="0"/>
          <p:nvPr/>
        </p:nvPicPr>
        <p:blipFill>
          <a:blip r:embed="rId2">
            <a:alphaModFix/>
          </a:blip>
          <a:stretch>
            <a:fillRect/>
          </a:stretch>
        </p:blipFill>
        <p:spPr>
          <a:xfrm rot="-5400000">
            <a:off x="8600800" y="3913286"/>
            <a:ext cx="441247" cy="444889"/>
          </a:xfrm>
          <a:prstGeom prst="rect">
            <a:avLst/>
          </a:prstGeom>
          <a:noFill/>
          <a:ln>
            <a:noFill/>
          </a:ln>
        </p:spPr>
      </p:pic>
      <p:grpSp>
        <p:nvGrpSpPr>
          <p:cNvPr id="1057" name="Google Shape;1057;p21"/>
          <p:cNvGrpSpPr/>
          <p:nvPr/>
        </p:nvGrpSpPr>
        <p:grpSpPr>
          <a:xfrm>
            <a:off x="308878" y="285742"/>
            <a:ext cx="543049" cy="304211"/>
            <a:chOff x="-747000" y="3573275"/>
            <a:chExt cx="267275" cy="149725"/>
          </a:xfrm>
        </p:grpSpPr>
        <p:sp>
          <p:nvSpPr>
            <p:cNvPr id="1058" name="Google Shape;1058;p21"/>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1"/>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21"/>
          <p:cNvGrpSpPr/>
          <p:nvPr/>
        </p:nvGrpSpPr>
        <p:grpSpPr>
          <a:xfrm>
            <a:off x="2980163" y="254926"/>
            <a:ext cx="636360" cy="365826"/>
            <a:chOff x="-2933000" y="78675"/>
            <a:chExt cx="313200" cy="180050"/>
          </a:xfrm>
        </p:grpSpPr>
        <p:sp>
          <p:nvSpPr>
            <p:cNvPr id="1061" name="Google Shape;1061;p21"/>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1"/>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1"/>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1"/>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1"/>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1"/>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 name="Google Shape;1067;p21"/>
          <p:cNvGrpSpPr/>
          <p:nvPr/>
        </p:nvGrpSpPr>
        <p:grpSpPr>
          <a:xfrm>
            <a:off x="5744766" y="258991"/>
            <a:ext cx="549297" cy="357698"/>
            <a:chOff x="-1688400" y="61850"/>
            <a:chExt cx="270350" cy="176050"/>
          </a:xfrm>
        </p:grpSpPr>
        <p:sp>
          <p:nvSpPr>
            <p:cNvPr id="1068" name="Google Shape;1068;p21"/>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1"/>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1"/>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1"/>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21"/>
          <p:cNvGrpSpPr/>
          <p:nvPr/>
        </p:nvGrpSpPr>
        <p:grpSpPr>
          <a:xfrm>
            <a:off x="249501" y="3287829"/>
            <a:ext cx="549297" cy="357343"/>
            <a:chOff x="-3935325" y="1500150"/>
            <a:chExt cx="270350" cy="175875"/>
          </a:xfrm>
        </p:grpSpPr>
        <p:sp>
          <p:nvSpPr>
            <p:cNvPr id="1073" name="Google Shape;1073;p21"/>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1"/>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1"/>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1"/>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21"/>
          <p:cNvGrpSpPr/>
          <p:nvPr/>
        </p:nvGrpSpPr>
        <p:grpSpPr>
          <a:xfrm>
            <a:off x="8033819" y="4504823"/>
            <a:ext cx="630518" cy="410424"/>
            <a:chOff x="-631325" y="2153650"/>
            <a:chExt cx="310325" cy="202000"/>
          </a:xfrm>
        </p:grpSpPr>
        <p:sp>
          <p:nvSpPr>
            <p:cNvPr id="1078" name="Google Shape;1078;p21"/>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1"/>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1"/>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1"/>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 name="Google Shape;1082;p21"/>
          <p:cNvGrpSpPr/>
          <p:nvPr/>
        </p:nvGrpSpPr>
        <p:grpSpPr>
          <a:xfrm>
            <a:off x="6294087" y="4504816"/>
            <a:ext cx="423158" cy="549505"/>
            <a:chOff x="-2860650" y="4799975"/>
            <a:chExt cx="242275" cy="314650"/>
          </a:xfrm>
        </p:grpSpPr>
        <p:sp>
          <p:nvSpPr>
            <p:cNvPr id="1083" name="Google Shape;1083;p21"/>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1"/>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1"/>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21"/>
          <p:cNvGrpSpPr/>
          <p:nvPr/>
        </p:nvGrpSpPr>
        <p:grpSpPr>
          <a:xfrm>
            <a:off x="8579794" y="207928"/>
            <a:ext cx="464078" cy="663125"/>
            <a:chOff x="-705100" y="3818225"/>
            <a:chExt cx="242275" cy="346225"/>
          </a:xfrm>
        </p:grpSpPr>
        <p:sp>
          <p:nvSpPr>
            <p:cNvPr id="1087" name="Google Shape;1087;p21"/>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1"/>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1"/>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1"/>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 name="Google Shape;1091;p21"/>
          <p:cNvGrpSpPr/>
          <p:nvPr/>
        </p:nvGrpSpPr>
        <p:grpSpPr>
          <a:xfrm>
            <a:off x="117847" y="1256008"/>
            <a:ext cx="464084" cy="584233"/>
            <a:chOff x="-3898700" y="2240775"/>
            <a:chExt cx="233725" cy="294250"/>
          </a:xfrm>
        </p:grpSpPr>
        <p:sp>
          <p:nvSpPr>
            <p:cNvPr id="1092" name="Google Shape;1092;p21"/>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1"/>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1_1_1_1">
    <p:spTree>
      <p:nvGrpSpPr>
        <p:cNvPr id="1094" name="Shape 1094"/>
        <p:cNvGrpSpPr/>
        <p:nvPr/>
      </p:nvGrpSpPr>
      <p:grpSpPr>
        <a:xfrm>
          <a:off x="0" y="0"/>
          <a:ext cx="0" cy="0"/>
          <a:chOff x="0" y="0"/>
          <a:chExt cx="0" cy="0"/>
        </a:xfrm>
      </p:grpSpPr>
      <p:sp>
        <p:nvSpPr>
          <p:cNvPr id="1095" name="Google Shape;1095;p22"/>
          <p:cNvSpPr txBox="1"/>
          <p:nvPr>
            <p:ph type="title"/>
          </p:nvPr>
        </p:nvSpPr>
        <p:spPr>
          <a:xfrm>
            <a:off x="1072425" y="1756488"/>
            <a:ext cx="3597900" cy="717000"/>
          </a:xfrm>
          <a:prstGeom prst="rect">
            <a:avLst/>
          </a:prstGeom>
        </p:spPr>
        <p:txBody>
          <a:bodyPr anchorCtr="0" anchor="b" bIns="91425" lIns="91425" spcFirstLastPara="1" rIns="91425" wrap="square" tIns="91425">
            <a:noAutofit/>
          </a:bodyPr>
          <a:lstStyle>
            <a:lvl1pPr lvl="0" rtl="0">
              <a:spcBef>
                <a:spcPts val="0"/>
              </a:spcBef>
              <a:spcAft>
                <a:spcPts val="0"/>
              </a:spcAft>
              <a:buSzPts val="37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96" name="Google Shape;1096;p22"/>
          <p:cNvSpPr txBox="1"/>
          <p:nvPr>
            <p:ph idx="1" type="subTitle"/>
          </p:nvPr>
        </p:nvSpPr>
        <p:spPr>
          <a:xfrm>
            <a:off x="1072425" y="2473513"/>
            <a:ext cx="3597900" cy="9135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grpSp>
        <p:nvGrpSpPr>
          <p:cNvPr id="1097" name="Google Shape;1097;p22"/>
          <p:cNvGrpSpPr/>
          <p:nvPr/>
        </p:nvGrpSpPr>
        <p:grpSpPr>
          <a:xfrm>
            <a:off x="2117562" y="4313565"/>
            <a:ext cx="523189" cy="591305"/>
            <a:chOff x="-3933425" y="3902625"/>
            <a:chExt cx="257500" cy="291025"/>
          </a:xfrm>
        </p:grpSpPr>
        <p:sp>
          <p:nvSpPr>
            <p:cNvPr id="1098" name="Google Shape;1098;p22"/>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2"/>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2"/>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2"/>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2"/>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2"/>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2"/>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05" name="Google Shape;1105;p22"/>
          <p:cNvPicPr preferRelativeResize="0"/>
          <p:nvPr/>
        </p:nvPicPr>
        <p:blipFill>
          <a:blip r:embed="rId2">
            <a:alphaModFix/>
          </a:blip>
          <a:stretch>
            <a:fillRect/>
          </a:stretch>
        </p:blipFill>
        <p:spPr>
          <a:xfrm rot="5400000">
            <a:off x="8337777" y="252752"/>
            <a:ext cx="527825" cy="532190"/>
          </a:xfrm>
          <a:prstGeom prst="rect">
            <a:avLst/>
          </a:prstGeom>
          <a:noFill/>
          <a:ln>
            <a:noFill/>
          </a:ln>
        </p:spPr>
      </p:pic>
      <p:pic>
        <p:nvPicPr>
          <p:cNvPr id="1106" name="Google Shape;1106;p22"/>
          <p:cNvPicPr preferRelativeResize="0"/>
          <p:nvPr/>
        </p:nvPicPr>
        <p:blipFill>
          <a:blip r:embed="rId2">
            <a:alphaModFix/>
          </a:blip>
          <a:stretch>
            <a:fillRect/>
          </a:stretch>
        </p:blipFill>
        <p:spPr>
          <a:xfrm rot="-5400000">
            <a:off x="6295900" y="4524986"/>
            <a:ext cx="441247" cy="444889"/>
          </a:xfrm>
          <a:prstGeom prst="rect">
            <a:avLst/>
          </a:prstGeom>
          <a:noFill/>
          <a:ln>
            <a:noFill/>
          </a:ln>
        </p:spPr>
      </p:pic>
      <p:grpSp>
        <p:nvGrpSpPr>
          <p:cNvPr id="1107" name="Google Shape;1107;p22"/>
          <p:cNvGrpSpPr/>
          <p:nvPr/>
        </p:nvGrpSpPr>
        <p:grpSpPr>
          <a:xfrm>
            <a:off x="308878" y="285742"/>
            <a:ext cx="543049" cy="304211"/>
            <a:chOff x="-747000" y="3573275"/>
            <a:chExt cx="267275" cy="149725"/>
          </a:xfrm>
        </p:grpSpPr>
        <p:sp>
          <p:nvSpPr>
            <p:cNvPr id="1108" name="Google Shape;1108;p22"/>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2"/>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 name="Google Shape;1110;p22"/>
          <p:cNvGrpSpPr/>
          <p:nvPr/>
        </p:nvGrpSpPr>
        <p:grpSpPr>
          <a:xfrm>
            <a:off x="5744766" y="258991"/>
            <a:ext cx="549297" cy="357698"/>
            <a:chOff x="-1688400" y="61850"/>
            <a:chExt cx="270350" cy="176050"/>
          </a:xfrm>
        </p:grpSpPr>
        <p:sp>
          <p:nvSpPr>
            <p:cNvPr id="1111" name="Google Shape;1111;p22"/>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2"/>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2"/>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2"/>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22"/>
          <p:cNvGrpSpPr/>
          <p:nvPr/>
        </p:nvGrpSpPr>
        <p:grpSpPr>
          <a:xfrm>
            <a:off x="249501" y="3287829"/>
            <a:ext cx="549297" cy="357343"/>
            <a:chOff x="-3935325" y="1500150"/>
            <a:chExt cx="270350" cy="175875"/>
          </a:xfrm>
        </p:grpSpPr>
        <p:sp>
          <p:nvSpPr>
            <p:cNvPr id="1116" name="Google Shape;1116;p22"/>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2"/>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2"/>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2"/>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22"/>
          <p:cNvGrpSpPr/>
          <p:nvPr/>
        </p:nvGrpSpPr>
        <p:grpSpPr>
          <a:xfrm>
            <a:off x="8033819" y="4504823"/>
            <a:ext cx="630518" cy="410424"/>
            <a:chOff x="-631325" y="2153650"/>
            <a:chExt cx="310325" cy="202000"/>
          </a:xfrm>
        </p:grpSpPr>
        <p:sp>
          <p:nvSpPr>
            <p:cNvPr id="1121" name="Google Shape;1121;p22"/>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2"/>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2"/>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2"/>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22"/>
          <p:cNvGrpSpPr/>
          <p:nvPr/>
        </p:nvGrpSpPr>
        <p:grpSpPr>
          <a:xfrm>
            <a:off x="121887" y="1066291"/>
            <a:ext cx="423158" cy="549505"/>
            <a:chOff x="-2860650" y="4799975"/>
            <a:chExt cx="242275" cy="314650"/>
          </a:xfrm>
        </p:grpSpPr>
        <p:sp>
          <p:nvSpPr>
            <p:cNvPr id="1126" name="Google Shape;1126;p22"/>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2"/>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2"/>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22"/>
          <p:cNvGrpSpPr/>
          <p:nvPr/>
        </p:nvGrpSpPr>
        <p:grpSpPr>
          <a:xfrm>
            <a:off x="8589384" y="1310158"/>
            <a:ext cx="464084" cy="584233"/>
            <a:chOff x="-3898700" y="2240775"/>
            <a:chExt cx="233725" cy="294250"/>
          </a:xfrm>
        </p:grpSpPr>
        <p:sp>
          <p:nvSpPr>
            <p:cNvPr id="1130" name="Google Shape;1130;p22"/>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2"/>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32" name="Google Shape;1132;p22"/>
          <p:cNvPicPr preferRelativeResize="0"/>
          <p:nvPr/>
        </p:nvPicPr>
        <p:blipFill>
          <a:blip r:embed="rId3">
            <a:alphaModFix/>
          </a:blip>
          <a:stretch>
            <a:fillRect/>
          </a:stretch>
        </p:blipFill>
        <p:spPr>
          <a:xfrm>
            <a:off x="-3" y="4068700"/>
            <a:ext cx="795650" cy="924899"/>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6">
    <p:spTree>
      <p:nvGrpSpPr>
        <p:cNvPr id="1133" name="Shape 1133"/>
        <p:cNvGrpSpPr/>
        <p:nvPr/>
      </p:nvGrpSpPr>
      <p:grpSpPr>
        <a:xfrm>
          <a:off x="0" y="0"/>
          <a:ext cx="0" cy="0"/>
          <a:chOff x="0" y="0"/>
          <a:chExt cx="0" cy="0"/>
        </a:xfrm>
      </p:grpSpPr>
      <p:sp>
        <p:nvSpPr>
          <p:cNvPr id="1134" name="Google Shape;1134;p23"/>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35" name="Google Shape;1135;p23"/>
          <p:cNvSpPr txBox="1"/>
          <p:nvPr>
            <p:ph idx="1" type="subTitle"/>
          </p:nvPr>
        </p:nvSpPr>
        <p:spPr>
          <a:xfrm>
            <a:off x="1128075" y="1823825"/>
            <a:ext cx="2788800" cy="538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36" name="Google Shape;1136;p23"/>
          <p:cNvSpPr txBox="1"/>
          <p:nvPr>
            <p:ph idx="2" type="subTitle"/>
          </p:nvPr>
        </p:nvSpPr>
        <p:spPr>
          <a:xfrm>
            <a:off x="5224725" y="3985375"/>
            <a:ext cx="2791200" cy="538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37" name="Google Shape;1137;p23"/>
          <p:cNvSpPr txBox="1"/>
          <p:nvPr>
            <p:ph idx="3" type="subTitle"/>
          </p:nvPr>
        </p:nvSpPr>
        <p:spPr>
          <a:xfrm>
            <a:off x="1128075" y="1357574"/>
            <a:ext cx="2788800" cy="538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sp>
        <p:nvSpPr>
          <p:cNvPr id="1138" name="Google Shape;1138;p23"/>
          <p:cNvSpPr txBox="1"/>
          <p:nvPr>
            <p:ph idx="4" type="subTitle"/>
          </p:nvPr>
        </p:nvSpPr>
        <p:spPr>
          <a:xfrm>
            <a:off x="5224725" y="3518325"/>
            <a:ext cx="2791200" cy="538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grpSp>
        <p:nvGrpSpPr>
          <p:cNvPr id="1139" name="Google Shape;1139;p23"/>
          <p:cNvGrpSpPr/>
          <p:nvPr/>
        </p:nvGrpSpPr>
        <p:grpSpPr>
          <a:xfrm>
            <a:off x="5224737" y="4664115"/>
            <a:ext cx="523189" cy="591305"/>
            <a:chOff x="-3933425" y="3902625"/>
            <a:chExt cx="257500" cy="291025"/>
          </a:xfrm>
        </p:grpSpPr>
        <p:sp>
          <p:nvSpPr>
            <p:cNvPr id="1140" name="Google Shape;1140;p23"/>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3"/>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3"/>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3"/>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3"/>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3"/>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3"/>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 name="Google Shape;1147;p23"/>
          <p:cNvGrpSpPr/>
          <p:nvPr/>
        </p:nvGrpSpPr>
        <p:grpSpPr>
          <a:xfrm>
            <a:off x="8424981" y="1730099"/>
            <a:ext cx="521258" cy="591914"/>
            <a:chOff x="-692250" y="883225"/>
            <a:chExt cx="256550" cy="291325"/>
          </a:xfrm>
        </p:grpSpPr>
        <p:sp>
          <p:nvSpPr>
            <p:cNvPr id="1148" name="Google Shape;1148;p23"/>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3"/>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3"/>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3"/>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3"/>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3"/>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23"/>
          <p:cNvGrpSpPr/>
          <p:nvPr/>
        </p:nvGrpSpPr>
        <p:grpSpPr>
          <a:xfrm>
            <a:off x="341378" y="4664130"/>
            <a:ext cx="543049" cy="304211"/>
            <a:chOff x="-747000" y="3573275"/>
            <a:chExt cx="267275" cy="149725"/>
          </a:xfrm>
        </p:grpSpPr>
        <p:sp>
          <p:nvSpPr>
            <p:cNvPr id="1155" name="Google Shape;1155;p23"/>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3"/>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 name="Google Shape;1157;p23"/>
          <p:cNvGrpSpPr/>
          <p:nvPr/>
        </p:nvGrpSpPr>
        <p:grpSpPr>
          <a:xfrm>
            <a:off x="528726" y="420667"/>
            <a:ext cx="523188" cy="590593"/>
            <a:chOff x="-3847275" y="202975"/>
            <a:chExt cx="257500" cy="290675"/>
          </a:xfrm>
        </p:grpSpPr>
        <p:sp>
          <p:nvSpPr>
            <p:cNvPr id="1158" name="Google Shape;1158;p23"/>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3"/>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3"/>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3"/>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3"/>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3"/>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3"/>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23"/>
          <p:cNvGrpSpPr/>
          <p:nvPr/>
        </p:nvGrpSpPr>
        <p:grpSpPr>
          <a:xfrm>
            <a:off x="7379563" y="173676"/>
            <a:ext cx="636360" cy="365826"/>
            <a:chOff x="-2933000" y="78675"/>
            <a:chExt cx="313200" cy="180050"/>
          </a:xfrm>
        </p:grpSpPr>
        <p:sp>
          <p:nvSpPr>
            <p:cNvPr id="1166" name="Google Shape;1166;p23"/>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3"/>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3"/>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3"/>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3"/>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3"/>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23"/>
          <p:cNvGrpSpPr/>
          <p:nvPr/>
        </p:nvGrpSpPr>
        <p:grpSpPr>
          <a:xfrm>
            <a:off x="1991916" y="62966"/>
            <a:ext cx="549297" cy="357698"/>
            <a:chOff x="-1688400" y="61850"/>
            <a:chExt cx="270350" cy="176050"/>
          </a:xfrm>
        </p:grpSpPr>
        <p:sp>
          <p:nvSpPr>
            <p:cNvPr id="1173" name="Google Shape;1173;p23"/>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3"/>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3"/>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3"/>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 name="Google Shape;1177;p23"/>
          <p:cNvGrpSpPr/>
          <p:nvPr/>
        </p:nvGrpSpPr>
        <p:grpSpPr>
          <a:xfrm>
            <a:off x="185314" y="2393079"/>
            <a:ext cx="549297" cy="357343"/>
            <a:chOff x="-3935325" y="1500150"/>
            <a:chExt cx="270350" cy="175875"/>
          </a:xfrm>
        </p:grpSpPr>
        <p:sp>
          <p:nvSpPr>
            <p:cNvPr id="1178" name="Google Shape;1178;p23"/>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3"/>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3"/>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3"/>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23"/>
          <p:cNvGrpSpPr/>
          <p:nvPr/>
        </p:nvGrpSpPr>
        <p:grpSpPr>
          <a:xfrm>
            <a:off x="8424981" y="4557923"/>
            <a:ext cx="630518" cy="410424"/>
            <a:chOff x="-631325" y="2153650"/>
            <a:chExt cx="310325" cy="202000"/>
          </a:xfrm>
        </p:grpSpPr>
        <p:sp>
          <p:nvSpPr>
            <p:cNvPr id="1183" name="Google Shape;1183;p23"/>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3"/>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3"/>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3"/>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23"/>
          <p:cNvGrpSpPr/>
          <p:nvPr/>
        </p:nvGrpSpPr>
        <p:grpSpPr>
          <a:xfrm>
            <a:off x="8508194" y="384391"/>
            <a:ext cx="464078" cy="663125"/>
            <a:chOff x="-705100" y="3818225"/>
            <a:chExt cx="242275" cy="346225"/>
          </a:xfrm>
        </p:grpSpPr>
        <p:sp>
          <p:nvSpPr>
            <p:cNvPr id="1188" name="Google Shape;1188;p23"/>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3"/>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3"/>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3"/>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_1">
    <p:spTree>
      <p:nvGrpSpPr>
        <p:cNvPr id="1192" name="Shape 1192"/>
        <p:cNvGrpSpPr/>
        <p:nvPr/>
      </p:nvGrpSpPr>
      <p:grpSpPr>
        <a:xfrm>
          <a:off x="0" y="0"/>
          <a:ext cx="0" cy="0"/>
          <a:chOff x="0" y="0"/>
          <a:chExt cx="0" cy="0"/>
        </a:xfrm>
      </p:grpSpPr>
      <p:sp>
        <p:nvSpPr>
          <p:cNvPr id="1193" name="Google Shape;1193;p24"/>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94" name="Google Shape;1194;p24"/>
          <p:cNvSpPr txBox="1"/>
          <p:nvPr>
            <p:ph idx="1" type="subTitle"/>
          </p:nvPr>
        </p:nvSpPr>
        <p:spPr>
          <a:xfrm>
            <a:off x="922125" y="3116224"/>
            <a:ext cx="2175300" cy="101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95" name="Google Shape;1195;p24"/>
          <p:cNvSpPr txBox="1"/>
          <p:nvPr>
            <p:ph idx="2" type="subTitle"/>
          </p:nvPr>
        </p:nvSpPr>
        <p:spPr>
          <a:xfrm>
            <a:off x="3484350" y="3116224"/>
            <a:ext cx="2175300" cy="101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96" name="Google Shape;1196;p24"/>
          <p:cNvSpPr txBox="1"/>
          <p:nvPr>
            <p:ph idx="3" type="subTitle"/>
          </p:nvPr>
        </p:nvSpPr>
        <p:spPr>
          <a:xfrm>
            <a:off x="6046575" y="3116224"/>
            <a:ext cx="2175300" cy="101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97" name="Google Shape;1197;p24"/>
          <p:cNvSpPr txBox="1"/>
          <p:nvPr>
            <p:ph idx="4" type="subTitle"/>
          </p:nvPr>
        </p:nvSpPr>
        <p:spPr>
          <a:xfrm>
            <a:off x="922125" y="2456215"/>
            <a:ext cx="2175300" cy="660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sp>
        <p:nvSpPr>
          <p:cNvPr id="1198" name="Google Shape;1198;p24"/>
          <p:cNvSpPr txBox="1"/>
          <p:nvPr>
            <p:ph idx="5" type="subTitle"/>
          </p:nvPr>
        </p:nvSpPr>
        <p:spPr>
          <a:xfrm>
            <a:off x="3484350" y="2456215"/>
            <a:ext cx="2175300" cy="660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sp>
        <p:nvSpPr>
          <p:cNvPr id="1199" name="Google Shape;1199;p24"/>
          <p:cNvSpPr txBox="1"/>
          <p:nvPr>
            <p:ph idx="6" type="subTitle"/>
          </p:nvPr>
        </p:nvSpPr>
        <p:spPr>
          <a:xfrm>
            <a:off x="6046575" y="2456215"/>
            <a:ext cx="2175300" cy="660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grpSp>
        <p:nvGrpSpPr>
          <p:cNvPr id="1200" name="Google Shape;1200;p24"/>
          <p:cNvGrpSpPr/>
          <p:nvPr/>
        </p:nvGrpSpPr>
        <p:grpSpPr>
          <a:xfrm>
            <a:off x="8505787" y="2571740"/>
            <a:ext cx="523189" cy="591305"/>
            <a:chOff x="-3933425" y="3902625"/>
            <a:chExt cx="257500" cy="291025"/>
          </a:xfrm>
        </p:grpSpPr>
        <p:sp>
          <p:nvSpPr>
            <p:cNvPr id="1201" name="Google Shape;1201;p24"/>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4"/>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4"/>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4"/>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4"/>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4"/>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4"/>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 name="Google Shape;1208;p24"/>
          <p:cNvGrpSpPr/>
          <p:nvPr/>
        </p:nvGrpSpPr>
        <p:grpSpPr>
          <a:xfrm>
            <a:off x="2521428" y="116455"/>
            <a:ext cx="543049" cy="304211"/>
            <a:chOff x="-747000" y="3573275"/>
            <a:chExt cx="267275" cy="149725"/>
          </a:xfrm>
        </p:grpSpPr>
        <p:sp>
          <p:nvSpPr>
            <p:cNvPr id="1209" name="Google Shape;1209;p24"/>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4"/>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 name="Google Shape;1211;p24"/>
          <p:cNvGrpSpPr/>
          <p:nvPr/>
        </p:nvGrpSpPr>
        <p:grpSpPr>
          <a:xfrm>
            <a:off x="3191466" y="4609234"/>
            <a:ext cx="398487" cy="428049"/>
            <a:chOff x="-1810250" y="2858775"/>
            <a:chExt cx="196125" cy="210675"/>
          </a:xfrm>
        </p:grpSpPr>
        <p:sp>
          <p:nvSpPr>
            <p:cNvPr id="1212" name="Google Shape;1212;p24"/>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4"/>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4"/>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4"/>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4"/>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4"/>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24"/>
          <p:cNvGrpSpPr/>
          <p:nvPr/>
        </p:nvGrpSpPr>
        <p:grpSpPr>
          <a:xfrm>
            <a:off x="395038" y="4847451"/>
            <a:ext cx="636360" cy="365826"/>
            <a:chOff x="-2933000" y="78675"/>
            <a:chExt cx="313200" cy="180050"/>
          </a:xfrm>
        </p:grpSpPr>
        <p:sp>
          <p:nvSpPr>
            <p:cNvPr id="1219" name="Google Shape;1219;p24"/>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4"/>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4"/>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4"/>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4"/>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4"/>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24"/>
          <p:cNvGrpSpPr/>
          <p:nvPr/>
        </p:nvGrpSpPr>
        <p:grpSpPr>
          <a:xfrm>
            <a:off x="8535591" y="258979"/>
            <a:ext cx="549297" cy="357698"/>
            <a:chOff x="-1688400" y="61850"/>
            <a:chExt cx="270350" cy="176050"/>
          </a:xfrm>
        </p:grpSpPr>
        <p:sp>
          <p:nvSpPr>
            <p:cNvPr id="1226" name="Google Shape;1226;p24"/>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4"/>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4"/>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4"/>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24"/>
          <p:cNvGrpSpPr/>
          <p:nvPr/>
        </p:nvGrpSpPr>
        <p:grpSpPr>
          <a:xfrm>
            <a:off x="70989" y="3116229"/>
            <a:ext cx="549297" cy="357343"/>
            <a:chOff x="-3935325" y="1500150"/>
            <a:chExt cx="270350" cy="175875"/>
          </a:xfrm>
        </p:grpSpPr>
        <p:sp>
          <p:nvSpPr>
            <p:cNvPr id="1231" name="Google Shape;1231;p24"/>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4"/>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4"/>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4"/>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 name="Google Shape;1235;p24"/>
          <p:cNvGrpSpPr/>
          <p:nvPr/>
        </p:nvGrpSpPr>
        <p:grpSpPr>
          <a:xfrm>
            <a:off x="146650" y="213833"/>
            <a:ext cx="972614" cy="872147"/>
            <a:chOff x="-4000075" y="3052725"/>
            <a:chExt cx="364125" cy="326500"/>
          </a:xfrm>
        </p:grpSpPr>
        <p:sp>
          <p:nvSpPr>
            <p:cNvPr id="1236" name="Google Shape;1236;p24"/>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4"/>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4"/>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4"/>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4"/>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1" name="Google Shape;1241;p24"/>
          <p:cNvPicPr preferRelativeResize="0"/>
          <p:nvPr/>
        </p:nvPicPr>
        <p:blipFill>
          <a:blip r:embed="rId2">
            <a:alphaModFix/>
          </a:blip>
          <a:stretch>
            <a:fillRect/>
          </a:stretch>
        </p:blipFill>
        <p:spPr>
          <a:xfrm rot="-8340762">
            <a:off x="-367408" y="620616"/>
            <a:ext cx="939257" cy="1461901"/>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1_1_1">
    <p:spTree>
      <p:nvGrpSpPr>
        <p:cNvPr id="1242" name="Shape 1242"/>
        <p:cNvGrpSpPr/>
        <p:nvPr/>
      </p:nvGrpSpPr>
      <p:grpSpPr>
        <a:xfrm>
          <a:off x="0" y="0"/>
          <a:ext cx="0" cy="0"/>
          <a:chOff x="0" y="0"/>
          <a:chExt cx="0" cy="0"/>
        </a:xfrm>
      </p:grpSpPr>
      <p:sp>
        <p:nvSpPr>
          <p:cNvPr id="1243" name="Google Shape;1243;p25"/>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44" name="Google Shape;1244;p25"/>
          <p:cNvSpPr txBox="1"/>
          <p:nvPr>
            <p:ph idx="1" type="subTitle"/>
          </p:nvPr>
        </p:nvSpPr>
        <p:spPr>
          <a:xfrm>
            <a:off x="3360000" y="1849350"/>
            <a:ext cx="2424000" cy="21600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0"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245" name="Google Shape;1245;p25"/>
          <p:cNvSpPr txBox="1"/>
          <p:nvPr>
            <p:ph idx="2" type="subTitle"/>
          </p:nvPr>
        </p:nvSpPr>
        <p:spPr>
          <a:xfrm>
            <a:off x="890828" y="1849350"/>
            <a:ext cx="2424000" cy="21600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0"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246" name="Google Shape;1246;p25"/>
          <p:cNvSpPr txBox="1"/>
          <p:nvPr>
            <p:ph idx="3" type="subTitle"/>
          </p:nvPr>
        </p:nvSpPr>
        <p:spPr>
          <a:xfrm>
            <a:off x="5829172" y="1849350"/>
            <a:ext cx="2424000" cy="21600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0"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grpSp>
        <p:nvGrpSpPr>
          <p:cNvPr id="1247" name="Google Shape;1247;p25"/>
          <p:cNvGrpSpPr/>
          <p:nvPr/>
        </p:nvGrpSpPr>
        <p:grpSpPr>
          <a:xfrm>
            <a:off x="-236111" y="2498392"/>
            <a:ext cx="549297" cy="357343"/>
            <a:chOff x="-3935325" y="1500150"/>
            <a:chExt cx="270350" cy="175875"/>
          </a:xfrm>
        </p:grpSpPr>
        <p:sp>
          <p:nvSpPr>
            <p:cNvPr id="1248" name="Google Shape;1248;p25"/>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5"/>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5"/>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5"/>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 name="Google Shape;1252;p25"/>
          <p:cNvGrpSpPr/>
          <p:nvPr/>
        </p:nvGrpSpPr>
        <p:grpSpPr>
          <a:xfrm>
            <a:off x="7417781" y="-171251"/>
            <a:ext cx="521258" cy="591914"/>
            <a:chOff x="-692250" y="883225"/>
            <a:chExt cx="256550" cy="291325"/>
          </a:xfrm>
        </p:grpSpPr>
        <p:sp>
          <p:nvSpPr>
            <p:cNvPr id="1253" name="Google Shape;1253;p25"/>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5"/>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5"/>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5"/>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5"/>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5"/>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25"/>
          <p:cNvGrpSpPr/>
          <p:nvPr/>
        </p:nvGrpSpPr>
        <p:grpSpPr>
          <a:xfrm>
            <a:off x="8530603" y="3072042"/>
            <a:ext cx="543049" cy="304211"/>
            <a:chOff x="-747000" y="3573275"/>
            <a:chExt cx="267275" cy="149725"/>
          </a:xfrm>
        </p:grpSpPr>
        <p:sp>
          <p:nvSpPr>
            <p:cNvPr id="1260" name="Google Shape;1260;p25"/>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5"/>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 name="Google Shape;1262;p25"/>
          <p:cNvGrpSpPr/>
          <p:nvPr/>
        </p:nvGrpSpPr>
        <p:grpSpPr>
          <a:xfrm>
            <a:off x="257179" y="4610321"/>
            <a:ext cx="398487" cy="428049"/>
            <a:chOff x="-1810250" y="2858775"/>
            <a:chExt cx="196125" cy="210675"/>
          </a:xfrm>
        </p:grpSpPr>
        <p:sp>
          <p:nvSpPr>
            <p:cNvPr id="1263" name="Google Shape;1263;p25"/>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5"/>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5"/>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5"/>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5"/>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5"/>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25"/>
          <p:cNvGrpSpPr/>
          <p:nvPr/>
        </p:nvGrpSpPr>
        <p:grpSpPr>
          <a:xfrm>
            <a:off x="54526" y="1118417"/>
            <a:ext cx="523188" cy="590593"/>
            <a:chOff x="-3847275" y="202975"/>
            <a:chExt cx="257500" cy="290675"/>
          </a:xfrm>
        </p:grpSpPr>
        <p:sp>
          <p:nvSpPr>
            <p:cNvPr id="1270" name="Google Shape;1270;p25"/>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5"/>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5"/>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5"/>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5"/>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5"/>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5"/>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25"/>
          <p:cNvGrpSpPr/>
          <p:nvPr/>
        </p:nvGrpSpPr>
        <p:grpSpPr>
          <a:xfrm>
            <a:off x="2153713" y="209426"/>
            <a:ext cx="636360" cy="365826"/>
            <a:chOff x="-2933000" y="78675"/>
            <a:chExt cx="313200" cy="180050"/>
          </a:xfrm>
        </p:grpSpPr>
        <p:sp>
          <p:nvSpPr>
            <p:cNvPr id="1278" name="Google Shape;1278;p25"/>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5"/>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5"/>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5"/>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5"/>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5"/>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25"/>
          <p:cNvGrpSpPr/>
          <p:nvPr/>
        </p:nvGrpSpPr>
        <p:grpSpPr>
          <a:xfrm>
            <a:off x="8487966" y="897166"/>
            <a:ext cx="549297" cy="357698"/>
            <a:chOff x="-1688400" y="61850"/>
            <a:chExt cx="270350" cy="176050"/>
          </a:xfrm>
        </p:grpSpPr>
        <p:sp>
          <p:nvSpPr>
            <p:cNvPr id="1285" name="Google Shape;1285;p25"/>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5"/>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5"/>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5"/>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25"/>
          <p:cNvGrpSpPr/>
          <p:nvPr/>
        </p:nvGrpSpPr>
        <p:grpSpPr>
          <a:xfrm>
            <a:off x="4877894" y="4609236"/>
            <a:ext cx="630518" cy="410424"/>
            <a:chOff x="-631325" y="2153650"/>
            <a:chExt cx="310325" cy="202000"/>
          </a:xfrm>
        </p:grpSpPr>
        <p:sp>
          <p:nvSpPr>
            <p:cNvPr id="1290" name="Google Shape;1290;p25"/>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5"/>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5"/>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5"/>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25"/>
          <p:cNvGrpSpPr/>
          <p:nvPr/>
        </p:nvGrpSpPr>
        <p:grpSpPr>
          <a:xfrm>
            <a:off x="387725" y="117579"/>
            <a:ext cx="423158" cy="549505"/>
            <a:chOff x="-2860650" y="4799975"/>
            <a:chExt cx="242275" cy="314650"/>
          </a:xfrm>
        </p:grpSpPr>
        <p:sp>
          <p:nvSpPr>
            <p:cNvPr id="1295" name="Google Shape;1295;p25"/>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5"/>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5"/>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25"/>
          <p:cNvGrpSpPr/>
          <p:nvPr/>
        </p:nvGrpSpPr>
        <p:grpSpPr>
          <a:xfrm>
            <a:off x="8530594" y="60778"/>
            <a:ext cx="464078" cy="663125"/>
            <a:chOff x="-705100" y="3818225"/>
            <a:chExt cx="242275" cy="346225"/>
          </a:xfrm>
        </p:grpSpPr>
        <p:sp>
          <p:nvSpPr>
            <p:cNvPr id="1299" name="Google Shape;1299;p25"/>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5"/>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5"/>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5"/>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25"/>
          <p:cNvGrpSpPr/>
          <p:nvPr/>
        </p:nvGrpSpPr>
        <p:grpSpPr>
          <a:xfrm>
            <a:off x="912234" y="4610333"/>
            <a:ext cx="464084" cy="584233"/>
            <a:chOff x="-3898700" y="2240775"/>
            <a:chExt cx="233725" cy="294250"/>
          </a:xfrm>
        </p:grpSpPr>
        <p:sp>
          <p:nvSpPr>
            <p:cNvPr id="1304" name="Google Shape;1304;p25"/>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5"/>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06" name="Google Shape;1306;p25"/>
          <p:cNvPicPr preferRelativeResize="0"/>
          <p:nvPr/>
        </p:nvPicPr>
        <p:blipFill>
          <a:blip r:embed="rId2">
            <a:alphaModFix/>
          </a:blip>
          <a:stretch>
            <a:fillRect/>
          </a:stretch>
        </p:blipFill>
        <p:spPr>
          <a:xfrm rot="-203862">
            <a:off x="8241612" y="3902387"/>
            <a:ext cx="1042051" cy="1211309"/>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1_1_1_1">
    <p:spTree>
      <p:nvGrpSpPr>
        <p:cNvPr id="1307" name="Shape 1307"/>
        <p:cNvGrpSpPr/>
        <p:nvPr/>
      </p:nvGrpSpPr>
      <p:grpSpPr>
        <a:xfrm>
          <a:off x="0" y="0"/>
          <a:ext cx="0" cy="0"/>
          <a:chOff x="0" y="0"/>
          <a:chExt cx="0" cy="0"/>
        </a:xfrm>
      </p:grpSpPr>
      <p:sp>
        <p:nvSpPr>
          <p:cNvPr id="1308" name="Google Shape;1308;p26"/>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09" name="Google Shape;1309;p26"/>
          <p:cNvSpPr txBox="1"/>
          <p:nvPr>
            <p:ph idx="1" type="subTitle"/>
          </p:nvPr>
        </p:nvSpPr>
        <p:spPr>
          <a:xfrm>
            <a:off x="2067448" y="2081025"/>
            <a:ext cx="19782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0" name="Google Shape;1310;p26"/>
          <p:cNvSpPr txBox="1"/>
          <p:nvPr>
            <p:ph idx="2" type="subTitle"/>
          </p:nvPr>
        </p:nvSpPr>
        <p:spPr>
          <a:xfrm>
            <a:off x="5098352" y="2081025"/>
            <a:ext cx="1978200" cy="665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1" name="Google Shape;1311;p26"/>
          <p:cNvSpPr txBox="1"/>
          <p:nvPr>
            <p:ph idx="3" type="subTitle"/>
          </p:nvPr>
        </p:nvSpPr>
        <p:spPr>
          <a:xfrm>
            <a:off x="2067448" y="3609600"/>
            <a:ext cx="19782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2" name="Google Shape;1312;p26"/>
          <p:cNvSpPr txBox="1"/>
          <p:nvPr>
            <p:ph idx="4" type="subTitle"/>
          </p:nvPr>
        </p:nvSpPr>
        <p:spPr>
          <a:xfrm>
            <a:off x="5098352" y="3609600"/>
            <a:ext cx="1978200" cy="665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3" name="Google Shape;1313;p26"/>
          <p:cNvSpPr txBox="1"/>
          <p:nvPr>
            <p:ph idx="5" type="subTitle"/>
          </p:nvPr>
        </p:nvSpPr>
        <p:spPr>
          <a:xfrm>
            <a:off x="2067448" y="1575425"/>
            <a:ext cx="1978200" cy="505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2pPr>
            <a:lvl3pPr lvl="2"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3pPr>
            <a:lvl4pPr lvl="3"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4pPr>
            <a:lvl5pPr lvl="4"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5pPr>
            <a:lvl6pPr lvl="5"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6pPr>
            <a:lvl7pPr lvl="6"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7pPr>
            <a:lvl8pPr lvl="7"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8pPr>
            <a:lvl9pPr lvl="8"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9pPr>
          </a:lstStyle>
          <a:p/>
        </p:txBody>
      </p:sp>
      <p:sp>
        <p:nvSpPr>
          <p:cNvPr id="1314" name="Google Shape;1314;p26"/>
          <p:cNvSpPr txBox="1"/>
          <p:nvPr>
            <p:ph idx="6" type="subTitle"/>
          </p:nvPr>
        </p:nvSpPr>
        <p:spPr>
          <a:xfrm>
            <a:off x="2067448" y="3104100"/>
            <a:ext cx="1978200" cy="505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2pPr>
            <a:lvl3pPr lvl="2"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3pPr>
            <a:lvl4pPr lvl="3"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4pPr>
            <a:lvl5pPr lvl="4"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5pPr>
            <a:lvl6pPr lvl="5"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6pPr>
            <a:lvl7pPr lvl="6"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7pPr>
            <a:lvl8pPr lvl="7"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8pPr>
            <a:lvl9pPr lvl="8"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9pPr>
          </a:lstStyle>
          <a:p/>
        </p:txBody>
      </p:sp>
      <p:sp>
        <p:nvSpPr>
          <p:cNvPr id="1315" name="Google Shape;1315;p26"/>
          <p:cNvSpPr txBox="1"/>
          <p:nvPr>
            <p:ph idx="7" type="subTitle"/>
          </p:nvPr>
        </p:nvSpPr>
        <p:spPr>
          <a:xfrm>
            <a:off x="5098348" y="1575425"/>
            <a:ext cx="1978200" cy="505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2pPr>
            <a:lvl3pPr lvl="2"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3pPr>
            <a:lvl4pPr lvl="3"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4pPr>
            <a:lvl5pPr lvl="4"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5pPr>
            <a:lvl6pPr lvl="5"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6pPr>
            <a:lvl7pPr lvl="6"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7pPr>
            <a:lvl8pPr lvl="7"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8pPr>
            <a:lvl9pPr lvl="8"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9pPr>
          </a:lstStyle>
          <a:p/>
        </p:txBody>
      </p:sp>
      <p:sp>
        <p:nvSpPr>
          <p:cNvPr id="1316" name="Google Shape;1316;p26"/>
          <p:cNvSpPr txBox="1"/>
          <p:nvPr>
            <p:ph idx="8" type="subTitle"/>
          </p:nvPr>
        </p:nvSpPr>
        <p:spPr>
          <a:xfrm>
            <a:off x="5098348" y="3104100"/>
            <a:ext cx="1978200" cy="505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2pPr>
            <a:lvl3pPr lvl="2"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3pPr>
            <a:lvl4pPr lvl="3"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4pPr>
            <a:lvl5pPr lvl="4"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5pPr>
            <a:lvl6pPr lvl="5"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6pPr>
            <a:lvl7pPr lvl="6"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7pPr>
            <a:lvl8pPr lvl="7"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8pPr>
            <a:lvl9pPr lvl="8" rtl="0" algn="ctr">
              <a:lnSpc>
                <a:spcPct val="100000"/>
              </a:lnSpc>
              <a:spcBef>
                <a:spcPts val="0"/>
              </a:spcBef>
              <a:spcAft>
                <a:spcPts val="0"/>
              </a:spcAft>
              <a:buSzPts val="2800"/>
              <a:buFont typeface="Yusei Magic"/>
              <a:buNone/>
              <a:defRPr b="1" sz="2800">
                <a:latin typeface="Yusei Magic"/>
                <a:ea typeface="Yusei Magic"/>
                <a:cs typeface="Yusei Magic"/>
                <a:sym typeface="Yusei Magic"/>
              </a:defRPr>
            </a:lvl9pPr>
          </a:lstStyle>
          <a:p/>
        </p:txBody>
      </p:sp>
      <p:grpSp>
        <p:nvGrpSpPr>
          <p:cNvPr id="1317" name="Google Shape;1317;p26"/>
          <p:cNvGrpSpPr/>
          <p:nvPr/>
        </p:nvGrpSpPr>
        <p:grpSpPr>
          <a:xfrm>
            <a:off x="8616119" y="2180774"/>
            <a:ext cx="521258" cy="591914"/>
            <a:chOff x="-692250" y="883225"/>
            <a:chExt cx="256550" cy="291325"/>
          </a:xfrm>
        </p:grpSpPr>
        <p:sp>
          <p:nvSpPr>
            <p:cNvPr id="1318" name="Google Shape;1318;p26"/>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6"/>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6"/>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6"/>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6"/>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6"/>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26"/>
          <p:cNvGrpSpPr/>
          <p:nvPr/>
        </p:nvGrpSpPr>
        <p:grpSpPr>
          <a:xfrm>
            <a:off x="6525578" y="4691280"/>
            <a:ext cx="543049" cy="304211"/>
            <a:chOff x="-747000" y="3573275"/>
            <a:chExt cx="267275" cy="149725"/>
          </a:xfrm>
        </p:grpSpPr>
        <p:sp>
          <p:nvSpPr>
            <p:cNvPr id="1325" name="Google Shape;1325;p26"/>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6"/>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 name="Google Shape;1327;p26"/>
          <p:cNvGrpSpPr/>
          <p:nvPr/>
        </p:nvGrpSpPr>
        <p:grpSpPr>
          <a:xfrm>
            <a:off x="2638429" y="4609234"/>
            <a:ext cx="398487" cy="428049"/>
            <a:chOff x="-1810250" y="2858775"/>
            <a:chExt cx="196125" cy="210675"/>
          </a:xfrm>
        </p:grpSpPr>
        <p:sp>
          <p:nvSpPr>
            <p:cNvPr id="1328" name="Google Shape;1328;p26"/>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6"/>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6"/>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6"/>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6"/>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6"/>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 name="Google Shape;1334;p26"/>
          <p:cNvGrpSpPr/>
          <p:nvPr/>
        </p:nvGrpSpPr>
        <p:grpSpPr>
          <a:xfrm>
            <a:off x="1361701" y="-175233"/>
            <a:ext cx="523188" cy="590593"/>
            <a:chOff x="-3847275" y="202975"/>
            <a:chExt cx="257500" cy="290675"/>
          </a:xfrm>
        </p:grpSpPr>
        <p:sp>
          <p:nvSpPr>
            <p:cNvPr id="1335" name="Google Shape;1335;p26"/>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6"/>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6"/>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6"/>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6"/>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6"/>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6"/>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26"/>
          <p:cNvGrpSpPr/>
          <p:nvPr/>
        </p:nvGrpSpPr>
        <p:grpSpPr>
          <a:xfrm>
            <a:off x="7573566" y="57641"/>
            <a:ext cx="549297" cy="357698"/>
            <a:chOff x="-1688400" y="61850"/>
            <a:chExt cx="270350" cy="176050"/>
          </a:xfrm>
        </p:grpSpPr>
        <p:sp>
          <p:nvSpPr>
            <p:cNvPr id="1343" name="Google Shape;1343;p26"/>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6"/>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6"/>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6"/>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 name="Google Shape;1347;p26"/>
          <p:cNvGrpSpPr/>
          <p:nvPr/>
        </p:nvGrpSpPr>
        <p:grpSpPr>
          <a:xfrm>
            <a:off x="131339" y="2680304"/>
            <a:ext cx="549297" cy="357343"/>
            <a:chOff x="-3935325" y="1500150"/>
            <a:chExt cx="270350" cy="175875"/>
          </a:xfrm>
        </p:grpSpPr>
        <p:sp>
          <p:nvSpPr>
            <p:cNvPr id="1348" name="Google Shape;1348;p26"/>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6"/>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6"/>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6"/>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 name="Google Shape;1352;p26"/>
          <p:cNvGrpSpPr/>
          <p:nvPr/>
        </p:nvGrpSpPr>
        <p:grpSpPr>
          <a:xfrm>
            <a:off x="194412" y="4435279"/>
            <a:ext cx="423158" cy="549505"/>
            <a:chOff x="-2860650" y="4799975"/>
            <a:chExt cx="242275" cy="314650"/>
          </a:xfrm>
        </p:grpSpPr>
        <p:sp>
          <p:nvSpPr>
            <p:cNvPr id="1353" name="Google Shape;1353;p26"/>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6"/>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6"/>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 name="Google Shape;1356;p26"/>
          <p:cNvGrpSpPr/>
          <p:nvPr/>
        </p:nvGrpSpPr>
        <p:grpSpPr>
          <a:xfrm>
            <a:off x="8620119" y="4378466"/>
            <a:ext cx="464078" cy="663125"/>
            <a:chOff x="-705100" y="3818225"/>
            <a:chExt cx="242275" cy="346225"/>
          </a:xfrm>
        </p:grpSpPr>
        <p:sp>
          <p:nvSpPr>
            <p:cNvPr id="1357" name="Google Shape;1357;p26"/>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6"/>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6"/>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6"/>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 name="Google Shape;1361;p26"/>
          <p:cNvGrpSpPr/>
          <p:nvPr/>
        </p:nvGrpSpPr>
        <p:grpSpPr>
          <a:xfrm>
            <a:off x="8515497" y="444808"/>
            <a:ext cx="464084" cy="584233"/>
            <a:chOff x="-3898700" y="2240775"/>
            <a:chExt cx="233725" cy="294250"/>
          </a:xfrm>
        </p:grpSpPr>
        <p:sp>
          <p:nvSpPr>
            <p:cNvPr id="1362" name="Google Shape;1362;p26"/>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6"/>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64" name="Google Shape;1364;p26"/>
          <p:cNvPicPr preferRelativeResize="0"/>
          <p:nvPr/>
        </p:nvPicPr>
        <p:blipFill>
          <a:blip r:embed="rId2">
            <a:alphaModFix/>
          </a:blip>
          <a:stretch>
            <a:fillRect/>
          </a:stretch>
        </p:blipFill>
        <p:spPr>
          <a:xfrm rot="-203862">
            <a:off x="-1600" y="41562"/>
            <a:ext cx="1042051" cy="1211309"/>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1_1_1_1_1">
    <p:spTree>
      <p:nvGrpSpPr>
        <p:cNvPr id="1365" name="Shape 1365"/>
        <p:cNvGrpSpPr/>
        <p:nvPr/>
      </p:nvGrpSpPr>
      <p:grpSpPr>
        <a:xfrm>
          <a:off x="0" y="0"/>
          <a:ext cx="0" cy="0"/>
          <a:chOff x="0" y="0"/>
          <a:chExt cx="0" cy="0"/>
        </a:xfrm>
      </p:grpSpPr>
      <p:sp>
        <p:nvSpPr>
          <p:cNvPr id="1366" name="Google Shape;1366;p2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67" name="Google Shape;1367;p27"/>
          <p:cNvSpPr txBox="1"/>
          <p:nvPr>
            <p:ph idx="1" type="subTitle"/>
          </p:nvPr>
        </p:nvSpPr>
        <p:spPr>
          <a:xfrm>
            <a:off x="1022175" y="2149200"/>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68" name="Google Shape;1368;p27"/>
          <p:cNvSpPr txBox="1"/>
          <p:nvPr>
            <p:ph idx="2" type="subTitle"/>
          </p:nvPr>
        </p:nvSpPr>
        <p:spPr>
          <a:xfrm>
            <a:off x="3584400" y="2149200"/>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69" name="Google Shape;1369;p27"/>
          <p:cNvSpPr txBox="1"/>
          <p:nvPr>
            <p:ph idx="3" type="subTitle"/>
          </p:nvPr>
        </p:nvSpPr>
        <p:spPr>
          <a:xfrm>
            <a:off x="1022175" y="3579425"/>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0" name="Google Shape;1370;p27"/>
          <p:cNvSpPr txBox="1"/>
          <p:nvPr>
            <p:ph idx="4" type="subTitle"/>
          </p:nvPr>
        </p:nvSpPr>
        <p:spPr>
          <a:xfrm>
            <a:off x="3584400" y="3579425"/>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1" name="Google Shape;1371;p27"/>
          <p:cNvSpPr txBox="1"/>
          <p:nvPr>
            <p:ph idx="5" type="subTitle"/>
          </p:nvPr>
        </p:nvSpPr>
        <p:spPr>
          <a:xfrm>
            <a:off x="6146625" y="2149200"/>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2" name="Google Shape;1372;p27"/>
          <p:cNvSpPr txBox="1"/>
          <p:nvPr>
            <p:ph idx="6" type="subTitle"/>
          </p:nvPr>
        </p:nvSpPr>
        <p:spPr>
          <a:xfrm>
            <a:off x="6146625" y="3579425"/>
            <a:ext cx="1975200" cy="63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3" name="Google Shape;1373;p27"/>
          <p:cNvSpPr txBox="1"/>
          <p:nvPr>
            <p:ph idx="7" type="subTitle"/>
          </p:nvPr>
        </p:nvSpPr>
        <p:spPr>
          <a:xfrm>
            <a:off x="1020675" y="1656599"/>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74" name="Google Shape;1374;p27"/>
          <p:cNvSpPr txBox="1"/>
          <p:nvPr>
            <p:ph idx="8" type="subTitle"/>
          </p:nvPr>
        </p:nvSpPr>
        <p:spPr>
          <a:xfrm>
            <a:off x="3582900" y="1656599"/>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75" name="Google Shape;1375;p27"/>
          <p:cNvSpPr txBox="1"/>
          <p:nvPr>
            <p:ph idx="9" type="subTitle"/>
          </p:nvPr>
        </p:nvSpPr>
        <p:spPr>
          <a:xfrm>
            <a:off x="6145125" y="1666124"/>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76" name="Google Shape;1376;p27"/>
          <p:cNvSpPr txBox="1"/>
          <p:nvPr>
            <p:ph idx="13" type="subTitle"/>
          </p:nvPr>
        </p:nvSpPr>
        <p:spPr>
          <a:xfrm>
            <a:off x="1020675" y="3086800"/>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77" name="Google Shape;1377;p27"/>
          <p:cNvSpPr txBox="1"/>
          <p:nvPr>
            <p:ph idx="14" type="subTitle"/>
          </p:nvPr>
        </p:nvSpPr>
        <p:spPr>
          <a:xfrm>
            <a:off x="3582900" y="3086800"/>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78" name="Google Shape;1378;p27"/>
          <p:cNvSpPr txBox="1"/>
          <p:nvPr>
            <p:ph idx="15" type="subTitle"/>
          </p:nvPr>
        </p:nvSpPr>
        <p:spPr>
          <a:xfrm>
            <a:off x="6145125" y="3086800"/>
            <a:ext cx="1978200" cy="49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Bebas Neue"/>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379" name="Google Shape;1379;p27"/>
          <p:cNvGrpSpPr/>
          <p:nvPr/>
        </p:nvGrpSpPr>
        <p:grpSpPr>
          <a:xfrm>
            <a:off x="8698381" y="1266824"/>
            <a:ext cx="521258" cy="591914"/>
            <a:chOff x="-692250" y="883225"/>
            <a:chExt cx="256550" cy="291325"/>
          </a:xfrm>
        </p:grpSpPr>
        <p:sp>
          <p:nvSpPr>
            <p:cNvPr id="1380" name="Google Shape;1380;p27"/>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7"/>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7"/>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7"/>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7"/>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7"/>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86" name="Google Shape;1386;p27"/>
          <p:cNvPicPr preferRelativeResize="0"/>
          <p:nvPr/>
        </p:nvPicPr>
        <p:blipFill>
          <a:blip r:embed="rId2">
            <a:alphaModFix/>
          </a:blip>
          <a:stretch>
            <a:fillRect/>
          </a:stretch>
        </p:blipFill>
        <p:spPr>
          <a:xfrm rot="-5400000">
            <a:off x="8430878" y="4340726"/>
            <a:ext cx="672086" cy="677634"/>
          </a:xfrm>
          <a:prstGeom prst="rect">
            <a:avLst/>
          </a:prstGeom>
          <a:noFill/>
          <a:ln>
            <a:noFill/>
          </a:ln>
        </p:spPr>
      </p:pic>
      <p:pic>
        <p:nvPicPr>
          <p:cNvPr id="1387" name="Google Shape;1387;p27"/>
          <p:cNvPicPr preferRelativeResize="0"/>
          <p:nvPr/>
        </p:nvPicPr>
        <p:blipFill>
          <a:blip r:embed="rId2">
            <a:alphaModFix/>
          </a:blip>
          <a:stretch>
            <a:fillRect/>
          </a:stretch>
        </p:blipFill>
        <p:spPr>
          <a:xfrm>
            <a:off x="7724825" y="137695"/>
            <a:ext cx="398500" cy="401803"/>
          </a:xfrm>
          <a:prstGeom prst="rect">
            <a:avLst/>
          </a:prstGeom>
          <a:noFill/>
          <a:ln>
            <a:noFill/>
          </a:ln>
        </p:spPr>
      </p:pic>
      <p:grpSp>
        <p:nvGrpSpPr>
          <p:cNvPr id="1388" name="Google Shape;1388;p27"/>
          <p:cNvGrpSpPr/>
          <p:nvPr/>
        </p:nvGrpSpPr>
        <p:grpSpPr>
          <a:xfrm>
            <a:off x="1562104" y="4587534"/>
            <a:ext cx="398487" cy="428049"/>
            <a:chOff x="-1810250" y="2858775"/>
            <a:chExt cx="196125" cy="210675"/>
          </a:xfrm>
        </p:grpSpPr>
        <p:sp>
          <p:nvSpPr>
            <p:cNvPr id="1389" name="Google Shape;1389;p27"/>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7"/>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7"/>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7"/>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7"/>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7"/>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 name="Google Shape;1395;p27"/>
          <p:cNvGrpSpPr/>
          <p:nvPr/>
        </p:nvGrpSpPr>
        <p:grpSpPr>
          <a:xfrm>
            <a:off x="2275866" y="59104"/>
            <a:ext cx="549297" cy="357698"/>
            <a:chOff x="-1688400" y="61850"/>
            <a:chExt cx="270350" cy="176050"/>
          </a:xfrm>
        </p:grpSpPr>
        <p:sp>
          <p:nvSpPr>
            <p:cNvPr id="1396" name="Google Shape;1396;p27"/>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7"/>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7"/>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7"/>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 name="Google Shape;1400;p27"/>
          <p:cNvGrpSpPr/>
          <p:nvPr/>
        </p:nvGrpSpPr>
        <p:grpSpPr>
          <a:xfrm>
            <a:off x="88939" y="3222054"/>
            <a:ext cx="549297" cy="357343"/>
            <a:chOff x="-3935325" y="1500150"/>
            <a:chExt cx="270350" cy="175875"/>
          </a:xfrm>
        </p:grpSpPr>
        <p:sp>
          <p:nvSpPr>
            <p:cNvPr id="1401" name="Google Shape;1401;p27"/>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7"/>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7"/>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7"/>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27"/>
          <p:cNvGrpSpPr/>
          <p:nvPr/>
        </p:nvGrpSpPr>
        <p:grpSpPr>
          <a:xfrm>
            <a:off x="5952519" y="4596336"/>
            <a:ext cx="630518" cy="410424"/>
            <a:chOff x="-631325" y="2153650"/>
            <a:chExt cx="310325" cy="202000"/>
          </a:xfrm>
        </p:grpSpPr>
        <p:sp>
          <p:nvSpPr>
            <p:cNvPr id="1406" name="Google Shape;1406;p27"/>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7"/>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7"/>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7"/>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 name="Google Shape;1410;p27"/>
          <p:cNvGrpSpPr/>
          <p:nvPr/>
        </p:nvGrpSpPr>
        <p:grpSpPr>
          <a:xfrm>
            <a:off x="2557012" y="4516991"/>
            <a:ext cx="423158" cy="549505"/>
            <a:chOff x="-2860650" y="4799975"/>
            <a:chExt cx="242275" cy="314650"/>
          </a:xfrm>
        </p:grpSpPr>
        <p:sp>
          <p:nvSpPr>
            <p:cNvPr id="1411" name="Google Shape;1411;p27"/>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7"/>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7"/>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 name="Google Shape;1414;p27"/>
          <p:cNvGrpSpPr/>
          <p:nvPr/>
        </p:nvGrpSpPr>
        <p:grpSpPr>
          <a:xfrm>
            <a:off x="131544" y="1314441"/>
            <a:ext cx="464078" cy="663125"/>
            <a:chOff x="-705100" y="3818225"/>
            <a:chExt cx="242275" cy="346225"/>
          </a:xfrm>
        </p:grpSpPr>
        <p:sp>
          <p:nvSpPr>
            <p:cNvPr id="1415" name="Google Shape;1415;p27"/>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7"/>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7"/>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7"/>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27"/>
          <p:cNvGrpSpPr/>
          <p:nvPr/>
        </p:nvGrpSpPr>
        <p:grpSpPr>
          <a:xfrm>
            <a:off x="8532172" y="318883"/>
            <a:ext cx="464084" cy="584233"/>
            <a:chOff x="-3898700" y="2240775"/>
            <a:chExt cx="233725" cy="294250"/>
          </a:xfrm>
        </p:grpSpPr>
        <p:sp>
          <p:nvSpPr>
            <p:cNvPr id="1420" name="Google Shape;1420;p27"/>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7"/>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 name="Google Shape;1422;p27"/>
          <p:cNvGrpSpPr/>
          <p:nvPr/>
        </p:nvGrpSpPr>
        <p:grpSpPr>
          <a:xfrm>
            <a:off x="8529578" y="3579430"/>
            <a:ext cx="543049" cy="304211"/>
            <a:chOff x="-747000" y="3573275"/>
            <a:chExt cx="267275" cy="149725"/>
          </a:xfrm>
        </p:grpSpPr>
        <p:sp>
          <p:nvSpPr>
            <p:cNvPr id="1423" name="Google Shape;1423;p27"/>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7"/>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1425" name="Shape 1425"/>
        <p:cNvGrpSpPr/>
        <p:nvPr/>
      </p:nvGrpSpPr>
      <p:grpSpPr>
        <a:xfrm>
          <a:off x="0" y="0"/>
          <a:ext cx="0" cy="0"/>
          <a:chOff x="0" y="0"/>
          <a:chExt cx="0" cy="0"/>
        </a:xfrm>
      </p:grpSpPr>
      <p:sp>
        <p:nvSpPr>
          <p:cNvPr id="1426" name="Google Shape;1426;p28"/>
          <p:cNvSpPr txBox="1"/>
          <p:nvPr>
            <p:ph type="ctrTitle"/>
          </p:nvPr>
        </p:nvSpPr>
        <p:spPr>
          <a:xfrm>
            <a:off x="1009650" y="971450"/>
            <a:ext cx="3228900" cy="1073100"/>
          </a:xfrm>
          <a:prstGeom prst="rect">
            <a:avLst/>
          </a:prstGeom>
        </p:spPr>
        <p:txBody>
          <a:bodyPr anchorCtr="0" anchor="b" bIns="91425" lIns="91425" spcFirstLastPara="1" rIns="91425" wrap="square" tIns="91425">
            <a:noAutofit/>
          </a:bodyPr>
          <a:lstStyle>
            <a:lvl1pPr lvl="0" rtl="0" algn="ctr">
              <a:lnSpc>
                <a:spcPct val="115000"/>
              </a:lnSpc>
              <a:spcBef>
                <a:spcPts val="0"/>
              </a:spcBef>
              <a:spcAft>
                <a:spcPts val="0"/>
              </a:spcAft>
              <a:buSzPts val="5200"/>
              <a:buNone/>
              <a:defRPr b="1" sz="5500">
                <a:latin typeface="Yusei Magic"/>
                <a:ea typeface="Yusei Magic"/>
                <a:cs typeface="Yusei Magic"/>
                <a:sym typeface="Yusei Magic"/>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427" name="Google Shape;1427;p28"/>
          <p:cNvSpPr txBox="1"/>
          <p:nvPr>
            <p:ph idx="1" type="subTitle"/>
          </p:nvPr>
        </p:nvSpPr>
        <p:spPr>
          <a:xfrm>
            <a:off x="1009650" y="2043450"/>
            <a:ext cx="3228900" cy="14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solidFill>
                  <a:srgbClr val="3B3A3A"/>
                </a:solidFill>
                <a:latin typeface="Cabin"/>
                <a:ea typeface="Cabin"/>
                <a:cs typeface="Cabin"/>
                <a:sym typeface="Cabin"/>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28" name="Google Shape;1428;p28"/>
          <p:cNvSpPr txBox="1"/>
          <p:nvPr/>
        </p:nvSpPr>
        <p:spPr>
          <a:xfrm>
            <a:off x="4942200" y="3241850"/>
            <a:ext cx="3305400" cy="6156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200">
                <a:solidFill>
                  <a:schemeClr val="dk2"/>
                </a:solidFill>
                <a:latin typeface="Cabin"/>
                <a:ea typeface="Cabin"/>
                <a:cs typeface="Cabin"/>
                <a:sym typeface="Cabin"/>
              </a:rPr>
              <a:t>CREDITS: This presentation template was created by </a:t>
            </a:r>
            <a:r>
              <a:rPr b="1" lang="en" sz="1200">
                <a:solidFill>
                  <a:schemeClr val="dk2"/>
                </a:solidFill>
                <a:uFill>
                  <a:noFill/>
                </a:uFill>
                <a:latin typeface="Cabin"/>
                <a:ea typeface="Cabin"/>
                <a:cs typeface="Cabin"/>
                <a:sym typeface="Cabin"/>
                <a:hlinkClick r:id="rId2">
                  <a:extLst>
                    <a:ext uri="{A12FA001-AC4F-418D-AE19-62706E023703}">
                      <ahyp:hlinkClr val="tx"/>
                    </a:ext>
                  </a:extLst>
                </a:hlinkClick>
              </a:rPr>
              <a:t>Slidesgo</a:t>
            </a:r>
            <a:r>
              <a:rPr lang="en" sz="1200">
                <a:solidFill>
                  <a:schemeClr val="dk2"/>
                </a:solidFill>
                <a:latin typeface="Cabin"/>
                <a:ea typeface="Cabin"/>
                <a:cs typeface="Cabin"/>
                <a:sym typeface="Cabin"/>
              </a:rPr>
              <a:t>, including icons by </a:t>
            </a:r>
            <a:r>
              <a:rPr b="1" lang="en" sz="1200">
                <a:solidFill>
                  <a:schemeClr val="dk2"/>
                </a:solidFill>
                <a:uFill>
                  <a:noFill/>
                </a:uFill>
                <a:latin typeface="Cabin"/>
                <a:ea typeface="Cabin"/>
                <a:cs typeface="Cabin"/>
                <a:sym typeface="Cabin"/>
                <a:hlinkClick r:id="rId3">
                  <a:extLst>
                    <a:ext uri="{A12FA001-AC4F-418D-AE19-62706E023703}">
                      <ahyp:hlinkClr val="tx"/>
                    </a:ext>
                  </a:extLst>
                </a:hlinkClick>
              </a:rPr>
              <a:t>Flaticon</a:t>
            </a:r>
            <a:r>
              <a:rPr b="1" lang="en" sz="1200">
                <a:solidFill>
                  <a:schemeClr val="dk2"/>
                </a:solidFill>
                <a:latin typeface="Cabin"/>
                <a:ea typeface="Cabin"/>
                <a:cs typeface="Cabin"/>
                <a:sym typeface="Cabin"/>
              </a:rPr>
              <a:t> </a:t>
            </a:r>
            <a:r>
              <a:rPr lang="en" sz="1200">
                <a:solidFill>
                  <a:schemeClr val="dk2"/>
                </a:solidFill>
                <a:latin typeface="Cabin"/>
                <a:ea typeface="Cabin"/>
                <a:cs typeface="Cabin"/>
                <a:sym typeface="Cabin"/>
              </a:rPr>
              <a:t>and infographics &amp; images by </a:t>
            </a:r>
            <a:r>
              <a:rPr b="1" lang="en" sz="1200">
                <a:solidFill>
                  <a:schemeClr val="dk2"/>
                </a:solidFill>
                <a:uFill>
                  <a:noFill/>
                </a:uFill>
                <a:latin typeface="Cabin"/>
                <a:ea typeface="Cabin"/>
                <a:cs typeface="Cabin"/>
                <a:sym typeface="Cabin"/>
                <a:hlinkClick r:id="rId4">
                  <a:extLst>
                    <a:ext uri="{A12FA001-AC4F-418D-AE19-62706E023703}">
                      <ahyp:hlinkClr val="tx"/>
                    </a:ext>
                  </a:extLst>
                </a:hlinkClick>
              </a:rPr>
              <a:t>Freepik</a:t>
            </a:r>
            <a:endParaRPr b="1" sz="1200">
              <a:solidFill>
                <a:schemeClr val="dk2"/>
              </a:solidFill>
              <a:latin typeface="Cabin"/>
              <a:ea typeface="Cabin"/>
              <a:cs typeface="Cabin"/>
              <a:sym typeface="Cabin"/>
            </a:endParaRPr>
          </a:p>
        </p:txBody>
      </p:sp>
      <p:grpSp>
        <p:nvGrpSpPr>
          <p:cNvPr id="1429" name="Google Shape;1429;p28"/>
          <p:cNvGrpSpPr/>
          <p:nvPr/>
        </p:nvGrpSpPr>
        <p:grpSpPr>
          <a:xfrm>
            <a:off x="8247612" y="243840"/>
            <a:ext cx="523189" cy="591305"/>
            <a:chOff x="-3933425" y="3902625"/>
            <a:chExt cx="257500" cy="291025"/>
          </a:xfrm>
        </p:grpSpPr>
        <p:sp>
          <p:nvSpPr>
            <p:cNvPr id="1430" name="Google Shape;1430;p28"/>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8"/>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8"/>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8"/>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8"/>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8"/>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8"/>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28"/>
          <p:cNvGrpSpPr/>
          <p:nvPr/>
        </p:nvGrpSpPr>
        <p:grpSpPr>
          <a:xfrm>
            <a:off x="277178" y="4557930"/>
            <a:ext cx="543049" cy="304211"/>
            <a:chOff x="-747000" y="3573275"/>
            <a:chExt cx="267275" cy="149725"/>
          </a:xfrm>
        </p:grpSpPr>
        <p:sp>
          <p:nvSpPr>
            <p:cNvPr id="1438" name="Google Shape;1438;p28"/>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8"/>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 name="Google Shape;1440;p28"/>
          <p:cNvGrpSpPr/>
          <p:nvPr/>
        </p:nvGrpSpPr>
        <p:grpSpPr>
          <a:xfrm>
            <a:off x="287101" y="420667"/>
            <a:ext cx="523188" cy="590593"/>
            <a:chOff x="-3847275" y="202975"/>
            <a:chExt cx="257500" cy="290675"/>
          </a:xfrm>
        </p:grpSpPr>
        <p:sp>
          <p:nvSpPr>
            <p:cNvPr id="1441" name="Google Shape;1441;p28"/>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8"/>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8"/>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8"/>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8"/>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8"/>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8"/>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 name="Google Shape;1448;p28"/>
          <p:cNvGrpSpPr/>
          <p:nvPr/>
        </p:nvGrpSpPr>
        <p:grpSpPr>
          <a:xfrm>
            <a:off x="5956676" y="4614454"/>
            <a:ext cx="549297" cy="357343"/>
            <a:chOff x="-3935325" y="1500150"/>
            <a:chExt cx="270350" cy="175875"/>
          </a:xfrm>
        </p:grpSpPr>
        <p:sp>
          <p:nvSpPr>
            <p:cNvPr id="1449" name="Google Shape;1449;p28"/>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8"/>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8"/>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8"/>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 name="Google Shape;1453;p28"/>
          <p:cNvGrpSpPr/>
          <p:nvPr/>
        </p:nvGrpSpPr>
        <p:grpSpPr>
          <a:xfrm>
            <a:off x="192737" y="3543441"/>
            <a:ext cx="423158" cy="549505"/>
            <a:chOff x="-2860650" y="4799975"/>
            <a:chExt cx="242275" cy="314650"/>
          </a:xfrm>
        </p:grpSpPr>
        <p:sp>
          <p:nvSpPr>
            <p:cNvPr id="1454" name="Google Shape;1454;p28"/>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8"/>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8"/>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 name="Google Shape;1457;p28"/>
          <p:cNvGrpSpPr/>
          <p:nvPr/>
        </p:nvGrpSpPr>
        <p:grpSpPr>
          <a:xfrm>
            <a:off x="8555819" y="3702541"/>
            <a:ext cx="464078" cy="663125"/>
            <a:chOff x="-705100" y="3818225"/>
            <a:chExt cx="242275" cy="346225"/>
          </a:xfrm>
        </p:grpSpPr>
        <p:sp>
          <p:nvSpPr>
            <p:cNvPr id="1458" name="Google Shape;1458;p28"/>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8"/>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8"/>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8"/>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28"/>
          <p:cNvGrpSpPr/>
          <p:nvPr/>
        </p:nvGrpSpPr>
        <p:grpSpPr>
          <a:xfrm>
            <a:off x="6194797" y="101558"/>
            <a:ext cx="464084" cy="584233"/>
            <a:chOff x="-3898700" y="2240775"/>
            <a:chExt cx="233725" cy="294250"/>
          </a:xfrm>
        </p:grpSpPr>
        <p:sp>
          <p:nvSpPr>
            <p:cNvPr id="1463" name="Google Shape;1463;p28"/>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8"/>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28"/>
          <p:cNvGrpSpPr/>
          <p:nvPr/>
        </p:nvGrpSpPr>
        <p:grpSpPr>
          <a:xfrm>
            <a:off x="3318668" y="21415"/>
            <a:ext cx="626252" cy="304262"/>
            <a:chOff x="-864425" y="195450"/>
            <a:chExt cx="308225" cy="149750"/>
          </a:xfrm>
        </p:grpSpPr>
        <p:sp>
          <p:nvSpPr>
            <p:cNvPr id="1466" name="Google Shape;1466;p28"/>
            <p:cNvSpPr/>
            <p:nvPr/>
          </p:nvSpPr>
          <p:spPr>
            <a:xfrm>
              <a:off x="-863925" y="195450"/>
              <a:ext cx="307725" cy="68350"/>
            </a:xfrm>
            <a:custGeom>
              <a:rect b="b" l="l" r="r" t="t"/>
              <a:pathLst>
                <a:path extrusionOk="0" h="2734" w="12309">
                  <a:moveTo>
                    <a:pt x="10385" y="0"/>
                  </a:moveTo>
                  <a:cubicBezTo>
                    <a:pt x="10355" y="0"/>
                    <a:pt x="10325" y="2"/>
                    <a:pt x="10294" y="7"/>
                  </a:cubicBezTo>
                  <a:cubicBezTo>
                    <a:pt x="9913" y="45"/>
                    <a:pt x="9628" y="387"/>
                    <a:pt x="9342" y="616"/>
                  </a:cubicBezTo>
                  <a:cubicBezTo>
                    <a:pt x="8885" y="978"/>
                    <a:pt x="8429" y="1339"/>
                    <a:pt x="7972" y="1720"/>
                  </a:cubicBezTo>
                  <a:cubicBezTo>
                    <a:pt x="7610" y="1339"/>
                    <a:pt x="7248" y="939"/>
                    <a:pt x="6886" y="578"/>
                  </a:cubicBezTo>
                  <a:cubicBezTo>
                    <a:pt x="6703" y="411"/>
                    <a:pt x="6534" y="244"/>
                    <a:pt x="6277" y="244"/>
                  </a:cubicBezTo>
                  <a:cubicBezTo>
                    <a:pt x="6241" y="244"/>
                    <a:pt x="6203" y="247"/>
                    <a:pt x="6163" y="254"/>
                  </a:cubicBezTo>
                  <a:cubicBezTo>
                    <a:pt x="5763" y="292"/>
                    <a:pt x="5382" y="730"/>
                    <a:pt x="5078" y="939"/>
                  </a:cubicBezTo>
                  <a:lnTo>
                    <a:pt x="3726" y="1910"/>
                  </a:lnTo>
                  <a:cubicBezTo>
                    <a:pt x="3326" y="1568"/>
                    <a:pt x="2946" y="1206"/>
                    <a:pt x="2565" y="863"/>
                  </a:cubicBezTo>
                  <a:cubicBezTo>
                    <a:pt x="2345" y="680"/>
                    <a:pt x="2125" y="443"/>
                    <a:pt x="1802" y="443"/>
                  </a:cubicBezTo>
                  <a:cubicBezTo>
                    <a:pt x="1790" y="443"/>
                    <a:pt x="1778" y="444"/>
                    <a:pt x="1765" y="444"/>
                  </a:cubicBezTo>
                  <a:cubicBezTo>
                    <a:pt x="1518" y="502"/>
                    <a:pt x="1289" y="654"/>
                    <a:pt x="1156" y="863"/>
                  </a:cubicBezTo>
                  <a:cubicBezTo>
                    <a:pt x="756" y="1301"/>
                    <a:pt x="395" y="1758"/>
                    <a:pt x="71" y="2253"/>
                  </a:cubicBezTo>
                  <a:cubicBezTo>
                    <a:pt x="1" y="2365"/>
                    <a:pt x="96" y="2467"/>
                    <a:pt x="205" y="2467"/>
                  </a:cubicBezTo>
                  <a:cubicBezTo>
                    <a:pt x="243" y="2467"/>
                    <a:pt x="283" y="2454"/>
                    <a:pt x="318" y="2424"/>
                  </a:cubicBezTo>
                  <a:cubicBezTo>
                    <a:pt x="526" y="2273"/>
                    <a:pt x="1707" y="1149"/>
                    <a:pt x="1801" y="1149"/>
                  </a:cubicBezTo>
                  <a:cubicBezTo>
                    <a:pt x="1802" y="1149"/>
                    <a:pt x="1803" y="1149"/>
                    <a:pt x="1803" y="1149"/>
                  </a:cubicBezTo>
                  <a:cubicBezTo>
                    <a:pt x="2032" y="1339"/>
                    <a:pt x="2260" y="1549"/>
                    <a:pt x="2470" y="1777"/>
                  </a:cubicBezTo>
                  <a:lnTo>
                    <a:pt x="3403" y="2634"/>
                  </a:lnTo>
                  <a:cubicBezTo>
                    <a:pt x="3479" y="2700"/>
                    <a:pt x="3579" y="2734"/>
                    <a:pt x="3681" y="2734"/>
                  </a:cubicBezTo>
                  <a:cubicBezTo>
                    <a:pt x="3783" y="2734"/>
                    <a:pt x="3888" y="2700"/>
                    <a:pt x="3974" y="2634"/>
                  </a:cubicBezTo>
                  <a:cubicBezTo>
                    <a:pt x="4640" y="2139"/>
                    <a:pt x="5382" y="1682"/>
                    <a:pt x="6011" y="1149"/>
                  </a:cubicBezTo>
                  <a:cubicBezTo>
                    <a:pt x="6139" y="1032"/>
                    <a:pt x="6160" y="987"/>
                    <a:pt x="6205" y="987"/>
                  </a:cubicBezTo>
                  <a:cubicBezTo>
                    <a:pt x="6234" y="987"/>
                    <a:pt x="6272" y="1005"/>
                    <a:pt x="6353" y="1035"/>
                  </a:cubicBezTo>
                  <a:cubicBezTo>
                    <a:pt x="6487" y="1092"/>
                    <a:pt x="6658" y="1358"/>
                    <a:pt x="6753" y="1472"/>
                  </a:cubicBezTo>
                  <a:cubicBezTo>
                    <a:pt x="7058" y="1796"/>
                    <a:pt x="7362" y="2120"/>
                    <a:pt x="7667" y="2443"/>
                  </a:cubicBezTo>
                  <a:cubicBezTo>
                    <a:pt x="7753" y="2510"/>
                    <a:pt x="7853" y="2543"/>
                    <a:pt x="7950" y="2543"/>
                  </a:cubicBezTo>
                  <a:cubicBezTo>
                    <a:pt x="8048" y="2543"/>
                    <a:pt x="8143" y="2510"/>
                    <a:pt x="8219" y="2443"/>
                  </a:cubicBezTo>
                  <a:cubicBezTo>
                    <a:pt x="8828" y="1948"/>
                    <a:pt x="9438" y="1472"/>
                    <a:pt x="10028" y="997"/>
                  </a:cubicBezTo>
                  <a:lnTo>
                    <a:pt x="10389" y="692"/>
                  </a:lnTo>
                  <a:cubicBezTo>
                    <a:pt x="10485" y="863"/>
                    <a:pt x="10599" y="1016"/>
                    <a:pt x="10713" y="1168"/>
                  </a:cubicBezTo>
                  <a:cubicBezTo>
                    <a:pt x="10961" y="1492"/>
                    <a:pt x="11189" y="1796"/>
                    <a:pt x="11436" y="2120"/>
                  </a:cubicBezTo>
                  <a:cubicBezTo>
                    <a:pt x="11522" y="2222"/>
                    <a:pt x="11642" y="2265"/>
                    <a:pt x="11760" y="2265"/>
                  </a:cubicBezTo>
                  <a:cubicBezTo>
                    <a:pt x="12037" y="2265"/>
                    <a:pt x="12309" y="2031"/>
                    <a:pt x="12122" y="1777"/>
                  </a:cubicBezTo>
                  <a:cubicBezTo>
                    <a:pt x="11792" y="1338"/>
                    <a:pt x="11146" y="0"/>
                    <a:pt x="103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8"/>
            <p:cNvSpPr/>
            <p:nvPr/>
          </p:nvSpPr>
          <p:spPr>
            <a:xfrm>
              <a:off x="-864425" y="276350"/>
              <a:ext cx="308225" cy="68850"/>
            </a:xfrm>
            <a:custGeom>
              <a:rect b="b" l="l" r="r" t="t"/>
              <a:pathLst>
                <a:path extrusionOk="0" h="2754" w="12329">
                  <a:moveTo>
                    <a:pt x="10405" y="1"/>
                  </a:moveTo>
                  <a:cubicBezTo>
                    <a:pt x="10375" y="1"/>
                    <a:pt x="10345" y="3"/>
                    <a:pt x="10314" y="7"/>
                  </a:cubicBezTo>
                  <a:cubicBezTo>
                    <a:pt x="9933" y="45"/>
                    <a:pt x="9648" y="388"/>
                    <a:pt x="9362" y="616"/>
                  </a:cubicBezTo>
                  <a:cubicBezTo>
                    <a:pt x="8905" y="978"/>
                    <a:pt x="8449" y="1359"/>
                    <a:pt x="7992" y="1720"/>
                  </a:cubicBezTo>
                  <a:cubicBezTo>
                    <a:pt x="7630" y="1340"/>
                    <a:pt x="7268" y="940"/>
                    <a:pt x="6906" y="578"/>
                  </a:cubicBezTo>
                  <a:cubicBezTo>
                    <a:pt x="6723" y="411"/>
                    <a:pt x="6554" y="244"/>
                    <a:pt x="6297" y="244"/>
                  </a:cubicBezTo>
                  <a:cubicBezTo>
                    <a:pt x="6261" y="244"/>
                    <a:pt x="6223" y="247"/>
                    <a:pt x="6183" y="255"/>
                  </a:cubicBezTo>
                  <a:cubicBezTo>
                    <a:pt x="5783" y="312"/>
                    <a:pt x="5402" y="730"/>
                    <a:pt x="5098" y="940"/>
                  </a:cubicBezTo>
                  <a:lnTo>
                    <a:pt x="3746" y="1911"/>
                  </a:lnTo>
                  <a:cubicBezTo>
                    <a:pt x="3346" y="1568"/>
                    <a:pt x="2966" y="1206"/>
                    <a:pt x="2585" y="864"/>
                  </a:cubicBezTo>
                  <a:cubicBezTo>
                    <a:pt x="2365" y="680"/>
                    <a:pt x="2145" y="444"/>
                    <a:pt x="1822" y="444"/>
                  </a:cubicBezTo>
                  <a:cubicBezTo>
                    <a:pt x="1810" y="444"/>
                    <a:pt x="1798" y="444"/>
                    <a:pt x="1785" y="445"/>
                  </a:cubicBezTo>
                  <a:cubicBezTo>
                    <a:pt x="1538" y="502"/>
                    <a:pt x="1309" y="654"/>
                    <a:pt x="1176" y="864"/>
                  </a:cubicBezTo>
                  <a:cubicBezTo>
                    <a:pt x="776" y="1302"/>
                    <a:pt x="396" y="1778"/>
                    <a:pt x="72" y="2273"/>
                  </a:cubicBezTo>
                  <a:cubicBezTo>
                    <a:pt x="1" y="2386"/>
                    <a:pt x="110" y="2479"/>
                    <a:pt x="226" y="2479"/>
                  </a:cubicBezTo>
                  <a:cubicBezTo>
                    <a:pt x="265" y="2479"/>
                    <a:pt x="305" y="2468"/>
                    <a:pt x="338" y="2444"/>
                  </a:cubicBezTo>
                  <a:cubicBezTo>
                    <a:pt x="546" y="2293"/>
                    <a:pt x="1709" y="1149"/>
                    <a:pt x="1802" y="1149"/>
                  </a:cubicBezTo>
                  <a:cubicBezTo>
                    <a:pt x="1803" y="1149"/>
                    <a:pt x="1804" y="1149"/>
                    <a:pt x="1804" y="1149"/>
                  </a:cubicBezTo>
                  <a:cubicBezTo>
                    <a:pt x="2052" y="1359"/>
                    <a:pt x="2261" y="1568"/>
                    <a:pt x="2471" y="1797"/>
                  </a:cubicBezTo>
                  <a:lnTo>
                    <a:pt x="3404" y="2653"/>
                  </a:lnTo>
                  <a:cubicBezTo>
                    <a:pt x="3489" y="2720"/>
                    <a:pt x="3589" y="2753"/>
                    <a:pt x="3689" y="2753"/>
                  </a:cubicBezTo>
                  <a:cubicBezTo>
                    <a:pt x="3789" y="2753"/>
                    <a:pt x="3889" y="2720"/>
                    <a:pt x="3975" y="2653"/>
                  </a:cubicBezTo>
                  <a:cubicBezTo>
                    <a:pt x="4660" y="2158"/>
                    <a:pt x="5402" y="1701"/>
                    <a:pt x="6031" y="1168"/>
                  </a:cubicBezTo>
                  <a:cubicBezTo>
                    <a:pt x="6159" y="1052"/>
                    <a:pt x="6180" y="1007"/>
                    <a:pt x="6225" y="1007"/>
                  </a:cubicBezTo>
                  <a:cubicBezTo>
                    <a:pt x="6254" y="1007"/>
                    <a:pt x="6292" y="1025"/>
                    <a:pt x="6373" y="1054"/>
                  </a:cubicBezTo>
                  <a:cubicBezTo>
                    <a:pt x="6507" y="1111"/>
                    <a:pt x="6678" y="1378"/>
                    <a:pt x="6773" y="1492"/>
                  </a:cubicBezTo>
                  <a:cubicBezTo>
                    <a:pt x="7078" y="1816"/>
                    <a:pt x="7382" y="2139"/>
                    <a:pt x="7687" y="2463"/>
                  </a:cubicBezTo>
                  <a:cubicBezTo>
                    <a:pt x="7763" y="2520"/>
                    <a:pt x="7858" y="2549"/>
                    <a:pt x="7956" y="2549"/>
                  </a:cubicBezTo>
                  <a:cubicBezTo>
                    <a:pt x="8053" y="2549"/>
                    <a:pt x="8153" y="2520"/>
                    <a:pt x="8239" y="2463"/>
                  </a:cubicBezTo>
                  <a:cubicBezTo>
                    <a:pt x="8848" y="1987"/>
                    <a:pt x="9438" y="1492"/>
                    <a:pt x="10048" y="997"/>
                  </a:cubicBezTo>
                  <a:lnTo>
                    <a:pt x="10409" y="692"/>
                  </a:lnTo>
                  <a:cubicBezTo>
                    <a:pt x="10505" y="864"/>
                    <a:pt x="10619" y="1035"/>
                    <a:pt x="10733" y="1168"/>
                  </a:cubicBezTo>
                  <a:cubicBezTo>
                    <a:pt x="10981" y="1492"/>
                    <a:pt x="11209" y="1797"/>
                    <a:pt x="11456" y="2120"/>
                  </a:cubicBezTo>
                  <a:cubicBezTo>
                    <a:pt x="11542" y="2229"/>
                    <a:pt x="11663" y="2274"/>
                    <a:pt x="11782" y="2274"/>
                  </a:cubicBezTo>
                  <a:cubicBezTo>
                    <a:pt x="12058" y="2274"/>
                    <a:pt x="12328" y="2030"/>
                    <a:pt x="12142" y="1778"/>
                  </a:cubicBezTo>
                  <a:cubicBezTo>
                    <a:pt x="11812" y="1338"/>
                    <a:pt x="11166" y="1"/>
                    <a:pt x="10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7">
    <p:spTree>
      <p:nvGrpSpPr>
        <p:cNvPr id="1468" name="Shape 1468"/>
        <p:cNvGrpSpPr/>
        <p:nvPr/>
      </p:nvGrpSpPr>
      <p:grpSpPr>
        <a:xfrm>
          <a:off x="0" y="0"/>
          <a:ext cx="0" cy="0"/>
          <a:chOff x="0" y="0"/>
          <a:chExt cx="0" cy="0"/>
        </a:xfrm>
      </p:grpSpPr>
      <p:grpSp>
        <p:nvGrpSpPr>
          <p:cNvPr id="1469" name="Google Shape;1469;p29"/>
          <p:cNvGrpSpPr/>
          <p:nvPr/>
        </p:nvGrpSpPr>
        <p:grpSpPr>
          <a:xfrm>
            <a:off x="8507506" y="3180499"/>
            <a:ext cx="521258" cy="591914"/>
            <a:chOff x="-692250" y="883225"/>
            <a:chExt cx="256550" cy="291325"/>
          </a:xfrm>
        </p:grpSpPr>
        <p:sp>
          <p:nvSpPr>
            <p:cNvPr id="1470" name="Google Shape;1470;p29"/>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9"/>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9"/>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9"/>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9"/>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9"/>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76" name="Google Shape;1476;p29"/>
          <p:cNvPicPr preferRelativeResize="0"/>
          <p:nvPr/>
        </p:nvPicPr>
        <p:blipFill>
          <a:blip r:embed="rId2">
            <a:alphaModFix/>
          </a:blip>
          <a:stretch>
            <a:fillRect/>
          </a:stretch>
        </p:blipFill>
        <p:spPr>
          <a:xfrm rot="-5400000">
            <a:off x="55053" y="288026"/>
            <a:ext cx="672086" cy="677634"/>
          </a:xfrm>
          <a:prstGeom prst="rect">
            <a:avLst/>
          </a:prstGeom>
          <a:noFill/>
          <a:ln>
            <a:noFill/>
          </a:ln>
        </p:spPr>
      </p:pic>
      <p:pic>
        <p:nvPicPr>
          <p:cNvPr id="1477" name="Google Shape;1477;p29"/>
          <p:cNvPicPr preferRelativeResize="0"/>
          <p:nvPr/>
        </p:nvPicPr>
        <p:blipFill>
          <a:blip r:embed="rId2">
            <a:alphaModFix/>
          </a:blip>
          <a:stretch>
            <a:fillRect/>
          </a:stretch>
        </p:blipFill>
        <p:spPr>
          <a:xfrm rot="-5400000">
            <a:off x="1018850" y="62274"/>
            <a:ext cx="441247" cy="444889"/>
          </a:xfrm>
          <a:prstGeom prst="rect">
            <a:avLst/>
          </a:prstGeom>
          <a:noFill/>
          <a:ln>
            <a:noFill/>
          </a:ln>
        </p:spPr>
      </p:pic>
      <p:grpSp>
        <p:nvGrpSpPr>
          <p:cNvPr id="1478" name="Google Shape;1478;p29"/>
          <p:cNvGrpSpPr/>
          <p:nvPr/>
        </p:nvGrpSpPr>
        <p:grpSpPr>
          <a:xfrm>
            <a:off x="2341878" y="132605"/>
            <a:ext cx="543049" cy="304211"/>
            <a:chOff x="-747000" y="3573275"/>
            <a:chExt cx="267275" cy="149725"/>
          </a:xfrm>
        </p:grpSpPr>
        <p:sp>
          <p:nvSpPr>
            <p:cNvPr id="1479" name="Google Shape;1479;p29"/>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9"/>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29"/>
          <p:cNvGrpSpPr/>
          <p:nvPr/>
        </p:nvGrpSpPr>
        <p:grpSpPr>
          <a:xfrm>
            <a:off x="6775129" y="-54366"/>
            <a:ext cx="398487" cy="428049"/>
            <a:chOff x="-1810250" y="2858775"/>
            <a:chExt cx="196125" cy="210675"/>
          </a:xfrm>
        </p:grpSpPr>
        <p:sp>
          <p:nvSpPr>
            <p:cNvPr id="1482" name="Google Shape;1482;p29"/>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9"/>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9"/>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9"/>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9"/>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9"/>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 name="Google Shape;1488;p29"/>
          <p:cNvGrpSpPr/>
          <p:nvPr/>
        </p:nvGrpSpPr>
        <p:grpSpPr>
          <a:xfrm>
            <a:off x="1167826" y="4764504"/>
            <a:ext cx="523188" cy="590593"/>
            <a:chOff x="-3847275" y="202975"/>
            <a:chExt cx="257500" cy="290675"/>
          </a:xfrm>
        </p:grpSpPr>
        <p:sp>
          <p:nvSpPr>
            <p:cNvPr id="1489" name="Google Shape;1489;p29"/>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9"/>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9"/>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9"/>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9"/>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9"/>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9"/>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 name="Google Shape;1496;p29"/>
          <p:cNvGrpSpPr/>
          <p:nvPr/>
        </p:nvGrpSpPr>
        <p:grpSpPr>
          <a:xfrm>
            <a:off x="177588" y="2287226"/>
            <a:ext cx="636360" cy="365826"/>
            <a:chOff x="-2933000" y="78675"/>
            <a:chExt cx="313200" cy="180050"/>
          </a:xfrm>
        </p:grpSpPr>
        <p:sp>
          <p:nvSpPr>
            <p:cNvPr id="1497" name="Google Shape;1497;p29"/>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9"/>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9"/>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9"/>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9"/>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9"/>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 name="Google Shape;1503;p29"/>
          <p:cNvGrpSpPr/>
          <p:nvPr/>
        </p:nvGrpSpPr>
        <p:grpSpPr>
          <a:xfrm>
            <a:off x="5738241" y="4609216"/>
            <a:ext cx="549297" cy="357698"/>
            <a:chOff x="-1688400" y="61850"/>
            <a:chExt cx="270350" cy="176050"/>
          </a:xfrm>
        </p:grpSpPr>
        <p:sp>
          <p:nvSpPr>
            <p:cNvPr id="1504" name="Google Shape;1504;p29"/>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9"/>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9"/>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9"/>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 name="Google Shape;1508;p29"/>
          <p:cNvGrpSpPr/>
          <p:nvPr/>
        </p:nvGrpSpPr>
        <p:grpSpPr>
          <a:xfrm>
            <a:off x="8452881" y="1795923"/>
            <a:ext cx="630518" cy="410424"/>
            <a:chOff x="-631325" y="2153650"/>
            <a:chExt cx="310325" cy="202000"/>
          </a:xfrm>
        </p:grpSpPr>
        <p:sp>
          <p:nvSpPr>
            <p:cNvPr id="1509" name="Google Shape;1509;p29"/>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9"/>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9"/>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9"/>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13" name="Google Shape;1513;p29"/>
          <p:cNvPicPr preferRelativeResize="0"/>
          <p:nvPr/>
        </p:nvPicPr>
        <p:blipFill>
          <a:blip r:embed="rId2">
            <a:alphaModFix/>
          </a:blip>
          <a:stretch>
            <a:fillRect/>
          </a:stretch>
        </p:blipFill>
        <p:spPr>
          <a:xfrm>
            <a:off x="8366502" y="4343127"/>
            <a:ext cx="527826" cy="532190"/>
          </a:xfrm>
          <a:prstGeom prst="rect">
            <a:avLst/>
          </a:prstGeom>
          <a:noFill/>
          <a:ln>
            <a:noFill/>
          </a:ln>
        </p:spPr>
      </p:pic>
      <p:grpSp>
        <p:nvGrpSpPr>
          <p:cNvPr id="1514" name="Google Shape;1514;p29"/>
          <p:cNvGrpSpPr/>
          <p:nvPr/>
        </p:nvGrpSpPr>
        <p:grpSpPr>
          <a:xfrm>
            <a:off x="52287" y="3630666"/>
            <a:ext cx="423158" cy="549505"/>
            <a:chOff x="-2860650" y="4799975"/>
            <a:chExt cx="242275" cy="314650"/>
          </a:xfrm>
        </p:grpSpPr>
        <p:sp>
          <p:nvSpPr>
            <p:cNvPr id="1515" name="Google Shape;1515;p29"/>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9"/>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9"/>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29"/>
          <p:cNvGrpSpPr/>
          <p:nvPr/>
        </p:nvGrpSpPr>
        <p:grpSpPr>
          <a:xfrm>
            <a:off x="8619319" y="686703"/>
            <a:ext cx="464078" cy="663125"/>
            <a:chOff x="-705100" y="3818225"/>
            <a:chExt cx="242275" cy="346225"/>
          </a:xfrm>
        </p:grpSpPr>
        <p:sp>
          <p:nvSpPr>
            <p:cNvPr id="1519" name="Google Shape;1519;p29"/>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9"/>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9"/>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9"/>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 name="Google Shape;1523;p29"/>
          <p:cNvGrpSpPr/>
          <p:nvPr/>
        </p:nvGrpSpPr>
        <p:grpSpPr>
          <a:xfrm>
            <a:off x="4681809" y="-7392"/>
            <a:ext cx="464084" cy="584233"/>
            <a:chOff x="-3898700" y="2240775"/>
            <a:chExt cx="233725" cy="294250"/>
          </a:xfrm>
        </p:grpSpPr>
        <p:sp>
          <p:nvSpPr>
            <p:cNvPr id="1524" name="Google Shape;1524;p29"/>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9"/>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7_1">
    <p:spTree>
      <p:nvGrpSpPr>
        <p:cNvPr id="1526" name="Shape 1526"/>
        <p:cNvGrpSpPr/>
        <p:nvPr/>
      </p:nvGrpSpPr>
      <p:grpSpPr>
        <a:xfrm>
          <a:off x="0" y="0"/>
          <a:ext cx="0" cy="0"/>
          <a:chOff x="0" y="0"/>
          <a:chExt cx="0" cy="0"/>
        </a:xfrm>
      </p:grpSpPr>
      <p:grpSp>
        <p:nvGrpSpPr>
          <p:cNvPr id="1527" name="Google Shape;1527;p30"/>
          <p:cNvGrpSpPr/>
          <p:nvPr/>
        </p:nvGrpSpPr>
        <p:grpSpPr>
          <a:xfrm>
            <a:off x="5948306" y="4563574"/>
            <a:ext cx="521258" cy="591914"/>
            <a:chOff x="-692250" y="883225"/>
            <a:chExt cx="256550" cy="291325"/>
          </a:xfrm>
        </p:grpSpPr>
        <p:sp>
          <p:nvSpPr>
            <p:cNvPr id="1528" name="Google Shape;1528;p30"/>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0"/>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0"/>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0"/>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0"/>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0"/>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30"/>
          <p:cNvGrpSpPr/>
          <p:nvPr/>
        </p:nvGrpSpPr>
        <p:grpSpPr>
          <a:xfrm>
            <a:off x="1313178" y="4662705"/>
            <a:ext cx="543049" cy="304211"/>
            <a:chOff x="-747000" y="3573275"/>
            <a:chExt cx="267275" cy="149725"/>
          </a:xfrm>
        </p:grpSpPr>
        <p:sp>
          <p:nvSpPr>
            <p:cNvPr id="1535" name="Google Shape;1535;p30"/>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0"/>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30"/>
          <p:cNvGrpSpPr/>
          <p:nvPr/>
        </p:nvGrpSpPr>
        <p:grpSpPr>
          <a:xfrm>
            <a:off x="6775129" y="-54366"/>
            <a:ext cx="398487" cy="428049"/>
            <a:chOff x="-1810250" y="2858775"/>
            <a:chExt cx="196125" cy="210675"/>
          </a:xfrm>
        </p:grpSpPr>
        <p:sp>
          <p:nvSpPr>
            <p:cNvPr id="1538" name="Google Shape;1538;p30"/>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0"/>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0"/>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0"/>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0"/>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0"/>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30"/>
          <p:cNvGrpSpPr/>
          <p:nvPr/>
        </p:nvGrpSpPr>
        <p:grpSpPr>
          <a:xfrm>
            <a:off x="3241951" y="-135646"/>
            <a:ext cx="523188" cy="590593"/>
            <a:chOff x="-3847275" y="202975"/>
            <a:chExt cx="257500" cy="290675"/>
          </a:xfrm>
        </p:grpSpPr>
        <p:sp>
          <p:nvSpPr>
            <p:cNvPr id="1545" name="Google Shape;1545;p30"/>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0"/>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0"/>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0"/>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0"/>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0"/>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0"/>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30"/>
          <p:cNvGrpSpPr/>
          <p:nvPr/>
        </p:nvGrpSpPr>
        <p:grpSpPr>
          <a:xfrm>
            <a:off x="177588" y="2287226"/>
            <a:ext cx="636360" cy="365826"/>
            <a:chOff x="-2933000" y="78675"/>
            <a:chExt cx="313200" cy="180050"/>
          </a:xfrm>
        </p:grpSpPr>
        <p:sp>
          <p:nvSpPr>
            <p:cNvPr id="1553" name="Google Shape;1553;p30"/>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0"/>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0"/>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0"/>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0"/>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0"/>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30"/>
          <p:cNvGrpSpPr/>
          <p:nvPr/>
        </p:nvGrpSpPr>
        <p:grpSpPr>
          <a:xfrm>
            <a:off x="8287416" y="4563566"/>
            <a:ext cx="549297" cy="357698"/>
            <a:chOff x="-1688400" y="61850"/>
            <a:chExt cx="270350" cy="176050"/>
          </a:xfrm>
        </p:grpSpPr>
        <p:sp>
          <p:nvSpPr>
            <p:cNvPr id="1560" name="Google Shape;1560;p30"/>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0"/>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0"/>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0"/>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 name="Google Shape;1564;p30"/>
          <p:cNvGrpSpPr/>
          <p:nvPr/>
        </p:nvGrpSpPr>
        <p:grpSpPr>
          <a:xfrm>
            <a:off x="8452881" y="1795923"/>
            <a:ext cx="630518" cy="410424"/>
            <a:chOff x="-631325" y="2153650"/>
            <a:chExt cx="310325" cy="202000"/>
          </a:xfrm>
        </p:grpSpPr>
        <p:sp>
          <p:nvSpPr>
            <p:cNvPr id="1565" name="Google Shape;1565;p30"/>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0"/>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0"/>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0"/>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30"/>
          <p:cNvGrpSpPr/>
          <p:nvPr/>
        </p:nvGrpSpPr>
        <p:grpSpPr>
          <a:xfrm>
            <a:off x="121837" y="139741"/>
            <a:ext cx="423158" cy="549505"/>
            <a:chOff x="-2860650" y="4799975"/>
            <a:chExt cx="242275" cy="314650"/>
          </a:xfrm>
        </p:grpSpPr>
        <p:sp>
          <p:nvSpPr>
            <p:cNvPr id="1570" name="Google Shape;1570;p30"/>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0"/>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0"/>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30"/>
          <p:cNvGrpSpPr/>
          <p:nvPr/>
        </p:nvGrpSpPr>
        <p:grpSpPr>
          <a:xfrm>
            <a:off x="8619319" y="3053403"/>
            <a:ext cx="464078" cy="663125"/>
            <a:chOff x="-705100" y="3818225"/>
            <a:chExt cx="242275" cy="346225"/>
          </a:xfrm>
        </p:grpSpPr>
        <p:sp>
          <p:nvSpPr>
            <p:cNvPr id="1574" name="Google Shape;1574;p30"/>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0"/>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0"/>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0"/>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 name="Google Shape;1578;p30"/>
          <p:cNvGrpSpPr/>
          <p:nvPr/>
        </p:nvGrpSpPr>
        <p:grpSpPr>
          <a:xfrm>
            <a:off x="4966184" y="4450308"/>
            <a:ext cx="464084" cy="584233"/>
            <a:chOff x="-3898700" y="2240775"/>
            <a:chExt cx="233725" cy="294250"/>
          </a:xfrm>
        </p:grpSpPr>
        <p:sp>
          <p:nvSpPr>
            <p:cNvPr id="1579" name="Google Shape;1579;p30"/>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0"/>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81" name="Google Shape;1581;p30"/>
          <p:cNvPicPr preferRelativeResize="0"/>
          <p:nvPr/>
        </p:nvPicPr>
        <p:blipFill>
          <a:blip r:embed="rId2">
            <a:alphaModFix/>
          </a:blip>
          <a:stretch>
            <a:fillRect/>
          </a:stretch>
        </p:blipFill>
        <p:spPr>
          <a:xfrm rot="-203862">
            <a:off x="87262" y="4003575"/>
            <a:ext cx="1042051" cy="1211309"/>
          </a:xfrm>
          <a:prstGeom prst="rect">
            <a:avLst/>
          </a:prstGeom>
          <a:noFill/>
          <a:ln>
            <a:noFill/>
          </a:ln>
        </p:spPr>
      </p:pic>
      <p:pic>
        <p:nvPicPr>
          <p:cNvPr id="1582" name="Google Shape;1582;p30"/>
          <p:cNvPicPr preferRelativeResize="0"/>
          <p:nvPr/>
        </p:nvPicPr>
        <p:blipFill>
          <a:blip r:embed="rId2">
            <a:alphaModFix/>
          </a:blip>
          <a:stretch>
            <a:fillRect/>
          </a:stretch>
        </p:blipFill>
        <p:spPr>
          <a:xfrm rot="-203863">
            <a:off x="8309424" y="158504"/>
            <a:ext cx="655517" cy="761989"/>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5" name="Shape 125"/>
        <p:cNvGrpSpPr/>
        <p:nvPr/>
      </p:nvGrpSpPr>
      <p:grpSpPr>
        <a:xfrm>
          <a:off x="0" y="0"/>
          <a:ext cx="0" cy="0"/>
          <a:chOff x="0" y="0"/>
          <a:chExt cx="0" cy="0"/>
        </a:xfrm>
      </p:grpSpPr>
      <p:grpSp>
        <p:nvGrpSpPr>
          <p:cNvPr id="126" name="Google Shape;126;p4"/>
          <p:cNvGrpSpPr/>
          <p:nvPr/>
        </p:nvGrpSpPr>
        <p:grpSpPr>
          <a:xfrm>
            <a:off x="2156187" y="4635365"/>
            <a:ext cx="523189" cy="591305"/>
            <a:chOff x="-3933425" y="3902625"/>
            <a:chExt cx="257500" cy="291025"/>
          </a:xfrm>
        </p:grpSpPr>
        <p:sp>
          <p:nvSpPr>
            <p:cNvPr id="127" name="Google Shape;127;p4"/>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4" name="Google Shape;134;p4"/>
          <p:cNvPicPr preferRelativeResize="0"/>
          <p:nvPr/>
        </p:nvPicPr>
        <p:blipFill>
          <a:blip r:embed="rId2">
            <a:alphaModFix/>
          </a:blip>
          <a:stretch>
            <a:fillRect/>
          </a:stretch>
        </p:blipFill>
        <p:spPr>
          <a:xfrm rot="-5400000">
            <a:off x="8433678" y="2521863"/>
            <a:ext cx="672086" cy="677634"/>
          </a:xfrm>
          <a:prstGeom prst="rect">
            <a:avLst/>
          </a:prstGeom>
          <a:noFill/>
          <a:ln>
            <a:noFill/>
          </a:ln>
        </p:spPr>
      </p:pic>
      <p:pic>
        <p:nvPicPr>
          <p:cNvPr id="135" name="Google Shape;135;p4"/>
          <p:cNvPicPr preferRelativeResize="0"/>
          <p:nvPr/>
        </p:nvPicPr>
        <p:blipFill>
          <a:blip r:embed="rId2">
            <a:alphaModFix/>
          </a:blip>
          <a:stretch>
            <a:fillRect/>
          </a:stretch>
        </p:blipFill>
        <p:spPr>
          <a:xfrm rot="5400000">
            <a:off x="7214477" y="4482827"/>
            <a:ext cx="527825" cy="532190"/>
          </a:xfrm>
          <a:prstGeom prst="rect">
            <a:avLst/>
          </a:prstGeom>
          <a:noFill/>
          <a:ln>
            <a:noFill/>
          </a:ln>
        </p:spPr>
      </p:pic>
      <p:grpSp>
        <p:nvGrpSpPr>
          <p:cNvPr id="136" name="Google Shape;136;p4"/>
          <p:cNvGrpSpPr/>
          <p:nvPr/>
        </p:nvGrpSpPr>
        <p:grpSpPr>
          <a:xfrm>
            <a:off x="277178" y="4557930"/>
            <a:ext cx="543049" cy="304211"/>
            <a:chOff x="-747000" y="3573275"/>
            <a:chExt cx="267275" cy="149725"/>
          </a:xfrm>
        </p:grpSpPr>
        <p:sp>
          <p:nvSpPr>
            <p:cNvPr id="137" name="Google Shape;137;p4"/>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 name="Google Shape;139;p4"/>
          <p:cNvGrpSpPr/>
          <p:nvPr/>
        </p:nvGrpSpPr>
        <p:grpSpPr>
          <a:xfrm>
            <a:off x="7744476" y="-144758"/>
            <a:ext cx="523188" cy="590593"/>
            <a:chOff x="-3847275" y="202975"/>
            <a:chExt cx="257500" cy="290675"/>
          </a:xfrm>
        </p:grpSpPr>
        <p:sp>
          <p:nvSpPr>
            <p:cNvPr id="140" name="Google Shape;140;p4"/>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4"/>
          <p:cNvGrpSpPr/>
          <p:nvPr/>
        </p:nvGrpSpPr>
        <p:grpSpPr>
          <a:xfrm>
            <a:off x="-144037" y="921676"/>
            <a:ext cx="636360" cy="365826"/>
            <a:chOff x="-2933000" y="78675"/>
            <a:chExt cx="313200" cy="180050"/>
          </a:xfrm>
        </p:grpSpPr>
        <p:sp>
          <p:nvSpPr>
            <p:cNvPr id="148" name="Google Shape;148;p4"/>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 name="Google Shape;154;p4"/>
          <p:cNvGrpSpPr/>
          <p:nvPr/>
        </p:nvGrpSpPr>
        <p:grpSpPr>
          <a:xfrm>
            <a:off x="185314" y="2393079"/>
            <a:ext cx="549297" cy="357343"/>
            <a:chOff x="-3935325" y="1500150"/>
            <a:chExt cx="270350" cy="175875"/>
          </a:xfrm>
        </p:grpSpPr>
        <p:sp>
          <p:nvSpPr>
            <p:cNvPr id="155" name="Google Shape;155;p4"/>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9" name="Google Shape;159;p4"/>
          <p:cNvPicPr preferRelativeResize="0"/>
          <p:nvPr/>
        </p:nvPicPr>
        <p:blipFill>
          <a:blip r:embed="rId2">
            <a:alphaModFix/>
          </a:blip>
          <a:stretch>
            <a:fillRect/>
          </a:stretch>
        </p:blipFill>
        <p:spPr>
          <a:xfrm rot="5179909">
            <a:off x="67452" y="181589"/>
            <a:ext cx="527825" cy="532190"/>
          </a:xfrm>
          <a:prstGeom prst="rect">
            <a:avLst/>
          </a:prstGeom>
          <a:noFill/>
          <a:ln>
            <a:noFill/>
          </a:ln>
        </p:spPr>
      </p:pic>
      <p:grpSp>
        <p:nvGrpSpPr>
          <p:cNvPr id="160" name="Google Shape;160;p4"/>
          <p:cNvGrpSpPr/>
          <p:nvPr/>
        </p:nvGrpSpPr>
        <p:grpSpPr>
          <a:xfrm>
            <a:off x="4148837" y="4635366"/>
            <a:ext cx="423158" cy="549505"/>
            <a:chOff x="-2860650" y="4799975"/>
            <a:chExt cx="242275" cy="314650"/>
          </a:xfrm>
        </p:grpSpPr>
        <p:sp>
          <p:nvSpPr>
            <p:cNvPr id="161" name="Google Shape;161;p4"/>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 name="Google Shape;164;p4"/>
          <p:cNvGrpSpPr/>
          <p:nvPr/>
        </p:nvGrpSpPr>
        <p:grpSpPr>
          <a:xfrm>
            <a:off x="8631544" y="333316"/>
            <a:ext cx="464078" cy="663125"/>
            <a:chOff x="-705100" y="3818225"/>
            <a:chExt cx="242275" cy="346225"/>
          </a:xfrm>
        </p:grpSpPr>
        <p:sp>
          <p:nvSpPr>
            <p:cNvPr id="165" name="Google Shape;165;p4"/>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 name="Google Shape;169;p4"/>
          <p:cNvGrpSpPr/>
          <p:nvPr/>
        </p:nvGrpSpPr>
        <p:grpSpPr>
          <a:xfrm>
            <a:off x="1237097" y="8"/>
            <a:ext cx="464084" cy="584233"/>
            <a:chOff x="-3898700" y="2240775"/>
            <a:chExt cx="233725" cy="294250"/>
          </a:xfrm>
        </p:grpSpPr>
        <p:sp>
          <p:nvSpPr>
            <p:cNvPr id="170" name="Google Shape;170;p4"/>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 name="Google Shape;172;p4"/>
          <p:cNvSpPr txBox="1"/>
          <p:nvPr>
            <p:ph idx="1" type="body"/>
          </p:nvPr>
        </p:nvSpPr>
        <p:spPr>
          <a:xfrm>
            <a:off x="713225" y="1152475"/>
            <a:ext cx="7717800" cy="3416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73" name="Google Shape;173;p4"/>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
    <p:spTree>
      <p:nvGrpSpPr>
        <p:cNvPr id="1583" name="Shape 1583"/>
        <p:cNvGrpSpPr/>
        <p:nvPr/>
      </p:nvGrpSpPr>
      <p:grpSpPr>
        <a:xfrm>
          <a:off x="0" y="0"/>
          <a:ext cx="0" cy="0"/>
          <a:chOff x="0" y="0"/>
          <a:chExt cx="0" cy="0"/>
        </a:xfrm>
      </p:grpSpPr>
      <p:grpSp>
        <p:nvGrpSpPr>
          <p:cNvPr id="1584" name="Google Shape;1584;p31"/>
          <p:cNvGrpSpPr/>
          <p:nvPr/>
        </p:nvGrpSpPr>
        <p:grpSpPr>
          <a:xfrm>
            <a:off x="8548662" y="2571740"/>
            <a:ext cx="523189" cy="591305"/>
            <a:chOff x="-3933425" y="3902625"/>
            <a:chExt cx="257500" cy="291025"/>
          </a:xfrm>
        </p:grpSpPr>
        <p:sp>
          <p:nvSpPr>
            <p:cNvPr id="1585" name="Google Shape;1585;p31"/>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1"/>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1"/>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1"/>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1"/>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1"/>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1"/>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31"/>
          <p:cNvGrpSpPr/>
          <p:nvPr/>
        </p:nvGrpSpPr>
        <p:grpSpPr>
          <a:xfrm>
            <a:off x="2521428" y="116455"/>
            <a:ext cx="543049" cy="304211"/>
            <a:chOff x="-747000" y="3573275"/>
            <a:chExt cx="267275" cy="149725"/>
          </a:xfrm>
        </p:grpSpPr>
        <p:sp>
          <p:nvSpPr>
            <p:cNvPr id="1593" name="Google Shape;1593;p31"/>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1"/>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31"/>
          <p:cNvGrpSpPr/>
          <p:nvPr/>
        </p:nvGrpSpPr>
        <p:grpSpPr>
          <a:xfrm>
            <a:off x="6677616" y="4715459"/>
            <a:ext cx="398487" cy="428049"/>
            <a:chOff x="-1810250" y="2858775"/>
            <a:chExt cx="196125" cy="210675"/>
          </a:xfrm>
        </p:grpSpPr>
        <p:sp>
          <p:nvSpPr>
            <p:cNvPr id="1596" name="Google Shape;1596;p31"/>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1"/>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1"/>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1"/>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1"/>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1"/>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 name="Google Shape;1602;p31"/>
          <p:cNvGrpSpPr/>
          <p:nvPr/>
        </p:nvGrpSpPr>
        <p:grpSpPr>
          <a:xfrm>
            <a:off x="395038" y="4847451"/>
            <a:ext cx="636360" cy="365826"/>
            <a:chOff x="-2933000" y="78675"/>
            <a:chExt cx="313200" cy="180050"/>
          </a:xfrm>
        </p:grpSpPr>
        <p:sp>
          <p:nvSpPr>
            <p:cNvPr id="1603" name="Google Shape;1603;p31"/>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1"/>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1"/>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1"/>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1"/>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1"/>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31"/>
          <p:cNvGrpSpPr/>
          <p:nvPr/>
        </p:nvGrpSpPr>
        <p:grpSpPr>
          <a:xfrm>
            <a:off x="8535591" y="258979"/>
            <a:ext cx="549297" cy="357698"/>
            <a:chOff x="-1688400" y="61850"/>
            <a:chExt cx="270350" cy="176050"/>
          </a:xfrm>
        </p:grpSpPr>
        <p:sp>
          <p:nvSpPr>
            <p:cNvPr id="1610" name="Google Shape;1610;p31"/>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1"/>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1"/>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1"/>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31"/>
          <p:cNvGrpSpPr/>
          <p:nvPr/>
        </p:nvGrpSpPr>
        <p:grpSpPr>
          <a:xfrm>
            <a:off x="70989" y="3116229"/>
            <a:ext cx="549297" cy="357343"/>
            <a:chOff x="-3935325" y="1500150"/>
            <a:chExt cx="270350" cy="175875"/>
          </a:xfrm>
        </p:grpSpPr>
        <p:sp>
          <p:nvSpPr>
            <p:cNvPr id="1615" name="Google Shape;1615;p31"/>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1"/>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1"/>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1"/>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31"/>
          <p:cNvGrpSpPr/>
          <p:nvPr/>
        </p:nvGrpSpPr>
        <p:grpSpPr>
          <a:xfrm>
            <a:off x="7212145" y="3642833"/>
            <a:ext cx="1850970" cy="1997521"/>
            <a:chOff x="-731705" y="213833"/>
            <a:chExt cx="1850970" cy="1997521"/>
          </a:xfrm>
        </p:grpSpPr>
        <p:grpSp>
          <p:nvGrpSpPr>
            <p:cNvPr id="1620" name="Google Shape;1620;p31"/>
            <p:cNvGrpSpPr/>
            <p:nvPr/>
          </p:nvGrpSpPr>
          <p:grpSpPr>
            <a:xfrm>
              <a:off x="146650" y="213833"/>
              <a:ext cx="972614" cy="872147"/>
              <a:chOff x="-4000075" y="3052725"/>
              <a:chExt cx="364125" cy="326500"/>
            </a:xfrm>
          </p:grpSpPr>
          <p:sp>
            <p:nvSpPr>
              <p:cNvPr id="1621" name="Google Shape;1621;p31"/>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1"/>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1"/>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1"/>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1"/>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26" name="Google Shape;1626;p31"/>
            <p:cNvPicPr preferRelativeResize="0"/>
            <p:nvPr/>
          </p:nvPicPr>
          <p:blipFill>
            <a:blip r:embed="rId2">
              <a:alphaModFix/>
            </a:blip>
            <a:stretch>
              <a:fillRect/>
            </a:stretch>
          </p:blipFill>
          <p:spPr>
            <a:xfrm rot="-8340762">
              <a:off x="-367408" y="620616"/>
              <a:ext cx="939257" cy="1461901"/>
            </a:xfrm>
            <a:prstGeom prst="rect">
              <a:avLst/>
            </a:prstGeom>
            <a:noFill/>
            <a:ln>
              <a:noFill/>
            </a:ln>
          </p:spPr>
        </p:pic>
      </p:grpSp>
      <p:grpSp>
        <p:nvGrpSpPr>
          <p:cNvPr id="1627" name="Google Shape;1627;p31"/>
          <p:cNvGrpSpPr/>
          <p:nvPr/>
        </p:nvGrpSpPr>
        <p:grpSpPr>
          <a:xfrm>
            <a:off x="6389287" y="-6196"/>
            <a:ext cx="423158" cy="549505"/>
            <a:chOff x="-2860650" y="4799975"/>
            <a:chExt cx="242275" cy="314650"/>
          </a:xfrm>
        </p:grpSpPr>
        <p:sp>
          <p:nvSpPr>
            <p:cNvPr id="1628" name="Google Shape;1628;p31"/>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1"/>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1"/>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 name="Google Shape;1631;p31"/>
          <p:cNvGrpSpPr/>
          <p:nvPr/>
        </p:nvGrpSpPr>
        <p:grpSpPr>
          <a:xfrm>
            <a:off x="249144" y="106253"/>
            <a:ext cx="464078" cy="663125"/>
            <a:chOff x="-705100" y="3818225"/>
            <a:chExt cx="242275" cy="346225"/>
          </a:xfrm>
        </p:grpSpPr>
        <p:sp>
          <p:nvSpPr>
            <p:cNvPr id="1632" name="Google Shape;1632;p31"/>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1"/>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1"/>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1"/>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 name="Google Shape;1636;p31"/>
          <p:cNvGrpSpPr/>
          <p:nvPr/>
        </p:nvGrpSpPr>
        <p:grpSpPr>
          <a:xfrm>
            <a:off x="2057334" y="4531133"/>
            <a:ext cx="464084" cy="584233"/>
            <a:chOff x="-3898700" y="2240775"/>
            <a:chExt cx="233725" cy="294250"/>
          </a:xfrm>
        </p:grpSpPr>
        <p:sp>
          <p:nvSpPr>
            <p:cNvPr id="1637" name="Google Shape;1637;p31"/>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1"/>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42" name="Shape 1642"/>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643" name="Shape 1643"/>
        <p:cNvGrpSpPr/>
        <p:nvPr/>
      </p:nvGrpSpPr>
      <p:grpSpPr>
        <a:xfrm>
          <a:off x="0" y="0"/>
          <a:ext cx="0" cy="0"/>
          <a:chOff x="0" y="0"/>
          <a:chExt cx="0" cy="0"/>
        </a:xfrm>
      </p:grpSpPr>
      <p:sp>
        <p:nvSpPr>
          <p:cNvPr id="1644" name="Google Shape;1644;p3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4" name="Shape 174"/>
        <p:cNvGrpSpPr/>
        <p:nvPr/>
      </p:nvGrpSpPr>
      <p:grpSpPr>
        <a:xfrm>
          <a:off x="0" y="0"/>
          <a:ext cx="0" cy="0"/>
          <a:chOff x="0" y="0"/>
          <a:chExt cx="0" cy="0"/>
        </a:xfrm>
      </p:grpSpPr>
      <p:pic>
        <p:nvPicPr>
          <p:cNvPr id="175" name="Google Shape;175;p5"/>
          <p:cNvPicPr preferRelativeResize="0"/>
          <p:nvPr/>
        </p:nvPicPr>
        <p:blipFill>
          <a:blip r:embed="rId2">
            <a:alphaModFix/>
          </a:blip>
          <a:stretch>
            <a:fillRect/>
          </a:stretch>
        </p:blipFill>
        <p:spPr>
          <a:xfrm rot="-5400000">
            <a:off x="7932928" y="200688"/>
            <a:ext cx="672086" cy="677634"/>
          </a:xfrm>
          <a:prstGeom prst="rect">
            <a:avLst/>
          </a:prstGeom>
          <a:noFill/>
          <a:ln>
            <a:noFill/>
          </a:ln>
        </p:spPr>
      </p:pic>
      <p:pic>
        <p:nvPicPr>
          <p:cNvPr id="176" name="Google Shape;176;p5"/>
          <p:cNvPicPr preferRelativeResize="0"/>
          <p:nvPr/>
        </p:nvPicPr>
        <p:blipFill>
          <a:blip r:embed="rId2">
            <a:alphaModFix/>
          </a:blip>
          <a:stretch>
            <a:fillRect/>
          </a:stretch>
        </p:blipFill>
        <p:spPr>
          <a:xfrm>
            <a:off x="200802" y="273402"/>
            <a:ext cx="527825" cy="532190"/>
          </a:xfrm>
          <a:prstGeom prst="rect">
            <a:avLst/>
          </a:prstGeom>
          <a:noFill/>
          <a:ln>
            <a:noFill/>
          </a:ln>
        </p:spPr>
      </p:pic>
      <p:pic>
        <p:nvPicPr>
          <p:cNvPr id="177" name="Google Shape;177;p5"/>
          <p:cNvPicPr preferRelativeResize="0"/>
          <p:nvPr/>
        </p:nvPicPr>
        <p:blipFill>
          <a:blip r:embed="rId2">
            <a:alphaModFix/>
          </a:blip>
          <a:stretch>
            <a:fillRect/>
          </a:stretch>
        </p:blipFill>
        <p:spPr>
          <a:xfrm rot="-5400000">
            <a:off x="8562700" y="803786"/>
            <a:ext cx="441247" cy="444889"/>
          </a:xfrm>
          <a:prstGeom prst="rect">
            <a:avLst/>
          </a:prstGeom>
          <a:noFill/>
          <a:ln>
            <a:noFill/>
          </a:ln>
        </p:spPr>
      </p:pic>
      <p:grpSp>
        <p:nvGrpSpPr>
          <p:cNvPr id="178" name="Google Shape;178;p5"/>
          <p:cNvGrpSpPr/>
          <p:nvPr/>
        </p:nvGrpSpPr>
        <p:grpSpPr>
          <a:xfrm>
            <a:off x="277178" y="4557930"/>
            <a:ext cx="543049" cy="304211"/>
            <a:chOff x="-747000" y="3573275"/>
            <a:chExt cx="267275" cy="149725"/>
          </a:xfrm>
        </p:grpSpPr>
        <p:sp>
          <p:nvSpPr>
            <p:cNvPr id="179" name="Google Shape;179;p5"/>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 name="Google Shape;181;p5"/>
          <p:cNvGrpSpPr/>
          <p:nvPr/>
        </p:nvGrpSpPr>
        <p:grpSpPr>
          <a:xfrm>
            <a:off x="4419604" y="4496009"/>
            <a:ext cx="398487" cy="428049"/>
            <a:chOff x="-1810250" y="2858775"/>
            <a:chExt cx="196125" cy="210675"/>
          </a:xfrm>
        </p:grpSpPr>
        <p:sp>
          <p:nvSpPr>
            <p:cNvPr id="182" name="Google Shape;182;p5"/>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 name="Google Shape;188;p5"/>
          <p:cNvGrpSpPr/>
          <p:nvPr/>
        </p:nvGrpSpPr>
        <p:grpSpPr>
          <a:xfrm>
            <a:off x="7224801" y="9204"/>
            <a:ext cx="523188" cy="590593"/>
            <a:chOff x="-3847275" y="202975"/>
            <a:chExt cx="257500" cy="290675"/>
          </a:xfrm>
        </p:grpSpPr>
        <p:sp>
          <p:nvSpPr>
            <p:cNvPr id="189" name="Google Shape;189;p5"/>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 name="Google Shape;196;p5"/>
          <p:cNvGrpSpPr/>
          <p:nvPr/>
        </p:nvGrpSpPr>
        <p:grpSpPr>
          <a:xfrm>
            <a:off x="2079138" y="6326"/>
            <a:ext cx="636360" cy="365826"/>
            <a:chOff x="-2933000" y="78675"/>
            <a:chExt cx="313200" cy="180050"/>
          </a:xfrm>
        </p:grpSpPr>
        <p:sp>
          <p:nvSpPr>
            <p:cNvPr id="197" name="Google Shape;197;p5"/>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 name="Google Shape;203;p5"/>
          <p:cNvGrpSpPr/>
          <p:nvPr/>
        </p:nvGrpSpPr>
        <p:grpSpPr>
          <a:xfrm>
            <a:off x="1039416" y="203441"/>
            <a:ext cx="549297" cy="357698"/>
            <a:chOff x="-1688400" y="61850"/>
            <a:chExt cx="270350" cy="176050"/>
          </a:xfrm>
        </p:grpSpPr>
        <p:sp>
          <p:nvSpPr>
            <p:cNvPr id="204" name="Google Shape;204;p5"/>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 name="Google Shape;208;p5"/>
          <p:cNvGrpSpPr/>
          <p:nvPr/>
        </p:nvGrpSpPr>
        <p:grpSpPr>
          <a:xfrm>
            <a:off x="106989" y="2711454"/>
            <a:ext cx="549297" cy="357343"/>
            <a:chOff x="-3935325" y="1500150"/>
            <a:chExt cx="270350" cy="175875"/>
          </a:xfrm>
        </p:grpSpPr>
        <p:sp>
          <p:nvSpPr>
            <p:cNvPr id="209" name="Google Shape;209;p5"/>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 name="Google Shape;213;p5"/>
          <p:cNvGrpSpPr/>
          <p:nvPr/>
        </p:nvGrpSpPr>
        <p:grpSpPr>
          <a:xfrm>
            <a:off x="8033819" y="4504823"/>
            <a:ext cx="630518" cy="410424"/>
            <a:chOff x="-631325" y="2153650"/>
            <a:chExt cx="310325" cy="202000"/>
          </a:xfrm>
        </p:grpSpPr>
        <p:sp>
          <p:nvSpPr>
            <p:cNvPr id="214" name="Google Shape;214;p5"/>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 name="Google Shape;218;p5"/>
          <p:cNvGrpSpPr/>
          <p:nvPr/>
        </p:nvGrpSpPr>
        <p:grpSpPr>
          <a:xfrm>
            <a:off x="107012" y="1448691"/>
            <a:ext cx="423158" cy="549505"/>
            <a:chOff x="-2860650" y="4799975"/>
            <a:chExt cx="242275" cy="314650"/>
          </a:xfrm>
        </p:grpSpPr>
        <p:sp>
          <p:nvSpPr>
            <p:cNvPr id="219" name="Google Shape;219;p5"/>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 name="Google Shape;222;p5"/>
          <p:cNvGrpSpPr/>
          <p:nvPr/>
        </p:nvGrpSpPr>
        <p:grpSpPr>
          <a:xfrm>
            <a:off x="8451044" y="2616691"/>
            <a:ext cx="464078" cy="663125"/>
            <a:chOff x="-705100" y="3818225"/>
            <a:chExt cx="242275" cy="346225"/>
          </a:xfrm>
        </p:grpSpPr>
        <p:sp>
          <p:nvSpPr>
            <p:cNvPr id="223" name="Google Shape;223;p5"/>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5"/>
          <p:cNvGrpSpPr/>
          <p:nvPr/>
        </p:nvGrpSpPr>
        <p:grpSpPr>
          <a:xfrm>
            <a:off x="6578572" y="12383"/>
            <a:ext cx="464084" cy="584233"/>
            <a:chOff x="-3898700" y="2240775"/>
            <a:chExt cx="233725" cy="294250"/>
          </a:xfrm>
        </p:grpSpPr>
        <p:sp>
          <p:nvSpPr>
            <p:cNvPr id="228" name="Google Shape;228;p5"/>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 name="Google Shape;230;p5"/>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1" name="Google Shape;231;p5"/>
          <p:cNvSpPr txBox="1"/>
          <p:nvPr>
            <p:ph idx="1" type="subTitle"/>
          </p:nvPr>
        </p:nvSpPr>
        <p:spPr>
          <a:xfrm>
            <a:off x="814050" y="3120030"/>
            <a:ext cx="3553500" cy="101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232" name="Google Shape;232;p5"/>
          <p:cNvSpPr txBox="1"/>
          <p:nvPr>
            <p:ph idx="2" type="subTitle"/>
          </p:nvPr>
        </p:nvSpPr>
        <p:spPr>
          <a:xfrm>
            <a:off x="4776450" y="3118605"/>
            <a:ext cx="3553500" cy="101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233" name="Google Shape;233;p5"/>
          <p:cNvSpPr txBox="1"/>
          <p:nvPr>
            <p:ph idx="3" type="subTitle"/>
          </p:nvPr>
        </p:nvSpPr>
        <p:spPr>
          <a:xfrm>
            <a:off x="814050" y="2455275"/>
            <a:ext cx="3553500" cy="660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sp>
        <p:nvSpPr>
          <p:cNvPr id="234" name="Google Shape;234;p5"/>
          <p:cNvSpPr txBox="1"/>
          <p:nvPr>
            <p:ph idx="4" type="subTitle"/>
          </p:nvPr>
        </p:nvSpPr>
        <p:spPr>
          <a:xfrm>
            <a:off x="4776450" y="2453850"/>
            <a:ext cx="3553500" cy="660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Yusei Magic"/>
              <a:buNone/>
              <a:defRPr b="1" sz="2800">
                <a:solidFill>
                  <a:schemeClr val="dk1"/>
                </a:solidFill>
                <a:latin typeface="Yusei Magic"/>
                <a:ea typeface="Yusei Magic"/>
                <a:cs typeface="Yusei Magic"/>
                <a:sym typeface="Yusei Magic"/>
              </a:defRPr>
            </a:lvl1pPr>
            <a:lvl2pPr lvl="1"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2pPr>
            <a:lvl3pPr lvl="2"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3pPr>
            <a:lvl4pPr lvl="3"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4pPr>
            <a:lvl5pPr lvl="4"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5pPr>
            <a:lvl6pPr lvl="5"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6pPr>
            <a:lvl7pPr lvl="6"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7pPr>
            <a:lvl8pPr lvl="7"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8pPr>
            <a:lvl9pPr lvl="8" rtl="0" algn="ctr">
              <a:lnSpc>
                <a:spcPct val="100000"/>
              </a:lnSpc>
              <a:spcBef>
                <a:spcPts val="0"/>
              </a:spcBef>
              <a:spcAft>
                <a:spcPts val="0"/>
              </a:spcAft>
              <a:buSzPts val="2400"/>
              <a:buFont typeface="Yusei Magic"/>
              <a:buNone/>
              <a:defRPr b="1" sz="2400">
                <a:latin typeface="Yusei Magic"/>
                <a:ea typeface="Yusei Magic"/>
                <a:cs typeface="Yusei Magic"/>
                <a:sym typeface="Yusei Magic"/>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35" name="Shape 235"/>
        <p:cNvGrpSpPr/>
        <p:nvPr/>
      </p:nvGrpSpPr>
      <p:grpSpPr>
        <a:xfrm>
          <a:off x="0" y="0"/>
          <a:ext cx="0" cy="0"/>
          <a:chOff x="0" y="0"/>
          <a:chExt cx="0" cy="0"/>
        </a:xfrm>
      </p:grpSpPr>
      <p:sp>
        <p:nvSpPr>
          <p:cNvPr id="236" name="Google Shape;236;p6"/>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37" name="Google Shape;237;p6"/>
          <p:cNvGrpSpPr/>
          <p:nvPr/>
        </p:nvGrpSpPr>
        <p:grpSpPr>
          <a:xfrm>
            <a:off x="8507506" y="3180499"/>
            <a:ext cx="521258" cy="591914"/>
            <a:chOff x="-692250" y="883225"/>
            <a:chExt cx="256550" cy="291325"/>
          </a:xfrm>
        </p:grpSpPr>
        <p:sp>
          <p:nvSpPr>
            <p:cNvPr id="238" name="Google Shape;238;p6"/>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6"/>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6"/>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4" name="Google Shape;244;p6"/>
          <p:cNvPicPr preferRelativeResize="0"/>
          <p:nvPr/>
        </p:nvPicPr>
        <p:blipFill>
          <a:blip r:embed="rId2">
            <a:alphaModFix/>
          </a:blip>
          <a:stretch>
            <a:fillRect/>
          </a:stretch>
        </p:blipFill>
        <p:spPr>
          <a:xfrm rot="-5400000">
            <a:off x="177053" y="99038"/>
            <a:ext cx="672086" cy="677634"/>
          </a:xfrm>
          <a:prstGeom prst="rect">
            <a:avLst/>
          </a:prstGeom>
          <a:noFill/>
          <a:ln>
            <a:noFill/>
          </a:ln>
        </p:spPr>
      </p:pic>
      <p:pic>
        <p:nvPicPr>
          <p:cNvPr id="245" name="Google Shape;245;p6"/>
          <p:cNvPicPr preferRelativeResize="0"/>
          <p:nvPr/>
        </p:nvPicPr>
        <p:blipFill>
          <a:blip r:embed="rId2">
            <a:alphaModFix/>
          </a:blip>
          <a:stretch>
            <a:fillRect/>
          </a:stretch>
        </p:blipFill>
        <p:spPr>
          <a:xfrm rot="-5400000">
            <a:off x="8064425" y="4579111"/>
            <a:ext cx="441247" cy="444889"/>
          </a:xfrm>
          <a:prstGeom prst="rect">
            <a:avLst/>
          </a:prstGeom>
          <a:noFill/>
          <a:ln>
            <a:noFill/>
          </a:ln>
        </p:spPr>
      </p:pic>
      <p:grpSp>
        <p:nvGrpSpPr>
          <p:cNvPr id="246" name="Google Shape;246;p6"/>
          <p:cNvGrpSpPr/>
          <p:nvPr/>
        </p:nvGrpSpPr>
        <p:grpSpPr>
          <a:xfrm>
            <a:off x="277178" y="4557930"/>
            <a:ext cx="543049" cy="304211"/>
            <a:chOff x="-747000" y="3573275"/>
            <a:chExt cx="267275" cy="149725"/>
          </a:xfrm>
        </p:grpSpPr>
        <p:sp>
          <p:nvSpPr>
            <p:cNvPr id="247" name="Google Shape;247;p6"/>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 name="Google Shape;249;p6"/>
          <p:cNvGrpSpPr/>
          <p:nvPr/>
        </p:nvGrpSpPr>
        <p:grpSpPr>
          <a:xfrm>
            <a:off x="4513579" y="4718784"/>
            <a:ext cx="398487" cy="428049"/>
            <a:chOff x="-1810250" y="2858775"/>
            <a:chExt cx="196125" cy="210675"/>
          </a:xfrm>
        </p:grpSpPr>
        <p:sp>
          <p:nvSpPr>
            <p:cNvPr id="250" name="Google Shape;250;p6"/>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 name="Google Shape;256;p6"/>
          <p:cNvGrpSpPr/>
          <p:nvPr/>
        </p:nvGrpSpPr>
        <p:grpSpPr>
          <a:xfrm>
            <a:off x="-60799" y="1042454"/>
            <a:ext cx="523188" cy="590593"/>
            <a:chOff x="-3847275" y="202975"/>
            <a:chExt cx="257500" cy="290675"/>
          </a:xfrm>
        </p:grpSpPr>
        <p:sp>
          <p:nvSpPr>
            <p:cNvPr id="257" name="Google Shape;257;p6"/>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6"/>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6"/>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6"/>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6"/>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6"/>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6"/>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 name="Google Shape;264;p6"/>
          <p:cNvGrpSpPr/>
          <p:nvPr/>
        </p:nvGrpSpPr>
        <p:grpSpPr>
          <a:xfrm>
            <a:off x="2884913" y="101801"/>
            <a:ext cx="636360" cy="365826"/>
            <a:chOff x="-2933000" y="78675"/>
            <a:chExt cx="313200" cy="180050"/>
          </a:xfrm>
        </p:grpSpPr>
        <p:sp>
          <p:nvSpPr>
            <p:cNvPr id="265" name="Google Shape;265;p6"/>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6"/>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 name="Google Shape;271;p6"/>
          <p:cNvGrpSpPr/>
          <p:nvPr/>
        </p:nvGrpSpPr>
        <p:grpSpPr>
          <a:xfrm>
            <a:off x="5825216" y="-9"/>
            <a:ext cx="549297" cy="357698"/>
            <a:chOff x="-1688400" y="61850"/>
            <a:chExt cx="270350" cy="176050"/>
          </a:xfrm>
        </p:grpSpPr>
        <p:sp>
          <p:nvSpPr>
            <p:cNvPr id="272" name="Google Shape;272;p6"/>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 name="Google Shape;276;p6"/>
          <p:cNvGrpSpPr/>
          <p:nvPr/>
        </p:nvGrpSpPr>
        <p:grpSpPr>
          <a:xfrm>
            <a:off x="8452881" y="1176173"/>
            <a:ext cx="630518" cy="410424"/>
            <a:chOff x="-631325" y="2153650"/>
            <a:chExt cx="310325" cy="202000"/>
          </a:xfrm>
        </p:grpSpPr>
        <p:sp>
          <p:nvSpPr>
            <p:cNvPr id="277" name="Google Shape;277;p6"/>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1" name="Google Shape;281;p6"/>
          <p:cNvPicPr preferRelativeResize="0"/>
          <p:nvPr/>
        </p:nvPicPr>
        <p:blipFill>
          <a:blip r:embed="rId2">
            <a:alphaModFix/>
          </a:blip>
          <a:stretch>
            <a:fillRect/>
          </a:stretch>
        </p:blipFill>
        <p:spPr>
          <a:xfrm>
            <a:off x="8551352" y="4063189"/>
            <a:ext cx="527826" cy="532190"/>
          </a:xfrm>
          <a:prstGeom prst="rect">
            <a:avLst/>
          </a:prstGeom>
          <a:noFill/>
          <a:ln>
            <a:noFill/>
          </a:ln>
        </p:spPr>
      </p:pic>
      <p:grpSp>
        <p:nvGrpSpPr>
          <p:cNvPr id="282" name="Google Shape;282;p6"/>
          <p:cNvGrpSpPr/>
          <p:nvPr/>
        </p:nvGrpSpPr>
        <p:grpSpPr>
          <a:xfrm>
            <a:off x="3905262" y="4609216"/>
            <a:ext cx="423158" cy="549505"/>
            <a:chOff x="-2860650" y="4799975"/>
            <a:chExt cx="242275" cy="314650"/>
          </a:xfrm>
        </p:grpSpPr>
        <p:sp>
          <p:nvSpPr>
            <p:cNvPr id="283" name="Google Shape;283;p6"/>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 name="Google Shape;286;p6"/>
          <p:cNvGrpSpPr/>
          <p:nvPr/>
        </p:nvGrpSpPr>
        <p:grpSpPr>
          <a:xfrm>
            <a:off x="8583219" y="295278"/>
            <a:ext cx="464078" cy="663125"/>
            <a:chOff x="-705100" y="3818225"/>
            <a:chExt cx="242275" cy="346225"/>
          </a:xfrm>
        </p:grpSpPr>
        <p:sp>
          <p:nvSpPr>
            <p:cNvPr id="287" name="Google Shape;287;p6"/>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6"/>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6"/>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6"/>
          <p:cNvGrpSpPr/>
          <p:nvPr/>
        </p:nvGrpSpPr>
        <p:grpSpPr>
          <a:xfrm>
            <a:off x="52272" y="3130358"/>
            <a:ext cx="464084" cy="584233"/>
            <a:chOff x="-3898700" y="2240775"/>
            <a:chExt cx="233725" cy="294250"/>
          </a:xfrm>
        </p:grpSpPr>
        <p:sp>
          <p:nvSpPr>
            <p:cNvPr id="292" name="Google Shape;292;p6"/>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94" name="Shape 294"/>
        <p:cNvGrpSpPr/>
        <p:nvPr/>
      </p:nvGrpSpPr>
      <p:grpSpPr>
        <a:xfrm>
          <a:off x="0" y="0"/>
          <a:ext cx="0" cy="0"/>
          <a:chOff x="0" y="0"/>
          <a:chExt cx="0" cy="0"/>
        </a:xfrm>
      </p:grpSpPr>
      <p:sp>
        <p:nvSpPr>
          <p:cNvPr id="295" name="Google Shape;295;p7"/>
          <p:cNvSpPr txBox="1"/>
          <p:nvPr>
            <p:ph idx="1" type="body"/>
          </p:nvPr>
        </p:nvSpPr>
        <p:spPr>
          <a:xfrm>
            <a:off x="2642550" y="1714500"/>
            <a:ext cx="3858900" cy="24297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chemeClr val="accent3"/>
              </a:buClr>
              <a:buSzPts val="1200"/>
              <a:buChar char="●"/>
              <a:defRPr sz="15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96" name="Google Shape;296;p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97" name="Google Shape;297;p7"/>
          <p:cNvGrpSpPr/>
          <p:nvPr/>
        </p:nvGrpSpPr>
        <p:grpSpPr>
          <a:xfrm>
            <a:off x="2537187" y="4609215"/>
            <a:ext cx="523189" cy="591305"/>
            <a:chOff x="-3933425" y="3902625"/>
            <a:chExt cx="257500" cy="291025"/>
          </a:xfrm>
        </p:grpSpPr>
        <p:sp>
          <p:nvSpPr>
            <p:cNvPr id="298" name="Google Shape;298;p7"/>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7"/>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7"/>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7"/>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5" name="Google Shape;305;p7"/>
          <p:cNvPicPr preferRelativeResize="0"/>
          <p:nvPr/>
        </p:nvPicPr>
        <p:blipFill>
          <a:blip r:embed="rId2">
            <a:alphaModFix/>
          </a:blip>
          <a:stretch>
            <a:fillRect/>
          </a:stretch>
        </p:blipFill>
        <p:spPr>
          <a:xfrm rot="-5400000">
            <a:off x="128028" y="4270413"/>
            <a:ext cx="672086" cy="677634"/>
          </a:xfrm>
          <a:prstGeom prst="rect">
            <a:avLst/>
          </a:prstGeom>
          <a:noFill/>
          <a:ln>
            <a:noFill/>
          </a:ln>
        </p:spPr>
      </p:pic>
      <p:pic>
        <p:nvPicPr>
          <p:cNvPr id="306" name="Google Shape;306;p7"/>
          <p:cNvPicPr preferRelativeResize="0"/>
          <p:nvPr/>
        </p:nvPicPr>
        <p:blipFill>
          <a:blip r:embed="rId2">
            <a:alphaModFix/>
          </a:blip>
          <a:stretch>
            <a:fillRect/>
          </a:stretch>
        </p:blipFill>
        <p:spPr>
          <a:xfrm>
            <a:off x="346302" y="3331902"/>
            <a:ext cx="527825" cy="532190"/>
          </a:xfrm>
          <a:prstGeom prst="rect">
            <a:avLst/>
          </a:prstGeom>
          <a:noFill/>
          <a:ln>
            <a:noFill/>
          </a:ln>
        </p:spPr>
      </p:pic>
      <p:grpSp>
        <p:nvGrpSpPr>
          <p:cNvPr id="307" name="Google Shape;307;p7"/>
          <p:cNvGrpSpPr/>
          <p:nvPr/>
        </p:nvGrpSpPr>
        <p:grpSpPr>
          <a:xfrm>
            <a:off x="8487503" y="1232255"/>
            <a:ext cx="543049" cy="304211"/>
            <a:chOff x="-747000" y="3573275"/>
            <a:chExt cx="267275" cy="149725"/>
          </a:xfrm>
        </p:grpSpPr>
        <p:sp>
          <p:nvSpPr>
            <p:cNvPr id="308" name="Google Shape;308;p7"/>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 name="Google Shape;310;p7"/>
          <p:cNvGrpSpPr/>
          <p:nvPr/>
        </p:nvGrpSpPr>
        <p:grpSpPr>
          <a:xfrm>
            <a:off x="4794654" y="4496021"/>
            <a:ext cx="398487" cy="428049"/>
            <a:chOff x="-1810250" y="2858775"/>
            <a:chExt cx="196125" cy="210675"/>
          </a:xfrm>
        </p:grpSpPr>
        <p:sp>
          <p:nvSpPr>
            <p:cNvPr id="311" name="Google Shape;311;p7"/>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7"/>
          <p:cNvGrpSpPr/>
          <p:nvPr/>
        </p:nvGrpSpPr>
        <p:grpSpPr>
          <a:xfrm>
            <a:off x="125251" y="279742"/>
            <a:ext cx="523188" cy="590593"/>
            <a:chOff x="-3847275" y="202975"/>
            <a:chExt cx="257500" cy="290675"/>
          </a:xfrm>
        </p:grpSpPr>
        <p:sp>
          <p:nvSpPr>
            <p:cNvPr id="318" name="Google Shape;318;p7"/>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 name="Google Shape;325;p7"/>
          <p:cNvGrpSpPr/>
          <p:nvPr/>
        </p:nvGrpSpPr>
        <p:grpSpPr>
          <a:xfrm>
            <a:off x="1694288" y="54851"/>
            <a:ext cx="636360" cy="365826"/>
            <a:chOff x="-2933000" y="78675"/>
            <a:chExt cx="313200" cy="180050"/>
          </a:xfrm>
        </p:grpSpPr>
        <p:sp>
          <p:nvSpPr>
            <p:cNvPr id="326" name="Google Shape;326;p7"/>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7"/>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7"/>
          <p:cNvGrpSpPr/>
          <p:nvPr/>
        </p:nvGrpSpPr>
        <p:grpSpPr>
          <a:xfrm>
            <a:off x="6154341" y="58904"/>
            <a:ext cx="549297" cy="357698"/>
            <a:chOff x="-1688400" y="61850"/>
            <a:chExt cx="270350" cy="176050"/>
          </a:xfrm>
        </p:grpSpPr>
        <p:sp>
          <p:nvSpPr>
            <p:cNvPr id="333" name="Google Shape;333;p7"/>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7"/>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7"/>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7"/>
          <p:cNvGrpSpPr/>
          <p:nvPr/>
        </p:nvGrpSpPr>
        <p:grpSpPr>
          <a:xfrm>
            <a:off x="185314" y="2393079"/>
            <a:ext cx="549297" cy="357343"/>
            <a:chOff x="-3935325" y="1500150"/>
            <a:chExt cx="270350" cy="175875"/>
          </a:xfrm>
        </p:grpSpPr>
        <p:sp>
          <p:nvSpPr>
            <p:cNvPr id="338" name="Google Shape;338;p7"/>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7"/>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7"/>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7"/>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 name="Google Shape;342;p7"/>
          <p:cNvGrpSpPr/>
          <p:nvPr/>
        </p:nvGrpSpPr>
        <p:grpSpPr>
          <a:xfrm>
            <a:off x="6758144" y="4699661"/>
            <a:ext cx="630518" cy="410424"/>
            <a:chOff x="-631325" y="2153650"/>
            <a:chExt cx="310325" cy="202000"/>
          </a:xfrm>
        </p:grpSpPr>
        <p:sp>
          <p:nvSpPr>
            <p:cNvPr id="343" name="Google Shape;343;p7"/>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7"/>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47" name="Google Shape;347;p7"/>
          <p:cNvPicPr preferRelativeResize="0"/>
          <p:nvPr/>
        </p:nvPicPr>
        <p:blipFill>
          <a:blip r:embed="rId2">
            <a:alphaModFix/>
          </a:blip>
          <a:stretch>
            <a:fillRect/>
          </a:stretch>
        </p:blipFill>
        <p:spPr>
          <a:xfrm>
            <a:off x="8495127" y="2571739"/>
            <a:ext cx="527826" cy="532190"/>
          </a:xfrm>
          <a:prstGeom prst="rect">
            <a:avLst/>
          </a:prstGeom>
          <a:noFill/>
          <a:ln>
            <a:noFill/>
          </a:ln>
        </p:spPr>
      </p:pic>
      <p:grpSp>
        <p:nvGrpSpPr>
          <p:cNvPr id="348" name="Google Shape;348;p7"/>
          <p:cNvGrpSpPr/>
          <p:nvPr/>
        </p:nvGrpSpPr>
        <p:grpSpPr>
          <a:xfrm rot="1801344">
            <a:off x="8422226" y="58481"/>
            <a:ext cx="464079" cy="663118"/>
            <a:chOff x="-705100" y="3818225"/>
            <a:chExt cx="242275" cy="346225"/>
          </a:xfrm>
        </p:grpSpPr>
        <p:sp>
          <p:nvSpPr>
            <p:cNvPr id="349" name="Google Shape;349;p7"/>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7"/>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7"/>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7"/>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53" name="Shape 353"/>
        <p:cNvGrpSpPr/>
        <p:nvPr/>
      </p:nvGrpSpPr>
      <p:grpSpPr>
        <a:xfrm>
          <a:off x="0" y="0"/>
          <a:ext cx="0" cy="0"/>
          <a:chOff x="0" y="0"/>
          <a:chExt cx="0" cy="0"/>
        </a:xfrm>
      </p:grpSpPr>
      <p:sp>
        <p:nvSpPr>
          <p:cNvPr id="354" name="Google Shape;354;p8"/>
          <p:cNvSpPr txBox="1"/>
          <p:nvPr>
            <p:ph type="title"/>
          </p:nvPr>
        </p:nvSpPr>
        <p:spPr>
          <a:xfrm>
            <a:off x="1595400" y="1258575"/>
            <a:ext cx="5953200" cy="26181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355" name="Google Shape;355;p8"/>
          <p:cNvGrpSpPr/>
          <p:nvPr/>
        </p:nvGrpSpPr>
        <p:grpSpPr>
          <a:xfrm>
            <a:off x="8522306" y="2939774"/>
            <a:ext cx="521258" cy="591914"/>
            <a:chOff x="-692250" y="883225"/>
            <a:chExt cx="256550" cy="291325"/>
          </a:xfrm>
        </p:grpSpPr>
        <p:sp>
          <p:nvSpPr>
            <p:cNvPr id="356" name="Google Shape;356;p8"/>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8"/>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8"/>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8"/>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8"/>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8"/>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 name="Google Shape;362;p8"/>
          <p:cNvGrpSpPr/>
          <p:nvPr/>
        </p:nvGrpSpPr>
        <p:grpSpPr>
          <a:xfrm>
            <a:off x="648653" y="4672230"/>
            <a:ext cx="543049" cy="304211"/>
            <a:chOff x="-747000" y="3573275"/>
            <a:chExt cx="267275" cy="149725"/>
          </a:xfrm>
        </p:grpSpPr>
        <p:sp>
          <p:nvSpPr>
            <p:cNvPr id="363" name="Google Shape;363;p8"/>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8"/>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 name="Google Shape;365;p8"/>
          <p:cNvGrpSpPr/>
          <p:nvPr/>
        </p:nvGrpSpPr>
        <p:grpSpPr>
          <a:xfrm>
            <a:off x="1" y="1367129"/>
            <a:ext cx="523188" cy="590593"/>
            <a:chOff x="-3847275" y="202975"/>
            <a:chExt cx="257500" cy="290675"/>
          </a:xfrm>
        </p:grpSpPr>
        <p:sp>
          <p:nvSpPr>
            <p:cNvPr id="366" name="Google Shape;366;p8"/>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8"/>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8"/>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8"/>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8"/>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8"/>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 name="Google Shape;373;p8"/>
          <p:cNvGrpSpPr/>
          <p:nvPr/>
        </p:nvGrpSpPr>
        <p:grpSpPr>
          <a:xfrm>
            <a:off x="2980163" y="254926"/>
            <a:ext cx="636360" cy="365826"/>
            <a:chOff x="-2933000" y="78675"/>
            <a:chExt cx="313200" cy="180050"/>
          </a:xfrm>
        </p:grpSpPr>
        <p:sp>
          <p:nvSpPr>
            <p:cNvPr id="374" name="Google Shape;374;p8"/>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8"/>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8"/>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8"/>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 name="Google Shape;380;p8"/>
          <p:cNvGrpSpPr/>
          <p:nvPr/>
        </p:nvGrpSpPr>
        <p:grpSpPr>
          <a:xfrm>
            <a:off x="5744766" y="258991"/>
            <a:ext cx="549297" cy="357698"/>
            <a:chOff x="-1688400" y="61850"/>
            <a:chExt cx="270350" cy="176050"/>
          </a:xfrm>
        </p:grpSpPr>
        <p:sp>
          <p:nvSpPr>
            <p:cNvPr id="381" name="Google Shape;381;p8"/>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8"/>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8"/>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 name="Google Shape;385;p8"/>
          <p:cNvGrpSpPr/>
          <p:nvPr/>
        </p:nvGrpSpPr>
        <p:grpSpPr>
          <a:xfrm>
            <a:off x="6294069" y="4504823"/>
            <a:ext cx="630518" cy="410424"/>
            <a:chOff x="-631325" y="2153650"/>
            <a:chExt cx="310325" cy="202000"/>
          </a:xfrm>
        </p:grpSpPr>
        <p:sp>
          <p:nvSpPr>
            <p:cNvPr id="386" name="Google Shape;386;p8"/>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8"/>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8"/>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90" name="Google Shape;390;p8"/>
          <p:cNvPicPr preferRelativeResize="0"/>
          <p:nvPr/>
        </p:nvPicPr>
        <p:blipFill>
          <a:blip r:embed="rId2">
            <a:alphaModFix/>
          </a:blip>
          <a:stretch>
            <a:fillRect/>
          </a:stretch>
        </p:blipFill>
        <p:spPr>
          <a:xfrm rot="5400000">
            <a:off x="64365" y="4186564"/>
            <a:ext cx="527825" cy="532190"/>
          </a:xfrm>
          <a:prstGeom prst="rect">
            <a:avLst/>
          </a:prstGeom>
          <a:noFill/>
          <a:ln>
            <a:noFill/>
          </a:ln>
        </p:spPr>
      </p:pic>
      <p:grpSp>
        <p:nvGrpSpPr>
          <p:cNvPr id="391" name="Google Shape;391;p8"/>
          <p:cNvGrpSpPr/>
          <p:nvPr/>
        </p:nvGrpSpPr>
        <p:grpSpPr>
          <a:xfrm>
            <a:off x="8664337" y="1979904"/>
            <a:ext cx="423158" cy="549505"/>
            <a:chOff x="-2860650" y="4799975"/>
            <a:chExt cx="242275" cy="314650"/>
          </a:xfrm>
        </p:grpSpPr>
        <p:sp>
          <p:nvSpPr>
            <p:cNvPr id="392" name="Google Shape;392;p8"/>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8"/>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 name="Google Shape;395;p8"/>
          <p:cNvGrpSpPr/>
          <p:nvPr/>
        </p:nvGrpSpPr>
        <p:grpSpPr>
          <a:xfrm>
            <a:off x="2003794" y="4378453"/>
            <a:ext cx="464078" cy="663125"/>
            <a:chOff x="-705100" y="3818225"/>
            <a:chExt cx="242275" cy="346225"/>
          </a:xfrm>
        </p:grpSpPr>
        <p:sp>
          <p:nvSpPr>
            <p:cNvPr id="396" name="Google Shape;396;p8"/>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 name="Google Shape;400;p8"/>
          <p:cNvGrpSpPr/>
          <p:nvPr/>
        </p:nvGrpSpPr>
        <p:grpSpPr>
          <a:xfrm>
            <a:off x="2003797" y="145733"/>
            <a:ext cx="464084" cy="584233"/>
            <a:chOff x="-3898700" y="2240775"/>
            <a:chExt cx="233725" cy="294250"/>
          </a:xfrm>
        </p:grpSpPr>
        <p:sp>
          <p:nvSpPr>
            <p:cNvPr id="401" name="Google Shape;401;p8"/>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3" name="Google Shape;403;p8"/>
          <p:cNvPicPr preferRelativeResize="0"/>
          <p:nvPr/>
        </p:nvPicPr>
        <p:blipFill>
          <a:blip r:embed="rId3">
            <a:alphaModFix/>
          </a:blip>
          <a:stretch>
            <a:fillRect/>
          </a:stretch>
        </p:blipFill>
        <p:spPr>
          <a:xfrm rot="-203861">
            <a:off x="8323611" y="101960"/>
            <a:ext cx="918652" cy="1067857"/>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04" name="Shape 404"/>
        <p:cNvGrpSpPr/>
        <p:nvPr/>
      </p:nvGrpSpPr>
      <p:grpSpPr>
        <a:xfrm>
          <a:off x="0" y="0"/>
          <a:ext cx="0" cy="0"/>
          <a:chOff x="0" y="0"/>
          <a:chExt cx="0" cy="0"/>
        </a:xfrm>
      </p:grpSpPr>
      <p:grpSp>
        <p:nvGrpSpPr>
          <p:cNvPr id="405" name="Google Shape;405;p9"/>
          <p:cNvGrpSpPr/>
          <p:nvPr/>
        </p:nvGrpSpPr>
        <p:grpSpPr>
          <a:xfrm>
            <a:off x="3081813" y="99776"/>
            <a:ext cx="636360" cy="365826"/>
            <a:chOff x="-2933000" y="78675"/>
            <a:chExt cx="313200" cy="180050"/>
          </a:xfrm>
        </p:grpSpPr>
        <p:sp>
          <p:nvSpPr>
            <p:cNvPr id="406" name="Google Shape;406;p9"/>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9"/>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9"/>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9"/>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12" name="Google Shape;412;p9"/>
          <p:cNvPicPr preferRelativeResize="0"/>
          <p:nvPr/>
        </p:nvPicPr>
        <p:blipFill>
          <a:blip r:embed="rId2">
            <a:alphaModFix/>
          </a:blip>
          <a:stretch>
            <a:fillRect/>
          </a:stretch>
        </p:blipFill>
        <p:spPr>
          <a:xfrm rot="-5400000">
            <a:off x="8094853" y="200688"/>
            <a:ext cx="672086" cy="677634"/>
          </a:xfrm>
          <a:prstGeom prst="rect">
            <a:avLst/>
          </a:prstGeom>
          <a:noFill/>
          <a:ln>
            <a:noFill/>
          </a:ln>
        </p:spPr>
      </p:pic>
      <p:pic>
        <p:nvPicPr>
          <p:cNvPr id="413" name="Google Shape;413;p9"/>
          <p:cNvPicPr preferRelativeResize="0"/>
          <p:nvPr/>
        </p:nvPicPr>
        <p:blipFill>
          <a:blip r:embed="rId2">
            <a:alphaModFix/>
          </a:blip>
          <a:stretch>
            <a:fillRect/>
          </a:stretch>
        </p:blipFill>
        <p:spPr>
          <a:xfrm>
            <a:off x="1272327" y="4557927"/>
            <a:ext cx="527825" cy="532190"/>
          </a:xfrm>
          <a:prstGeom prst="rect">
            <a:avLst/>
          </a:prstGeom>
          <a:noFill/>
          <a:ln>
            <a:noFill/>
          </a:ln>
        </p:spPr>
      </p:pic>
      <p:pic>
        <p:nvPicPr>
          <p:cNvPr id="414" name="Google Shape;414;p9"/>
          <p:cNvPicPr preferRelativeResize="0"/>
          <p:nvPr/>
        </p:nvPicPr>
        <p:blipFill>
          <a:blip r:embed="rId2">
            <a:alphaModFix/>
          </a:blip>
          <a:stretch>
            <a:fillRect/>
          </a:stretch>
        </p:blipFill>
        <p:spPr>
          <a:xfrm rot="-5400000">
            <a:off x="8553175" y="1099511"/>
            <a:ext cx="441247" cy="444889"/>
          </a:xfrm>
          <a:prstGeom prst="rect">
            <a:avLst/>
          </a:prstGeom>
          <a:noFill/>
          <a:ln>
            <a:noFill/>
          </a:ln>
        </p:spPr>
      </p:pic>
      <p:grpSp>
        <p:nvGrpSpPr>
          <p:cNvPr id="415" name="Google Shape;415;p9"/>
          <p:cNvGrpSpPr/>
          <p:nvPr/>
        </p:nvGrpSpPr>
        <p:grpSpPr>
          <a:xfrm>
            <a:off x="193190" y="4671917"/>
            <a:ext cx="543049" cy="304211"/>
            <a:chOff x="-747000" y="3573275"/>
            <a:chExt cx="267275" cy="149725"/>
          </a:xfrm>
        </p:grpSpPr>
        <p:sp>
          <p:nvSpPr>
            <p:cNvPr id="416" name="Google Shape;416;p9"/>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9"/>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 name="Google Shape;418;p9"/>
          <p:cNvGrpSpPr/>
          <p:nvPr/>
        </p:nvGrpSpPr>
        <p:grpSpPr>
          <a:xfrm>
            <a:off x="4419604" y="4496009"/>
            <a:ext cx="398487" cy="428049"/>
            <a:chOff x="-1810250" y="2858775"/>
            <a:chExt cx="196125" cy="210675"/>
          </a:xfrm>
        </p:grpSpPr>
        <p:sp>
          <p:nvSpPr>
            <p:cNvPr id="419" name="Google Shape;419;p9"/>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9"/>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9"/>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 name="Google Shape;425;p9"/>
          <p:cNvGrpSpPr/>
          <p:nvPr/>
        </p:nvGrpSpPr>
        <p:grpSpPr>
          <a:xfrm>
            <a:off x="100101" y="1902279"/>
            <a:ext cx="523188" cy="590593"/>
            <a:chOff x="-3847275" y="202975"/>
            <a:chExt cx="257500" cy="290675"/>
          </a:xfrm>
        </p:grpSpPr>
        <p:sp>
          <p:nvSpPr>
            <p:cNvPr id="426" name="Google Shape;426;p9"/>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9"/>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9"/>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9"/>
          <p:cNvGrpSpPr/>
          <p:nvPr/>
        </p:nvGrpSpPr>
        <p:grpSpPr>
          <a:xfrm>
            <a:off x="5744766" y="258991"/>
            <a:ext cx="549297" cy="357698"/>
            <a:chOff x="-1688400" y="61850"/>
            <a:chExt cx="270350" cy="176050"/>
          </a:xfrm>
        </p:grpSpPr>
        <p:sp>
          <p:nvSpPr>
            <p:cNvPr id="434" name="Google Shape;434;p9"/>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 name="Google Shape;438;p9"/>
          <p:cNvGrpSpPr/>
          <p:nvPr/>
        </p:nvGrpSpPr>
        <p:grpSpPr>
          <a:xfrm>
            <a:off x="87051" y="255754"/>
            <a:ext cx="549297" cy="357343"/>
            <a:chOff x="-3935325" y="1500150"/>
            <a:chExt cx="270350" cy="175875"/>
          </a:xfrm>
        </p:grpSpPr>
        <p:sp>
          <p:nvSpPr>
            <p:cNvPr id="439" name="Google Shape;439;p9"/>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9"/>
          <p:cNvGrpSpPr/>
          <p:nvPr/>
        </p:nvGrpSpPr>
        <p:grpSpPr>
          <a:xfrm>
            <a:off x="8033819" y="4504823"/>
            <a:ext cx="630518" cy="410424"/>
            <a:chOff x="-631325" y="2153650"/>
            <a:chExt cx="310325" cy="202000"/>
          </a:xfrm>
        </p:grpSpPr>
        <p:sp>
          <p:nvSpPr>
            <p:cNvPr id="444" name="Google Shape;444;p9"/>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48" name="Google Shape;448;p9"/>
          <p:cNvPicPr preferRelativeResize="0"/>
          <p:nvPr/>
        </p:nvPicPr>
        <p:blipFill>
          <a:blip r:embed="rId2">
            <a:alphaModFix/>
          </a:blip>
          <a:stretch>
            <a:fillRect/>
          </a:stretch>
        </p:blipFill>
        <p:spPr>
          <a:xfrm>
            <a:off x="200802" y="3782039"/>
            <a:ext cx="527825" cy="532190"/>
          </a:xfrm>
          <a:prstGeom prst="rect">
            <a:avLst/>
          </a:prstGeom>
          <a:noFill/>
          <a:ln>
            <a:noFill/>
          </a:ln>
        </p:spPr>
      </p:pic>
      <p:grpSp>
        <p:nvGrpSpPr>
          <p:cNvPr id="449" name="Google Shape;449;p9"/>
          <p:cNvGrpSpPr/>
          <p:nvPr/>
        </p:nvGrpSpPr>
        <p:grpSpPr>
          <a:xfrm>
            <a:off x="8487219" y="2492866"/>
            <a:ext cx="464078" cy="663125"/>
            <a:chOff x="-705100" y="3818225"/>
            <a:chExt cx="242275" cy="346225"/>
          </a:xfrm>
        </p:grpSpPr>
        <p:sp>
          <p:nvSpPr>
            <p:cNvPr id="450" name="Google Shape;450;p9"/>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 name="Google Shape;454;p9"/>
          <p:cNvSpPr txBox="1"/>
          <p:nvPr>
            <p:ph type="title"/>
          </p:nvPr>
        </p:nvSpPr>
        <p:spPr>
          <a:xfrm>
            <a:off x="928575" y="1214163"/>
            <a:ext cx="4362600" cy="8976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55" name="Google Shape;455;p9"/>
          <p:cNvSpPr txBox="1"/>
          <p:nvPr>
            <p:ph idx="1" type="subTitle"/>
          </p:nvPr>
        </p:nvSpPr>
        <p:spPr>
          <a:xfrm>
            <a:off x="928575" y="2199238"/>
            <a:ext cx="4362600" cy="1730100"/>
          </a:xfrm>
          <a:prstGeom prst="rect">
            <a:avLst/>
          </a:prstGeom>
        </p:spPr>
        <p:txBody>
          <a:bodyPr anchorCtr="0" anchor="t" bIns="91425" lIns="91425" spcFirstLastPara="1" rIns="91425" wrap="square" tIns="91425">
            <a:noAutofit/>
          </a:bodyPr>
          <a:lstStyle>
            <a:lvl1pPr lvl="0" algn="ctr">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6" name="Shape 456"/>
        <p:cNvGrpSpPr/>
        <p:nvPr/>
      </p:nvGrpSpPr>
      <p:grpSpPr>
        <a:xfrm>
          <a:off x="0" y="0"/>
          <a:ext cx="0" cy="0"/>
          <a:chOff x="0" y="0"/>
          <a:chExt cx="0" cy="0"/>
        </a:xfrm>
      </p:grpSpPr>
      <p:sp>
        <p:nvSpPr>
          <p:cNvPr id="457" name="Google Shape;457;p10"/>
          <p:cNvSpPr txBox="1"/>
          <p:nvPr>
            <p:ph type="title"/>
          </p:nvPr>
        </p:nvSpPr>
        <p:spPr>
          <a:xfrm>
            <a:off x="1398150" y="3356125"/>
            <a:ext cx="6347700" cy="1329300"/>
          </a:xfrm>
          <a:prstGeom prst="rect">
            <a:avLst/>
          </a:prstGeom>
          <a:solidFill>
            <a:schemeClr val="l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800"/>
              <a:buNone/>
              <a:defRPr sz="3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58" name="Google Shape;458;p10"/>
          <p:cNvGrpSpPr/>
          <p:nvPr/>
        </p:nvGrpSpPr>
        <p:grpSpPr>
          <a:xfrm>
            <a:off x="-91422" y="3043455"/>
            <a:ext cx="543049" cy="304211"/>
            <a:chOff x="-747000" y="3573275"/>
            <a:chExt cx="267275" cy="149725"/>
          </a:xfrm>
        </p:grpSpPr>
        <p:sp>
          <p:nvSpPr>
            <p:cNvPr id="459" name="Google Shape;459;p10"/>
            <p:cNvSpPr/>
            <p:nvPr/>
          </p:nvSpPr>
          <p:spPr>
            <a:xfrm>
              <a:off x="-747000" y="3573275"/>
              <a:ext cx="267275" cy="68450"/>
            </a:xfrm>
            <a:custGeom>
              <a:rect b="b" l="l" r="r" t="t"/>
              <a:pathLst>
                <a:path extrusionOk="0" h="2738" w="10691">
                  <a:moveTo>
                    <a:pt x="9017" y="1"/>
                  </a:moveTo>
                  <a:cubicBezTo>
                    <a:pt x="8995" y="1"/>
                    <a:pt x="8972" y="2"/>
                    <a:pt x="8949" y="5"/>
                  </a:cubicBezTo>
                  <a:cubicBezTo>
                    <a:pt x="8606" y="63"/>
                    <a:pt x="8359" y="405"/>
                    <a:pt x="8130" y="615"/>
                  </a:cubicBezTo>
                  <a:lnTo>
                    <a:pt x="6950" y="1738"/>
                  </a:lnTo>
                  <a:cubicBezTo>
                    <a:pt x="6626" y="1338"/>
                    <a:pt x="6322" y="938"/>
                    <a:pt x="5998" y="577"/>
                  </a:cubicBezTo>
                  <a:cubicBezTo>
                    <a:pt x="5843" y="404"/>
                    <a:pt x="5688" y="248"/>
                    <a:pt x="5462" y="248"/>
                  </a:cubicBezTo>
                  <a:cubicBezTo>
                    <a:pt x="5439" y="248"/>
                    <a:pt x="5414" y="249"/>
                    <a:pt x="5389" y="253"/>
                  </a:cubicBezTo>
                  <a:cubicBezTo>
                    <a:pt x="5027" y="310"/>
                    <a:pt x="4703" y="729"/>
                    <a:pt x="4437" y="938"/>
                  </a:cubicBezTo>
                  <a:lnTo>
                    <a:pt x="3238" y="1928"/>
                  </a:lnTo>
                  <a:cubicBezTo>
                    <a:pt x="2914" y="1567"/>
                    <a:pt x="2571" y="1205"/>
                    <a:pt x="2229" y="881"/>
                  </a:cubicBezTo>
                  <a:cubicBezTo>
                    <a:pt x="2051" y="703"/>
                    <a:pt x="1873" y="459"/>
                    <a:pt x="1601" y="459"/>
                  </a:cubicBezTo>
                  <a:cubicBezTo>
                    <a:pt x="1582" y="459"/>
                    <a:pt x="1563" y="460"/>
                    <a:pt x="1543" y="462"/>
                  </a:cubicBezTo>
                  <a:cubicBezTo>
                    <a:pt x="1296" y="481"/>
                    <a:pt x="1162" y="691"/>
                    <a:pt x="1010" y="862"/>
                  </a:cubicBezTo>
                  <a:cubicBezTo>
                    <a:pt x="667" y="1300"/>
                    <a:pt x="344" y="1776"/>
                    <a:pt x="58" y="2271"/>
                  </a:cubicBezTo>
                  <a:cubicBezTo>
                    <a:pt x="1" y="2371"/>
                    <a:pt x="95" y="2482"/>
                    <a:pt x="193" y="2482"/>
                  </a:cubicBezTo>
                  <a:cubicBezTo>
                    <a:pt x="226" y="2482"/>
                    <a:pt x="258" y="2471"/>
                    <a:pt x="287" y="2442"/>
                  </a:cubicBezTo>
                  <a:cubicBezTo>
                    <a:pt x="475" y="2291"/>
                    <a:pt x="1488" y="1147"/>
                    <a:pt x="1561" y="1147"/>
                  </a:cubicBezTo>
                  <a:cubicBezTo>
                    <a:pt x="1561" y="1147"/>
                    <a:pt x="1562" y="1148"/>
                    <a:pt x="1562" y="1148"/>
                  </a:cubicBezTo>
                  <a:cubicBezTo>
                    <a:pt x="1772" y="1357"/>
                    <a:pt x="1962" y="1567"/>
                    <a:pt x="2152" y="1795"/>
                  </a:cubicBezTo>
                  <a:lnTo>
                    <a:pt x="2952" y="2652"/>
                  </a:lnTo>
                  <a:cubicBezTo>
                    <a:pt x="3028" y="2709"/>
                    <a:pt x="3119" y="2737"/>
                    <a:pt x="3207" y="2737"/>
                  </a:cubicBezTo>
                  <a:cubicBezTo>
                    <a:pt x="3295" y="2737"/>
                    <a:pt x="3380" y="2709"/>
                    <a:pt x="3447" y="2652"/>
                  </a:cubicBezTo>
                  <a:cubicBezTo>
                    <a:pt x="4037" y="2157"/>
                    <a:pt x="4684" y="1700"/>
                    <a:pt x="5236" y="1148"/>
                  </a:cubicBezTo>
                  <a:cubicBezTo>
                    <a:pt x="5351" y="1045"/>
                    <a:pt x="5369" y="1004"/>
                    <a:pt x="5402" y="1004"/>
                  </a:cubicBezTo>
                  <a:cubicBezTo>
                    <a:pt x="5425" y="1004"/>
                    <a:pt x="5454" y="1022"/>
                    <a:pt x="5522" y="1053"/>
                  </a:cubicBezTo>
                  <a:cubicBezTo>
                    <a:pt x="5636" y="1110"/>
                    <a:pt x="5789" y="1376"/>
                    <a:pt x="5884" y="1471"/>
                  </a:cubicBezTo>
                  <a:cubicBezTo>
                    <a:pt x="6150" y="1795"/>
                    <a:pt x="6417" y="2119"/>
                    <a:pt x="6664" y="2442"/>
                  </a:cubicBezTo>
                  <a:cubicBezTo>
                    <a:pt x="6731" y="2509"/>
                    <a:pt x="6817" y="2542"/>
                    <a:pt x="6902" y="2542"/>
                  </a:cubicBezTo>
                  <a:cubicBezTo>
                    <a:pt x="6988" y="2542"/>
                    <a:pt x="7074" y="2509"/>
                    <a:pt x="7140" y="2442"/>
                  </a:cubicBezTo>
                  <a:cubicBezTo>
                    <a:pt x="7673" y="1966"/>
                    <a:pt x="8206" y="1490"/>
                    <a:pt x="8720" y="995"/>
                  </a:cubicBezTo>
                  <a:lnTo>
                    <a:pt x="9044" y="710"/>
                  </a:lnTo>
                  <a:cubicBezTo>
                    <a:pt x="9120" y="862"/>
                    <a:pt x="9215" y="1033"/>
                    <a:pt x="9330" y="1186"/>
                  </a:cubicBezTo>
                  <a:cubicBezTo>
                    <a:pt x="9539" y="1490"/>
                    <a:pt x="9748" y="1814"/>
                    <a:pt x="9958" y="2138"/>
                  </a:cubicBezTo>
                  <a:cubicBezTo>
                    <a:pt x="10024" y="2237"/>
                    <a:pt x="10120" y="2279"/>
                    <a:pt x="10216" y="2279"/>
                  </a:cubicBezTo>
                  <a:cubicBezTo>
                    <a:pt x="10451" y="2279"/>
                    <a:pt x="10691" y="2032"/>
                    <a:pt x="10529" y="1776"/>
                  </a:cubicBezTo>
                  <a:cubicBezTo>
                    <a:pt x="10253" y="1334"/>
                    <a:pt x="9691" y="1"/>
                    <a:pt x="9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0"/>
            <p:cNvSpPr/>
            <p:nvPr/>
          </p:nvSpPr>
          <p:spPr>
            <a:xfrm>
              <a:off x="-747000" y="3654200"/>
              <a:ext cx="267225" cy="68800"/>
            </a:xfrm>
            <a:custGeom>
              <a:rect b="b" l="l" r="r" t="t"/>
              <a:pathLst>
                <a:path extrusionOk="0" h="2752" w="10689">
                  <a:moveTo>
                    <a:pt x="9016" y="0"/>
                  </a:moveTo>
                  <a:cubicBezTo>
                    <a:pt x="8994" y="0"/>
                    <a:pt x="8971" y="2"/>
                    <a:pt x="8949" y="5"/>
                  </a:cubicBezTo>
                  <a:cubicBezTo>
                    <a:pt x="8606" y="62"/>
                    <a:pt x="8359" y="405"/>
                    <a:pt x="8130" y="614"/>
                  </a:cubicBezTo>
                  <a:lnTo>
                    <a:pt x="6950" y="1737"/>
                  </a:lnTo>
                  <a:cubicBezTo>
                    <a:pt x="6626" y="1338"/>
                    <a:pt x="6322" y="957"/>
                    <a:pt x="5998" y="576"/>
                  </a:cubicBezTo>
                  <a:cubicBezTo>
                    <a:pt x="5843" y="404"/>
                    <a:pt x="5688" y="247"/>
                    <a:pt x="5462" y="247"/>
                  </a:cubicBezTo>
                  <a:cubicBezTo>
                    <a:pt x="5439" y="247"/>
                    <a:pt x="5414" y="249"/>
                    <a:pt x="5389" y="252"/>
                  </a:cubicBezTo>
                  <a:cubicBezTo>
                    <a:pt x="5027" y="309"/>
                    <a:pt x="4703" y="728"/>
                    <a:pt x="4437" y="938"/>
                  </a:cubicBezTo>
                  <a:lnTo>
                    <a:pt x="3238" y="1928"/>
                  </a:lnTo>
                  <a:cubicBezTo>
                    <a:pt x="2914" y="1566"/>
                    <a:pt x="2571" y="1204"/>
                    <a:pt x="2229" y="881"/>
                  </a:cubicBezTo>
                  <a:cubicBezTo>
                    <a:pt x="2051" y="703"/>
                    <a:pt x="1873" y="458"/>
                    <a:pt x="1601" y="458"/>
                  </a:cubicBezTo>
                  <a:cubicBezTo>
                    <a:pt x="1582" y="458"/>
                    <a:pt x="1563" y="459"/>
                    <a:pt x="1543" y="462"/>
                  </a:cubicBezTo>
                  <a:cubicBezTo>
                    <a:pt x="1296" y="481"/>
                    <a:pt x="1162" y="690"/>
                    <a:pt x="1010" y="881"/>
                  </a:cubicBezTo>
                  <a:cubicBezTo>
                    <a:pt x="667" y="1319"/>
                    <a:pt x="344" y="1775"/>
                    <a:pt x="58" y="2270"/>
                  </a:cubicBezTo>
                  <a:cubicBezTo>
                    <a:pt x="1" y="2371"/>
                    <a:pt x="95" y="2482"/>
                    <a:pt x="193" y="2482"/>
                  </a:cubicBezTo>
                  <a:cubicBezTo>
                    <a:pt x="226" y="2482"/>
                    <a:pt x="258" y="2470"/>
                    <a:pt x="287" y="2442"/>
                  </a:cubicBezTo>
                  <a:cubicBezTo>
                    <a:pt x="475" y="2291"/>
                    <a:pt x="1488" y="1147"/>
                    <a:pt x="1561" y="1147"/>
                  </a:cubicBezTo>
                  <a:cubicBezTo>
                    <a:pt x="1561" y="1147"/>
                    <a:pt x="1562" y="1147"/>
                    <a:pt x="1562" y="1147"/>
                  </a:cubicBezTo>
                  <a:cubicBezTo>
                    <a:pt x="1772" y="1357"/>
                    <a:pt x="1962" y="1566"/>
                    <a:pt x="2152" y="1794"/>
                  </a:cubicBezTo>
                  <a:lnTo>
                    <a:pt x="2952" y="2651"/>
                  </a:lnTo>
                  <a:cubicBezTo>
                    <a:pt x="3028" y="2718"/>
                    <a:pt x="3119" y="2751"/>
                    <a:pt x="3207" y="2751"/>
                  </a:cubicBezTo>
                  <a:cubicBezTo>
                    <a:pt x="3295" y="2751"/>
                    <a:pt x="3380" y="2718"/>
                    <a:pt x="3447" y="2651"/>
                  </a:cubicBezTo>
                  <a:cubicBezTo>
                    <a:pt x="4037" y="2156"/>
                    <a:pt x="4684" y="1699"/>
                    <a:pt x="5236" y="1166"/>
                  </a:cubicBezTo>
                  <a:cubicBezTo>
                    <a:pt x="5353" y="1050"/>
                    <a:pt x="5370" y="1004"/>
                    <a:pt x="5404" y="1004"/>
                  </a:cubicBezTo>
                  <a:cubicBezTo>
                    <a:pt x="5426" y="1004"/>
                    <a:pt x="5456" y="1022"/>
                    <a:pt x="5522" y="1052"/>
                  </a:cubicBezTo>
                  <a:cubicBezTo>
                    <a:pt x="5636" y="1109"/>
                    <a:pt x="5789" y="1376"/>
                    <a:pt x="5884" y="1490"/>
                  </a:cubicBezTo>
                  <a:lnTo>
                    <a:pt x="6664" y="2461"/>
                  </a:lnTo>
                  <a:cubicBezTo>
                    <a:pt x="6731" y="2527"/>
                    <a:pt x="6821" y="2561"/>
                    <a:pt x="6909" y="2561"/>
                  </a:cubicBezTo>
                  <a:cubicBezTo>
                    <a:pt x="6997" y="2561"/>
                    <a:pt x="7083" y="2527"/>
                    <a:pt x="7140" y="2461"/>
                  </a:cubicBezTo>
                  <a:cubicBezTo>
                    <a:pt x="7673" y="1985"/>
                    <a:pt x="8206" y="1490"/>
                    <a:pt x="8720" y="995"/>
                  </a:cubicBezTo>
                  <a:lnTo>
                    <a:pt x="9044" y="709"/>
                  </a:lnTo>
                  <a:cubicBezTo>
                    <a:pt x="9120" y="862"/>
                    <a:pt x="9215" y="1033"/>
                    <a:pt x="9330" y="1166"/>
                  </a:cubicBezTo>
                  <a:cubicBezTo>
                    <a:pt x="9539" y="1490"/>
                    <a:pt x="9748" y="1794"/>
                    <a:pt x="9958" y="2118"/>
                  </a:cubicBezTo>
                  <a:cubicBezTo>
                    <a:pt x="10027" y="2227"/>
                    <a:pt x="10126" y="2272"/>
                    <a:pt x="10226" y="2272"/>
                  </a:cubicBezTo>
                  <a:cubicBezTo>
                    <a:pt x="10458" y="2272"/>
                    <a:pt x="10689" y="2028"/>
                    <a:pt x="10529" y="1775"/>
                  </a:cubicBezTo>
                  <a:cubicBezTo>
                    <a:pt x="10253" y="1352"/>
                    <a:pt x="9691" y="0"/>
                    <a:pt x="9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10"/>
          <p:cNvGrpSpPr/>
          <p:nvPr/>
        </p:nvGrpSpPr>
        <p:grpSpPr>
          <a:xfrm>
            <a:off x="4372754" y="4819859"/>
            <a:ext cx="398487" cy="428049"/>
            <a:chOff x="-1810250" y="2858775"/>
            <a:chExt cx="196125" cy="210675"/>
          </a:xfrm>
        </p:grpSpPr>
        <p:sp>
          <p:nvSpPr>
            <p:cNvPr id="462" name="Google Shape;462;p10"/>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0"/>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0"/>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0"/>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0"/>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0"/>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 name="Google Shape;468;p10"/>
          <p:cNvGrpSpPr/>
          <p:nvPr/>
        </p:nvGrpSpPr>
        <p:grpSpPr>
          <a:xfrm>
            <a:off x="215251" y="620742"/>
            <a:ext cx="523188" cy="590593"/>
            <a:chOff x="-3847275" y="202975"/>
            <a:chExt cx="257500" cy="290675"/>
          </a:xfrm>
        </p:grpSpPr>
        <p:sp>
          <p:nvSpPr>
            <p:cNvPr id="469" name="Google Shape;469;p10"/>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0"/>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0"/>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0"/>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0"/>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0"/>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0"/>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 name="Google Shape;476;p10"/>
          <p:cNvGrpSpPr/>
          <p:nvPr/>
        </p:nvGrpSpPr>
        <p:grpSpPr>
          <a:xfrm>
            <a:off x="5085188" y="254926"/>
            <a:ext cx="636360" cy="365826"/>
            <a:chOff x="-2933000" y="78675"/>
            <a:chExt cx="313200" cy="180050"/>
          </a:xfrm>
        </p:grpSpPr>
        <p:sp>
          <p:nvSpPr>
            <p:cNvPr id="477" name="Google Shape;477;p10"/>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0"/>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0"/>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0"/>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0"/>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0"/>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10"/>
          <p:cNvGrpSpPr/>
          <p:nvPr/>
        </p:nvGrpSpPr>
        <p:grpSpPr>
          <a:xfrm>
            <a:off x="8430891" y="360641"/>
            <a:ext cx="549297" cy="357698"/>
            <a:chOff x="-1688400" y="61850"/>
            <a:chExt cx="270350" cy="176050"/>
          </a:xfrm>
        </p:grpSpPr>
        <p:sp>
          <p:nvSpPr>
            <p:cNvPr id="484" name="Google Shape;484;p10"/>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0"/>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0"/>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0"/>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 name="Google Shape;488;p10"/>
          <p:cNvGrpSpPr/>
          <p:nvPr/>
        </p:nvGrpSpPr>
        <p:grpSpPr>
          <a:xfrm>
            <a:off x="2526362" y="163079"/>
            <a:ext cx="423158" cy="549505"/>
            <a:chOff x="-2860650" y="4799975"/>
            <a:chExt cx="242275" cy="314650"/>
          </a:xfrm>
        </p:grpSpPr>
        <p:sp>
          <p:nvSpPr>
            <p:cNvPr id="489" name="Google Shape;489;p10"/>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0"/>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0"/>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 name="Google Shape;492;p10"/>
          <p:cNvGrpSpPr/>
          <p:nvPr/>
        </p:nvGrpSpPr>
        <p:grpSpPr>
          <a:xfrm>
            <a:off x="8520469" y="1083166"/>
            <a:ext cx="464078" cy="663125"/>
            <a:chOff x="-705100" y="3818225"/>
            <a:chExt cx="242275" cy="346225"/>
          </a:xfrm>
        </p:grpSpPr>
        <p:sp>
          <p:nvSpPr>
            <p:cNvPr id="493" name="Google Shape;493;p10"/>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0"/>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0"/>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0"/>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 name="Google Shape;497;p10"/>
          <p:cNvGrpSpPr/>
          <p:nvPr/>
        </p:nvGrpSpPr>
        <p:grpSpPr>
          <a:xfrm>
            <a:off x="244809" y="1987508"/>
            <a:ext cx="464084" cy="584233"/>
            <a:chOff x="-3898700" y="2240775"/>
            <a:chExt cx="233725" cy="294250"/>
          </a:xfrm>
        </p:grpSpPr>
        <p:sp>
          <p:nvSpPr>
            <p:cNvPr id="498" name="Google Shape;498;p10"/>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0"/>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Yusei Magic"/>
              <a:buNone/>
              <a:defRPr b="1" sz="2800">
                <a:solidFill>
                  <a:schemeClr val="dk1"/>
                </a:solidFill>
                <a:latin typeface="Yusei Magic"/>
                <a:ea typeface="Yusei Magic"/>
                <a:cs typeface="Yusei Magic"/>
                <a:sym typeface="Yusei Magic"/>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Cabin"/>
              <a:buChar char="●"/>
              <a:defRPr sz="1800">
                <a:solidFill>
                  <a:schemeClr val="dk2"/>
                </a:solidFill>
                <a:latin typeface="Cabin"/>
                <a:ea typeface="Cabin"/>
                <a:cs typeface="Cabin"/>
                <a:sym typeface="Cabin"/>
              </a:defRPr>
            </a:lvl1pPr>
            <a:lvl2pPr indent="-317500" lvl="1" marL="9144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2pPr>
            <a:lvl3pPr indent="-317500" lvl="2" marL="13716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3pPr>
            <a:lvl4pPr indent="-317500" lvl="3" marL="18288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4pPr>
            <a:lvl5pPr indent="-317500" lvl="4" marL="22860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5pPr>
            <a:lvl6pPr indent="-317500" lvl="5" marL="27432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6pPr>
            <a:lvl7pPr indent="-317500" lvl="6" marL="32004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7pPr>
            <a:lvl8pPr indent="-317500" lvl="7" marL="36576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8pPr>
            <a:lvl9pPr indent="-317500" lvl="8" marL="41148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39" name="Shape 1639"/>
        <p:cNvGrpSpPr/>
        <p:nvPr/>
      </p:nvGrpSpPr>
      <p:grpSpPr>
        <a:xfrm>
          <a:off x="0" y="0"/>
          <a:ext cx="0" cy="0"/>
          <a:chOff x="0" y="0"/>
          <a:chExt cx="0" cy="0"/>
        </a:xfrm>
      </p:grpSpPr>
      <p:sp>
        <p:nvSpPr>
          <p:cNvPr id="1640" name="Google Shape;1640;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641" name="Google Shape;1641;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gif"/><Relationship Id="rId4" Type="http://schemas.openxmlformats.org/officeDocument/2006/relationships/image" Target="../media/image19.gi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 Id="rId3" Type="http://schemas.openxmlformats.org/officeDocument/2006/relationships/image" Target="../media/image18.gi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 Id="rId3" Type="http://schemas.openxmlformats.org/officeDocument/2006/relationships/image" Target="../media/image19.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8.jpg"/><Relationship Id="rId4" Type="http://schemas.openxmlformats.org/officeDocument/2006/relationships/image" Target="../media/image2.gif"/></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 Id="rId3" Type="http://schemas.openxmlformats.org/officeDocument/2006/relationships/image" Target="../media/image11.jpg"/><Relationship Id="rId4" Type="http://schemas.openxmlformats.org/officeDocument/2006/relationships/image" Target="../media/image1.gif"/></Relationships>
</file>

<file path=ppt/slides/_rels/slide2.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1"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40.xml"/><Relationship Id="rId4" Type="http://schemas.openxmlformats.org/officeDocument/2006/relationships/slide" Target="/ppt/slides/slide37.xml"/><Relationship Id="rId9" Type="http://schemas.openxmlformats.org/officeDocument/2006/relationships/slide" Target="/ppt/slides/slide48.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40.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42.xm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19" Type="http://schemas.openxmlformats.org/officeDocument/2006/relationships/hyperlink" Target="https://wepik.com/?utm_source=slidesgo_template&amp;utm_medium=referral-link&amp;utm_campaign=promo-slide&amp;utm_term=slidesgo&amp;utm_content=wepik" TargetMode="External"/><Relationship Id="rId18"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 Id="rId3" Type="http://schemas.openxmlformats.org/officeDocument/2006/relationships/image" Target="../media/image18.gi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9l1uNjjOfEmCRfEnUGwvE_HMMAi315DhD7Zcktq3gqo/copy" TargetMode="External"/><Relationship Id="rId4" Type="http://schemas.openxmlformats.org/officeDocument/2006/relationships/image" Target="../media/image5.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4.xml"/><Relationship Id="rId3" Type="http://schemas.openxmlformats.org/officeDocument/2006/relationships/image" Target="../media/image4.jpg"/><Relationship Id="rId4" Type="http://schemas.openxmlformats.org/officeDocument/2006/relationships/image" Target="../media/image1.gif"/></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image" Target="../media/image1.gif"/><Relationship Id="rId4" Type="http://schemas.openxmlformats.org/officeDocument/2006/relationships/image" Target="../media/image3.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7.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 Id="rId3" Type="http://schemas.openxmlformats.org/officeDocument/2006/relationships/hyperlink" Target="https://docs.google.com/spreadsheets/d/19l1uNjjOfEmCRfEnUGwvE_HMMAi315DhD7Zcktq3gqo/copy" TargetMode="External"/><Relationship Id="rId4" Type="http://schemas.openxmlformats.org/officeDocument/2006/relationships/image" Target="../media/image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image" Target="../media/image16.jpg"/><Relationship Id="rId4" Type="http://schemas.openxmlformats.org/officeDocument/2006/relationships/image" Target="../media/image17.jpg"/><Relationship Id="rId5" Type="http://schemas.openxmlformats.org/officeDocument/2006/relationships/image" Target="../media/image1.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 Id="rId3" Type="http://schemas.openxmlformats.org/officeDocument/2006/relationships/image" Target="../media/image18.gif"/><Relationship Id="rId4" Type="http://schemas.openxmlformats.org/officeDocument/2006/relationships/image" Target="../media/image1.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 Id="rId3" Type="http://schemas.openxmlformats.org/officeDocument/2006/relationships/hyperlink" Target="https://www.freepik.com/premium-vector/drawn-set-bullet-journal-elements_10983466.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vector/cute-doodle-back-school-lesson-plan_17767133.htm/?utm_source=slidesgo_template&amp;utm_medium=referral-link&amp;utm_campaign=sg_resources&amp;utm_content=freepik" TargetMode="External"/><Relationship Id="rId4" Type="http://schemas.openxmlformats.org/officeDocument/2006/relationships/hyperlink" Target="https://www.freepik.com/free-vector/hand-drawn-back-school-pattern_4830774.htm/?utm_source=slidesgo_template&amp;utm_medium=referral-link&amp;utm_campaign=sg_resources&amp;utm_content=freepik" TargetMode="External"/><Relationship Id="rId9" Type="http://schemas.openxmlformats.org/officeDocument/2006/relationships/hyperlink" Target="https://www.freepik.com/premium-photo/man-teaching-kids-english-lesson-online_14063104.htm/?utm_source=slidesgo_template&amp;utm_medium=referral-link&amp;utm_campaign=sg_resources&amp;utm_content=freepik" TargetMode="External"/><Relationship Id="rId5" Type="http://schemas.openxmlformats.org/officeDocument/2006/relationships/hyperlink" Target="https://www.freepik.com/free-vector/hand-drawn-back-school-patterns-collection_17240104.htm/?utm_source=slidesgo_template&amp;utm_medium=referral-link&amp;utm_campaign=sg_resources&amp;utm_content=freepik" TargetMode="External"/><Relationship Id="rId6" Type="http://schemas.openxmlformats.org/officeDocument/2006/relationships/hyperlink" Target="https://www.freepik.com/premium-photo/front-view-kid-holding-letters_28472211.htm/?utm_source=slidesgo_template&amp;utm_medium=referral-link&amp;utm_campaign=sg_resources&amp;utm_content=freepik" TargetMode="External"/><Relationship Id="rId7" Type="http://schemas.openxmlformats.org/officeDocument/2006/relationships/hyperlink" Target="https://www.freepik.com/premium-photo/group-kids-reading-together_9098750.htm/?utm_source=slidesgo_template&amp;utm_medium=referral-link&amp;utm_campaign=sg_resources&amp;utm_content=freepik" TargetMode="External"/><Relationship Id="rId8" Type="http://schemas.openxmlformats.org/officeDocument/2006/relationships/hyperlink" Target="https://www.freepik.com/premium-photo/portrait-female-teacher-school_29805912.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hyperlink" Target="https://fonts.google.com/specimen/Yusei+Magic" TargetMode="External"/><Relationship Id="rId4" Type="http://schemas.openxmlformats.org/officeDocument/2006/relationships/hyperlink" Target="https://fonts.google.com/specimen/Cabin"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0.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2.png"/><Relationship Id="rId14" Type="http://schemas.openxmlformats.org/officeDocument/2006/relationships/image" Target="../media/image9.png"/><Relationship Id="rId17" Type="http://schemas.openxmlformats.org/officeDocument/2006/relationships/image" Target="../media/image14.png"/><Relationship Id="rId16" Type="http://schemas.openxmlformats.org/officeDocument/2006/relationships/image" Target="../media/image13.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 Id="rId3" Type="http://schemas.openxmlformats.org/officeDocument/2006/relationships/hyperlink" Target="https://workspace.google.com/marketplace/app/icons_for_slides_docs/381578326502"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18.gif"/><Relationship Id="rId4" Type="http://schemas.openxmlformats.org/officeDocument/2006/relationships/image" Target="../media/image1.gi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 Id="rId3" Type="http://schemas.openxmlformats.org/officeDocument/2006/relationships/image" Target="../media/image1.gi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gif"/></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648" name="Shape 1648"/>
        <p:cNvGrpSpPr/>
        <p:nvPr/>
      </p:nvGrpSpPr>
      <p:grpSpPr>
        <a:xfrm>
          <a:off x="0" y="0"/>
          <a:ext cx="0" cy="0"/>
          <a:chOff x="0" y="0"/>
          <a:chExt cx="0" cy="0"/>
        </a:xfrm>
      </p:grpSpPr>
      <p:grpSp>
        <p:nvGrpSpPr>
          <p:cNvPr id="1649" name="Google Shape;1649;p35"/>
          <p:cNvGrpSpPr/>
          <p:nvPr/>
        </p:nvGrpSpPr>
        <p:grpSpPr>
          <a:xfrm>
            <a:off x="2680062" y="4186565"/>
            <a:ext cx="523189" cy="591305"/>
            <a:chOff x="-3933425" y="3902625"/>
            <a:chExt cx="257500" cy="291025"/>
          </a:xfrm>
        </p:grpSpPr>
        <p:sp>
          <p:nvSpPr>
            <p:cNvPr id="1650" name="Google Shape;1650;p35"/>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5"/>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5"/>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5"/>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5"/>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5"/>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5"/>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 name="Google Shape;1657;p35"/>
          <p:cNvGrpSpPr/>
          <p:nvPr/>
        </p:nvGrpSpPr>
        <p:grpSpPr>
          <a:xfrm>
            <a:off x="7770206" y="1958699"/>
            <a:ext cx="521258" cy="591914"/>
            <a:chOff x="-692250" y="883225"/>
            <a:chExt cx="256550" cy="291325"/>
          </a:xfrm>
        </p:grpSpPr>
        <p:sp>
          <p:nvSpPr>
            <p:cNvPr id="1658" name="Google Shape;1658;p35"/>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5"/>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5"/>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5"/>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5"/>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5"/>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4" name="Google Shape;1664;p35"/>
          <p:cNvSpPr/>
          <p:nvPr/>
        </p:nvSpPr>
        <p:spPr>
          <a:xfrm>
            <a:off x="1579800" y="866700"/>
            <a:ext cx="5984400" cy="34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5"/>
          <p:cNvSpPr txBox="1"/>
          <p:nvPr>
            <p:ph type="ctrTitle"/>
          </p:nvPr>
        </p:nvSpPr>
        <p:spPr>
          <a:xfrm>
            <a:off x="2028300" y="1135100"/>
            <a:ext cx="50874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Cute Doodle Gifs Lesson</a:t>
            </a:r>
            <a:endParaRPr/>
          </a:p>
        </p:txBody>
      </p:sp>
      <p:sp>
        <p:nvSpPr>
          <p:cNvPr id="1666" name="Google Shape;1666;p35"/>
          <p:cNvSpPr txBox="1"/>
          <p:nvPr>
            <p:ph idx="1" type="subTitle"/>
          </p:nvPr>
        </p:nvSpPr>
        <p:spPr>
          <a:xfrm>
            <a:off x="2028300" y="3224650"/>
            <a:ext cx="5087400" cy="49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rPr>
              <a:t>Here</a:t>
            </a:r>
            <a:r>
              <a:rPr lang="en">
                <a:solidFill>
                  <a:schemeClr val="dk2"/>
                </a:solidFill>
              </a:rPr>
              <a:t> is where your presentation begins</a:t>
            </a:r>
            <a:endParaRPr>
              <a:solidFill>
                <a:schemeClr val="dk2"/>
              </a:solidFill>
            </a:endParaRPr>
          </a:p>
        </p:txBody>
      </p:sp>
      <p:sp>
        <p:nvSpPr>
          <p:cNvPr id="1667" name="Google Shape;1667;p35"/>
          <p:cNvSpPr/>
          <p:nvPr/>
        </p:nvSpPr>
        <p:spPr>
          <a:xfrm rot="-2374892">
            <a:off x="1129091" y="932382"/>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5"/>
          <p:cNvSpPr/>
          <p:nvPr/>
        </p:nvSpPr>
        <p:spPr>
          <a:xfrm rot="-2374892">
            <a:off x="6476879" y="3798919"/>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69" name="Google Shape;1669;p35"/>
          <p:cNvPicPr preferRelativeResize="0"/>
          <p:nvPr/>
        </p:nvPicPr>
        <p:blipFill>
          <a:blip r:embed="rId3">
            <a:alphaModFix/>
          </a:blip>
          <a:stretch>
            <a:fillRect/>
          </a:stretch>
        </p:blipFill>
        <p:spPr>
          <a:xfrm>
            <a:off x="7766927" y="899027"/>
            <a:ext cx="527826" cy="532190"/>
          </a:xfrm>
          <a:prstGeom prst="rect">
            <a:avLst/>
          </a:prstGeom>
          <a:noFill/>
          <a:ln>
            <a:noFill/>
          </a:ln>
        </p:spPr>
      </p:pic>
      <p:pic>
        <p:nvPicPr>
          <p:cNvPr id="1670" name="Google Shape;1670;p35"/>
          <p:cNvPicPr preferRelativeResize="0"/>
          <p:nvPr/>
        </p:nvPicPr>
        <p:blipFill>
          <a:blip r:embed="rId4">
            <a:alphaModFix/>
          </a:blip>
          <a:stretch>
            <a:fillRect/>
          </a:stretch>
        </p:blipFill>
        <p:spPr>
          <a:xfrm flipH="1">
            <a:off x="3332511" y="3746925"/>
            <a:ext cx="2482002" cy="223450"/>
          </a:xfrm>
          <a:prstGeom prst="rect">
            <a:avLst/>
          </a:prstGeom>
          <a:noFill/>
          <a:ln>
            <a:noFill/>
          </a:ln>
        </p:spPr>
      </p:pic>
      <p:pic>
        <p:nvPicPr>
          <p:cNvPr id="1671" name="Google Shape;1671;p35"/>
          <p:cNvPicPr preferRelativeResize="0"/>
          <p:nvPr/>
        </p:nvPicPr>
        <p:blipFill>
          <a:blip r:embed="rId3">
            <a:alphaModFix/>
          </a:blip>
          <a:stretch>
            <a:fillRect/>
          </a:stretch>
        </p:blipFill>
        <p:spPr>
          <a:xfrm>
            <a:off x="200802" y="3782039"/>
            <a:ext cx="527825" cy="532190"/>
          </a:xfrm>
          <a:prstGeom prst="rect">
            <a:avLst/>
          </a:prstGeom>
          <a:noFill/>
          <a:ln>
            <a:noFill/>
          </a:ln>
        </p:spPr>
      </p:pic>
      <p:grpSp>
        <p:nvGrpSpPr>
          <p:cNvPr id="1672" name="Google Shape;1672;p35"/>
          <p:cNvGrpSpPr/>
          <p:nvPr/>
        </p:nvGrpSpPr>
        <p:grpSpPr>
          <a:xfrm rot="-781550">
            <a:off x="825793" y="2998014"/>
            <a:ext cx="1213633" cy="1666602"/>
            <a:chOff x="-983050" y="4504825"/>
            <a:chExt cx="522125" cy="717000"/>
          </a:xfrm>
        </p:grpSpPr>
        <p:sp>
          <p:nvSpPr>
            <p:cNvPr id="1673" name="Google Shape;1673;p35"/>
            <p:cNvSpPr/>
            <p:nvPr/>
          </p:nvSpPr>
          <p:spPr>
            <a:xfrm>
              <a:off x="-721275" y="4597150"/>
              <a:ext cx="155650" cy="182800"/>
            </a:xfrm>
            <a:custGeom>
              <a:rect b="b" l="l" r="r" t="t"/>
              <a:pathLst>
                <a:path extrusionOk="0" h="7312" w="6226">
                  <a:moveTo>
                    <a:pt x="1714" y="1"/>
                  </a:moveTo>
                  <a:lnTo>
                    <a:pt x="1714" y="1"/>
                  </a:lnTo>
                  <a:cubicBezTo>
                    <a:pt x="1752" y="629"/>
                    <a:pt x="1561" y="1238"/>
                    <a:pt x="1180" y="1714"/>
                  </a:cubicBezTo>
                  <a:cubicBezTo>
                    <a:pt x="724" y="2324"/>
                    <a:pt x="19" y="2895"/>
                    <a:pt x="0" y="3713"/>
                  </a:cubicBezTo>
                  <a:cubicBezTo>
                    <a:pt x="0" y="4722"/>
                    <a:pt x="895" y="4513"/>
                    <a:pt x="1561" y="4818"/>
                  </a:cubicBezTo>
                  <a:cubicBezTo>
                    <a:pt x="2094" y="5046"/>
                    <a:pt x="2228" y="5541"/>
                    <a:pt x="2304" y="6074"/>
                  </a:cubicBezTo>
                  <a:cubicBezTo>
                    <a:pt x="2380" y="6607"/>
                    <a:pt x="2456" y="7083"/>
                    <a:pt x="3065" y="7254"/>
                  </a:cubicBezTo>
                  <a:cubicBezTo>
                    <a:pt x="3189" y="7293"/>
                    <a:pt x="3300" y="7311"/>
                    <a:pt x="3401" y="7311"/>
                  </a:cubicBezTo>
                  <a:cubicBezTo>
                    <a:pt x="3797" y="7311"/>
                    <a:pt x="4021" y="7028"/>
                    <a:pt x="4112" y="6588"/>
                  </a:cubicBezTo>
                  <a:cubicBezTo>
                    <a:pt x="4227" y="5960"/>
                    <a:pt x="4246" y="5255"/>
                    <a:pt x="4912" y="4951"/>
                  </a:cubicBezTo>
                  <a:cubicBezTo>
                    <a:pt x="5017" y="4903"/>
                    <a:pt x="5131" y="4879"/>
                    <a:pt x="5245" y="4879"/>
                  </a:cubicBezTo>
                  <a:cubicBezTo>
                    <a:pt x="5359" y="4879"/>
                    <a:pt x="5473" y="4903"/>
                    <a:pt x="5578" y="4951"/>
                  </a:cubicBezTo>
                  <a:cubicBezTo>
                    <a:pt x="5730" y="5027"/>
                    <a:pt x="5997" y="5389"/>
                    <a:pt x="6225" y="5541"/>
                  </a:cubicBezTo>
                  <a:cubicBezTo>
                    <a:pt x="6149" y="5274"/>
                    <a:pt x="6073" y="5008"/>
                    <a:pt x="5978" y="4760"/>
                  </a:cubicBezTo>
                  <a:cubicBezTo>
                    <a:pt x="5255" y="2647"/>
                    <a:pt x="3712" y="934"/>
                    <a:pt x="17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5"/>
            <p:cNvSpPr/>
            <p:nvPr/>
          </p:nvSpPr>
          <p:spPr>
            <a:xfrm>
              <a:off x="-906425" y="4821550"/>
              <a:ext cx="282250" cy="171200"/>
            </a:xfrm>
            <a:custGeom>
              <a:rect b="b" l="l" r="r" t="t"/>
              <a:pathLst>
                <a:path extrusionOk="0" h="6848" w="11290">
                  <a:moveTo>
                    <a:pt x="5185" y="0"/>
                  </a:moveTo>
                  <a:cubicBezTo>
                    <a:pt x="4888" y="0"/>
                    <a:pt x="4586" y="138"/>
                    <a:pt x="4360" y="449"/>
                  </a:cubicBezTo>
                  <a:cubicBezTo>
                    <a:pt x="3922" y="1001"/>
                    <a:pt x="3808" y="1762"/>
                    <a:pt x="3313" y="2276"/>
                  </a:cubicBezTo>
                  <a:cubicBezTo>
                    <a:pt x="2723" y="2886"/>
                    <a:pt x="1961" y="2714"/>
                    <a:pt x="1219" y="2943"/>
                  </a:cubicBezTo>
                  <a:cubicBezTo>
                    <a:pt x="286" y="3247"/>
                    <a:pt x="0" y="4142"/>
                    <a:pt x="229" y="4923"/>
                  </a:cubicBezTo>
                  <a:cubicBezTo>
                    <a:pt x="1600" y="6255"/>
                    <a:pt x="3446" y="6693"/>
                    <a:pt x="5407" y="6807"/>
                  </a:cubicBezTo>
                  <a:cubicBezTo>
                    <a:pt x="5797" y="6831"/>
                    <a:pt x="6191" y="6847"/>
                    <a:pt x="6585" y="6847"/>
                  </a:cubicBezTo>
                  <a:cubicBezTo>
                    <a:pt x="8059" y="6847"/>
                    <a:pt x="9537" y="6629"/>
                    <a:pt x="10814" y="5817"/>
                  </a:cubicBezTo>
                  <a:cubicBezTo>
                    <a:pt x="10966" y="5722"/>
                    <a:pt x="11118" y="5608"/>
                    <a:pt x="11252" y="5513"/>
                  </a:cubicBezTo>
                  <a:cubicBezTo>
                    <a:pt x="11290" y="4580"/>
                    <a:pt x="11195" y="3438"/>
                    <a:pt x="10338" y="2886"/>
                  </a:cubicBezTo>
                  <a:cubicBezTo>
                    <a:pt x="10110" y="2734"/>
                    <a:pt x="9851" y="2656"/>
                    <a:pt x="9590" y="2656"/>
                  </a:cubicBezTo>
                  <a:cubicBezTo>
                    <a:pt x="9393" y="2656"/>
                    <a:pt x="9194" y="2700"/>
                    <a:pt x="9005" y="2790"/>
                  </a:cubicBezTo>
                  <a:cubicBezTo>
                    <a:pt x="8720" y="2981"/>
                    <a:pt x="8529" y="3323"/>
                    <a:pt x="8263" y="3533"/>
                  </a:cubicBezTo>
                  <a:cubicBezTo>
                    <a:pt x="8058" y="3674"/>
                    <a:pt x="7840" y="3739"/>
                    <a:pt x="7628" y="3739"/>
                  </a:cubicBezTo>
                  <a:cubicBezTo>
                    <a:pt x="7267" y="3739"/>
                    <a:pt x="6922" y="3552"/>
                    <a:pt x="6683" y="3228"/>
                  </a:cubicBezTo>
                  <a:cubicBezTo>
                    <a:pt x="6169" y="2562"/>
                    <a:pt x="6359" y="1800"/>
                    <a:pt x="6264" y="1020"/>
                  </a:cubicBezTo>
                  <a:cubicBezTo>
                    <a:pt x="6180" y="397"/>
                    <a:pt x="5689" y="0"/>
                    <a:pt x="5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5"/>
            <p:cNvSpPr/>
            <p:nvPr/>
          </p:nvSpPr>
          <p:spPr>
            <a:xfrm>
              <a:off x="-764125" y="4520050"/>
              <a:ext cx="14775" cy="42400"/>
            </a:xfrm>
            <a:custGeom>
              <a:rect b="b" l="l" r="r" t="t"/>
              <a:pathLst>
                <a:path extrusionOk="0" h="1696" w="591">
                  <a:moveTo>
                    <a:pt x="572" y="1"/>
                  </a:moveTo>
                  <a:cubicBezTo>
                    <a:pt x="401" y="1"/>
                    <a:pt x="229" y="20"/>
                    <a:pt x="77" y="58"/>
                  </a:cubicBezTo>
                  <a:cubicBezTo>
                    <a:pt x="20" y="401"/>
                    <a:pt x="1" y="724"/>
                    <a:pt x="20" y="1067"/>
                  </a:cubicBezTo>
                  <a:cubicBezTo>
                    <a:pt x="20" y="1276"/>
                    <a:pt x="20" y="1486"/>
                    <a:pt x="1" y="1695"/>
                  </a:cubicBezTo>
                  <a:cubicBezTo>
                    <a:pt x="96" y="1686"/>
                    <a:pt x="196" y="1681"/>
                    <a:pt x="296" y="1681"/>
                  </a:cubicBezTo>
                  <a:cubicBezTo>
                    <a:pt x="396" y="1681"/>
                    <a:pt x="496" y="1686"/>
                    <a:pt x="591" y="1695"/>
                  </a:cubicBezTo>
                  <a:cubicBezTo>
                    <a:pt x="591" y="1410"/>
                    <a:pt x="572" y="1105"/>
                    <a:pt x="572" y="819"/>
                  </a:cubicBezTo>
                  <a:cubicBezTo>
                    <a:pt x="553" y="534"/>
                    <a:pt x="591" y="267"/>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5"/>
            <p:cNvSpPr/>
            <p:nvPr/>
          </p:nvSpPr>
          <p:spPr>
            <a:xfrm>
              <a:off x="-955925" y="4578175"/>
              <a:ext cx="406950" cy="367875"/>
            </a:xfrm>
            <a:custGeom>
              <a:rect b="b" l="l" r="r" t="t"/>
              <a:pathLst>
                <a:path extrusionOk="0" h="14715" w="16278">
                  <a:moveTo>
                    <a:pt x="7780" y="1"/>
                  </a:moveTo>
                  <a:cubicBezTo>
                    <a:pt x="7160" y="1"/>
                    <a:pt x="6536" y="77"/>
                    <a:pt x="5921" y="227"/>
                  </a:cubicBezTo>
                  <a:cubicBezTo>
                    <a:pt x="6226" y="474"/>
                    <a:pt x="6397" y="817"/>
                    <a:pt x="6454" y="1198"/>
                  </a:cubicBezTo>
                  <a:cubicBezTo>
                    <a:pt x="6530" y="1845"/>
                    <a:pt x="6188" y="2302"/>
                    <a:pt x="5712" y="2683"/>
                  </a:cubicBezTo>
                  <a:cubicBezTo>
                    <a:pt x="5464" y="2892"/>
                    <a:pt x="5084" y="3102"/>
                    <a:pt x="4950" y="3406"/>
                  </a:cubicBezTo>
                  <a:cubicBezTo>
                    <a:pt x="4779" y="3825"/>
                    <a:pt x="5141" y="4206"/>
                    <a:pt x="5388" y="4510"/>
                  </a:cubicBezTo>
                  <a:cubicBezTo>
                    <a:pt x="5807" y="5043"/>
                    <a:pt x="5997" y="5634"/>
                    <a:pt x="5712" y="6300"/>
                  </a:cubicBezTo>
                  <a:cubicBezTo>
                    <a:pt x="5445" y="6909"/>
                    <a:pt x="4855" y="7328"/>
                    <a:pt x="4208" y="7404"/>
                  </a:cubicBezTo>
                  <a:cubicBezTo>
                    <a:pt x="4139" y="7414"/>
                    <a:pt x="4068" y="7419"/>
                    <a:pt x="3996" y="7419"/>
                  </a:cubicBezTo>
                  <a:cubicBezTo>
                    <a:pt x="3477" y="7419"/>
                    <a:pt x="2886" y="7185"/>
                    <a:pt x="2379" y="7185"/>
                  </a:cubicBezTo>
                  <a:cubicBezTo>
                    <a:pt x="2041" y="7185"/>
                    <a:pt x="1741" y="7289"/>
                    <a:pt x="1524" y="7633"/>
                  </a:cubicBezTo>
                  <a:cubicBezTo>
                    <a:pt x="1181" y="8166"/>
                    <a:pt x="990" y="8965"/>
                    <a:pt x="286" y="9137"/>
                  </a:cubicBezTo>
                  <a:cubicBezTo>
                    <a:pt x="191" y="9156"/>
                    <a:pt x="96" y="9156"/>
                    <a:pt x="1" y="9156"/>
                  </a:cubicBezTo>
                  <a:cubicBezTo>
                    <a:pt x="39" y="10831"/>
                    <a:pt x="553" y="12468"/>
                    <a:pt x="1504" y="13858"/>
                  </a:cubicBezTo>
                  <a:lnTo>
                    <a:pt x="1657" y="14048"/>
                  </a:lnTo>
                  <a:cubicBezTo>
                    <a:pt x="1676" y="13135"/>
                    <a:pt x="2304" y="12335"/>
                    <a:pt x="3199" y="12107"/>
                  </a:cubicBezTo>
                  <a:cubicBezTo>
                    <a:pt x="3656" y="11992"/>
                    <a:pt x="4189" y="12049"/>
                    <a:pt x="4608" y="11783"/>
                  </a:cubicBezTo>
                  <a:cubicBezTo>
                    <a:pt x="4912" y="11573"/>
                    <a:pt x="5141" y="11269"/>
                    <a:pt x="5274" y="10907"/>
                  </a:cubicBezTo>
                  <a:cubicBezTo>
                    <a:pt x="5540" y="10336"/>
                    <a:pt x="5769" y="9689"/>
                    <a:pt x="6340" y="9346"/>
                  </a:cubicBezTo>
                  <a:cubicBezTo>
                    <a:pt x="6597" y="9194"/>
                    <a:pt x="6887" y="9118"/>
                    <a:pt x="7180" y="9118"/>
                  </a:cubicBezTo>
                  <a:cubicBezTo>
                    <a:pt x="7473" y="9118"/>
                    <a:pt x="7768" y="9194"/>
                    <a:pt x="8034" y="9346"/>
                  </a:cubicBezTo>
                  <a:cubicBezTo>
                    <a:pt x="8663" y="9689"/>
                    <a:pt x="8853" y="10336"/>
                    <a:pt x="8891" y="11021"/>
                  </a:cubicBezTo>
                  <a:cubicBezTo>
                    <a:pt x="8910" y="11497"/>
                    <a:pt x="8834" y="12011"/>
                    <a:pt x="9082" y="12449"/>
                  </a:cubicBezTo>
                  <a:cubicBezTo>
                    <a:pt x="9235" y="12711"/>
                    <a:pt x="9402" y="12819"/>
                    <a:pt x="9573" y="12819"/>
                  </a:cubicBezTo>
                  <a:cubicBezTo>
                    <a:pt x="9762" y="12819"/>
                    <a:pt x="9958" y="12687"/>
                    <a:pt x="10148" y="12487"/>
                  </a:cubicBezTo>
                  <a:cubicBezTo>
                    <a:pt x="10548" y="12055"/>
                    <a:pt x="10975" y="11771"/>
                    <a:pt x="11532" y="11771"/>
                  </a:cubicBezTo>
                  <a:cubicBezTo>
                    <a:pt x="11637" y="11771"/>
                    <a:pt x="11746" y="11781"/>
                    <a:pt x="11861" y="11802"/>
                  </a:cubicBezTo>
                  <a:cubicBezTo>
                    <a:pt x="13308" y="12049"/>
                    <a:pt x="13765" y="13420"/>
                    <a:pt x="13841" y="14715"/>
                  </a:cubicBezTo>
                  <a:cubicBezTo>
                    <a:pt x="15840" y="12735"/>
                    <a:pt x="16278" y="9689"/>
                    <a:pt x="15745" y="6947"/>
                  </a:cubicBezTo>
                  <a:cubicBezTo>
                    <a:pt x="15611" y="6928"/>
                    <a:pt x="15497" y="6890"/>
                    <a:pt x="15383" y="6833"/>
                  </a:cubicBezTo>
                  <a:cubicBezTo>
                    <a:pt x="15269" y="6757"/>
                    <a:pt x="15155" y="6662"/>
                    <a:pt x="15059" y="6528"/>
                  </a:cubicBezTo>
                  <a:cubicBezTo>
                    <a:pt x="14923" y="6392"/>
                    <a:pt x="14768" y="6276"/>
                    <a:pt x="14579" y="6276"/>
                  </a:cubicBezTo>
                  <a:cubicBezTo>
                    <a:pt x="14504" y="6276"/>
                    <a:pt x="14423" y="6295"/>
                    <a:pt x="14336" y="6338"/>
                  </a:cubicBezTo>
                  <a:cubicBezTo>
                    <a:pt x="14031" y="6490"/>
                    <a:pt x="14050" y="7328"/>
                    <a:pt x="13974" y="7633"/>
                  </a:cubicBezTo>
                  <a:cubicBezTo>
                    <a:pt x="13917" y="7918"/>
                    <a:pt x="13765" y="8185"/>
                    <a:pt x="13555" y="8394"/>
                  </a:cubicBezTo>
                  <a:cubicBezTo>
                    <a:pt x="13343" y="8567"/>
                    <a:pt x="13089" y="8639"/>
                    <a:pt x="12829" y="8639"/>
                  </a:cubicBezTo>
                  <a:cubicBezTo>
                    <a:pt x="12459" y="8639"/>
                    <a:pt x="12076" y="8492"/>
                    <a:pt x="11785" y="8280"/>
                  </a:cubicBezTo>
                  <a:cubicBezTo>
                    <a:pt x="11214" y="7861"/>
                    <a:pt x="11271" y="7233"/>
                    <a:pt x="11119" y="6605"/>
                  </a:cubicBezTo>
                  <a:cubicBezTo>
                    <a:pt x="10909" y="5691"/>
                    <a:pt x="9919" y="6072"/>
                    <a:pt x="9329" y="5577"/>
                  </a:cubicBezTo>
                  <a:cubicBezTo>
                    <a:pt x="8948" y="5196"/>
                    <a:pt x="8796" y="4663"/>
                    <a:pt x="8929" y="4149"/>
                  </a:cubicBezTo>
                  <a:cubicBezTo>
                    <a:pt x="9062" y="3444"/>
                    <a:pt x="9557" y="2949"/>
                    <a:pt x="9995" y="2416"/>
                  </a:cubicBezTo>
                  <a:cubicBezTo>
                    <a:pt x="10433" y="1883"/>
                    <a:pt x="10871" y="1141"/>
                    <a:pt x="10586" y="551"/>
                  </a:cubicBezTo>
                  <a:cubicBezTo>
                    <a:pt x="9685" y="181"/>
                    <a:pt x="8736" y="1"/>
                    <a:pt x="7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5"/>
            <p:cNvSpPr/>
            <p:nvPr/>
          </p:nvSpPr>
          <p:spPr>
            <a:xfrm>
              <a:off x="-955925" y="4590500"/>
              <a:ext cx="151375" cy="203250"/>
            </a:xfrm>
            <a:custGeom>
              <a:rect b="b" l="l" r="r" t="t"/>
              <a:pathLst>
                <a:path extrusionOk="0" h="8130" w="6055">
                  <a:moveTo>
                    <a:pt x="5103" y="0"/>
                  </a:moveTo>
                  <a:cubicBezTo>
                    <a:pt x="4798" y="115"/>
                    <a:pt x="4474" y="267"/>
                    <a:pt x="4170" y="438"/>
                  </a:cubicBezTo>
                  <a:cubicBezTo>
                    <a:pt x="1485" y="1961"/>
                    <a:pt x="39" y="5064"/>
                    <a:pt x="1" y="8130"/>
                  </a:cubicBezTo>
                  <a:cubicBezTo>
                    <a:pt x="210" y="8072"/>
                    <a:pt x="400" y="7958"/>
                    <a:pt x="534" y="7806"/>
                  </a:cubicBezTo>
                  <a:cubicBezTo>
                    <a:pt x="686" y="7558"/>
                    <a:pt x="819" y="7311"/>
                    <a:pt x="933" y="7063"/>
                  </a:cubicBezTo>
                  <a:cubicBezTo>
                    <a:pt x="1181" y="6626"/>
                    <a:pt x="1485" y="6245"/>
                    <a:pt x="1980" y="6131"/>
                  </a:cubicBezTo>
                  <a:cubicBezTo>
                    <a:pt x="2083" y="6109"/>
                    <a:pt x="2183" y="6100"/>
                    <a:pt x="2283" y="6100"/>
                  </a:cubicBezTo>
                  <a:cubicBezTo>
                    <a:pt x="2796" y="6100"/>
                    <a:pt x="3282" y="6340"/>
                    <a:pt x="3808" y="6340"/>
                  </a:cubicBezTo>
                  <a:cubicBezTo>
                    <a:pt x="3833" y="6341"/>
                    <a:pt x="3858" y="6342"/>
                    <a:pt x="3884" y="6342"/>
                  </a:cubicBezTo>
                  <a:cubicBezTo>
                    <a:pt x="4587" y="6342"/>
                    <a:pt x="5347" y="5836"/>
                    <a:pt x="5255" y="5045"/>
                  </a:cubicBezTo>
                  <a:cubicBezTo>
                    <a:pt x="5179" y="4455"/>
                    <a:pt x="4589" y="4113"/>
                    <a:pt x="4398" y="3580"/>
                  </a:cubicBezTo>
                  <a:cubicBezTo>
                    <a:pt x="4246" y="3180"/>
                    <a:pt x="4303" y="2742"/>
                    <a:pt x="4570" y="2418"/>
                  </a:cubicBezTo>
                  <a:cubicBezTo>
                    <a:pt x="4836" y="2037"/>
                    <a:pt x="5255" y="1828"/>
                    <a:pt x="5579" y="1504"/>
                  </a:cubicBezTo>
                  <a:cubicBezTo>
                    <a:pt x="6055" y="1028"/>
                    <a:pt x="5826" y="210"/>
                    <a:pt x="5198" y="38"/>
                  </a:cubicBezTo>
                  <a:cubicBezTo>
                    <a:pt x="5160" y="19"/>
                    <a:pt x="5141" y="19"/>
                    <a:pt x="5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5"/>
            <p:cNvSpPr/>
            <p:nvPr/>
          </p:nvSpPr>
          <p:spPr>
            <a:xfrm>
              <a:off x="-843125" y="5097275"/>
              <a:ext cx="180875" cy="108725"/>
            </a:xfrm>
            <a:custGeom>
              <a:rect b="b" l="l" r="r" t="t"/>
              <a:pathLst>
                <a:path extrusionOk="0" h="4349" w="7235">
                  <a:moveTo>
                    <a:pt x="3857" y="1"/>
                  </a:moveTo>
                  <a:cubicBezTo>
                    <a:pt x="3803" y="1"/>
                    <a:pt x="3749" y="2"/>
                    <a:pt x="3694" y="5"/>
                  </a:cubicBezTo>
                  <a:cubicBezTo>
                    <a:pt x="2704" y="81"/>
                    <a:pt x="1771" y="595"/>
                    <a:pt x="1162" y="1395"/>
                  </a:cubicBezTo>
                  <a:cubicBezTo>
                    <a:pt x="819" y="1832"/>
                    <a:pt x="553" y="2346"/>
                    <a:pt x="381" y="2879"/>
                  </a:cubicBezTo>
                  <a:cubicBezTo>
                    <a:pt x="229" y="3298"/>
                    <a:pt x="172" y="3736"/>
                    <a:pt x="19" y="4155"/>
                  </a:cubicBezTo>
                  <a:cubicBezTo>
                    <a:pt x="19" y="4193"/>
                    <a:pt x="19" y="4212"/>
                    <a:pt x="0" y="4231"/>
                  </a:cubicBezTo>
                  <a:cubicBezTo>
                    <a:pt x="910" y="4310"/>
                    <a:pt x="1819" y="4348"/>
                    <a:pt x="2727" y="4348"/>
                  </a:cubicBezTo>
                  <a:cubicBezTo>
                    <a:pt x="4234" y="4348"/>
                    <a:pt x="5738" y="4243"/>
                    <a:pt x="7235" y="4041"/>
                  </a:cubicBezTo>
                  <a:cubicBezTo>
                    <a:pt x="6882" y="2202"/>
                    <a:pt x="6003" y="1"/>
                    <a:pt x="38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5"/>
            <p:cNvSpPr/>
            <p:nvPr/>
          </p:nvSpPr>
          <p:spPr>
            <a:xfrm>
              <a:off x="-755550" y="5016475"/>
              <a:ext cx="15725" cy="64750"/>
            </a:xfrm>
            <a:custGeom>
              <a:rect b="b" l="l" r="r" t="t"/>
              <a:pathLst>
                <a:path extrusionOk="0" h="2590" w="629">
                  <a:moveTo>
                    <a:pt x="0" y="0"/>
                  </a:moveTo>
                  <a:cubicBezTo>
                    <a:pt x="19" y="248"/>
                    <a:pt x="0" y="495"/>
                    <a:pt x="0" y="724"/>
                  </a:cubicBezTo>
                  <a:cubicBezTo>
                    <a:pt x="19" y="1333"/>
                    <a:pt x="19" y="1961"/>
                    <a:pt x="38" y="2589"/>
                  </a:cubicBezTo>
                  <a:cubicBezTo>
                    <a:pt x="134" y="2580"/>
                    <a:pt x="234" y="2575"/>
                    <a:pt x="334" y="2575"/>
                  </a:cubicBezTo>
                  <a:cubicBezTo>
                    <a:pt x="434" y="2575"/>
                    <a:pt x="533" y="2580"/>
                    <a:pt x="629" y="2589"/>
                  </a:cubicBezTo>
                  <a:cubicBezTo>
                    <a:pt x="495" y="2114"/>
                    <a:pt x="553" y="1542"/>
                    <a:pt x="533" y="1047"/>
                  </a:cubicBezTo>
                  <a:cubicBezTo>
                    <a:pt x="495" y="705"/>
                    <a:pt x="495" y="343"/>
                    <a:pt x="5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5"/>
            <p:cNvSpPr/>
            <p:nvPr/>
          </p:nvSpPr>
          <p:spPr>
            <a:xfrm>
              <a:off x="-733650" y="4523875"/>
              <a:ext cx="257500" cy="531650"/>
            </a:xfrm>
            <a:custGeom>
              <a:rect b="b" l="l" r="r" t="t"/>
              <a:pathLst>
                <a:path extrusionOk="0" h="21266" w="10300">
                  <a:moveTo>
                    <a:pt x="0" y="0"/>
                  </a:moveTo>
                  <a:lnTo>
                    <a:pt x="0" y="514"/>
                  </a:lnTo>
                  <a:cubicBezTo>
                    <a:pt x="0" y="514"/>
                    <a:pt x="0" y="533"/>
                    <a:pt x="0" y="533"/>
                  </a:cubicBezTo>
                  <a:cubicBezTo>
                    <a:pt x="55" y="532"/>
                    <a:pt x="110" y="531"/>
                    <a:pt x="165" y="531"/>
                  </a:cubicBezTo>
                  <a:cubicBezTo>
                    <a:pt x="986" y="531"/>
                    <a:pt x="1803" y="664"/>
                    <a:pt x="2570" y="914"/>
                  </a:cubicBezTo>
                  <a:cubicBezTo>
                    <a:pt x="3674" y="1219"/>
                    <a:pt x="4683" y="1733"/>
                    <a:pt x="5616" y="2399"/>
                  </a:cubicBezTo>
                  <a:cubicBezTo>
                    <a:pt x="7292" y="3598"/>
                    <a:pt x="8472" y="5388"/>
                    <a:pt x="8948" y="7406"/>
                  </a:cubicBezTo>
                  <a:cubicBezTo>
                    <a:pt x="9462" y="9519"/>
                    <a:pt x="9481" y="11727"/>
                    <a:pt x="9005" y="13860"/>
                  </a:cubicBezTo>
                  <a:cubicBezTo>
                    <a:pt x="8777" y="14926"/>
                    <a:pt x="8396" y="15973"/>
                    <a:pt x="7882" y="16925"/>
                  </a:cubicBezTo>
                  <a:cubicBezTo>
                    <a:pt x="7368" y="17801"/>
                    <a:pt x="6625" y="18524"/>
                    <a:pt x="5769" y="19019"/>
                  </a:cubicBezTo>
                  <a:cubicBezTo>
                    <a:pt x="4112" y="20085"/>
                    <a:pt x="2209" y="20675"/>
                    <a:pt x="267" y="20713"/>
                  </a:cubicBezTo>
                  <a:cubicBezTo>
                    <a:pt x="267" y="20904"/>
                    <a:pt x="305" y="21075"/>
                    <a:pt x="305" y="21265"/>
                  </a:cubicBezTo>
                  <a:cubicBezTo>
                    <a:pt x="2551" y="21151"/>
                    <a:pt x="5426" y="20523"/>
                    <a:pt x="7215" y="19095"/>
                  </a:cubicBezTo>
                  <a:cubicBezTo>
                    <a:pt x="8929" y="17724"/>
                    <a:pt x="9633" y="15364"/>
                    <a:pt x="9957" y="13117"/>
                  </a:cubicBezTo>
                  <a:cubicBezTo>
                    <a:pt x="10300" y="10852"/>
                    <a:pt x="10147" y="8529"/>
                    <a:pt x="9519" y="6340"/>
                  </a:cubicBezTo>
                  <a:cubicBezTo>
                    <a:pt x="8910" y="4265"/>
                    <a:pt x="7577" y="2475"/>
                    <a:pt x="5750" y="1333"/>
                  </a:cubicBezTo>
                  <a:cubicBezTo>
                    <a:pt x="4931" y="800"/>
                    <a:pt x="4036" y="400"/>
                    <a:pt x="3084" y="152"/>
                  </a:cubicBezTo>
                  <a:cubicBezTo>
                    <a:pt x="2694" y="48"/>
                    <a:pt x="2156" y="33"/>
                    <a:pt x="1599" y="33"/>
                  </a:cubicBezTo>
                  <a:cubicBezTo>
                    <a:pt x="1390" y="33"/>
                    <a:pt x="1179" y="35"/>
                    <a:pt x="972" y="35"/>
                  </a:cubicBezTo>
                  <a:cubicBezTo>
                    <a:pt x="626" y="35"/>
                    <a:pt x="292"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5"/>
            <p:cNvSpPr/>
            <p:nvPr/>
          </p:nvSpPr>
          <p:spPr>
            <a:xfrm>
              <a:off x="-983050" y="4504825"/>
              <a:ext cx="522125" cy="717000"/>
            </a:xfrm>
            <a:custGeom>
              <a:rect b="b" l="l" r="r" t="t"/>
              <a:pathLst>
                <a:path extrusionOk="0" h="28680" w="20885">
                  <a:moveTo>
                    <a:pt x="9329" y="610"/>
                  </a:moveTo>
                  <a:cubicBezTo>
                    <a:pt x="9348" y="876"/>
                    <a:pt x="9310" y="1181"/>
                    <a:pt x="9329" y="1428"/>
                  </a:cubicBezTo>
                  <a:cubicBezTo>
                    <a:pt x="9348" y="1695"/>
                    <a:pt x="9348" y="2019"/>
                    <a:pt x="9348" y="2304"/>
                  </a:cubicBezTo>
                  <a:lnTo>
                    <a:pt x="8777" y="2304"/>
                  </a:lnTo>
                  <a:cubicBezTo>
                    <a:pt x="8777" y="2095"/>
                    <a:pt x="8777" y="1885"/>
                    <a:pt x="8777" y="1676"/>
                  </a:cubicBezTo>
                  <a:cubicBezTo>
                    <a:pt x="8758" y="1333"/>
                    <a:pt x="8777" y="1010"/>
                    <a:pt x="8834" y="667"/>
                  </a:cubicBezTo>
                  <a:cubicBezTo>
                    <a:pt x="8986" y="629"/>
                    <a:pt x="9158" y="610"/>
                    <a:pt x="9329" y="610"/>
                  </a:cubicBezTo>
                  <a:close/>
                  <a:moveTo>
                    <a:pt x="12185" y="3694"/>
                  </a:moveTo>
                  <a:cubicBezTo>
                    <a:pt x="14203" y="4627"/>
                    <a:pt x="15745" y="6340"/>
                    <a:pt x="16449" y="8434"/>
                  </a:cubicBezTo>
                  <a:cubicBezTo>
                    <a:pt x="16544" y="8701"/>
                    <a:pt x="16620" y="8948"/>
                    <a:pt x="16696" y="9234"/>
                  </a:cubicBezTo>
                  <a:cubicBezTo>
                    <a:pt x="16468" y="9063"/>
                    <a:pt x="16221" y="8720"/>
                    <a:pt x="16049" y="8644"/>
                  </a:cubicBezTo>
                  <a:cubicBezTo>
                    <a:pt x="15944" y="8596"/>
                    <a:pt x="15830" y="8572"/>
                    <a:pt x="15716" y="8572"/>
                  </a:cubicBezTo>
                  <a:cubicBezTo>
                    <a:pt x="15602" y="8572"/>
                    <a:pt x="15488" y="8596"/>
                    <a:pt x="15383" y="8644"/>
                  </a:cubicBezTo>
                  <a:cubicBezTo>
                    <a:pt x="14717" y="8929"/>
                    <a:pt x="14698" y="9653"/>
                    <a:pt x="14583" y="10262"/>
                  </a:cubicBezTo>
                  <a:cubicBezTo>
                    <a:pt x="14492" y="10718"/>
                    <a:pt x="14255" y="11004"/>
                    <a:pt x="13873" y="11004"/>
                  </a:cubicBezTo>
                  <a:cubicBezTo>
                    <a:pt x="13776" y="11004"/>
                    <a:pt x="13670" y="10986"/>
                    <a:pt x="13555" y="10947"/>
                  </a:cubicBezTo>
                  <a:cubicBezTo>
                    <a:pt x="12965" y="10757"/>
                    <a:pt x="12851" y="10300"/>
                    <a:pt x="12775" y="9748"/>
                  </a:cubicBezTo>
                  <a:cubicBezTo>
                    <a:pt x="12699" y="9215"/>
                    <a:pt x="12565" y="8739"/>
                    <a:pt x="12032" y="8491"/>
                  </a:cubicBezTo>
                  <a:cubicBezTo>
                    <a:pt x="11385" y="8187"/>
                    <a:pt x="10471" y="8396"/>
                    <a:pt x="10490" y="7406"/>
                  </a:cubicBezTo>
                  <a:cubicBezTo>
                    <a:pt x="10490" y="6569"/>
                    <a:pt x="11195" y="5998"/>
                    <a:pt x="11671" y="5407"/>
                  </a:cubicBezTo>
                  <a:cubicBezTo>
                    <a:pt x="12051" y="4912"/>
                    <a:pt x="12223" y="4303"/>
                    <a:pt x="12185" y="3694"/>
                  </a:cubicBezTo>
                  <a:close/>
                  <a:moveTo>
                    <a:pt x="6188" y="3427"/>
                  </a:moveTo>
                  <a:cubicBezTo>
                    <a:pt x="6226" y="3446"/>
                    <a:pt x="6245" y="3446"/>
                    <a:pt x="6283" y="3465"/>
                  </a:cubicBezTo>
                  <a:cubicBezTo>
                    <a:pt x="6911" y="3637"/>
                    <a:pt x="7120" y="4455"/>
                    <a:pt x="6664" y="4931"/>
                  </a:cubicBezTo>
                  <a:cubicBezTo>
                    <a:pt x="6340" y="5255"/>
                    <a:pt x="5921" y="5464"/>
                    <a:pt x="5655" y="5845"/>
                  </a:cubicBezTo>
                  <a:cubicBezTo>
                    <a:pt x="5388" y="6169"/>
                    <a:pt x="5331" y="6607"/>
                    <a:pt x="5483" y="7007"/>
                  </a:cubicBezTo>
                  <a:cubicBezTo>
                    <a:pt x="5674" y="7540"/>
                    <a:pt x="6264" y="7882"/>
                    <a:pt x="6340" y="8472"/>
                  </a:cubicBezTo>
                  <a:cubicBezTo>
                    <a:pt x="6432" y="9263"/>
                    <a:pt x="5672" y="9769"/>
                    <a:pt x="4969" y="9769"/>
                  </a:cubicBezTo>
                  <a:cubicBezTo>
                    <a:pt x="4943" y="9769"/>
                    <a:pt x="4918" y="9768"/>
                    <a:pt x="4893" y="9767"/>
                  </a:cubicBezTo>
                  <a:cubicBezTo>
                    <a:pt x="4367" y="9767"/>
                    <a:pt x="3881" y="9527"/>
                    <a:pt x="3368" y="9527"/>
                  </a:cubicBezTo>
                  <a:cubicBezTo>
                    <a:pt x="3268" y="9527"/>
                    <a:pt x="3168" y="9536"/>
                    <a:pt x="3065" y="9558"/>
                  </a:cubicBezTo>
                  <a:cubicBezTo>
                    <a:pt x="2570" y="9672"/>
                    <a:pt x="2247" y="10053"/>
                    <a:pt x="2018" y="10490"/>
                  </a:cubicBezTo>
                  <a:cubicBezTo>
                    <a:pt x="1904" y="10738"/>
                    <a:pt x="1771" y="10985"/>
                    <a:pt x="1619" y="11233"/>
                  </a:cubicBezTo>
                  <a:cubicBezTo>
                    <a:pt x="1485" y="11385"/>
                    <a:pt x="1295" y="11499"/>
                    <a:pt x="1086" y="11557"/>
                  </a:cubicBezTo>
                  <a:cubicBezTo>
                    <a:pt x="1124" y="8491"/>
                    <a:pt x="2570" y="5388"/>
                    <a:pt x="5255" y="3865"/>
                  </a:cubicBezTo>
                  <a:cubicBezTo>
                    <a:pt x="5559" y="3694"/>
                    <a:pt x="5864" y="3542"/>
                    <a:pt x="6188" y="3427"/>
                  </a:cubicBezTo>
                  <a:close/>
                  <a:moveTo>
                    <a:pt x="8875" y="2927"/>
                  </a:moveTo>
                  <a:cubicBezTo>
                    <a:pt x="9834" y="2927"/>
                    <a:pt x="10786" y="3114"/>
                    <a:pt x="11690" y="3485"/>
                  </a:cubicBezTo>
                  <a:cubicBezTo>
                    <a:pt x="11975" y="4075"/>
                    <a:pt x="11518" y="4855"/>
                    <a:pt x="11099" y="5350"/>
                  </a:cubicBezTo>
                  <a:cubicBezTo>
                    <a:pt x="10681" y="5845"/>
                    <a:pt x="10167" y="6378"/>
                    <a:pt x="10033" y="7083"/>
                  </a:cubicBezTo>
                  <a:cubicBezTo>
                    <a:pt x="9900" y="7578"/>
                    <a:pt x="10052" y="8130"/>
                    <a:pt x="10433" y="8511"/>
                  </a:cubicBezTo>
                  <a:cubicBezTo>
                    <a:pt x="11023" y="9006"/>
                    <a:pt x="12013" y="8625"/>
                    <a:pt x="12223" y="9539"/>
                  </a:cubicBezTo>
                  <a:cubicBezTo>
                    <a:pt x="12375" y="10167"/>
                    <a:pt x="12318" y="10795"/>
                    <a:pt x="12889" y="11214"/>
                  </a:cubicBezTo>
                  <a:cubicBezTo>
                    <a:pt x="13183" y="11418"/>
                    <a:pt x="13572" y="11568"/>
                    <a:pt x="13947" y="11568"/>
                  </a:cubicBezTo>
                  <a:cubicBezTo>
                    <a:pt x="14202" y="11568"/>
                    <a:pt x="14451" y="11498"/>
                    <a:pt x="14659" y="11328"/>
                  </a:cubicBezTo>
                  <a:cubicBezTo>
                    <a:pt x="14869" y="11119"/>
                    <a:pt x="15021" y="10852"/>
                    <a:pt x="15078" y="10567"/>
                  </a:cubicBezTo>
                  <a:cubicBezTo>
                    <a:pt x="15154" y="10262"/>
                    <a:pt x="15116" y="9443"/>
                    <a:pt x="15440" y="9272"/>
                  </a:cubicBezTo>
                  <a:cubicBezTo>
                    <a:pt x="15539" y="9222"/>
                    <a:pt x="15626" y="9202"/>
                    <a:pt x="15703" y="9202"/>
                  </a:cubicBezTo>
                  <a:cubicBezTo>
                    <a:pt x="15893" y="9202"/>
                    <a:pt x="16028" y="9327"/>
                    <a:pt x="16163" y="9462"/>
                  </a:cubicBezTo>
                  <a:cubicBezTo>
                    <a:pt x="16259" y="9596"/>
                    <a:pt x="16373" y="9691"/>
                    <a:pt x="16487" y="9767"/>
                  </a:cubicBezTo>
                  <a:cubicBezTo>
                    <a:pt x="16601" y="9824"/>
                    <a:pt x="16716" y="9862"/>
                    <a:pt x="16849" y="9881"/>
                  </a:cubicBezTo>
                  <a:cubicBezTo>
                    <a:pt x="17382" y="12623"/>
                    <a:pt x="16944" y="15669"/>
                    <a:pt x="14945" y="17649"/>
                  </a:cubicBezTo>
                  <a:cubicBezTo>
                    <a:pt x="14888" y="16354"/>
                    <a:pt x="14412" y="14983"/>
                    <a:pt x="12965" y="14736"/>
                  </a:cubicBezTo>
                  <a:cubicBezTo>
                    <a:pt x="12850" y="14715"/>
                    <a:pt x="12741" y="14705"/>
                    <a:pt x="12636" y="14705"/>
                  </a:cubicBezTo>
                  <a:cubicBezTo>
                    <a:pt x="12079" y="14705"/>
                    <a:pt x="11652" y="14989"/>
                    <a:pt x="11252" y="15421"/>
                  </a:cubicBezTo>
                  <a:cubicBezTo>
                    <a:pt x="11062" y="15621"/>
                    <a:pt x="10866" y="15753"/>
                    <a:pt x="10677" y="15753"/>
                  </a:cubicBezTo>
                  <a:cubicBezTo>
                    <a:pt x="10506" y="15753"/>
                    <a:pt x="10339" y="15645"/>
                    <a:pt x="10186" y="15383"/>
                  </a:cubicBezTo>
                  <a:cubicBezTo>
                    <a:pt x="9938" y="14945"/>
                    <a:pt x="10014" y="14431"/>
                    <a:pt x="9995" y="13955"/>
                  </a:cubicBezTo>
                  <a:cubicBezTo>
                    <a:pt x="9957" y="13270"/>
                    <a:pt x="9748" y="12623"/>
                    <a:pt x="9138" y="12280"/>
                  </a:cubicBezTo>
                  <a:cubicBezTo>
                    <a:pt x="8872" y="12128"/>
                    <a:pt x="8577" y="12052"/>
                    <a:pt x="8284" y="12052"/>
                  </a:cubicBezTo>
                  <a:cubicBezTo>
                    <a:pt x="7991" y="12052"/>
                    <a:pt x="7701" y="12128"/>
                    <a:pt x="7444" y="12280"/>
                  </a:cubicBezTo>
                  <a:cubicBezTo>
                    <a:pt x="6873" y="12623"/>
                    <a:pt x="6645" y="13270"/>
                    <a:pt x="6359" y="13841"/>
                  </a:cubicBezTo>
                  <a:cubicBezTo>
                    <a:pt x="6245" y="14203"/>
                    <a:pt x="6016" y="14507"/>
                    <a:pt x="5712" y="14717"/>
                  </a:cubicBezTo>
                  <a:cubicBezTo>
                    <a:pt x="5293" y="14964"/>
                    <a:pt x="4760" y="14926"/>
                    <a:pt x="4303" y="15041"/>
                  </a:cubicBezTo>
                  <a:cubicBezTo>
                    <a:pt x="3427" y="15269"/>
                    <a:pt x="2780" y="16050"/>
                    <a:pt x="2761" y="16982"/>
                  </a:cubicBezTo>
                  <a:lnTo>
                    <a:pt x="2589" y="16773"/>
                  </a:lnTo>
                  <a:cubicBezTo>
                    <a:pt x="1657" y="15383"/>
                    <a:pt x="1124" y="13765"/>
                    <a:pt x="1086" y="12090"/>
                  </a:cubicBezTo>
                  <a:cubicBezTo>
                    <a:pt x="1181" y="12090"/>
                    <a:pt x="1276" y="12071"/>
                    <a:pt x="1371" y="12052"/>
                  </a:cubicBezTo>
                  <a:cubicBezTo>
                    <a:pt x="2075" y="11880"/>
                    <a:pt x="2266" y="11100"/>
                    <a:pt x="2609" y="10567"/>
                  </a:cubicBezTo>
                  <a:cubicBezTo>
                    <a:pt x="2830" y="10217"/>
                    <a:pt x="3136" y="10113"/>
                    <a:pt x="3480" y="10113"/>
                  </a:cubicBezTo>
                  <a:cubicBezTo>
                    <a:pt x="3982" y="10113"/>
                    <a:pt x="4564" y="10334"/>
                    <a:pt x="5076" y="10334"/>
                  </a:cubicBezTo>
                  <a:cubicBezTo>
                    <a:pt x="5150" y="10334"/>
                    <a:pt x="5222" y="10330"/>
                    <a:pt x="5293" y="10319"/>
                  </a:cubicBezTo>
                  <a:cubicBezTo>
                    <a:pt x="5959" y="10262"/>
                    <a:pt x="6530" y="9843"/>
                    <a:pt x="6816" y="9234"/>
                  </a:cubicBezTo>
                  <a:cubicBezTo>
                    <a:pt x="7101" y="8568"/>
                    <a:pt x="6911" y="7977"/>
                    <a:pt x="6492" y="7444"/>
                  </a:cubicBezTo>
                  <a:cubicBezTo>
                    <a:pt x="6245" y="7140"/>
                    <a:pt x="5883" y="6759"/>
                    <a:pt x="6054" y="6340"/>
                  </a:cubicBezTo>
                  <a:cubicBezTo>
                    <a:pt x="6188" y="6036"/>
                    <a:pt x="6568" y="5826"/>
                    <a:pt x="6816" y="5617"/>
                  </a:cubicBezTo>
                  <a:cubicBezTo>
                    <a:pt x="7292" y="5236"/>
                    <a:pt x="7634" y="4779"/>
                    <a:pt x="7558" y="4132"/>
                  </a:cubicBezTo>
                  <a:cubicBezTo>
                    <a:pt x="7501" y="3751"/>
                    <a:pt x="7330" y="3408"/>
                    <a:pt x="7025" y="3161"/>
                  </a:cubicBezTo>
                  <a:cubicBezTo>
                    <a:pt x="7637" y="3004"/>
                    <a:pt x="8257" y="2927"/>
                    <a:pt x="8875" y="2927"/>
                  </a:cubicBezTo>
                  <a:close/>
                  <a:moveTo>
                    <a:pt x="8235" y="12664"/>
                  </a:moveTo>
                  <a:cubicBezTo>
                    <a:pt x="8746" y="12664"/>
                    <a:pt x="9238" y="13062"/>
                    <a:pt x="9310" y="13689"/>
                  </a:cubicBezTo>
                  <a:cubicBezTo>
                    <a:pt x="9405" y="14450"/>
                    <a:pt x="9234" y="15212"/>
                    <a:pt x="9729" y="15897"/>
                  </a:cubicBezTo>
                  <a:cubicBezTo>
                    <a:pt x="9977" y="16217"/>
                    <a:pt x="10314" y="16404"/>
                    <a:pt x="10665" y="16404"/>
                  </a:cubicBezTo>
                  <a:cubicBezTo>
                    <a:pt x="10880" y="16404"/>
                    <a:pt x="11100" y="16334"/>
                    <a:pt x="11309" y="16183"/>
                  </a:cubicBezTo>
                  <a:cubicBezTo>
                    <a:pt x="11594" y="15992"/>
                    <a:pt x="11766" y="15650"/>
                    <a:pt x="12070" y="15459"/>
                  </a:cubicBezTo>
                  <a:cubicBezTo>
                    <a:pt x="12253" y="15360"/>
                    <a:pt x="12453" y="15311"/>
                    <a:pt x="12653" y="15311"/>
                  </a:cubicBezTo>
                  <a:cubicBezTo>
                    <a:pt x="12911" y="15311"/>
                    <a:pt x="13169" y="15393"/>
                    <a:pt x="13384" y="15555"/>
                  </a:cubicBezTo>
                  <a:cubicBezTo>
                    <a:pt x="14260" y="16088"/>
                    <a:pt x="14336" y="17230"/>
                    <a:pt x="14317" y="18163"/>
                  </a:cubicBezTo>
                  <a:cubicBezTo>
                    <a:pt x="14164" y="18277"/>
                    <a:pt x="14031" y="18372"/>
                    <a:pt x="13879" y="18486"/>
                  </a:cubicBezTo>
                  <a:cubicBezTo>
                    <a:pt x="12602" y="19298"/>
                    <a:pt x="11124" y="19516"/>
                    <a:pt x="9640" y="19516"/>
                  </a:cubicBezTo>
                  <a:cubicBezTo>
                    <a:pt x="9244" y="19516"/>
                    <a:pt x="8847" y="19500"/>
                    <a:pt x="8453" y="19476"/>
                  </a:cubicBezTo>
                  <a:cubicBezTo>
                    <a:pt x="6511" y="19362"/>
                    <a:pt x="4646" y="18924"/>
                    <a:pt x="3294" y="17592"/>
                  </a:cubicBezTo>
                  <a:cubicBezTo>
                    <a:pt x="3046" y="16792"/>
                    <a:pt x="3351" y="15897"/>
                    <a:pt x="4265" y="15612"/>
                  </a:cubicBezTo>
                  <a:cubicBezTo>
                    <a:pt x="5007" y="15383"/>
                    <a:pt x="5769" y="15555"/>
                    <a:pt x="6359" y="14945"/>
                  </a:cubicBezTo>
                  <a:cubicBezTo>
                    <a:pt x="6873" y="14431"/>
                    <a:pt x="6987" y="13670"/>
                    <a:pt x="7406" y="13099"/>
                  </a:cubicBezTo>
                  <a:cubicBezTo>
                    <a:pt x="7637" y="12798"/>
                    <a:pt x="7939" y="12664"/>
                    <a:pt x="8235" y="12664"/>
                  </a:cubicBezTo>
                  <a:close/>
                  <a:moveTo>
                    <a:pt x="9976" y="1828"/>
                  </a:moveTo>
                  <a:cubicBezTo>
                    <a:pt x="10604" y="1885"/>
                    <a:pt x="11252" y="1981"/>
                    <a:pt x="11880" y="2095"/>
                  </a:cubicBezTo>
                  <a:cubicBezTo>
                    <a:pt x="12775" y="2323"/>
                    <a:pt x="13650" y="2685"/>
                    <a:pt x="14450" y="3142"/>
                  </a:cubicBezTo>
                  <a:cubicBezTo>
                    <a:pt x="16182" y="4113"/>
                    <a:pt x="17496" y="5693"/>
                    <a:pt x="18105" y="7578"/>
                  </a:cubicBezTo>
                  <a:cubicBezTo>
                    <a:pt x="18714" y="9539"/>
                    <a:pt x="18867" y="11595"/>
                    <a:pt x="18543" y="13594"/>
                  </a:cubicBezTo>
                  <a:cubicBezTo>
                    <a:pt x="18219" y="15593"/>
                    <a:pt x="17553" y="17706"/>
                    <a:pt x="15878" y="18924"/>
                  </a:cubicBezTo>
                  <a:cubicBezTo>
                    <a:pt x="14203" y="20143"/>
                    <a:pt x="12242" y="20714"/>
                    <a:pt x="10205" y="20847"/>
                  </a:cubicBezTo>
                  <a:lnTo>
                    <a:pt x="10205" y="20828"/>
                  </a:lnTo>
                  <a:cubicBezTo>
                    <a:pt x="10205" y="20695"/>
                    <a:pt x="10186" y="20562"/>
                    <a:pt x="10167" y="20447"/>
                  </a:cubicBezTo>
                  <a:cubicBezTo>
                    <a:pt x="11156" y="20409"/>
                    <a:pt x="12165" y="20219"/>
                    <a:pt x="13098" y="19876"/>
                  </a:cubicBezTo>
                  <a:cubicBezTo>
                    <a:pt x="14850" y="19191"/>
                    <a:pt x="16278" y="17858"/>
                    <a:pt x="17096" y="16164"/>
                  </a:cubicBezTo>
                  <a:cubicBezTo>
                    <a:pt x="18067" y="14184"/>
                    <a:pt x="18200" y="11937"/>
                    <a:pt x="17782" y="9786"/>
                  </a:cubicBezTo>
                  <a:cubicBezTo>
                    <a:pt x="17401" y="7768"/>
                    <a:pt x="16544" y="5731"/>
                    <a:pt x="14964" y="4360"/>
                  </a:cubicBezTo>
                  <a:cubicBezTo>
                    <a:pt x="13555" y="3180"/>
                    <a:pt x="11823" y="2456"/>
                    <a:pt x="9976" y="2304"/>
                  </a:cubicBezTo>
                  <a:lnTo>
                    <a:pt x="9976" y="1828"/>
                  </a:lnTo>
                  <a:close/>
                  <a:moveTo>
                    <a:pt x="9976" y="743"/>
                  </a:moveTo>
                  <a:cubicBezTo>
                    <a:pt x="10268" y="773"/>
                    <a:pt x="10604" y="778"/>
                    <a:pt x="10951" y="778"/>
                  </a:cubicBezTo>
                  <a:cubicBezTo>
                    <a:pt x="11160" y="778"/>
                    <a:pt x="11373" y="776"/>
                    <a:pt x="11582" y="776"/>
                  </a:cubicBezTo>
                  <a:cubicBezTo>
                    <a:pt x="12142" y="776"/>
                    <a:pt x="12680" y="791"/>
                    <a:pt x="13060" y="895"/>
                  </a:cubicBezTo>
                  <a:cubicBezTo>
                    <a:pt x="14012" y="1143"/>
                    <a:pt x="14907" y="1543"/>
                    <a:pt x="15726" y="2076"/>
                  </a:cubicBezTo>
                  <a:cubicBezTo>
                    <a:pt x="17553" y="3218"/>
                    <a:pt x="18886" y="5008"/>
                    <a:pt x="19495" y="7083"/>
                  </a:cubicBezTo>
                  <a:cubicBezTo>
                    <a:pt x="20123" y="9272"/>
                    <a:pt x="20276" y="11595"/>
                    <a:pt x="19933" y="13860"/>
                  </a:cubicBezTo>
                  <a:cubicBezTo>
                    <a:pt x="19609" y="16107"/>
                    <a:pt x="18905" y="18467"/>
                    <a:pt x="17191" y="19838"/>
                  </a:cubicBezTo>
                  <a:cubicBezTo>
                    <a:pt x="15402" y="21266"/>
                    <a:pt x="12527" y="21894"/>
                    <a:pt x="10281" y="22008"/>
                  </a:cubicBezTo>
                  <a:cubicBezTo>
                    <a:pt x="10262" y="21818"/>
                    <a:pt x="10243" y="21647"/>
                    <a:pt x="10243" y="21475"/>
                  </a:cubicBezTo>
                  <a:cubicBezTo>
                    <a:pt x="12185" y="21418"/>
                    <a:pt x="14088" y="20828"/>
                    <a:pt x="15745" y="19781"/>
                  </a:cubicBezTo>
                  <a:cubicBezTo>
                    <a:pt x="16601" y="19267"/>
                    <a:pt x="17325" y="18543"/>
                    <a:pt x="17858" y="17668"/>
                  </a:cubicBezTo>
                  <a:cubicBezTo>
                    <a:pt x="18372" y="16716"/>
                    <a:pt x="18753" y="15669"/>
                    <a:pt x="18981" y="14603"/>
                  </a:cubicBezTo>
                  <a:cubicBezTo>
                    <a:pt x="19457" y="12470"/>
                    <a:pt x="19438" y="10262"/>
                    <a:pt x="18924" y="8149"/>
                  </a:cubicBezTo>
                  <a:cubicBezTo>
                    <a:pt x="18448" y="6131"/>
                    <a:pt x="17268" y="4341"/>
                    <a:pt x="15592" y="3142"/>
                  </a:cubicBezTo>
                  <a:cubicBezTo>
                    <a:pt x="14659" y="2476"/>
                    <a:pt x="13631" y="1961"/>
                    <a:pt x="12546" y="1657"/>
                  </a:cubicBezTo>
                  <a:cubicBezTo>
                    <a:pt x="11779" y="1407"/>
                    <a:pt x="10962" y="1274"/>
                    <a:pt x="10141" y="1274"/>
                  </a:cubicBezTo>
                  <a:cubicBezTo>
                    <a:pt x="10086" y="1274"/>
                    <a:pt x="10031" y="1275"/>
                    <a:pt x="9976" y="1276"/>
                  </a:cubicBezTo>
                  <a:cubicBezTo>
                    <a:pt x="9976" y="1276"/>
                    <a:pt x="9976" y="1257"/>
                    <a:pt x="9976" y="1257"/>
                  </a:cubicBezTo>
                  <a:lnTo>
                    <a:pt x="9976" y="743"/>
                  </a:lnTo>
                  <a:close/>
                  <a:moveTo>
                    <a:pt x="9614" y="20466"/>
                  </a:moveTo>
                  <a:cubicBezTo>
                    <a:pt x="9595" y="20809"/>
                    <a:pt x="9595" y="21152"/>
                    <a:pt x="9633" y="21494"/>
                  </a:cubicBezTo>
                  <a:cubicBezTo>
                    <a:pt x="9653" y="21989"/>
                    <a:pt x="9595" y="22541"/>
                    <a:pt x="9729" y="23036"/>
                  </a:cubicBezTo>
                  <a:cubicBezTo>
                    <a:pt x="9633" y="23027"/>
                    <a:pt x="9534" y="23022"/>
                    <a:pt x="9434" y="23022"/>
                  </a:cubicBezTo>
                  <a:cubicBezTo>
                    <a:pt x="9334" y="23022"/>
                    <a:pt x="9234" y="23027"/>
                    <a:pt x="9138" y="23036"/>
                  </a:cubicBezTo>
                  <a:cubicBezTo>
                    <a:pt x="9119" y="22408"/>
                    <a:pt x="9119" y="21799"/>
                    <a:pt x="9100" y="21171"/>
                  </a:cubicBezTo>
                  <a:cubicBezTo>
                    <a:pt x="9100" y="20961"/>
                    <a:pt x="9119" y="20714"/>
                    <a:pt x="9081" y="20466"/>
                  </a:cubicBezTo>
                  <a:close/>
                  <a:moveTo>
                    <a:pt x="9428" y="23681"/>
                  </a:moveTo>
                  <a:cubicBezTo>
                    <a:pt x="11586" y="23681"/>
                    <a:pt x="12472" y="25878"/>
                    <a:pt x="12828" y="27720"/>
                  </a:cubicBezTo>
                  <a:lnTo>
                    <a:pt x="12828" y="27720"/>
                  </a:lnTo>
                  <a:cubicBezTo>
                    <a:pt x="11327" y="27934"/>
                    <a:pt x="9819" y="28037"/>
                    <a:pt x="8308" y="28037"/>
                  </a:cubicBezTo>
                  <a:cubicBezTo>
                    <a:pt x="7405" y="28037"/>
                    <a:pt x="6501" y="28000"/>
                    <a:pt x="5597" y="27929"/>
                  </a:cubicBezTo>
                  <a:cubicBezTo>
                    <a:pt x="5597" y="27910"/>
                    <a:pt x="5616" y="27872"/>
                    <a:pt x="5616" y="27853"/>
                  </a:cubicBezTo>
                  <a:cubicBezTo>
                    <a:pt x="5769" y="27434"/>
                    <a:pt x="5826" y="26977"/>
                    <a:pt x="5978" y="26558"/>
                  </a:cubicBezTo>
                  <a:cubicBezTo>
                    <a:pt x="6150" y="26025"/>
                    <a:pt x="6416" y="25530"/>
                    <a:pt x="6759" y="25073"/>
                  </a:cubicBezTo>
                  <a:cubicBezTo>
                    <a:pt x="7368" y="24274"/>
                    <a:pt x="8301" y="23779"/>
                    <a:pt x="9291" y="23684"/>
                  </a:cubicBezTo>
                  <a:cubicBezTo>
                    <a:pt x="9337" y="23682"/>
                    <a:pt x="9383" y="23681"/>
                    <a:pt x="9428" y="23681"/>
                  </a:cubicBezTo>
                  <a:close/>
                  <a:moveTo>
                    <a:pt x="9349" y="1"/>
                  </a:moveTo>
                  <a:cubicBezTo>
                    <a:pt x="9122" y="1"/>
                    <a:pt x="8897" y="26"/>
                    <a:pt x="8682" y="77"/>
                  </a:cubicBezTo>
                  <a:cubicBezTo>
                    <a:pt x="8434" y="115"/>
                    <a:pt x="8339" y="191"/>
                    <a:pt x="8263" y="419"/>
                  </a:cubicBezTo>
                  <a:cubicBezTo>
                    <a:pt x="8187" y="800"/>
                    <a:pt x="8187" y="1200"/>
                    <a:pt x="8206" y="1581"/>
                  </a:cubicBezTo>
                  <a:cubicBezTo>
                    <a:pt x="8206" y="1828"/>
                    <a:pt x="8225" y="2095"/>
                    <a:pt x="8244" y="2342"/>
                  </a:cubicBezTo>
                  <a:cubicBezTo>
                    <a:pt x="6302" y="2533"/>
                    <a:pt x="4569" y="3389"/>
                    <a:pt x="3027" y="4665"/>
                  </a:cubicBezTo>
                  <a:cubicBezTo>
                    <a:pt x="1162" y="6188"/>
                    <a:pt x="191" y="9025"/>
                    <a:pt x="115" y="11385"/>
                  </a:cubicBezTo>
                  <a:cubicBezTo>
                    <a:pt x="0" y="13765"/>
                    <a:pt x="838" y="16107"/>
                    <a:pt x="2437" y="17877"/>
                  </a:cubicBezTo>
                  <a:cubicBezTo>
                    <a:pt x="3713" y="19229"/>
                    <a:pt x="5388" y="20086"/>
                    <a:pt x="7216" y="20314"/>
                  </a:cubicBezTo>
                  <a:cubicBezTo>
                    <a:pt x="7654" y="20371"/>
                    <a:pt x="8072" y="20409"/>
                    <a:pt x="8510" y="20428"/>
                  </a:cubicBezTo>
                  <a:cubicBezTo>
                    <a:pt x="8491" y="20676"/>
                    <a:pt x="8491" y="20923"/>
                    <a:pt x="8491" y="21171"/>
                  </a:cubicBezTo>
                  <a:cubicBezTo>
                    <a:pt x="8472" y="21818"/>
                    <a:pt x="8491" y="22465"/>
                    <a:pt x="8491" y="23113"/>
                  </a:cubicBezTo>
                  <a:cubicBezTo>
                    <a:pt x="8491" y="23132"/>
                    <a:pt x="8491" y="23132"/>
                    <a:pt x="8491" y="23151"/>
                  </a:cubicBezTo>
                  <a:cubicBezTo>
                    <a:pt x="7615" y="23398"/>
                    <a:pt x="6835" y="23912"/>
                    <a:pt x="6264" y="24598"/>
                  </a:cubicBezTo>
                  <a:cubicBezTo>
                    <a:pt x="5388" y="25549"/>
                    <a:pt x="5083" y="26882"/>
                    <a:pt x="4855" y="28139"/>
                  </a:cubicBezTo>
                  <a:cubicBezTo>
                    <a:pt x="4798" y="28367"/>
                    <a:pt x="4950" y="28576"/>
                    <a:pt x="5179" y="28576"/>
                  </a:cubicBezTo>
                  <a:cubicBezTo>
                    <a:pt x="6064" y="28646"/>
                    <a:pt x="6952" y="28679"/>
                    <a:pt x="7840" y="28679"/>
                  </a:cubicBezTo>
                  <a:cubicBezTo>
                    <a:pt x="9645" y="28679"/>
                    <a:pt x="11452" y="28540"/>
                    <a:pt x="13251" y="28272"/>
                  </a:cubicBezTo>
                  <a:cubicBezTo>
                    <a:pt x="13403" y="28253"/>
                    <a:pt x="13479" y="28043"/>
                    <a:pt x="13441" y="27910"/>
                  </a:cubicBezTo>
                  <a:cubicBezTo>
                    <a:pt x="13270" y="26673"/>
                    <a:pt x="12889" y="25321"/>
                    <a:pt x="12127" y="24331"/>
                  </a:cubicBezTo>
                  <a:cubicBezTo>
                    <a:pt x="11651" y="23722"/>
                    <a:pt x="10966" y="23303"/>
                    <a:pt x="10224" y="23132"/>
                  </a:cubicBezTo>
                  <a:cubicBezTo>
                    <a:pt x="10262" y="22998"/>
                    <a:pt x="10281" y="22865"/>
                    <a:pt x="10300" y="22732"/>
                  </a:cubicBezTo>
                  <a:cubicBezTo>
                    <a:pt x="10327" y="22732"/>
                    <a:pt x="10355" y="22732"/>
                    <a:pt x="10382" y="22732"/>
                  </a:cubicBezTo>
                  <a:cubicBezTo>
                    <a:pt x="12506" y="22732"/>
                    <a:pt x="15329" y="22012"/>
                    <a:pt x="17039" y="20828"/>
                  </a:cubicBezTo>
                  <a:cubicBezTo>
                    <a:pt x="17934" y="20238"/>
                    <a:pt x="18695" y="19419"/>
                    <a:pt x="19209" y="18467"/>
                  </a:cubicBezTo>
                  <a:cubicBezTo>
                    <a:pt x="19762" y="17363"/>
                    <a:pt x="20142" y="16202"/>
                    <a:pt x="20390" y="15002"/>
                  </a:cubicBezTo>
                  <a:cubicBezTo>
                    <a:pt x="20885" y="12604"/>
                    <a:pt x="20866" y="10110"/>
                    <a:pt x="20314" y="7730"/>
                  </a:cubicBezTo>
                  <a:cubicBezTo>
                    <a:pt x="19781" y="5369"/>
                    <a:pt x="18638" y="3485"/>
                    <a:pt x="16868" y="2076"/>
                  </a:cubicBezTo>
                  <a:cubicBezTo>
                    <a:pt x="15935" y="1333"/>
                    <a:pt x="14888" y="762"/>
                    <a:pt x="13746" y="400"/>
                  </a:cubicBezTo>
                  <a:cubicBezTo>
                    <a:pt x="13020" y="213"/>
                    <a:pt x="12275" y="122"/>
                    <a:pt x="11532" y="122"/>
                  </a:cubicBezTo>
                  <a:cubicBezTo>
                    <a:pt x="10990" y="122"/>
                    <a:pt x="10450" y="171"/>
                    <a:pt x="9919" y="267"/>
                  </a:cubicBezTo>
                  <a:lnTo>
                    <a:pt x="9919" y="229"/>
                  </a:lnTo>
                  <a:cubicBezTo>
                    <a:pt x="9881" y="134"/>
                    <a:pt x="9805" y="39"/>
                    <a:pt x="9691" y="20"/>
                  </a:cubicBezTo>
                  <a:cubicBezTo>
                    <a:pt x="9576" y="7"/>
                    <a:pt x="9462" y="1"/>
                    <a:pt x="9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 name="Google Shape;1682;p35"/>
          <p:cNvGrpSpPr/>
          <p:nvPr/>
        </p:nvGrpSpPr>
        <p:grpSpPr>
          <a:xfrm>
            <a:off x="460747" y="1370308"/>
            <a:ext cx="464084" cy="584233"/>
            <a:chOff x="-3898700" y="2240775"/>
            <a:chExt cx="233725" cy="294250"/>
          </a:xfrm>
        </p:grpSpPr>
        <p:sp>
          <p:nvSpPr>
            <p:cNvPr id="1683" name="Google Shape;1683;p35"/>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5"/>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6" name="Shape 1956"/>
        <p:cNvGrpSpPr/>
        <p:nvPr/>
      </p:nvGrpSpPr>
      <p:grpSpPr>
        <a:xfrm>
          <a:off x="0" y="0"/>
          <a:ext cx="0" cy="0"/>
          <a:chOff x="0" y="0"/>
          <a:chExt cx="0" cy="0"/>
        </a:xfrm>
      </p:grpSpPr>
      <p:sp>
        <p:nvSpPr>
          <p:cNvPr id="1957" name="Google Shape;1957;p44"/>
          <p:cNvSpPr/>
          <p:nvPr/>
        </p:nvSpPr>
        <p:spPr>
          <a:xfrm>
            <a:off x="4776450" y="1448700"/>
            <a:ext cx="35535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4"/>
          <p:cNvSpPr/>
          <p:nvPr/>
        </p:nvSpPr>
        <p:spPr>
          <a:xfrm rot="453">
            <a:off x="6041558"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4"/>
          <p:cNvSpPr/>
          <p:nvPr/>
        </p:nvSpPr>
        <p:spPr>
          <a:xfrm>
            <a:off x="814050" y="1448700"/>
            <a:ext cx="35535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4"/>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Say hello!</a:t>
            </a:r>
            <a:endParaRPr/>
          </a:p>
        </p:txBody>
      </p:sp>
      <p:sp>
        <p:nvSpPr>
          <p:cNvPr id="1961" name="Google Shape;1961;p44"/>
          <p:cNvSpPr txBox="1"/>
          <p:nvPr>
            <p:ph idx="1" type="subTitle"/>
          </p:nvPr>
        </p:nvSpPr>
        <p:spPr>
          <a:xfrm>
            <a:off x="814050" y="3120030"/>
            <a:ext cx="3553500" cy="10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Mercury</a:t>
            </a:r>
            <a:r>
              <a:rPr lang="en"/>
              <a:t> is the closest planet to the Sun and the smallest one in the Solar System—it’s  a bit larger than the Moon</a:t>
            </a:r>
            <a:endParaRPr/>
          </a:p>
        </p:txBody>
      </p:sp>
      <p:sp>
        <p:nvSpPr>
          <p:cNvPr id="1962" name="Google Shape;1962;p44"/>
          <p:cNvSpPr txBox="1"/>
          <p:nvPr>
            <p:ph idx="2" type="subTitle"/>
          </p:nvPr>
        </p:nvSpPr>
        <p:spPr>
          <a:xfrm>
            <a:off x="4776450" y="3118605"/>
            <a:ext cx="3553500" cy="10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Venus</a:t>
            </a:r>
            <a:r>
              <a:rPr lang="en"/>
              <a:t> has a beautiful name and is the second planet from the Sun. It’s hot and has a poisonous atmosphere</a:t>
            </a:r>
            <a:endParaRPr/>
          </a:p>
        </p:txBody>
      </p:sp>
      <p:sp>
        <p:nvSpPr>
          <p:cNvPr id="1963" name="Google Shape;1963;p44"/>
          <p:cNvSpPr txBox="1"/>
          <p:nvPr>
            <p:ph idx="3" type="subTitle"/>
          </p:nvPr>
        </p:nvSpPr>
        <p:spPr>
          <a:xfrm>
            <a:off x="814050" y="2455275"/>
            <a:ext cx="3553500" cy="66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What’s your name?</a:t>
            </a:r>
            <a:endParaRPr/>
          </a:p>
        </p:txBody>
      </p:sp>
      <p:sp>
        <p:nvSpPr>
          <p:cNvPr id="1964" name="Google Shape;1964;p44"/>
          <p:cNvSpPr txBox="1"/>
          <p:nvPr>
            <p:ph idx="4" type="subTitle"/>
          </p:nvPr>
        </p:nvSpPr>
        <p:spPr>
          <a:xfrm>
            <a:off x="4776450" y="2453850"/>
            <a:ext cx="3553500" cy="66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How are you?</a:t>
            </a:r>
            <a:endParaRPr/>
          </a:p>
        </p:txBody>
      </p:sp>
      <p:sp>
        <p:nvSpPr>
          <p:cNvPr id="1965" name="Google Shape;1965;p44"/>
          <p:cNvSpPr/>
          <p:nvPr/>
        </p:nvSpPr>
        <p:spPr>
          <a:xfrm rot="453">
            <a:off x="2079158"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 name="Google Shape;1966;p44"/>
          <p:cNvGrpSpPr/>
          <p:nvPr/>
        </p:nvGrpSpPr>
        <p:grpSpPr>
          <a:xfrm flipH="1">
            <a:off x="6147315" y="1825864"/>
            <a:ext cx="811771" cy="705149"/>
            <a:chOff x="3642875" y="891875"/>
            <a:chExt cx="443300" cy="385075"/>
          </a:xfrm>
        </p:grpSpPr>
        <p:sp>
          <p:nvSpPr>
            <p:cNvPr id="1967" name="Google Shape;1967;p44"/>
            <p:cNvSpPr/>
            <p:nvPr/>
          </p:nvSpPr>
          <p:spPr>
            <a:xfrm>
              <a:off x="3666875" y="896275"/>
              <a:ext cx="364775" cy="265675"/>
            </a:xfrm>
            <a:custGeom>
              <a:rect b="b" l="l" r="r" t="t"/>
              <a:pathLst>
                <a:path extrusionOk="0" h="10627" w="14591">
                  <a:moveTo>
                    <a:pt x="8246" y="0"/>
                  </a:moveTo>
                  <a:cubicBezTo>
                    <a:pt x="7292" y="0"/>
                    <a:pt x="6343" y="122"/>
                    <a:pt x="5426" y="372"/>
                  </a:cubicBezTo>
                  <a:cubicBezTo>
                    <a:pt x="4855" y="502"/>
                    <a:pt x="4258" y="710"/>
                    <a:pt x="3947" y="1229"/>
                  </a:cubicBezTo>
                  <a:cubicBezTo>
                    <a:pt x="3661" y="1696"/>
                    <a:pt x="3298" y="2137"/>
                    <a:pt x="3038" y="2631"/>
                  </a:cubicBezTo>
                  <a:cubicBezTo>
                    <a:pt x="2960" y="2786"/>
                    <a:pt x="2856" y="2942"/>
                    <a:pt x="2727" y="3072"/>
                  </a:cubicBezTo>
                  <a:cubicBezTo>
                    <a:pt x="2584" y="3192"/>
                    <a:pt x="2428" y="3220"/>
                    <a:pt x="2268" y="3220"/>
                  </a:cubicBezTo>
                  <a:cubicBezTo>
                    <a:pt x="2128" y="3220"/>
                    <a:pt x="1984" y="3199"/>
                    <a:pt x="1844" y="3199"/>
                  </a:cubicBezTo>
                  <a:cubicBezTo>
                    <a:pt x="1765" y="3199"/>
                    <a:pt x="1686" y="3206"/>
                    <a:pt x="1610" y="3228"/>
                  </a:cubicBezTo>
                  <a:cubicBezTo>
                    <a:pt x="1247" y="3358"/>
                    <a:pt x="935" y="3591"/>
                    <a:pt x="728" y="3877"/>
                  </a:cubicBezTo>
                  <a:cubicBezTo>
                    <a:pt x="1" y="4785"/>
                    <a:pt x="53" y="5642"/>
                    <a:pt x="105" y="6758"/>
                  </a:cubicBezTo>
                  <a:cubicBezTo>
                    <a:pt x="182" y="7953"/>
                    <a:pt x="338" y="9147"/>
                    <a:pt x="572" y="10341"/>
                  </a:cubicBezTo>
                  <a:cubicBezTo>
                    <a:pt x="935" y="10341"/>
                    <a:pt x="1299" y="10445"/>
                    <a:pt x="1610" y="10627"/>
                  </a:cubicBezTo>
                  <a:cubicBezTo>
                    <a:pt x="1896" y="10497"/>
                    <a:pt x="2155" y="10315"/>
                    <a:pt x="2389" y="10081"/>
                  </a:cubicBezTo>
                  <a:cubicBezTo>
                    <a:pt x="3012" y="9510"/>
                    <a:pt x="3583" y="8913"/>
                    <a:pt x="4154" y="8264"/>
                  </a:cubicBezTo>
                  <a:cubicBezTo>
                    <a:pt x="4440" y="7979"/>
                    <a:pt x="4674" y="7641"/>
                    <a:pt x="4881" y="7304"/>
                  </a:cubicBezTo>
                  <a:cubicBezTo>
                    <a:pt x="5271" y="6577"/>
                    <a:pt x="5452" y="5772"/>
                    <a:pt x="5452" y="4967"/>
                  </a:cubicBezTo>
                  <a:cubicBezTo>
                    <a:pt x="7307" y="5599"/>
                    <a:pt x="9247" y="6249"/>
                    <a:pt x="11175" y="6249"/>
                  </a:cubicBezTo>
                  <a:cubicBezTo>
                    <a:pt x="11622" y="6249"/>
                    <a:pt x="12069" y="6214"/>
                    <a:pt x="12514" y="6135"/>
                  </a:cubicBezTo>
                  <a:cubicBezTo>
                    <a:pt x="12566" y="6122"/>
                    <a:pt x="12618" y="6116"/>
                    <a:pt x="12666" y="6116"/>
                  </a:cubicBezTo>
                  <a:cubicBezTo>
                    <a:pt x="12715" y="6116"/>
                    <a:pt x="12760" y="6122"/>
                    <a:pt x="12799" y="6135"/>
                  </a:cubicBezTo>
                  <a:cubicBezTo>
                    <a:pt x="12877" y="6187"/>
                    <a:pt x="12929" y="6239"/>
                    <a:pt x="12955" y="6291"/>
                  </a:cubicBezTo>
                  <a:lnTo>
                    <a:pt x="13604" y="7096"/>
                  </a:lnTo>
                  <a:cubicBezTo>
                    <a:pt x="14019" y="6784"/>
                    <a:pt x="14435" y="6395"/>
                    <a:pt x="14539" y="5876"/>
                  </a:cubicBezTo>
                  <a:cubicBezTo>
                    <a:pt x="14591" y="5616"/>
                    <a:pt x="14591" y="5331"/>
                    <a:pt x="14539" y="5045"/>
                  </a:cubicBezTo>
                  <a:cubicBezTo>
                    <a:pt x="14461" y="4552"/>
                    <a:pt x="14357" y="4058"/>
                    <a:pt x="14175" y="3591"/>
                  </a:cubicBezTo>
                  <a:cubicBezTo>
                    <a:pt x="13890" y="2916"/>
                    <a:pt x="13474" y="2267"/>
                    <a:pt x="12955" y="1722"/>
                  </a:cubicBezTo>
                  <a:cubicBezTo>
                    <a:pt x="12306" y="917"/>
                    <a:pt x="11397" y="398"/>
                    <a:pt x="10385" y="216"/>
                  </a:cubicBezTo>
                  <a:cubicBezTo>
                    <a:pt x="10203" y="190"/>
                    <a:pt x="10022" y="138"/>
                    <a:pt x="9840" y="112"/>
                  </a:cubicBezTo>
                  <a:cubicBezTo>
                    <a:pt x="9310" y="38"/>
                    <a:pt x="8777" y="0"/>
                    <a:pt x="82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4"/>
            <p:cNvSpPr/>
            <p:nvPr/>
          </p:nvSpPr>
          <p:spPr>
            <a:xfrm>
              <a:off x="3653900" y="1014600"/>
              <a:ext cx="416050" cy="253625"/>
            </a:xfrm>
            <a:custGeom>
              <a:rect b="b" l="l" r="r" t="t"/>
              <a:pathLst>
                <a:path extrusionOk="0" h="10145" w="16642">
                  <a:moveTo>
                    <a:pt x="6153" y="0"/>
                  </a:moveTo>
                  <a:cubicBezTo>
                    <a:pt x="5764" y="1247"/>
                    <a:pt x="5426" y="2389"/>
                    <a:pt x="4621" y="3453"/>
                  </a:cubicBezTo>
                  <a:lnTo>
                    <a:pt x="3635" y="4725"/>
                  </a:lnTo>
                  <a:cubicBezTo>
                    <a:pt x="3510" y="4901"/>
                    <a:pt x="2390" y="5949"/>
                    <a:pt x="2151" y="5949"/>
                  </a:cubicBezTo>
                  <a:cubicBezTo>
                    <a:pt x="2143" y="5949"/>
                    <a:pt x="2135" y="5948"/>
                    <a:pt x="2129" y="5945"/>
                  </a:cubicBezTo>
                  <a:cubicBezTo>
                    <a:pt x="1868" y="5837"/>
                    <a:pt x="1488" y="5751"/>
                    <a:pt x="1125" y="5751"/>
                  </a:cubicBezTo>
                  <a:cubicBezTo>
                    <a:pt x="623" y="5751"/>
                    <a:pt x="154" y="5915"/>
                    <a:pt x="78" y="6413"/>
                  </a:cubicBezTo>
                  <a:cubicBezTo>
                    <a:pt x="0" y="7218"/>
                    <a:pt x="312" y="8048"/>
                    <a:pt x="909" y="8593"/>
                  </a:cubicBezTo>
                  <a:cubicBezTo>
                    <a:pt x="1237" y="8906"/>
                    <a:pt x="1669" y="9068"/>
                    <a:pt x="2109" y="9068"/>
                  </a:cubicBezTo>
                  <a:cubicBezTo>
                    <a:pt x="2398" y="9068"/>
                    <a:pt x="2692" y="8998"/>
                    <a:pt x="2960" y="8853"/>
                  </a:cubicBezTo>
                  <a:cubicBezTo>
                    <a:pt x="3895" y="9814"/>
                    <a:pt x="5322" y="10047"/>
                    <a:pt x="6646" y="10125"/>
                  </a:cubicBezTo>
                  <a:cubicBezTo>
                    <a:pt x="6917" y="10138"/>
                    <a:pt x="7189" y="10145"/>
                    <a:pt x="7462" y="10145"/>
                  </a:cubicBezTo>
                  <a:cubicBezTo>
                    <a:pt x="8894" y="10145"/>
                    <a:pt x="10345" y="9948"/>
                    <a:pt x="11631" y="9294"/>
                  </a:cubicBezTo>
                  <a:cubicBezTo>
                    <a:pt x="12124" y="9035"/>
                    <a:pt x="12617" y="8723"/>
                    <a:pt x="13059" y="8360"/>
                  </a:cubicBezTo>
                  <a:cubicBezTo>
                    <a:pt x="13578" y="7970"/>
                    <a:pt x="14045" y="7503"/>
                    <a:pt x="14409" y="6958"/>
                  </a:cubicBezTo>
                  <a:cubicBezTo>
                    <a:pt x="14798" y="6413"/>
                    <a:pt x="14980" y="5764"/>
                    <a:pt x="14954" y="5115"/>
                  </a:cubicBezTo>
                  <a:lnTo>
                    <a:pt x="14954" y="5115"/>
                  </a:lnTo>
                  <a:cubicBezTo>
                    <a:pt x="15023" y="5125"/>
                    <a:pt x="15093" y="5129"/>
                    <a:pt x="15162" y="5129"/>
                  </a:cubicBezTo>
                  <a:cubicBezTo>
                    <a:pt x="15640" y="5129"/>
                    <a:pt x="16110" y="4900"/>
                    <a:pt x="16382" y="4492"/>
                  </a:cubicBezTo>
                  <a:cubicBezTo>
                    <a:pt x="16537" y="4206"/>
                    <a:pt x="16641" y="3869"/>
                    <a:pt x="16641" y="3531"/>
                  </a:cubicBezTo>
                  <a:cubicBezTo>
                    <a:pt x="16641" y="3038"/>
                    <a:pt x="16563" y="2597"/>
                    <a:pt x="16382" y="2155"/>
                  </a:cubicBezTo>
                  <a:cubicBezTo>
                    <a:pt x="16252" y="1766"/>
                    <a:pt x="15940" y="1480"/>
                    <a:pt x="15577" y="1350"/>
                  </a:cubicBezTo>
                  <a:cubicBezTo>
                    <a:pt x="15514" y="1337"/>
                    <a:pt x="15452" y="1330"/>
                    <a:pt x="15391" y="1330"/>
                  </a:cubicBezTo>
                  <a:cubicBezTo>
                    <a:pt x="14874" y="1330"/>
                    <a:pt x="14436" y="1800"/>
                    <a:pt x="14227" y="2311"/>
                  </a:cubicBezTo>
                  <a:cubicBezTo>
                    <a:pt x="14201" y="2183"/>
                    <a:pt x="13721" y="1246"/>
                    <a:pt x="13633" y="1246"/>
                  </a:cubicBezTo>
                  <a:cubicBezTo>
                    <a:pt x="13632" y="1246"/>
                    <a:pt x="13631" y="1246"/>
                    <a:pt x="13630" y="1247"/>
                  </a:cubicBezTo>
                  <a:cubicBezTo>
                    <a:pt x="12812" y="1406"/>
                    <a:pt x="11974" y="1485"/>
                    <a:pt x="11134" y="1485"/>
                  </a:cubicBezTo>
                  <a:cubicBezTo>
                    <a:pt x="11014" y="1485"/>
                    <a:pt x="10894" y="1483"/>
                    <a:pt x="10774" y="1480"/>
                  </a:cubicBezTo>
                  <a:cubicBezTo>
                    <a:pt x="9814" y="1480"/>
                    <a:pt x="8853" y="1273"/>
                    <a:pt x="7996" y="831"/>
                  </a:cubicBezTo>
                  <a:cubicBezTo>
                    <a:pt x="7373" y="494"/>
                    <a:pt x="6906" y="52"/>
                    <a:pt x="6153" y="0"/>
                  </a:cubicBezTo>
                  <a:close/>
                </a:path>
              </a:pathLst>
            </a:custGeom>
            <a:solidFill>
              <a:srgbClr val="FFB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4"/>
            <p:cNvSpPr/>
            <p:nvPr/>
          </p:nvSpPr>
          <p:spPr>
            <a:xfrm>
              <a:off x="3923250" y="1113825"/>
              <a:ext cx="55825" cy="38250"/>
            </a:xfrm>
            <a:custGeom>
              <a:rect b="b" l="l" r="r" t="t"/>
              <a:pathLst>
                <a:path extrusionOk="0" h="1530" w="2233">
                  <a:moveTo>
                    <a:pt x="1217" y="1"/>
                  </a:moveTo>
                  <a:cubicBezTo>
                    <a:pt x="930" y="1"/>
                    <a:pt x="651" y="131"/>
                    <a:pt x="390" y="315"/>
                  </a:cubicBezTo>
                  <a:cubicBezTo>
                    <a:pt x="208" y="419"/>
                    <a:pt x="104" y="575"/>
                    <a:pt x="52" y="782"/>
                  </a:cubicBezTo>
                  <a:cubicBezTo>
                    <a:pt x="0" y="1120"/>
                    <a:pt x="234" y="1431"/>
                    <a:pt x="571" y="1509"/>
                  </a:cubicBezTo>
                  <a:cubicBezTo>
                    <a:pt x="658" y="1523"/>
                    <a:pt x="746" y="1529"/>
                    <a:pt x="832" y="1529"/>
                  </a:cubicBezTo>
                  <a:cubicBezTo>
                    <a:pt x="1081" y="1529"/>
                    <a:pt x="1327" y="1476"/>
                    <a:pt x="1558" y="1379"/>
                  </a:cubicBezTo>
                  <a:cubicBezTo>
                    <a:pt x="1688" y="1301"/>
                    <a:pt x="1817" y="1224"/>
                    <a:pt x="1947" y="1120"/>
                  </a:cubicBezTo>
                  <a:cubicBezTo>
                    <a:pt x="2207" y="860"/>
                    <a:pt x="2233" y="497"/>
                    <a:pt x="1817" y="211"/>
                  </a:cubicBezTo>
                  <a:cubicBezTo>
                    <a:pt x="1616" y="63"/>
                    <a:pt x="1415" y="1"/>
                    <a:pt x="1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4"/>
            <p:cNvSpPr/>
            <p:nvPr/>
          </p:nvSpPr>
          <p:spPr>
            <a:xfrm>
              <a:off x="3769425" y="1152700"/>
              <a:ext cx="52600" cy="44450"/>
            </a:xfrm>
            <a:custGeom>
              <a:rect b="b" l="l" r="r" t="t"/>
              <a:pathLst>
                <a:path extrusionOk="0" h="1778" w="2104">
                  <a:moveTo>
                    <a:pt x="1039" y="1"/>
                  </a:moveTo>
                  <a:cubicBezTo>
                    <a:pt x="719" y="1"/>
                    <a:pt x="403" y="122"/>
                    <a:pt x="234" y="370"/>
                  </a:cubicBezTo>
                  <a:cubicBezTo>
                    <a:pt x="156" y="447"/>
                    <a:pt x="130" y="551"/>
                    <a:pt x="104" y="629"/>
                  </a:cubicBezTo>
                  <a:cubicBezTo>
                    <a:pt x="0" y="993"/>
                    <a:pt x="78" y="1356"/>
                    <a:pt x="338" y="1616"/>
                  </a:cubicBezTo>
                  <a:cubicBezTo>
                    <a:pt x="489" y="1724"/>
                    <a:pt x="659" y="1778"/>
                    <a:pt x="846" y="1778"/>
                  </a:cubicBezTo>
                  <a:cubicBezTo>
                    <a:pt x="884" y="1778"/>
                    <a:pt x="922" y="1776"/>
                    <a:pt x="961" y="1771"/>
                  </a:cubicBezTo>
                  <a:cubicBezTo>
                    <a:pt x="1169" y="1720"/>
                    <a:pt x="1350" y="1642"/>
                    <a:pt x="1532" y="1512"/>
                  </a:cubicBezTo>
                  <a:cubicBezTo>
                    <a:pt x="1844" y="1304"/>
                    <a:pt x="2103" y="941"/>
                    <a:pt x="1999" y="603"/>
                  </a:cubicBezTo>
                  <a:cubicBezTo>
                    <a:pt x="1882" y="206"/>
                    <a:pt x="1457" y="1"/>
                    <a:pt x="1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4"/>
            <p:cNvSpPr/>
            <p:nvPr/>
          </p:nvSpPr>
          <p:spPr>
            <a:xfrm>
              <a:off x="3642875" y="1044200"/>
              <a:ext cx="443300" cy="232750"/>
            </a:xfrm>
            <a:custGeom>
              <a:rect b="b" l="l" r="r" t="t"/>
              <a:pathLst>
                <a:path extrusionOk="0" h="9310" w="17732">
                  <a:moveTo>
                    <a:pt x="15803" y="0"/>
                  </a:moveTo>
                  <a:cubicBezTo>
                    <a:pt x="15309" y="0"/>
                    <a:pt x="14830" y="320"/>
                    <a:pt x="14590" y="893"/>
                  </a:cubicBezTo>
                  <a:cubicBezTo>
                    <a:pt x="14460" y="634"/>
                    <a:pt x="14330" y="374"/>
                    <a:pt x="14175" y="115"/>
                  </a:cubicBezTo>
                  <a:cubicBezTo>
                    <a:pt x="14071" y="166"/>
                    <a:pt x="13941" y="218"/>
                    <a:pt x="13811" y="218"/>
                  </a:cubicBezTo>
                  <a:cubicBezTo>
                    <a:pt x="14045" y="634"/>
                    <a:pt x="14253" y="1075"/>
                    <a:pt x="14434" y="1516"/>
                  </a:cubicBezTo>
                  <a:cubicBezTo>
                    <a:pt x="14458" y="1611"/>
                    <a:pt x="14541" y="1657"/>
                    <a:pt x="14622" y="1657"/>
                  </a:cubicBezTo>
                  <a:cubicBezTo>
                    <a:pt x="14718" y="1657"/>
                    <a:pt x="14812" y="1592"/>
                    <a:pt x="14798" y="1464"/>
                  </a:cubicBezTo>
                  <a:cubicBezTo>
                    <a:pt x="14883" y="815"/>
                    <a:pt x="15340" y="368"/>
                    <a:pt x="15812" y="368"/>
                  </a:cubicBezTo>
                  <a:cubicBezTo>
                    <a:pt x="16058" y="368"/>
                    <a:pt x="16307" y="489"/>
                    <a:pt x="16511" y="764"/>
                  </a:cubicBezTo>
                  <a:cubicBezTo>
                    <a:pt x="16667" y="997"/>
                    <a:pt x="16797" y="1231"/>
                    <a:pt x="16849" y="1516"/>
                  </a:cubicBezTo>
                  <a:cubicBezTo>
                    <a:pt x="17212" y="2581"/>
                    <a:pt x="16433" y="3723"/>
                    <a:pt x="15291" y="3775"/>
                  </a:cubicBezTo>
                  <a:cubicBezTo>
                    <a:pt x="15109" y="3775"/>
                    <a:pt x="15031" y="3983"/>
                    <a:pt x="15135" y="4112"/>
                  </a:cubicBezTo>
                  <a:cubicBezTo>
                    <a:pt x="15161" y="4138"/>
                    <a:pt x="14798" y="4995"/>
                    <a:pt x="14772" y="5125"/>
                  </a:cubicBezTo>
                  <a:cubicBezTo>
                    <a:pt x="14486" y="5722"/>
                    <a:pt x="14097" y="6293"/>
                    <a:pt x="13604" y="6760"/>
                  </a:cubicBezTo>
                  <a:cubicBezTo>
                    <a:pt x="12280" y="8136"/>
                    <a:pt x="10073" y="8708"/>
                    <a:pt x="8204" y="8889"/>
                  </a:cubicBezTo>
                  <a:cubicBezTo>
                    <a:pt x="8048" y="8898"/>
                    <a:pt x="7891" y="8902"/>
                    <a:pt x="7735" y="8902"/>
                  </a:cubicBezTo>
                  <a:cubicBezTo>
                    <a:pt x="6950" y="8902"/>
                    <a:pt x="6157" y="8794"/>
                    <a:pt x="5400" y="8578"/>
                  </a:cubicBezTo>
                  <a:cubicBezTo>
                    <a:pt x="5088" y="8500"/>
                    <a:pt x="3894" y="8058"/>
                    <a:pt x="3790" y="7591"/>
                  </a:cubicBezTo>
                  <a:cubicBezTo>
                    <a:pt x="3771" y="7515"/>
                    <a:pt x="3697" y="7467"/>
                    <a:pt x="3617" y="7467"/>
                  </a:cubicBezTo>
                  <a:cubicBezTo>
                    <a:pt x="3588" y="7467"/>
                    <a:pt x="3559" y="7473"/>
                    <a:pt x="3531" y="7487"/>
                  </a:cubicBezTo>
                  <a:cubicBezTo>
                    <a:pt x="3235" y="7627"/>
                    <a:pt x="2922" y="7694"/>
                    <a:pt x="2613" y="7694"/>
                  </a:cubicBezTo>
                  <a:cubicBezTo>
                    <a:pt x="1945" y="7694"/>
                    <a:pt x="1299" y="7381"/>
                    <a:pt x="909" y="6812"/>
                  </a:cubicBezTo>
                  <a:cubicBezTo>
                    <a:pt x="675" y="6449"/>
                    <a:pt x="545" y="6034"/>
                    <a:pt x="519" y="5618"/>
                  </a:cubicBezTo>
                  <a:cubicBezTo>
                    <a:pt x="440" y="4828"/>
                    <a:pt x="815" y="4593"/>
                    <a:pt x="1285" y="4593"/>
                  </a:cubicBezTo>
                  <a:cubicBezTo>
                    <a:pt x="1742" y="4593"/>
                    <a:pt x="2289" y="4816"/>
                    <a:pt x="2596" y="4969"/>
                  </a:cubicBezTo>
                  <a:cubicBezTo>
                    <a:pt x="2628" y="4985"/>
                    <a:pt x="2660" y="4992"/>
                    <a:pt x="2691" y="4992"/>
                  </a:cubicBezTo>
                  <a:cubicBezTo>
                    <a:pt x="2808" y="4992"/>
                    <a:pt x="2902" y="4885"/>
                    <a:pt x="2882" y="4761"/>
                  </a:cubicBezTo>
                  <a:cubicBezTo>
                    <a:pt x="2856" y="4658"/>
                    <a:pt x="2830" y="4580"/>
                    <a:pt x="2830" y="4476"/>
                  </a:cubicBezTo>
                  <a:cubicBezTo>
                    <a:pt x="2748" y="4508"/>
                    <a:pt x="2664" y="4523"/>
                    <a:pt x="2581" y="4523"/>
                  </a:cubicBezTo>
                  <a:cubicBezTo>
                    <a:pt x="2399" y="4523"/>
                    <a:pt x="2219" y="4453"/>
                    <a:pt x="2077" y="4346"/>
                  </a:cubicBezTo>
                  <a:cubicBezTo>
                    <a:pt x="1882" y="4249"/>
                    <a:pt x="1676" y="4203"/>
                    <a:pt x="1469" y="4203"/>
                  </a:cubicBezTo>
                  <a:cubicBezTo>
                    <a:pt x="1235" y="4203"/>
                    <a:pt x="1000" y="4262"/>
                    <a:pt x="779" y="4372"/>
                  </a:cubicBezTo>
                  <a:cubicBezTo>
                    <a:pt x="260" y="4710"/>
                    <a:pt x="0" y="5359"/>
                    <a:pt x="182" y="5956"/>
                  </a:cubicBezTo>
                  <a:cubicBezTo>
                    <a:pt x="429" y="7232"/>
                    <a:pt x="1427" y="8084"/>
                    <a:pt x="2594" y="8084"/>
                  </a:cubicBezTo>
                  <a:cubicBezTo>
                    <a:pt x="2898" y="8084"/>
                    <a:pt x="3214" y="8026"/>
                    <a:pt x="3531" y="7903"/>
                  </a:cubicBezTo>
                  <a:cubicBezTo>
                    <a:pt x="3764" y="8188"/>
                    <a:pt x="4050" y="8422"/>
                    <a:pt x="4387" y="8630"/>
                  </a:cubicBezTo>
                  <a:cubicBezTo>
                    <a:pt x="5218" y="9201"/>
                    <a:pt x="6594" y="9279"/>
                    <a:pt x="7555" y="9305"/>
                  </a:cubicBezTo>
                  <a:cubicBezTo>
                    <a:pt x="7652" y="9308"/>
                    <a:pt x="7750" y="9310"/>
                    <a:pt x="7849" y="9310"/>
                  </a:cubicBezTo>
                  <a:cubicBezTo>
                    <a:pt x="9927" y="9310"/>
                    <a:pt x="12452" y="8534"/>
                    <a:pt x="13889" y="7072"/>
                  </a:cubicBezTo>
                  <a:cubicBezTo>
                    <a:pt x="14434" y="6475"/>
                    <a:pt x="14876" y="5826"/>
                    <a:pt x="15187" y="5099"/>
                  </a:cubicBezTo>
                  <a:cubicBezTo>
                    <a:pt x="15343" y="4787"/>
                    <a:pt x="15447" y="4476"/>
                    <a:pt x="15499" y="4164"/>
                  </a:cubicBezTo>
                  <a:cubicBezTo>
                    <a:pt x="16978" y="3853"/>
                    <a:pt x="17731" y="2373"/>
                    <a:pt x="17056" y="919"/>
                  </a:cubicBezTo>
                  <a:cubicBezTo>
                    <a:pt x="16753" y="288"/>
                    <a:pt x="16272" y="0"/>
                    <a:pt x="1580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4"/>
            <p:cNvSpPr/>
            <p:nvPr/>
          </p:nvSpPr>
          <p:spPr>
            <a:xfrm>
              <a:off x="3791175" y="1107725"/>
              <a:ext cx="14525" cy="32975"/>
            </a:xfrm>
            <a:custGeom>
              <a:rect b="b" l="l" r="r" t="t"/>
              <a:pathLst>
                <a:path extrusionOk="0" h="1319" w="581">
                  <a:moveTo>
                    <a:pt x="133" y="1"/>
                  </a:moveTo>
                  <a:cubicBezTo>
                    <a:pt x="65" y="1"/>
                    <a:pt x="0" y="40"/>
                    <a:pt x="13" y="118"/>
                  </a:cubicBezTo>
                  <a:cubicBezTo>
                    <a:pt x="65" y="507"/>
                    <a:pt x="143" y="871"/>
                    <a:pt x="299" y="1234"/>
                  </a:cubicBezTo>
                  <a:cubicBezTo>
                    <a:pt x="319" y="1293"/>
                    <a:pt x="369" y="1319"/>
                    <a:pt x="419" y="1319"/>
                  </a:cubicBezTo>
                  <a:cubicBezTo>
                    <a:pt x="500" y="1319"/>
                    <a:pt x="580" y="1252"/>
                    <a:pt x="532" y="1156"/>
                  </a:cubicBezTo>
                  <a:cubicBezTo>
                    <a:pt x="403" y="819"/>
                    <a:pt x="325" y="481"/>
                    <a:pt x="273" y="118"/>
                  </a:cubicBezTo>
                  <a:cubicBezTo>
                    <a:pt x="273" y="40"/>
                    <a:pt x="201" y="1"/>
                    <a:pt x="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4"/>
            <p:cNvSpPr/>
            <p:nvPr/>
          </p:nvSpPr>
          <p:spPr>
            <a:xfrm>
              <a:off x="3907275" y="1074125"/>
              <a:ext cx="16150" cy="34125"/>
            </a:xfrm>
            <a:custGeom>
              <a:rect b="b" l="l" r="r" t="t"/>
              <a:pathLst>
                <a:path extrusionOk="0" h="1365" w="646">
                  <a:moveTo>
                    <a:pt x="173" y="1"/>
                  </a:moveTo>
                  <a:cubicBezTo>
                    <a:pt x="93" y="1"/>
                    <a:pt x="0" y="67"/>
                    <a:pt x="16" y="164"/>
                  </a:cubicBezTo>
                  <a:cubicBezTo>
                    <a:pt x="94" y="553"/>
                    <a:pt x="198" y="916"/>
                    <a:pt x="354" y="1280"/>
                  </a:cubicBezTo>
                  <a:cubicBezTo>
                    <a:pt x="373" y="1339"/>
                    <a:pt x="424" y="1365"/>
                    <a:pt x="475" y="1365"/>
                  </a:cubicBezTo>
                  <a:cubicBezTo>
                    <a:pt x="558" y="1365"/>
                    <a:pt x="645" y="1298"/>
                    <a:pt x="613" y="1202"/>
                  </a:cubicBezTo>
                  <a:cubicBezTo>
                    <a:pt x="457" y="839"/>
                    <a:pt x="354" y="475"/>
                    <a:pt x="276" y="86"/>
                  </a:cubicBezTo>
                  <a:cubicBezTo>
                    <a:pt x="266" y="26"/>
                    <a:pt x="222"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4"/>
            <p:cNvSpPr/>
            <p:nvPr/>
          </p:nvSpPr>
          <p:spPr>
            <a:xfrm>
              <a:off x="3833300" y="1105925"/>
              <a:ext cx="65950" cy="50525"/>
            </a:xfrm>
            <a:custGeom>
              <a:rect b="b" l="l" r="r" t="t"/>
              <a:pathLst>
                <a:path extrusionOk="0" h="2021" w="2638">
                  <a:moveTo>
                    <a:pt x="2257" y="1"/>
                  </a:moveTo>
                  <a:cubicBezTo>
                    <a:pt x="2173" y="1"/>
                    <a:pt x="2086" y="67"/>
                    <a:pt x="2118" y="164"/>
                  </a:cubicBezTo>
                  <a:cubicBezTo>
                    <a:pt x="2352" y="761"/>
                    <a:pt x="2248" y="1462"/>
                    <a:pt x="1573" y="1721"/>
                  </a:cubicBezTo>
                  <a:cubicBezTo>
                    <a:pt x="1477" y="1760"/>
                    <a:pt x="1385" y="1777"/>
                    <a:pt x="1297" y="1777"/>
                  </a:cubicBezTo>
                  <a:cubicBezTo>
                    <a:pt x="792" y="1777"/>
                    <a:pt x="430" y="1203"/>
                    <a:pt x="275" y="761"/>
                  </a:cubicBezTo>
                  <a:cubicBezTo>
                    <a:pt x="254" y="687"/>
                    <a:pt x="202" y="656"/>
                    <a:pt x="151" y="656"/>
                  </a:cubicBezTo>
                  <a:cubicBezTo>
                    <a:pt x="76" y="656"/>
                    <a:pt x="0" y="721"/>
                    <a:pt x="16" y="813"/>
                  </a:cubicBezTo>
                  <a:lnTo>
                    <a:pt x="42" y="813"/>
                  </a:lnTo>
                  <a:cubicBezTo>
                    <a:pt x="222" y="1446"/>
                    <a:pt x="699" y="2020"/>
                    <a:pt x="1351" y="2020"/>
                  </a:cubicBezTo>
                  <a:cubicBezTo>
                    <a:pt x="1447" y="2020"/>
                    <a:pt x="1547" y="2008"/>
                    <a:pt x="1651" y="1981"/>
                  </a:cubicBezTo>
                  <a:cubicBezTo>
                    <a:pt x="2482" y="1773"/>
                    <a:pt x="2638" y="761"/>
                    <a:pt x="2378" y="86"/>
                  </a:cubicBezTo>
                  <a:cubicBezTo>
                    <a:pt x="2358" y="26"/>
                    <a:pt x="2308" y="1"/>
                    <a:pt x="2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4"/>
            <p:cNvSpPr/>
            <p:nvPr/>
          </p:nvSpPr>
          <p:spPr>
            <a:xfrm>
              <a:off x="3768825" y="1151450"/>
              <a:ext cx="58600" cy="46425"/>
            </a:xfrm>
            <a:custGeom>
              <a:rect b="b" l="l" r="r" t="t"/>
              <a:pathLst>
                <a:path extrusionOk="0" h="1857" w="2344">
                  <a:moveTo>
                    <a:pt x="1336" y="181"/>
                  </a:moveTo>
                  <a:cubicBezTo>
                    <a:pt x="1757" y="181"/>
                    <a:pt x="2140" y="374"/>
                    <a:pt x="2153" y="837"/>
                  </a:cubicBezTo>
                  <a:lnTo>
                    <a:pt x="2153" y="837"/>
                  </a:lnTo>
                  <a:cubicBezTo>
                    <a:pt x="2074" y="1251"/>
                    <a:pt x="1634" y="1484"/>
                    <a:pt x="1271" y="1614"/>
                  </a:cubicBezTo>
                  <a:cubicBezTo>
                    <a:pt x="1174" y="1656"/>
                    <a:pt x="1073" y="1676"/>
                    <a:pt x="974" y="1676"/>
                  </a:cubicBezTo>
                  <a:cubicBezTo>
                    <a:pt x="647" y="1676"/>
                    <a:pt x="338" y="1459"/>
                    <a:pt x="258" y="1120"/>
                  </a:cubicBezTo>
                  <a:cubicBezTo>
                    <a:pt x="77" y="563"/>
                    <a:pt x="744" y="181"/>
                    <a:pt x="1336" y="181"/>
                  </a:cubicBezTo>
                  <a:close/>
                  <a:moveTo>
                    <a:pt x="1315" y="0"/>
                  </a:moveTo>
                  <a:cubicBezTo>
                    <a:pt x="718" y="0"/>
                    <a:pt x="66" y="345"/>
                    <a:pt x="24" y="939"/>
                  </a:cubicBezTo>
                  <a:cubicBezTo>
                    <a:pt x="1" y="1442"/>
                    <a:pt x="419" y="1856"/>
                    <a:pt x="911" y="1856"/>
                  </a:cubicBezTo>
                  <a:cubicBezTo>
                    <a:pt x="953" y="1856"/>
                    <a:pt x="995" y="1853"/>
                    <a:pt x="1037" y="1847"/>
                  </a:cubicBezTo>
                  <a:cubicBezTo>
                    <a:pt x="1556" y="1795"/>
                    <a:pt x="2205" y="1432"/>
                    <a:pt x="2335" y="887"/>
                  </a:cubicBezTo>
                  <a:cubicBezTo>
                    <a:pt x="2343" y="845"/>
                    <a:pt x="2330" y="812"/>
                    <a:pt x="2308" y="790"/>
                  </a:cubicBezTo>
                  <a:lnTo>
                    <a:pt x="2308" y="790"/>
                  </a:lnTo>
                  <a:cubicBezTo>
                    <a:pt x="2282" y="245"/>
                    <a:pt x="1818" y="0"/>
                    <a:pt x="1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4"/>
            <p:cNvSpPr/>
            <p:nvPr/>
          </p:nvSpPr>
          <p:spPr>
            <a:xfrm>
              <a:off x="3920675" y="1111200"/>
              <a:ext cx="57750" cy="46325"/>
            </a:xfrm>
            <a:custGeom>
              <a:rect b="b" l="l" r="r" t="t"/>
              <a:pathLst>
                <a:path extrusionOk="0" h="1853" w="2310">
                  <a:moveTo>
                    <a:pt x="1299" y="179"/>
                  </a:moveTo>
                  <a:cubicBezTo>
                    <a:pt x="1727" y="179"/>
                    <a:pt x="2113" y="379"/>
                    <a:pt x="2102" y="861"/>
                  </a:cubicBezTo>
                  <a:cubicBezTo>
                    <a:pt x="2102" y="878"/>
                    <a:pt x="2105" y="893"/>
                    <a:pt x="2111" y="906"/>
                  </a:cubicBezTo>
                  <a:lnTo>
                    <a:pt x="2111" y="906"/>
                  </a:lnTo>
                  <a:cubicBezTo>
                    <a:pt x="1999" y="1277"/>
                    <a:pt x="1588" y="1490"/>
                    <a:pt x="1245" y="1588"/>
                  </a:cubicBezTo>
                  <a:cubicBezTo>
                    <a:pt x="1142" y="1640"/>
                    <a:pt x="1033" y="1664"/>
                    <a:pt x="927" y="1664"/>
                  </a:cubicBezTo>
                  <a:cubicBezTo>
                    <a:pt x="608" y="1664"/>
                    <a:pt x="311" y="1445"/>
                    <a:pt x="233" y="1095"/>
                  </a:cubicBezTo>
                  <a:cubicBezTo>
                    <a:pt x="53" y="555"/>
                    <a:pt x="714" y="179"/>
                    <a:pt x="1299" y="179"/>
                  </a:cubicBezTo>
                  <a:close/>
                  <a:moveTo>
                    <a:pt x="1305" y="1"/>
                  </a:moveTo>
                  <a:cubicBezTo>
                    <a:pt x="711" y="1"/>
                    <a:pt x="67" y="345"/>
                    <a:pt x="25" y="939"/>
                  </a:cubicBezTo>
                  <a:cubicBezTo>
                    <a:pt x="1" y="1453"/>
                    <a:pt x="415" y="1852"/>
                    <a:pt x="920" y="1852"/>
                  </a:cubicBezTo>
                  <a:cubicBezTo>
                    <a:pt x="950" y="1852"/>
                    <a:pt x="981" y="1851"/>
                    <a:pt x="1012" y="1848"/>
                  </a:cubicBezTo>
                  <a:cubicBezTo>
                    <a:pt x="1531" y="1796"/>
                    <a:pt x="2180" y="1432"/>
                    <a:pt x="2310" y="887"/>
                  </a:cubicBezTo>
                  <a:cubicBezTo>
                    <a:pt x="2310" y="881"/>
                    <a:pt x="2309" y="874"/>
                    <a:pt x="2308" y="868"/>
                  </a:cubicBezTo>
                  <a:lnTo>
                    <a:pt x="2308" y="868"/>
                  </a:lnTo>
                  <a:cubicBezTo>
                    <a:pt x="2309" y="866"/>
                    <a:pt x="2309" y="863"/>
                    <a:pt x="2310" y="861"/>
                  </a:cubicBezTo>
                  <a:cubicBezTo>
                    <a:pt x="2310" y="266"/>
                    <a:pt x="1827" y="1"/>
                    <a:pt x="1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4015400" y="1066700"/>
              <a:ext cx="30725" cy="62875"/>
            </a:xfrm>
            <a:custGeom>
              <a:rect b="b" l="l" r="r" t="t"/>
              <a:pathLst>
                <a:path extrusionOk="0" h="2515" w="1229">
                  <a:moveTo>
                    <a:pt x="1092" y="0"/>
                  </a:moveTo>
                  <a:cubicBezTo>
                    <a:pt x="1075" y="0"/>
                    <a:pt x="1057" y="6"/>
                    <a:pt x="1039" y="19"/>
                  </a:cubicBezTo>
                  <a:cubicBezTo>
                    <a:pt x="234" y="564"/>
                    <a:pt x="1" y="1629"/>
                    <a:pt x="468" y="2460"/>
                  </a:cubicBezTo>
                  <a:cubicBezTo>
                    <a:pt x="484" y="2499"/>
                    <a:pt x="509" y="2515"/>
                    <a:pt x="536" y="2515"/>
                  </a:cubicBezTo>
                  <a:cubicBezTo>
                    <a:pt x="596" y="2515"/>
                    <a:pt x="660" y="2436"/>
                    <a:pt x="624" y="2382"/>
                  </a:cubicBezTo>
                  <a:cubicBezTo>
                    <a:pt x="208" y="1603"/>
                    <a:pt x="442" y="668"/>
                    <a:pt x="1143" y="175"/>
                  </a:cubicBezTo>
                  <a:cubicBezTo>
                    <a:pt x="1229" y="132"/>
                    <a:pt x="1172" y="0"/>
                    <a:pt x="10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4"/>
            <p:cNvSpPr/>
            <p:nvPr/>
          </p:nvSpPr>
          <p:spPr>
            <a:xfrm>
              <a:off x="4022950" y="1086350"/>
              <a:ext cx="17800" cy="32050"/>
            </a:xfrm>
            <a:custGeom>
              <a:rect b="b" l="l" r="r" t="t"/>
              <a:pathLst>
                <a:path extrusionOk="0" h="1282" w="712">
                  <a:moveTo>
                    <a:pt x="176" y="0"/>
                  </a:moveTo>
                  <a:cubicBezTo>
                    <a:pt x="97" y="0"/>
                    <a:pt x="1" y="102"/>
                    <a:pt x="88" y="168"/>
                  </a:cubicBezTo>
                  <a:cubicBezTo>
                    <a:pt x="400" y="402"/>
                    <a:pt x="529" y="791"/>
                    <a:pt x="400" y="1154"/>
                  </a:cubicBezTo>
                  <a:cubicBezTo>
                    <a:pt x="384" y="1232"/>
                    <a:pt x="442" y="1281"/>
                    <a:pt x="498" y="1281"/>
                  </a:cubicBezTo>
                  <a:cubicBezTo>
                    <a:pt x="535" y="1281"/>
                    <a:pt x="571" y="1259"/>
                    <a:pt x="581" y="1206"/>
                  </a:cubicBezTo>
                  <a:cubicBezTo>
                    <a:pt x="711" y="765"/>
                    <a:pt x="581" y="298"/>
                    <a:pt x="218" y="12"/>
                  </a:cubicBezTo>
                  <a:cubicBezTo>
                    <a:pt x="205" y="4"/>
                    <a:pt x="191"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4"/>
            <p:cNvSpPr/>
            <p:nvPr/>
          </p:nvSpPr>
          <p:spPr>
            <a:xfrm>
              <a:off x="3673575" y="1169650"/>
              <a:ext cx="46025" cy="55850"/>
            </a:xfrm>
            <a:custGeom>
              <a:rect b="b" l="l" r="r" t="t"/>
              <a:pathLst>
                <a:path extrusionOk="0" h="2234" w="1841">
                  <a:moveTo>
                    <a:pt x="149" y="1"/>
                  </a:moveTo>
                  <a:cubicBezTo>
                    <a:pt x="38" y="1"/>
                    <a:pt x="1" y="161"/>
                    <a:pt x="122" y="185"/>
                  </a:cubicBezTo>
                  <a:lnTo>
                    <a:pt x="148" y="185"/>
                  </a:lnTo>
                  <a:cubicBezTo>
                    <a:pt x="563" y="315"/>
                    <a:pt x="927" y="574"/>
                    <a:pt x="1186" y="938"/>
                  </a:cubicBezTo>
                  <a:cubicBezTo>
                    <a:pt x="1394" y="1327"/>
                    <a:pt x="1550" y="1742"/>
                    <a:pt x="1628" y="2158"/>
                  </a:cubicBezTo>
                  <a:cubicBezTo>
                    <a:pt x="1649" y="2210"/>
                    <a:pt x="1691" y="2233"/>
                    <a:pt x="1730" y="2233"/>
                  </a:cubicBezTo>
                  <a:cubicBezTo>
                    <a:pt x="1788" y="2233"/>
                    <a:pt x="1840" y="2183"/>
                    <a:pt x="1810" y="2106"/>
                  </a:cubicBezTo>
                  <a:cubicBezTo>
                    <a:pt x="1732" y="1613"/>
                    <a:pt x="1550" y="1145"/>
                    <a:pt x="1264" y="730"/>
                  </a:cubicBezTo>
                  <a:cubicBezTo>
                    <a:pt x="979" y="392"/>
                    <a:pt x="615" y="133"/>
                    <a:pt x="174" y="3"/>
                  </a:cubicBezTo>
                  <a:cubicBezTo>
                    <a:pt x="165" y="1"/>
                    <a:pt x="157" y="1"/>
                    <a:pt x="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4"/>
            <p:cNvSpPr/>
            <p:nvPr/>
          </p:nvSpPr>
          <p:spPr>
            <a:xfrm>
              <a:off x="3686350" y="1181475"/>
              <a:ext cx="20425" cy="37200"/>
            </a:xfrm>
            <a:custGeom>
              <a:rect b="b" l="l" r="r" t="t"/>
              <a:pathLst>
                <a:path extrusionOk="0" h="1488" w="817">
                  <a:moveTo>
                    <a:pt x="393" y="0"/>
                  </a:moveTo>
                  <a:cubicBezTo>
                    <a:pt x="361" y="0"/>
                    <a:pt x="329" y="15"/>
                    <a:pt x="312" y="49"/>
                  </a:cubicBezTo>
                  <a:cubicBezTo>
                    <a:pt x="0" y="517"/>
                    <a:pt x="156" y="1166"/>
                    <a:pt x="650" y="1477"/>
                  </a:cubicBezTo>
                  <a:cubicBezTo>
                    <a:pt x="660" y="1484"/>
                    <a:pt x="672" y="1488"/>
                    <a:pt x="683" y="1488"/>
                  </a:cubicBezTo>
                  <a:cubicBezTo>
                    <a:pt x="752" y="1488"/>
                    <a:pt x="817" y="1366"/>
                    <a:pt x="727" y="1321"/>
                  </a:cubicBezTo>
                  <a:cubicBezTo>
                    <a:pt x="338" y="1062"/>
                    <a:pt x="208" y="517"/>
                    <a:pt x="468" y="127"/>
                  </a:cubicBezTo>
                  <a:cubicBezTo>
                    <a:pt x="520" y="58"/>
                    <a:pt x="456"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4"/>
            <p:cNvSpPr/>
            <p:nvPr/>
          </p:nvSpPr>
          <p:spPr>
            <a:xfrm>
              <a:off x="3656500" y="891875"/>
              <a:ext cx="382950" cy="261650"/>
            </a:xfrm>
            <a:custGeom>
              <a:rect b="b" l="l" r="r" t="t"/>
              <a:pathLst>
                <a:path extrusionOk="0" h="10466" w="15318">
                  <a:moveTo>
                    <a:pt x="8378" y="1"/>
                  </a:moveTo>
                  <a:cubicBezTo>
                    <a:pt x="6065" y="1"/>
                    <a:pt x="3469" y="782"/>
                    <a:pt x="3116" y="3274"/>
                  </a:cubicBezTo>
                  <a:cubicBezTo>
                    <a:pt x="2906" y="3219"/>
                    <a:pt x="2708" y="3193"/>
                    <a:pt x="2521" y="3193"/>
                  </a:cubicBezTo>
                  <a:cubicBezTo>
                    <a:pt x="1552" y="3193"/>
                    <a:pt x="894" y="3895"/>
                    <a:pt x="545" y="4961"/>
                  </a:cubicBezTo>
                  <a:cubicBezTo>
                    <a:pt x="0" y="6727"/>
                    <a:pt x="468" y="8674"/>
                    <a:pt x="935" y="10413"/>
                  </a:cubicBezTo>
                  <a:cubicBezTo>
                    <a:pt x="977" y="10406"/>
                    <a:pt x="1016" y="10403"/>
                    <a:pt x="1055" y="10403"/>
                  </a:cubicBezTo>
                  <a:cubicBezTo>
                    <a:pt x="1160" y="10403"/>
                    <a:pt x="1255" y="10427"/>
                    <a:pt x="1350" y="10465"/>
                  </a:cubicBezTo>
                  <a:cubicBezTo>
                    <a:pt x="935" y="8985"/>
                    <a:pt x="597" y="7506"/>
                    <a:pt x="727" y="5948"/>
                  </a:cubicBezTo>
                  <a:cubicBezTo>
                    <a:pt x="858" y="4766"/>
                    <a:pt x="1377" y="3585"/>
                    <a:pt x="2516" y="3585"/>
                  </a:cubicBezTo>
                  <a:cubicBezTo>
                    <a:pt x="2729" y="3585"/>
                    <a:pt x="2963" y="3626"/>
                    <a:pt x="3219" y="3715"/>
                  </a:cubicBezTo>
                  <a:cubicBezTo>
                    <a:pt x="3233" y="3719"/>
                    <a:pt x="3247" y="3720"/>
                    <a:pt x="3261" y="3720"/>
                  </a:cubicBezTo>
                  <a:cubicBezTo>
                    <a:pt x="3355" y="3720"/>
                    <a:pt x="3453" y="3647"/>
                    <a:pt x="3453" y="3534"/>
                  </a:cubicBezTo>
                  <a:cubicBezTo>
                    <a:pt x="3651" y="1054"/>
                    <a:pt x="6108" y="393"/>
                    <a:pt x="8310" y="393"/>
                  </a:cubicBezTo>
                  <a:cubicBezTo>
                    <a:pt x="8990" y="393"/>
                    <a:pt x="9646" y="456"/>
                    <a:pt x="10203" y="548"/>
                  </a:cubicBezTo>
                  <a:cubicBezTo>
                    <a:pt x="11605" y="808"/>
                    <a:pt x="12877" y="1586"/>
                    <a:pt x="13734" y="2703"/>
                  </a:cubicBezTo>
                  <a:cubicBezTo>
                    <a:pt x="14434" y="3637"/>
                    <a:pt x="14954" y="5429"/>
                    <a:pt x="14668" y="6571"/>
                  </a:cubicBezTo>
                  <a:cubicBezTo>
                    <a:pt x="14772" y="6467"/>
                    <a:pt x="14928" y="6389"/>
                    <a:pt x="15083" y="6389"/>
                  </a:cubicBezTo>
                  <a:cubicBezTo>
                    <a:pt x="15317" y="5091"/>
                    <a:pt x="14746" y="3560"/>
                    <a:pt x="14071" y="2521"/>
                  </a:cubicBezTo>
                  <a:cubicBezTo>
                    <a:pt x="13240" y="1197"/>
                    <a:pt x="11501" y="392"/>
                    <a:pt x="10021" y="133"/>
                  </a:cubicBezTo>
                  <a:cubicBezTo>
                    <a:pt x="9518" y="50"/>
                    <a:pt x="8957" y="1"/>
                    <a:pt x="837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4"/>
            <p:cNvSpPr/>
            <p:nvPr/>
          </p:nvSpPr>
          <p:spPr>
            <a:xfrm>
              <a:off x="3699600" y="1012475"/>
              <a:ext cx="301150" cy="156450"/>
            </a:xfrm>
            <a:custGeom>
              <a:rect b="b" l="l" r="r" t="t"/>
              <a:pathLst>
                <a:path extrusionOk="0" h="6258" w="12046">
                  <a:moveTo>
                    <a:pt x="4194" y="1"/>
                  </a:moveTo>
                  <a:cubicBezTo>
                    <a:pt x="4111" y="1"/>
                    <a:pt x="4040" y="51"/>
                    <a:pt x="4040" y="137"/>
                  </a:cubicBezTo>
                  <a:cubicBezTo>
                    <a:pt x="3650" y="2578"/>
                    <a:pt x="1963" y="4343"/>
                    <a:pt x="145" y="5927"/>
                  </a:cubicBezTo>
                  <a:cubicBezTo>
                    <a:pt x="1" y="6051"/>
                    <a:pt x="136" y="6257"/>
                    <a:pt x="302" y="6257"/>
                  </a:cubicBezTo>
                  <a:cubicBezTo>
                    <a:pt x="344" y="6257"/>
                    <a:pt x="389" y="6244"/>
                    <a:pt x="431" y="6212"/>
                  </a:cubicBezTo>
                  <a:cubicBezTo>
                    <a:pt x="2223" y="4622"/>
                    <a:pt x="3917" y="2861"/>
                    <a:pt x="4367" y="450"/>
                  </a:cubicBezTo>
                  <a:lnTo>
                    <a:pt x="4367" y="450"/>
                  </a:lnTo>
                  <a:cubicBezTo>
                    <a:pt x="6213" y="1186"/>
                    <a:pt x="8008" y="1806"/>
                    <a:pt x="9918" y="1806"/>
                  </a:cubicBezTo>
                  <a:cubicBezTo>
                    <a:pt x="10541" y="1806"/>
                    <a:pt x="11175" y="1740"/>
                    <a:pt x="11828" y="1591"/>
                  </a:cubicBezTo>
                  <a:cubicBezTo>
                    <a:pt x="12046" y="1543"/>
                    <a:pt x="11970" y="1223"/>
                    <a:pt x="11769" y="1223"/>
                  </a:cubicBezTo>
                  <a:cubicBezTo>
                    <a:pt x="11754" y="1223"/>
                    <a:pt x="11739" y="1224"/>
                    <a:pt x="11724" y="1228"/>
                  </a:cubicBezTo>
                  <a:cubicBezTo>
                    <a:pt x="11106" y="1367"/>
                    <a:pt x="10504" y="1429"/>
                    <a:pt x="9912" y="1429"/>
                  </a:cubicBezTo>
                  <a:cubicBezTo>
                    <a:pt x="7968" y="1429"/>
                    <a:pt x="6138" y="764"/>
                    <a:pt x="4247" y="8"/>
                  </a:cubicBezTo>
                  <a:cubicBezTo>
                    <a:pt x="4229" y="3"/>
                    <a:pt x="4212" y="1"/>
                    <a:pt x="419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4"/>
            <p:cNvSpPr/>
            <p:nvPr/>
          </p:nvSpPr>
          <p:spPr>
            <a:xfrm>
              <a:off x="3730700" y="978850"/>
              <a:ext cx="79875" cy="43500"/>
            </a:xfrm>
            <a:custGeom>
              <a:rect b="b" l="l" r="r" t="t"/>
              <a:pathLst>
                <a:path extrusionOk="0" h="1740" w="3195">
                  <a:moveTo>
                    <a:pt x="149" y="0"/>
                  </a:moveTo>
                  <a:cubicBezTo>
                    <a:pt x="38" y="0"/>
                    <a:pt x="0" y="160"/>
                    <a:pt x="122" y="184"/>
                  </a:cubicBezTo>
                  <a:cubicBezTo>
                    <a:pt x="667" y="314"/>
                    <a:pt x="1186" y="522"/>
                    <a:pt x="1705" y="730"/>
                  </a:cubicBezTo>
                  <a:cubicBezTo>
                    <a:pt x="2173" y="989"/>
                    <a:pt x="2614" y="1301"/>
                    <a:pt x="3003" y="1716"/>
                  </a:cubicBezTo>
                  <a:cubicBezTo>
                    <a:pt x="3020" y="1733"/>
                    <a:pt x="3039" y="1740"/>
                    <a:pt x="3058" y="1740"/>
                  </a:cubicBezTo>
                  <a:cubicBezTo>
                    <a:pt x="3127" y="1740"/>
                    <a:pt x="3194" y="1642"/>
                    <a:pt x="3133" y="1560"/>
                  </a:cubicBezTo>
                  <a:cubicBezTo>
                    <a:pt x="2744" y="1171"/>
                    <a:pt x="2276" y="833"/>
                    <a:pt x="1783" y="574"/>
                  </a:cubicBezTo>
                  <a:cubicBezTo>
                    <a:pt x="1264" y="340"/>
                    <a:pt x="719" y="132"/>
                    <a:pt x="174" y="3"/>
                  </a:cubicBezTo>
                  <a:cubicBezTo>
                    <a:pt x="165" y="1"/>
                    <a:pt x="157"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4"/>
            <p:cNvSpPr/>
            <p:nvPr/>
          </p:nvSpPr>
          <p:spPr>
            <a:xfrm>
              <a:off x="3675975" y="977775"/>
              <a:ext cx="67075" cy="178275"/>
            </a:xfrm>
            <a:custGeom>
              <a:rect b="b" l="l" r="r" t="t"/>
              <a:pathLst>
                <a:path extrusionOk="0" h="7131" w="2683">
                  <a:moveTo>
                    <a:pt x="2545" y="1"/>
                  </a:moveTo>
                  <a:cubicBezTo>
                    <a:pt x="2528" y="1"/>
                    <a:pt x="2510" y="6"/>
                    <a:pt x="2492" y="20"/>
                  </a:cubicBezTo>
                  <a:cubicBezTo>
                    <a:pt x="1506" y="747"/>
                    <a:pt x="961" y="1837"/>
                    <a:pt x="597" y="2979"/>
                  </a:cubicBezTo>
                  <a:cubicBezTo>
                    <a:pt x="182" y="4277"/>
                    <a:pt x="0" y="5757"/>
                    <a:pt x="519" y="7055"/>
                  </a:cubicBezTo>
                  <a:cubicBezTo>
                    <a:pt x="540" y="7107"/>
                    <a:pt x="582" y="7130"/>
                    <a:pt x="622" y="7130"/>
                  </a:cubicBezTo>
                  <a:cubicBezTo>
                    <a:pt x="680" y="7130"/>
                    <a:pt x="732" y="7081"/>
                    <a:pt x="701" y="7003"/>
                  </a:cubicBezTo>
                  <a:cubicBezTo>
                    <a:pt x="208" y="5783"/>
                    <a:pt x="364" y="4459"/>
                    <a:pt x="727" y="3187"/>
                  </a:cubicBezTo>
                  <a:cubicBezTo>
                    <a:pt x="1065" y="2045"/>
                    <a:pt x="1610" y="902"/>
                    <a:pt x="2596" y="175"/>
                  </a:cubicBezTo>
                  <a:cubicBezTo>
                    <a:pt x="2682" y="132"/>
                    <a:pt x="2626" y="1"/>
                    <a:pt x="2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4"/>
            <p:cNvSpPr/>
            <p:nvPr/>
          </p:nvSpPr>
          <p:spPr>
            <a:xfrm>
              <a:off x="3696075" y="993300"/>
              <a:ext cx="81325" cy="167275"/>
            </a:xfrm>
            <a:custGeom>
              <a:rect b="b" l="l" r="r" t="t"/>
              <a:pathLst>
                <a:path extrusionOk="0" h="6691" w="3253">
                  <a:moveTo>
                    <a:pt x="3136" y="0"/>
                  </a:moveTo>
                  <a:cubicBezTo>
                    <a:pt x="3121" y="0"/>
                    <a:pt x="3105" y="7"/>
                    <a:pt x="3090" y="22"/>
                  </a:cubicBezTo>
                  <a:cubicBezTo>
                    <a:pt x="1013" y="1553"/>
                    <a:pt x="338" y="4124"/>
                    <a:pt x="1" y="6564"/>
                  </a:cubicBezTo>
                  <a:cubicBezTo>
                    <a:pt x="1" y="6641"/>
                    <a:pt x="66" y="6691"/>
                    <a:pt x="118" y="6691"/>
                  </a:cubicBezTo>
                  <a:cubicBezTo>
                    <a:pt x="153" y="6691"/>
                    <a:pt x="183" y="6668"/>
                    <a:pt x="183" y="6616"/>
                  </a:cubicBezTo>
                  <a:cubicBezTo>
                    <a:pt x="520" y="4227"/>
                    <a:pt x="1169" y="1683"/>
                    <a:pt x="3168" y="177"/>
                  </a:cubicBezTo>
                  <a:cubicBezTo>
                    <a:pt x="3252" y="114"/>
                    <a:pt x="3200" y="0"/>
                    <a:pt x="3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4"/>
            <p:cNvSpPr/>
            <p:nvPr/>
          </p:nvSpPr>
          <p:spPr>
            <a:xfrm>
              <a:off x="3725775" y="1008450"/>
              <a:ext cx="70425" cy="138050"/>
            </a:xfrm>
            <a:custGeom>
              <a:rect b="b" l="l" r="r" t="t"/>
              <a:pathLst>
                <a:path extrusionOk="0" h="5522" w="2817">
                  <a:moveTo>
                    <a:pt x="2696" y="1"/>
                  </a:moveTo>
                  <a:cubicBezTo>
                    <a:pt x="2673" y="1"/>
                    <a:pt x="2649" y="12"/>
                    <a:pt x="2629" y="39"/>
                  </a:cubicBezTo>
                  <a:cubicBezTo>
                    <a:pt x="1279" y="1570"/>
                    <a:pt x="630" y="3518"/>
                    <a:pt x="33" y="5413"/>
                  </a:cubicBezTo>
                  <a:cubicBezTo>
                    <a:pt x="1" y="5477"/>
                    <a:pt x="58" y="5521"/>
                    <a:pt x="119" y="5521"/>
                  </a:cubicBezTo>
                  <a:cubicBezTo>
                    <a:pt x="156" y="5521"/>
                    <a:pt x="195" y="5504"/>
                    <a:pt x="215" y="5465"/>
                  </a:cubicBezTo>
                  <a:cubicBezTo>
                    <a:pt x="812" y="3595"/>
                    <a:pt x="1435" y="1674"/>
                    <a:pt x="2759" y="169"/>
                  </a:cubicBezTo>
                  <a:cubicBezTo>
                    <a:pt x="2817" y="92"/>
                    <a:pt x="2760" y="1"/>
                    <a:pt x="2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4"/>
            <p:cNvSpPr/>
            <p:nvPr/>
          </p:nvSpPr>
          <p:spPr>
            <a:xfrm>
              <a:off x="3739950" y="914650"/>
              <a:ext cx="247725" cy="67675"/>
            </a:xfrm>
            <a:custGeom>
              <a:rect b="b" l="l" r="r" t="t"/>
              <a:pathLst>
                <a:path extrusionOk="0" h="2707" w="9909">
                  <a:moveTo>
                    <a:pt x="6409" y="1"/>
                  </a:moveTo>
                  <a:cubicBezTo>
                    <a:pt x="5702" y="1"/>
                    <a:pt x="4994" y="83"/>
                    <a:pt x="4321" y="208"/>
                  </a:cubicBezTo>
                  <a:cubicBezTo>
                    <a:pt x="2737" y="494"/>
                    <a:pt x="894" y="1143"/>
                    <a:pt x="37" y="2597"/>
                  </a:cubicBezTo>
                  <a:cubicBezTo>
                    <a:pt x="0" y="2652"/>
                    <a:pt x="55" y="2707"/>
                    <a:pt x="117" y="2707"/>
                  </a:cubicBezTo>
                  <a:cubicBezTo>
                    <a:pt x="143" y="2707"/>
                    <a:pt x="170" y="2697"/>
                    <a:pt x="193" y="2674"/>
                  </a:cubicBezTo>
                  <a:cubicBezTo>
                    <a:pt x="1050" y="1273"/>
                    <a:pt x="2841" y="675"/>
                    <a:pt x="4373" y="390"/>
                  </a:cubicBezTo>
                  <a:cubicBezTo>
                    <a:pt x="5019" y="266"/>
                    <a:pt x="5703" y="188"/>
                    <a:pt x="6386" y="188"/>
                  </a:cubicBezTo>
                  <a:cubicBezTo>
                    <a:pt x="7570" y="188"/>
                    <a:pt x="8749" y="423"/>
                    <a:pt x="9721" y="1065"/>
                  </a:cubicBezTo>
                  <a:cubicBezTo>
                    <a:pt x="9740" y="1080"/>
                    <a:pt x="9760" y="1086"/>
                    <a:pt x="9779" y="1086"/>
                  </a:cubicBezTo>
                  <a:cubicBezTo>
                    <a:pt x="9856" y="1086"/>
                    <a:pt x="9908" y="972"/>
                    <a:pt x="9824" y="909"/>
                  </a:cubicBezTo>
                  <a:cubicBezTo>
                    <a:pt x="8811" y="239"/>
                    <a:pt x="7612" y="1"/>
                    <a:pt x="64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4"/>
            <p:cNvSpPr/>
            <p:nvPr/>
          </p:nvSpPr>
          <p:spPr>
            <a:xfrm>
              <a:off x="3771275" y="955525"/>
              <a:ext cx="254825" cy="43475"/>
            </a:xfrm>
            <a:custGeom>
              <a:rect b="b" l="l" r="r" t="t"/>
              <a:pathLst>
                <a:path extrusionOk="0" h="1739" w="10193">
                  <a:moveTo>
                    <a:pt x="5155" y="0"/>
                  </a:moveTo>
                  <a:cubicBezTo>
                    <a:pt x="5108" y="0"/>
                    <a:pt x="5061" y="0"/>
                    <a:pt x="5015" y="1"/>
                  </a:cubicBezTo>
                  <a:cubicBezTo>
                    <a:pt x="3353" y="1"/>
                    <a:pt x="1276" y="390"/>
                    <a:pt x="82" y="1585"/>
                  </a:cubicBezTo>
                  <a:cubicBezTo>
                    <a:pt x="1" y="1646"/>
                    <a:pt x="63" y="1738"/>
                    <a:pt x="143" y="1738"/>
                  </a:cubicBezTo>
                  <a:cubicBezTo>
                    <a:pt x="166" y="1738"/>
                    <a:pt x="190" y="1731"/>
                    <a:pt x="212" y="1714"/>
                  </a:cubicBezTo>
                  <a:lnTo>
                    <a:pt x="212" y="1688"/>
                  </a:lnTo>
                  <a:cubicBezTo>
                    <a:pt x="1380" y="520"/>
                    <a:pt x="3405" y="209"/>
                    <a:pt x="4989" y="183"/>
                  </a:cubicBezTo>
                  <a:cubicBezTo>
                    <a:pt x="5038" y="182"/>
                    <a:pt x="5087" y="182"/>
                    <a:pt x="5136" y="182"/>
                  </a:cubicBezTo>
                  <a:cubicBezTo>
                    <a:pt x="6851" y="182"/>
                    <a:pt x="8535" y="623"/>
                    <a:pt x="9999" y="1481"/>
                  </a:cubicBezTo>
                  <a:cubicBezTo>
                    <a:pt x="10014" y="1488"/>
                    <a:pt x="10028" y="1491"/>
                    <a:pt x="10042" y="1491"/>
                  </a:cubicBezTo>
                  <a:cubicBezTo>
                    <a:pt x="10128" y="1491"/>
                    <a:pt x="10193" y="1366"/>
                    <a:pt x="10103" y="1299"/>
                  </a:cubicBezTo>
                  <a:cubicBezTo>
                    <a:pt x="8587" y="465"/>
                    <a:pt x="6873" y="0"/>
                    <a:pt x="5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4"/>
            <p:cNvSpPr/>
            <p:nvPr/>
          </p:nvSpPr>
          <p:spPr>
            <a:xfrm>
              <a:off x="3792350" y="996475"/>
              <a:ext cx="241250" cy="31775"/>
            </a:xfrm>
            <a:custGeom>
              <a:rect b="b" l="l" r="r" t="t"/>
              <a:pathLst>
                <a:path extrusionOk="0" h="1271" w="9650">
                  <a:moveTo>
                    <a:pt x="2472" y="1"/>
                  </a:moveTo>
                  <a:cubicBezTo>
                    <a:pt x="1687" y="1"/>
                    <a:pt x="904" y="108"/>
                    <a:pt x="122" y="388"/>
                  </a:cubicBezTo>
                  <a:cubicBezTo>
                    <a:pt x="1" y="412"/>
                    <a:pt x="38" y="572"/>
                    <a:pt x="149" y="572"/>
                  </a:cubicBezTo>
                  <a:cubicBezTo>
                    <a:pt x="157" y="572"/>
                    <a:pt x="165" y="571"/>
                    <a:pt x="174" y="570"/>
                  </a:cubicBezTo>
                  <a:cubicBezTo>
                    <a:pt x="942" y="292"/>
                    <a:pt x="1713" y="186"/>
                    <a:pt x="2486" y="186"/>
                  </a:cubicBezTo>
                  <a:cubicBezTo>
                    <a:pt x="4823" y="186"/>
                    <a:pt x="7179" y="1154"/>
                    <a:pt x="9520" y="1271"/>
                  </a:cubicBezTo>
                  <a:cubicBezTo>
                    <a:pt x="9649" y="1271"/>
                    <a:pt x="9649" y="1115"/>
                    <a:pt x="9520" y="1089"/>
                  </a:cubicBezTo>
                  <a:cubicBezTo>
                    <a:pt x="7167" y="953"/>
                    <a:pt x="4814" y="1"/>
                    <a:pt x="2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4"/>
            <p:cNvSpPr/>
            <p:nvPr/>
          </p:nvSpPr>
          <p:spPr>
            <a:xfrm>
              <a:off x="3844025" y="1082850"/>
              <a:ext cx="34450" cy="26850"/>
            </a:xfrm>
            <a:custGeom>
              <a:rect b="b" l="l" r="r" t="t"/>
              <a:pathLst>
                <a:path extrusionOk="0" h="1074" w="1378">
                  <a:moveTo>
                    <a:pt x="808" y="0"/>
                  </a:moveTo>
                  <a:cubicBezTo>
                    <a:pt x="511" y="0"/>
                    <a:pt x="257" y="238"/>
                    <a:pt x="80" y="438"/>
                  </a:cubicBezTo>
                  <a:cubicBezTo>
                    <a:pt x="1" y="556"/>
                    <a:pt x="87" y="690"/>
                    <a:pt x="179" y="690"/>
                  </a:cubicBezTo>
                  <a:cubicBezTo>
                    <a:pt x="207" y="690"/>
                    <a:pt x="237" y="676"/>
                    <a:pt x="262" y="645"/>
                  </a:cubicBezTo>
                  <a:cubicBezTo>
                    <a:pt x="385" y="473"/>
                    <a:pt x="578" y="254"/>
                    <a:pt x="819" y="254"/>
                  </a:cubicBezTo>
                  <a:cubicBezTo>
                    <a:pt x="832" y="254"/>
                    <a:pt x="845" y="255"/>
                    <a:pt x="859" y="256"/>
                  </a:cubicBezTo>
                  <a:cubicBezTo>
                    <a:pt x="1092" y="308"/>
                    <a:pt x="885" y="801"/>
                    <a:pt x="885" y="957"/>
                  </a:cubicBezTo>
                  <a:cubicBezTo>
                    <a:pt x="898" y="1035"/>
                    <a:pt x="956" y="1074"/>
                    <a:pt x="1014" y="1074"/>
                  </a:cubicBezTo>
                  <a:cubicBezTo>
                    <a:pt x="1073" y="1074"/>
                    <a:pt x="1131" y="1035"/>
                    <a:pt x="1144" y="957"/>
                  </a:cubicBezTo>
                  <a:cubicBezTo>
                    <a:pt x="1144" y="671"/>
                    <a:pt x="1378" y="152"/>
                    <a:pt x="962" y="22"/>
                  </a:cubicBezTo>
                  <a:cubicBezTo>
                    <a:pt x="910" y="7"/>
                    <a:pt x="858" y="0"/>
                    <a:pt x="8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 name="Google Shape;1991;p44"/>
          <p:cNvGrpSpPr/>
          <p:nvPr/>
        </p:nvGrpSpPr>
        <p:grpSpPr>
          <a:xfrm flipH="1">
            <a:off x="2108256" y="1785120"/>
            <a:ext cx="965088" cy="786638"/>
            <a:chOff x="2676475" y="1540700"/>
            <a:chExt cx="527025" cy="429575"/>
          </a:xfrm>
        </p:grpSpPr>
        <p:sp>
          <p:nvSpPr>
            <p:cNvPr id="1992" name="Google Shape;1992;p44"/>
            <p:cNvSpPr/>
            <p:nvPr/>
          </p:nvSpPr>
          <p:spPr>
            <a:xfrm>
              <a:off x="2686200" y="1544250"/>
              <a:ext cx="369975" cy="219550"/>
            </a:xfrm>
            <a:custGeom>
              <a:rect b="b" l="l" r="r" t="t"/>
              <a:pathLst>
                <a:path extrusionOk="0" h="8782" w="14799">
                  <a:moveTo>
                    <a:pt x="7793" y="0"/>
                  </a:moveTo>
                  <a:cubicBezTo>
                    <a:pt x="6862" y="0"/>
                    <a:pt x="5928" y="258"/>
                    <a:pt x="5219" y="829"/>
                  </a:cubicBezTo>
                  <a:lnTo>
                    <a:pt x="5271" y="907"/>
                  </a:lnTo>
                  <a:cubicBezTo>
                    <a:pt x="4856" y="704"/>
                    <a:pt x="4398" y="609"/>
                    <a:pt x="3937" y="609"/>
                  </a:cubicBezTo>
                  <a:cubicBezTo>
                    <a:pt x="3042" y="609"/>
                    <a:pt x="2131" y="966"/>
                    <a:pt x="1481" y="1582"/>
                  </a:cubicBezTo>
                  <a:cubicBezTo>
                    <a:pt x="494" y="2595"/>
                    <a:pt x="1" y="3944"/>
                    <a:pt x="105" y="5346"/>
                  </a:cubicBezTo>
                  <a:cubicBezTo>
                    <a:pt x="1611" y="5346"/>
                    <a:pt x="3090" y="5087"/>
                    <a:pt x="4492" y="4542"/>
                  </a:cubicBezTo>
                  <a:cubicBezTo>
                    <a:pt x="5531" y="4152"/>
                    <a:pt x="6595" y="3529"/>
                    <a:pt x="7088" y="2517"/>
                  </a:cubicBezTo>
                  <a:lnTo>
                    <a:pt x="7088" y="2517"/>
                  </a:lnTo>
                  <a:cubicBezTo>
                    <a:pt x="7036" y="3970"/>
                    <a:pt x="7426" y="5372"/>
                    <a:pt x="8256" y="6567"/>
                  </a:cubicBezTo>
                  <a:cubicBezTo>
                    <a:pt x="9087" y="7735"/>
                    <a:pt x="10359" y="8540"/>
                    <a:pt x="11787" y="8747"/>
                  </a:cubicBezTo>
                  <a:cubicBezTo>
                    <a:pt x="12088" y="8769"/>
                    <a:pt x="12385" y="8781"/>
                    <a:pt x="12681" y="8781"/>
                  </a:cubicBezTo>
                  <a:cubicBezTo>
                    <a:pt x="13099" y="8781"/>
                    <a:pt x="13516" y="8756"/>
                    <a:pt x="13942" y="8695"/>
                  </a:cubicBezTo>
                  <a:cubicBezTo>
                    <a:pt x="14098" y="8669"/>
                    <a:pt x="14227" y="8643"/>
                    <a:pt x="14357" y="8565"/>
                  </a:cubicBezTo>
                  <a:cubicBezTo>
                    <a:pt x="14513" y="8410"/>
                    <a:pt x="14617" y="8202"/>
                    <a:pt x="14617" y="7994"/>
                  </a:cubicBezTo>
                  <a:cubicBezTo>
                    <a:pt x="14799" y="6099"/>
                    <a:pt x="14409" y="4204"/>
                    <a:pt x="13475" y="2543"/>
                  </a:cubicBezTo>
                  <a:cubicBezTo>
                    <a:pt x="13345" y="2283"/>
                    <a:pt x="13163" y="2049"/>
                    <a:pt x="12955" y="1842"/>
                  </a:cubicBezTo>
                  <a:cubicBezTo>
                    <a:pt x="12696" y="1634"/>
                    <a:pt x="12410" y="1452"/>
                    <a:pt x="12099" y="1322"/>
                  </a:cubicBezTo>
                  <a:cubicBezTo>
                    <a:pt x="10982" y="803"/>
                    <a:pt x="9866" y="258"/>
                    <a:pt x="8672" y="76"/>
                  </a:cubicBezTo>
                  <a:cubicBezTo>
                    <a:pt x="8384" y="26"/>
                    <a:pt x="8089" y="0"/>
                    <a:pt x="77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4"/>
            <p:cNvSpPr/>
            <p:nvPr/>
          </p:nvSpPr>
          <p:spPr>
            <a:xfrm>
              <a:off x="3002925" y="1582350"/>
              <a:ext cx="193450" cy="387925"/>
            </a:xfrm>
            <a:custGeom>
              <a:rect b="b" l="l" r="r" t="t"/>
              <a:pathLst>
                <a:path extrusionOk="0" h="15517" w="7738">
                  <a:moveTo>
                    <a:pt x="2316" y="0"/>
                  </a:moveTo>
                  <a:cubicBezTo>
                    <a:pt x="1585" y="0"/>
                    <a:pt x="842" y="144"/>
                    <a:pt x="131" y="447"/>
                  </a:cubicBezTo>
                  <a:lnTo>
                    <a:pt x="598" y="5094"/>
                  </a:lnTo>
                  <a:cubicBezTo>
                    <a:pt x="780" y="5795"/>
                    <a:pt x="1377" y="6367"/>
                    <a:pt x="1532" y="7067"/>
                  </a:cubicBezTo>
                  <a:cubicBezTo>
                    <a:pt x="1792" y="8158"/>
                    <a:pt x="1039" y="9196"/>
                    <a:pt x="234" y="9949"/>
                  </a:cubicBezTo>
                  <a:cubicBezTo>
                    <a:pt x="131" y="10027"/>
                    <a:pt x="79" y="10157"/>
                    <a:pt x="27" y="10261"/>
                  </a:cubicBezTo>
                  <a:cubicBezTo>
                    <a:pt x="1" y="10390"/>
                    <a:pt x="27" y="10494"/>
                    <a:pt x="79" y="10624"/>
                  </a:cubicBezTo>
                  <a:cubicBezTo>
                    <a:pt x="416" y="11662"/>
                    <a:pt x="935" y="12623"/>
                    <a:pt x="1584" y="13506"/>
                  </a:cubicBezTo>
                  <a:cubicBezTo>
                    <a:pt x="2104" y="14259"/>
                    <a:pt x="2805" y="14882"/>
                    <a:pt x="3635" y="15271"/>
                  </a:cubicBezTo>
                  <a:cubicBezTo>
                    <a:pt x="3986" y="15435"/>
                    <a:pt x="4363" y="15516"/>
                    <a:pt x="4742" y="15516"/>
                  </a:cubicBezTo>
                  <a:cubicBezTo>
                    <a:pt x="5261" y="15516"/>
                    <a:pt x="5781" y="15364"/>
                    <a:pt x="6231" y="15063"/>
                  </a:cubicBezTo>
                  <a:cubicBezTo>
                    <a:pt x="7140" y="14362"/>
                    <a:pt x="7322" y="13038"/>
                    <a:pt x="7192" y="11896"/>
                  </a:cubicBezTo>
                  <a:lnTo>
                    <a:pt x="7192" y="11896"/>
                  </a:lnTo>
                  <a:cubicBezTo>
                    <a:pt x="6947" y="12141"/>
                    <a:pt x="6575" y="12290"/>
                    <a:pt x="6221" y="12290"/>
                  </a:cubicBezTo>
                  <a:cubicBezTo>
                    <a:pt x="5936" y="12290"/>
                    <a:pt x="5664" y="12194"/>
                    <a:pt x="5479" y="11974"/>
                  </a:cubicBezTo>
                  <a:cubicBezTo>
                    <a:pt x="5245" y="11637"/>
                    <a:pt x="5167" y="11195"/>
                    <a:pt x="5323" y="10806"/>
                  </a:cubicBezTo>
                  <a:cubicBezTo>
                    <a:pt x="5479" y="10416"/>
                    <a:pt x="5660" y="10053"/>
                    <a:pt x="5920" y="9741"/>
                  </a:cubicBezTo>
                  <a:cubicBezTo>
                    <a:pt x="6595" y="8677"/>
                    <a:pt x="7088" y="7535"/>
                    <a:pt x="7426" y="6341"/>
                  </a:cubicBezTo>
                  <a:cubicBezTo>
                    <a:pt x="7659" y="5640"/>
                    <a:pt x="7737" y="4887"/>
                    <a:pt x="7659" y="4134"/>
                  </a:cubicBezTo>
                  <a:cubicBezTo>
                    <a:pt x="7555" y="3667"/>
                    <a:pt x="7400" y="3251"/>
                    <a:pt x="7166" y="2836"/>
                  </a:cubicBezTo>
                  <a:cubicBezTo>
                    <a:pt x="6164" y="1039"/>
                    <a:pt x="4279" y="0"/>
                    <a:pt x="23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4"/>
            <p:cNvSpPr/>
            <p:nvPr/>
          </p:nvSpPr>
          <p:spPr>
            <a:xfrm>
              <a:off x="2684925" y="1603250"/>
              <a:ext cx="386550" cy="303325"/>
            </a:xfrm>
            <a:custGeom>
              <a:rect b="b" l="l" r="r" t="t"/>
              <a:pathLst>
                <a:path extrusionOk="0" h="12133" w="15462">
                  <a:moveTo>
                    <a:pt x="7113" y="1"/>
                  </a:moveTo>
                  <a:lnTo>
                    <a:pt x="6983" y="53"/>
                  </a:lnTo>
                  <a:cubicBezTo>
                    <a:pt x="5588" y="1815"/>
                    <a:pt x="3455" y="2816"/>
                    <a:pt x="1236" y="2816"/>
                  </a:cubicBezTo>
                  <a:cubicBezTo>
                    <a:pt x="1101" y="2816"/>
                    <a:pt x="966" y="2812"/>
                    <a:pt x="831" y="2805"/>
                  </a:cubicBezTo>
                  <a:cubicBezTo>
                    <a:pt x="829" y="2804"/>
                    <a:pt x="827" y="2804"/>
                    <a:pt x="826" y="2804"/>
                  </a:cubicBezTo>
                  <a:cubicBezTo>
                    <a:pt x="619" y="2804"/>
                    <a:pt x="389" y="4390"/>
                    <a:pt x="338" y="4570"/>
                  </a:cubicBezTo>
                  <a:cubicBezTo>
                    <a:pt x="286" y="4726"/>
                    <a:pt x="156" y="4933"/>
                    <a:pt x="78" y="5167"/>
                  </a:cubicBezTo>
                  <a:cubicBezTo>
                    <a:pt x="26" y="5479"/>
                    <a:pt x="0" y="5790"/>
                    <a:pt x="26" y="6102"/>
                  </a:cubicBezTo>
                  <a:cubicBezTo>
                    <a:pt x="0" y="6647"/>
                    <a:pt x="52" y="7192"/>
                    <a:pt x="130" y="7737"/>
                  </a:cubicBezTo>
                  <a:cubicBezTo>
                    <a:pt x="363" y="8646"/>
                    <a:pt x="857" y="9451"/>
                    <a:pt x="1532" y="10100"/>
                  </a:cubicBezTo>
                  <a:cubicBezTo>
                    <a:pt x="1895" y="10411"/>
                    <a:pt x="2285" y="10697"/>
                    <a:pt x="2700" y="10904"/>
                  </a:cubicBezTo>
                  <a:cubicBezTo>
                    <a:pt x="3738" y="11372"/>
                    <a:pt x="4855" y="11709"/>
                    <a:pt x="5997" y="11891"/>
                  </a:cubicBezTo>
                  <a:cubicBezTo>
                    <a:pt x="6676" y="12030"/>
                    <a:pt x="7365" y="12132"/>
                    <a:pt x="8046" y="12132"/>
                  </a:cubicBezTo>
                  <a:cubicBezTo>
                    <a:pt x="8510" y="12132"/>
                    <a:pt x="8971" y="12085"/>
                    <a:pt x="9424" y="11969"/>
                  </a:cubicBezTo>
                  <a:cubicBezTo>
                    <a:pt x="10540" y="11683"/>
                    <a:pt x="11604" y="10878"/>
                    <a:pt x="11838" y="9762"/>
                  </a:cubicBezTo>
                  <a:cubicBezTo>
                    <a:pt x="12163" y="9929"/>
                    <a:pt x="12493" y="10004"/>
                    <a:pt x="12811" y="10004"/>
                  </a:cubicBezTo>
                  <a:cubicBezTo>
                    <a:pt x="14268" y="10004"/>
                    <a:pt x="15461" y="8425"/>
                    <a:pt x="14694" y="6932"/>
                  </a:cubicBezTo>
                  <a:cubicBezTo>
                    <a:pt x="14512" y="6569"/>
                    <a:pt x="14227" y="6309"/>
                    <a:pt x="13863" y="6180"/>
                  </a:cubicBezTo>
                  <a:cubicBezTo>
                    <a:pt x="13739" y="6143"/>
                    <a:pt x="13613" y="6129"/>
                    <a:pt x="13486" y="6129"/>
                  </a:cubicBezTo>
                  <a:cubicBezTo>
                    <a:pt x="13161" y="6129"/>
                    <a:pt x="12830" y="6220"/>
                    <a:pt x="12513" y="6257"/>
                  </a:cubicBezTo>
                  <a:cubicBezTo>
                    <a:pt x="12371" y="6277"/>
                    <a:pt x="12230" y="6286"/>
                    <a:pt x="12089" y="6286"/>
                  </a:cubicBezTo>
                  <a:cubicBezTo>
                    <a:pt x="10734" y="6286"/>
                    <a:pt x="9447" y="5413"/>
                    <a:pt x="8671" y="4284"/>
                  </a:cubicBezTo>
                  <a:cubicBezTo>
                    <a:pt x="7788" y="3012"/>
                    <a:pt x="7425" y="1507"/>
                    <a:pt x="7113" y="1"/>
                  </a:cubicBezTo>
                  <a:close/>
                </a:path>
              </a:pathLst>
            </a:custGeom>
            <a:solidFill>
              <a:srgbClr val="FFB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4"/>
            <p:cNvSpPr/>
            <p:nvPr/>
          </p:nvSpPr>
          <p:spPr>
            <a:xfrm>
              <a:off x="2758250" y="1722675"/>
              <a:ext cx="64275" cy="56500"/>
            </a:xfrm>
            <a:custGeom>
              <a:rect b="b" l="l" r="r" t="t"/>
              <a:pathLst>
                <a:path extrusionOk="0" h="2260" w="2571">
                  <a:moveTo>
                    <a:pt x="286" y="1"/>
                  </a:moveTo>
                  <a:cubicBezTo>
                    <a:pt x="130" y="79"/>
                    <a:pt x="53" y="234"/>
                    <a:pt x="53" y="416"/>
                  </a:cubicBezTo>
                  <a:cubicBezTo>
                    <a:pt x="1" y="831"/>
                    <a:pt x="53" y="1247"/>
                    <a:pt x="182" y="1636"/>
                  </a:cubicBezTo>
                  <a:cubicBezTo>
                    <a:pt x="364" y="2026"/>
                    <a:pt x="728" y="2259"/>
                    <a:pt x="1117" y="2259"/>
                  </a:cubicBezTo>
                  <a:cubicBezTo>
                    <a:pt x="1688" y="2259"/>
                    <a:pt x="2207" y="1948"/>
                    <a:pt x="2493" y="1454"/>
                  </a:cubicBezTo>
                  <a:cubicBezTo>
                    <a:pt x="2519" y="1325"/>
                    <a:pt x="2519" y="1221"/>
                    <a:pt x="2519" y="1117"/>
                  </a:cubicBezTo>
                  <a:lnTo>
                    <a:pt x="2571" y="1117"/>
                  </a:lnTo>
                  <a:cubicBezTo>
                    <a:pt x="1948" y="702"/>
                    <a:pt x="1273" y="338"/>
                    <a:pt x="572" y="53"/>
                  </a:cubicBez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4"/>
            <p:cNvSpPr/>
            <p:nvPr/>
          </p:nvSpPr>
          <p:spPr>
            <a:xfrm>
              <a:off x="2759550" y="1751875"/>
              <a:ext cx="47400" cy="27950"/>
            </a:xfrm>
            <a:custGeom>
              <a:rect b="b" l="l" r="r" t="t"/>
              <a:pathLst>
                <a:path extrusionOk="0" h="1118" w="1896">
                  <a:moveTo>
                    <a:pt x="1" y="1"/>
                  </a:moveTo>
                  <a:cubicBezTo>
                    <a:pt x="26" y="157"/>
                    <a:pt x="78" y="338"/>
                    <a:pt x="156" y="494"/>
                  </a:cubicBezTo>
                  <a:cubicBezTo>
                    <a:pt x="312" y="858"/>
                    <a:pt x="676" y="1117"/>
                    <a:pt x="1065" y="1117"/>
                  </a:cubicBezTo>
                  <a:cubicBezTo>
                    <a:pt x="1350" y="1117"/>
                    <a:pt x="1636" y="1039"/>
                    <a:pt x="1896" y="884"/>
                  </a:cubicBezTo>
                  <a:cubicBezTo>
                    <a:pt x="1714" y="650"/>
                    <a:pt x="1506" y="468"/>
                    <a:pt x="1273" y="338"/>
                  </a:cubicBezTo>
                  <a:cubicBezTo>
                    <a:pt x="883" y="131"/>
                    <a:pt x="442"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4"/>
            <p:cNvSpPr/>
            <p:nvPr/>
          </p:nvSpPr>
          <p:spPr>
            <a:xfrm>
              <a:off x="2982175" y="1785575"/>
              <a:ext cx="58425" cy="54450"/>
            </a:xfrm>
            <a:custGeom>
              <a:rect b="b" l="l" r="r" t="t"/>
              <a:pathLst>
                <a:path extrusionOk="0" h="2178" w="2337">
                  <a:moveTo>
                    <a:pt x="2112" y="1"/>
                  </a:moveTo>
                  <a:cubicBezTo>
                    <a:pt x="959" y="1"/>
                    <a:pt x="0" y="917"/>
                    <a:pt x="0" y="2080"/>
                  </a:cubicBezTo>
                  <a:cubicBezTo>
                    <a:pt x="0" y="2145"/>
                    <a:pt x="45" y="2177"/>
                    <a:pt x="91" y="2177"/>
                  </a:cubicBezTo>
                  <a:cubicBezTo>
                    <a:pt x="136" y="2177"/>
                    <a:pt x="182" y="2145"/>
                    <a:pt x="182" y="2080"/>
                  </a:cubicBezTo>
                  <a:cubicBezTo>
                    <a:pt x="182" y="1405"/>
                    <a:pt x="571" y="782"/>
                    <a:pt x="1168" y="444"/>
                  </a:cubicBezTo>
                  <a:lnTo>
                    <a:pt x="1168" y="444"/>
                  </a:lnTo>
                  <a:cubicBezTo>
                    <a:pt x="1402" y="1015"/>
                    <a:pt x="779" y="1457"/>
                    <a:pt x="338" y="1690"/>
                  </a:cubicBezTo>
                  <a:cubicBezTo>
                    <a:pt x="252" y="1733"/>
                    <a:pt x="308" y="1865"/>
                    <a:pt x="389" y="1865"/>
                  </a:cubicBezTo>
                  <a:cubicBezTo>
                    <a:pt x="406" y="1865"/>
                    <a:pt x="424" y="1859"/>
                    <a:pt x="441" y="1846"/>
                  </a:cubicBezTo>
                  <a:cubicBezTo>
                    <a:pt x="987" y="1560"/>
                    <a:pt x="1610" y="1015"/>
                    <a:pt x="1324" y="366"/>
                  </a:cubicBezTo>
                  <a:cubicBezTo>
                    <a:pt x="1562" y="258"/>
                    <a:pt x="1800" y="204"/>
                    <a:pt x="2038" y="204"/>
                  </a:cubicBezTo>
                  <a:cubicBezTo>
                    <a:pt x="2086" y="204"/>
                    <a:pt x="2133" y="206"/>
                    <a:pt x="2181" y="211"/>
                  </a:cubicBezTo>
                  <a:cubicBezTo>
                    <a:pt x="2337" y="211"/>
                    <a:pt x="2337" y="29"/>
                    <a:pt x="2207" y="3"/>
                  </a:cubicBezTo>
                  <a:cubicBezTo>
                    <a:pt x="2175" y="1"/>
                    <a:pt x="2143" y="1"/>
                    <a:pt x="2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4"/>
            <p:cNvSpPr/>
            <p:nvPr/>
          </p:nvSpPr>
          <p:spPr>
            <a:xfrm>
              <a:off x="2732575" y="1690450"/>
              <a:ext cx="18175" cy="35800"/>
            </a:xfrm>
            <a:custGeom>
              <a:rect b="b" l="l" r="r" t="t"/>
              <a:pathLst>
                <a:path extrusionOk="0" h="1432" w="727">
                  <a:moveTo>
                    <a:pt x="599" y="1"/>
                  </a:moveTo>
                  <a:cubicBezTo>
                    <a:pt x="574" y="1"/>
                    <a:pt x="550" y="13"/>
                    <a:pt x="534" y="44"/>
                  </a:cubicBezTo>
                  <a:cubicBezTo>
                    <a:pt x="353" y="459"/>
                    <a:pt x="171" y="874"/>
                    <a:pt x="15" y="1316"/>
                  </a:cubicBezTo>
                  <a:cubicBezTo>
                    <a:pt x="0" y="1391"/>
                    <a:pt x="55" y="1432"/>
                    <a:pt x="109" y="1432"/>
                  </a:cubicBezTo>
                  <a:cubicBezTo>
                    <a:pt x="148" y="1432"/>
                    <a:pt x="186" y="1411"/>
                    <a:pt x="197" y="1368"/>
                  </a:cubicBezTo>
                  <a:cubicBezTo>
                    <a:pt x="353" y="952"/>
                    <a:pt x="534" y="537"/>
                    <a:pt x="690" y="147"/>
                  </a:cubicBezTo>
                  <a:cubicBezTo>
                    <a:pt x="727" y="74"/>
                    <a:pt x="660" y="1"/>
                    <a:pt x="5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4"/>
            <p:cNvSpPr/>
            <p:nvPr/>
          </p:nvSpPr>
          <p:spPr>
            <a:xfrm>
              <a:off x="2849525" y="1727000"/>
              <a:ext cx="20375" cy="31950"/>
            </a:xfrm>
            <a:custGeom>
              <a:rect b="b" l="l" r="r" t="t"/>
              <a:pathLst>
                <a:path extrusionOk="0" h="1278" w="815">
                  <a:moveTo>
                    <a:pt x="688" y="1"/>
                  </a:moveTo>
                  <a:cubicBezTo>
                    <a:pt x="656" y="1"/>
                    <a:pt x="624" y="18"/>
                    <a:pt x="607" y="61"/>
                  </a:cubicBezTo>
                  <a:cubicBezTo>
                    <a:pt x="425" y="399"/>
                    <a:pt x="218" y="762"/>
                    <a:pt x="36" y="1126"/>
                  </a:cubicBezTo>
                  <a:cubicBezTo>
                    <a:pt x="1" y="1214"/>
                    <a:pt x="73" y="1278"/>
                    <a:pt x="139" y="1278"/>
                  </a:cubicBezTo>
                  <a:cubicBezTo>
                    <a:pt x="171" y="1278"/>
                    <a:pt x="201" y="1263"/>
                    <a:pt x="218" y="1230"/>
                  </a:cubicBezTo>
                  <a:cubicBezTo>
                    <a:pt x="399" y="866"/>
                    <a:pt x="581" y="503"/>
                    <a:pt x="763" y="139"/>
                  </a:cubicBezTo>
                  <a:cubicBezTo>
                    <a:pt x="815" y="70"/>
                    <a:pt x="751" y="1"/>
                    <a:pt x="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4"/>
            <p:cNvSpPr/>
            <p:nvPr/>
          </p:nvSpPr>
          <p:spPr>
            <a:xfrm>
              <a:off x="2751750" y="1720725"/>
              <a:ext cx="74025" cy="60475"/>
            </a:xfrm>
            <a:custGeom>
              <a:rect b="b" l="l" r="r" t="t"/>
              <a:pathLst>
                <a:path extrusionOk="0" h="2419" w="2961">
                  <a:moveTo>
                    <a:pt x="468" y="208"/>
                  </a:moveTo>
                  <a:cubicBezTo>
                    <a:pt x="1273" y="364"/>
                    <a:pt x="2052" y="702"/>
                    <a:pt x="2753" y="1169"/>
                  </a:cubicBezTo>
                  <a:cubicBezTo>
                    <a:pt x="2597" y="1455"/>
                    <a:pt x="2415" y="1714"/>
                    <a:pt x="2208" y="1948"/>
                  </a:cubicBezTo>
                  <a:cubicBezTo>
                    <a:pt x="1766" y="1377"/>
                    <a:pt x="1091" y="1039"/>
                    <a:pt x="364" y="1039"/>
                  </a:cubicBezTo>
                  <a:cubicBezTo>
                    <a:pt x="338" y="754"/>
                    <a:pt x="364" y="468"/>
                    <a:pt x="468" y="208"/>
                  </a:cubicBezTo>
                  <a:close/>
                  <a:moveTo>
                    <a:pt x="390" y="1221"/>
                  </a:moveTo>
                  <a:cubicBezTo>
                    <a:pt x="1039" y="1221"/>
                    <a:pt x="1662" y="1532"/>
                    <a:pt x="2052" y="2078"/>
                  </a:cubicBezTo>
                  <a:cubicBezTo>
                    <a:pt x="1870" y="2207"/>
                    <a:pt x="1662" y="2259"/>
                    <a:pt x="1429" y="2259"/>
                  </a:cubicBezTo>
                  <a:cubicBezTo>
                    <a:pt x="780" y="2259"/>
                    <a:pt x="468" y="1792"/>
                    <a:pt x="390" y="1221"/>
                  </a:cubicBezTo>
                  <a:close/>
                  <a:moveTo>
                    <a:pt x="416" y="1"/>
                  </a:moveTo>
                  <a:cubicBezTo>
                    <a:pt x="390" y="1"/>
                    <a:pt x="364" y="1"/>
                    <a:pt x="338" y="27"/>
                  </a:cubicBezTo>
                  <a:cubicBezTo>
                    <a:pt x="313" y="53"/>
                    <a:pt x="313" y="53"/>
                    <a:pt x="313" y="79"/>
                  </a:cubicBezTo>
                  <a:cubicBezTo>
                    <a:pt x="1" y="883"/>
                    <a:pt x="79" y="2026"/>
                    <a:pt x="1039" y="2337"/>
                  </a:cubicBezTo>
                  <a:cubicBezTo>
                    <a:pt x="1194" y="2393"/>
                    <a:pt x="1339" y="2418"/>
                    <a:pt x="1475" y="2418"/>
                  </a:cubicBezTo>
                  <a:cubicBezTo>
                    <a:pt x="2159" y="2418"/>
                    <a:pt x="2614" y="1776"/>
                    <a:pt x="2961" y="1169"/>
                  </a:cubicBezTo>
                  <a:cubicBezTo>
                    <a:pt x="2961" y="1117"/>
                    <a:pt x="2961" y="1065"/>
                    <a:pt x="2909" y="1039"/>
                  </a:cubicBezTo>
                  <a:cubicBezTo>
                    <a:pt x="2156" y="546"/>
                    <a:pt x="1325" y="182"/>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4"/>
            <p:cNvSpPr/>
            <p:nvPr/>
          </p:nvSpPr>
          <p:spPr>
            <a:xfrm>
              <a:off x="2676475" y="1540700"/>
              <a:ext cx="527025" cy="427575"/>
            </a:xfrm>
            <a:custGeom>
              <a:rect b="b" l="l" r="r" t="t"/>
              <a:pathLst>
                <a:path extrusionOk="0" h="17103" w="21081">
                  <a:moveTo>
                    <a:pt x="4393" y="953"/>
                  </a:moveTo>
                  <a:cubicBezTo>
                    <a:pt x="4786" y="953"/>
                    <a:pt x="5209" y="1032"/>
                    <a:pt x="5660" y="1205"/>
                  </a:cubicBezTo>
                  <a:lnTo>
                    <a:pt x="5764" y="1205"/>
                  </a:lnTo>
                  <a:cubicBezTo>
                    <a:pt x="5868" y="1257"/>
                    <a:pt x="5972" y="1335"/>
                    <a:pt x="6075" y="1413"/>
                  </a:cubicBezTo>
                  <a:cubicBezTo>
                    <a:pt x="4206" y="1413"/>
                    <a:pt x="2441" y="2217"/>
                    <a:pt x="1247" y="3671"/>
                  </a:cubicBezTo>
                  <a:cubicBezTo>
                    <a:pt x="1764" y="2180"/>
                    <a:pt x="2844" y="953"/>
                    <a:pt x="4393" y="953"/>
                  </a:cubicBezTo>
                  <a:close/>
                  <a:moveTo>
                    <a:pt x="6011" y="1613"/>
                  </a:moveTo>
                  <a:cubicBezTo>
                    <a:pt x="6110" y="1613"/>
                    <a:pt x="6209" y="1615"/>
                    <a:pt x="6309" y="1620"/>
                  </a:cubicBezTo>
                  <a:cubicBezTo>
                    <a:pt x="6413" y="1698"/>
                    <a:pt x="6517" y="1802"/>
                    <a:pt x="6647" y="1906"/>
                  </a:cubicBezTo>
                  <a:cubicBezTo>
                    <a:pt x="6595" y="1906"/>
                    <a:pt x="6595" y="1958"/>
                    <a:pt x="6595" y="1984"/>
                  </a:cubicBezTo>
                  <a:cubicBezTo>
                    <a:pt x="5920" y="2814"/>
                    <a:pt x="4959" y="3334"/>
                    <a:pt x="3973" y="3775"/>
                  </a:cubicBezTo>
                  <a:cubicBezTo>
                    <a:pt x="2986" y="4216"/>
                    <a:pt x="1948" y="4606"/>
                    <a:pt x="909" y="4943"/>
                  </a:cubicBezTo>
                  <a:cubicBezTo>
                    <a:pt x="935" y="4684"/>
                    <a:pt x="987" y="4424"/>
                    <a:pt x="1065" y="4190"/>
                  </a:cubicBezTo>
                  <a:cubicBezTo>
                    <a:pt x="2202" y="2584"/>
                    <a:pt x="4044" y="1613"/>
                    <a:pt x="6011" y="1613"/>
                  </a:cubicBezTo>
                  <a:close/>
                  <a:moveTo>
                    <a:pt x="6802" y="2036"/>
                  </a:moveTo>
                  <a:cubicBezTo>
                    <a:pt x="6906" y="2165"/>
                    <a:pt x="7036" y="2295"/>
                    <a:pt x="7140" y="2425"/>
                  </a:cubicBezTo>
                  <a:cubicBezTo>
                    <a:pt x="5655" y="4132"/>
                    <a:pt x="3486" y="5132"/>
                    <a:pt x="1218" y="5132"/>
                  </a:cubicBezTo>
                  <a:cubicBezTo>
                    <a:pt x="1107" y="5132"/>
                    <a:pt x="995" y="5130"/>
                    <a:pt x="883" y="5125"/>
                  </a:cubicBezTo>
                  <a:cubicBezTo>
                    <a:pt x="2025" y="4761"/>
                    <a:pt x="3142" y="4320"/>
                    <a:pt x="4232" y="3827"/>
                  </a:cubicBezTo>
                  <a:cubicBezTo>
                    <a:pt x="5219" y="3437"/>
                    <a:pt x="6075" y="2814"/>
                    <a:pt x="6776" y="2036"/>
                  </a:cubicBezTo>
                  <a:close/>
                  <a:moveTo>
                    <a:pt x="7659" y="2866"/>
                  </a:moveTo>
                  <a:lnTo>
                    <a:pt x="7659" y="2866"/>
                  </a:lnTo>
                  <a:cubicBezTo>
                    <a:pt x="8905" y="4476"/>
                    <a:pt x="9398" y="6942"/>
                    <a:pt x="11034" y="8162"/>
                  </a:cubicBezTo>
                  <a:cubicBezTo>
                    <a:pt x="9061" y="7228"/>
                    <a:pt x="7841" y="5125"/>
                    <a:pt x="7659" y="2866"/>
                  </a:cubicBezTo>
                  <a:close/>
                  <a:moveTo>
                    <a:pt x="7727" y="1346"/>
                  </a:moveTo>
                  <a:cubicBezTo>
                    <a:pt x="9365" y="1346"/>
                    <a:pt x="11049" y="2170"/>
                    <a:pt x="12124" y="3308"/>
                  </a:cubicBezTo>
                  <a:cubicBezTo>
                    <a:pt x="12799" y="4009"/>
                    <a:pt x="13292" y="4865"/>
                    <a:pt x="13578" y="5774"/>
                  </a:cubicBezTo>
                  <a:cubicBezTo>
                    <a:pt x="13864" y="6709"/>
                    <a:pt x="13864" y="7695"/>
                    <a:pt x="14227" y="8604"/>
                  </a:cubicBezTo>
                  <a:lnTo>
                    <a:pt x="14149" y="8578"/>
                  </a:lnTo>
                  <a:cubicBezTo>
                    <a:pt x="13968" y="8542"/>
                    <a:pt x="13788" y="8522"/>
                    <a:pt x="13607" y="8522"/>
                  </a:cubicBezTo>
                  <a:cubicBezTo>
                    <a:pt x="13398" y="8522"/>
                    <a:pt x="13190" y="8548"/>
                    <a:pt x="12981" y="8604"/>
                  </a:cubicBezTo>
                  <a:cubicBezTo>
                    <a:pt x="12436" y="7851"/>
                    <a:pt x="12020" y="6994"/>
                    <a:pt x="11735" y="6111"/>
                  </a:cubicBezTo>
                  <a:cubicBezTo>
                    <a:pt x="11475" y="5229"/>
                    <a:pt x="11345" y="4372"/>
                    <a:pt x="10826" y="3593"/>
                  </a:cubicBezTo>
                  <a:cubicBezTo>
                    <a:pt x="10049" y="2451"/>
                    <a:pt x="8769" y="1791"/>
                    <a:pt x="7412" y="1791"/>
                  </a:cubicBezTo>
                  <a:cubicBezTo>
                    <a:pt x="7227" y="1791"/>
                    <a:pt x="7041" y="1803"/>
                    <a:pt x="6854" y="1828"/>
                  </a:cubicBezTo>
                  <a:cubicBezTo>
                    <a:pt x="6750" y="1724"/>
                    <a:pt x="6621" y="1620"/>
                    <a:pt x="6491" y="1516"/>
                  </a:cubicBezTo>
                  <a:cubicBezTo>
                    <a:pt x="6892" y="1400"/>
                    <a:pt x="7308" y="1346"/>
                    <a:pt x="7727" y="1346"/>
                  </a:cubicBezTo>
                  <a:close/>
                  <a:moveTo>
                    <a:pt x="7442" y="1988"/>
                  </a:moveTo>
                  <a:cubicBezTo>
                    <a:pt x="9006" y="1988"/>
                    <a:pt x="10464" y="2942"/>
                    <a:pt x="11086" y="4424"/>
                  </a:cubicBezTo>
                  <a:cubicBezTo>
                    <a:pt x="11397" y="5177"/>
                    <a:pt x="11475" y="6008"/>
                    <a:pt x="11761" y="6786"/>
                  </a:cubicBezTo>
                  <a:cubicBezTo>
                    <a:pt x="12020" y="7435"/>
                    <a:pt x="12332" y="8058"/>
                    <a:pt x="12747" y="8604"/>
                  </a:cubicBezTo>
                  <a:cubicBezTo>
                    <a:pt x="12682" y="8617"/>
                    <a:pt x="12624" y="8623"/>
                    <a:pt x="12566" y="8623"/>
                  </a:cubicBezTo>
                  <a:cubicBezTo>
                    <a:pt x="12507" y="8623"/>
                    <a:pt x="12449" y="8617"/>
                    <a:pt x="12384" y="8604"/>
                  </a:cubicBezTo>
                  <a:lnTo>
                    <a:pt x="12280" y="8578"/>
                  </a:lnTo>
                  <a:cubicBezTo>
                    <a:pt x="9580" y="7799"/>
                    <a:pt x="9243" y="4424"/>
                    <a:pt x="7633" y="2529"/>
                  </a:cubicBezTo>
                  <a:lnTo>
                    <a:pt x="7633" y="2399"/>
                  </a:lnTo>
                  <a:cubicBezTo>
                    <a:pt x="7633" y="2293"/>
                    <a:pt x="7536" y="2210"/>
                    <a:pt x="7442" y="2210"/>
                  </a:cubicBezTo>
                  <a:cubicBezTo>
                    <a:pt x="7398" y="2210"/>
                    <a:pt x="7354" y="2228"/>
                    <a:pt x="7321" y="2269"/>
                  </a:cubicBezTo>
                  <a:lnTo>
                    <a:pt x="7270" y="2295"/>
                  </a:lnTo>
                  <a:cubicBezTo>
                    <a:pt x="7192" y="2191"/>
                    <a:pt x="7114" y="2087"/>
                    <a:pt x="7036" y="2010"/>
                  </a:cubicBezTo>
                  <a:cubicBezTo>
                    <a:pt x="7172" y="1995"/>
                    <a:pt x="7307" y="1988"/>
                    <a:pt x="7442" y="1988"/>
                  </a:cubicBezTo>
                  <a:close/>
                  <a:moveTo>
                    <a:pt x="8302" y="397"/>
                  </a:moveTo>
                  <a:cubicBezTo>
                    <a:pt x="8366" y="397"/>
                    <a:pt x="8429" y="398"/>
                    <a:pt x="8490" y="400"/>
                  </a:cubicBezTo>
                  <a:cubicBezTo>
                    <a:pt x="10073" y="452"/>
                    <a:pt x="11449" y="1335"/>
                    <a:pt x="12721" y="2165"/>
                  </a:cubicBezTo>
                  <a:cubicBezTo>
                    <a:pt x="14746" y="3463"/>
                    <a:pt x="15006" y="6371"/>
                    <a:pt x="14642" y="8785"/>
                  </a:cubicBezTo>
                  <a:cubicBezTo>
                    <a:pt x="14565" y="8733"/>
                    <a:pt x="14487" y="8707"/>
                    <a:pt x="14409" y="8656"/>
                  </a:cubicBezTo>
                  <a:cubicBezTo>
                    <a:pt x="14435" y="8630"/>
                    <a:pt x="14435" y="8604"/>
                    <a:pt x="14409" y="8578"/>
                  </a:cubicBezTo>
                  <a:cubicBezTo>
                    <a:pt x="13941" y="7487"/>
                    <a:pt x="13993" y="6267"/>
                    <a:pt x="13552" y="5177"/>
                  </a:cubicBezTo>
                  <a:cubicBezTo>
                    <a:pt x="13189" y="4294"/>
                    <a:pt x="12643" y="3515"/>
                    <a:pt x="11942" y="2866"/>
                  </a:cubicBezTo>
                  <a:cubicBezTo>
                    <a:pt x="10871" y="1855"/>
                    <a:pt x="9254" y="1146"/>
                    <a:pt x="7706" y="1146"/>
                  </a:cubicBezTo>
                  <a:cubicBezTo>
                    <a:pt x="7228" y="1146"/>
                    <a:pt x="6756" y="1214"/>
                    <a:pt x="6309" y="1361"/>
                  </a:cubicBezTo>
                  <a:cubicBezTo>
                    <a:pt x="6179" y="1257"/>
                    <a:pt x="6049" y="1179"/>
                    <a:pt x="5894" y="1075"/>
                  </a:cubicBezTo>
                  <a:cubicBezTo>
                    <a:pt x="6516" y="548"/>
                    <a:pt x="7536" y="397"/>
                    <a:pt x="8302" y="397"/>
                  </a:cubicBezTo>
                  <a:close/>
                  <a:moveTo>
                    <a:pt x="7296" y="2866"/>
                  </a:moveTo>
                  <a:cubicBezTo>
                    <a:pt x="7529" y="6085"/>
                    <a:pt x="9788" y="8967"/>
                    <a:pt x="13215" y="9071"/>
                  </a:cubicBezTo>
                  <a:cubicBezTo>
                    <a:pt x="13292" y="9071"/>
                    <a:pt x="13344" y="9045"/>
                    <a:pt x="13370" y="8967"/>
                  </a:cubicBezTo>
                  <a:cubicBezTo>
                    <a:pt x="13468" y="8952"/>
                    <a:pt x="13564" y="8944"/>
                    <a:pt x="13656" y="8944"/>
                  </a:cubicBezTo>
                  <a:cubicBezTo>
                    <a:pt x="14662" y="8944"/>
                    <a:pt x="15293" y="9822"/>
                    <a:pt x="15032" y="10940"/>
                  </a:cubicBezTo>
                  <a:cubicBezTo>
                    <a:pt x="14833" y="11796"/>
                    <a:pt x="13795" y="12346"/>
                    <a:pt x="12888" y="12346"/>
                  </a:cubicBezTo>
                  <a:cubicBezTo>
                    <a:pt x="12612" y="12346"/>
                    <a:pt x="12348" y="12295"/>
                    <a:pt x="12124" y="12186"/>
                  </a:cubicBezTo>
                  <a:lnTo>
                    <a:pt x="12150" y="12186"/>
                  </a:lnTo>
                  <a:cubicBezTo>
                    <a:pt x="12124" y="12169"/>
                    <a:pt x="12092" y="12160"/>
                    <a:pt x="12060" y="12160"/>
                  </a:cubicBezTo>
                  <a:cubicBezTo>
                    <a:pt x="11994" y="12160"/>
                    <a:pt x="11925" y="12195"/>
                    <a:pt x="11891" y="12264"/>
                  </a:cubicBezTo>
                  <a:cubicBezTo>
                    <a:pt x="11115" y="13855"/>
                    <a:pt x="9631" y="14365"/>
                    <a:pt x="8022" y="14365"/>
                  </a:cubicBezTo>
                  <a:cubicBezTo>
                    <a:pt x="6507" y="14365"/>
                    <a:pt x="4882" y="13912"/>
                    <a:pt x="3635" y="13484"/>
                  </a:cubicBezTo>
                  <a:cubicBezTo>
                    <a:pt x="2129" y="13043"/>
                    <a:pt x="987" y="11823"/>
                    <a:pt x="624" y="10291"/>
                  </a:cubicBezTo>
                  <a:cubicBezTo>
                    <a:pt x="260" y="8733"/>
                    <a:pt x="624" y="6994"/>
                    <a:pt x="1247" y="5514"/>
                  </a:cubicBezTo>
                  <a:cubicBezTo>
                    <a:pt x="3531" y="5514"/>
                    <a:pt x="5712" y="4554"/>
                    <a:pt x="7296" y="2866"/>
                  </a:cubicBezTo>
                  <a:close/>
                  <a:moveTo>
                    <a:pt x="15239" y="1879"/>
                  </a:moveTo>
                  <a:cubicBezTo>
                    <a:pt x="16757" y="1879"/>
                    <a:pt x="18449" y="2630"/>
                    <a:pt x="19341" y="3541"/>
                  </a:cubicBezTo>
                  <a:cubicBezTo>
                    <a:pt x="21081" y="5307"/>
                    <a:pt x="20510" y="8084"/>
                    <a:pt x="19471" y="10031"/>
                  </a:cubicBezTo>
                  <a:cubicBezTo>
                    <a:pt x="18978" y="10940"/>
                    <a:pt x="17187" y="12550"/>
                    <a:pt x="18017" y="13718"/>
                  </a:cubicBezTo>
                  <a:cubicBezTo>
                    <a:pt x="18338" y="14130"/>
                    <a:pt x="18840" y="14381"/>
                    <a:pt x="19364" y="14381"/>
                  </a:cubicBezTo>
                  <a:cubicBezTo>
                    <a:pt x="19434" y="14381"/>
                    <a:pt x="19504" y="14376"/>
                    <a:pt x="19575" y="14367"/>
                  </a:cubicBezTo>
                  <a:lnTo>
                    <a:pt x="19575" y="14367"/>
                  </a:lnTo>
                  <a:cubicBezTo>
                    <a:pt x="19318" y="14473"/>
                    <a:pt x="19042" y="14526"/>
                    <a:pt x="18765" y="14526"/>
                  </a:cubicBezTo>
                  <a:cubicBezTo>
                    <a:pt x="18567" y="14526"/>
                    <a:pt x="18368" y="14499"/>
                    <a:pt x="18173" y="14445"/>
                  </a:cubicBezTo>
                  <a:cubicBezTo>
                    <a:pt x="17161" y="14159"/>
                    <a:pt x="17057" y="13017"/>
                    <a:pt x="17213" y="12134"/>
                  </a:cubicBezTo>
                  <a:cubicBezTo>
                    <a:pt x="17472" y="10655"/>
                    <a:pt x="18485" y="9434"/>
                    <a:pt x="18822" y="7981"/>
                  </a:cubicBezTo>
                  <a:cubicBezTo>
                    <a:pt x="19134" y="6657"/>
                    <a:pt x="18718" y="5255"/>
                    <a:pt x="17758" y="4294"/>
                  </a:cubicBezTo>
                  <a:cubicBezTo>
                    <a:pt x="16797" y="3308"/>
                    <a:pt x="15421" y="2866"/>
                    <a:pt x="14071" y="2840"/>
                  </a:cubicBezTo>
                  <a:cubicBezTo>
                    <a:pt x="14071" y="2814"/>
                    <a:pt x="14045" y="2814"/>
                    <a:pt x="14045" y="2788"/>
                  </a:cubicBezTo>
                  <a:cubicBezTo>
                    <a:pt x="13916" y="2607"/>
                    <a:pt x="13760" y="2425"/>
                    <a:pt x="13578" y="2269"/>
                  </a:cubicBezTo>
                  <a:cubicBezTo>
                    <a:pt x="14064" y="1997"/>
                    <a:pt x="14638" y="1879"/>
                    <a:pt x="15239" y="1879"/>
                  </a:cubicBezTo>
                  <a:close/>
                  <a:moveTo>
                    <a:pt x="19912" y="15509"/>
                  </a:moveTo>
                  <a:cubicBezTo>
                    <a:pt x="19861" y="15561"/>
                    <a:pt x="19835" y="15639"/>
                    <a:pt x="19783" y="15691"/>
                  </a:cubicBezTo>
                  <a:cubicBezTo>
                    <a:pt x="19835" y="15639"/>
                    <a:pt x="19861" y="15561"/>
                    <a:pt x="19886" y="15509"/>
                  </a:cubicBezTo>
                  <a:close/>
                  <a:moveTo>
                    <a:pt x="14201" y="3048"/>
                  </a:moveTo>
                  <a:lnTo>
                    <a:pt x="14201" y="3048"/>
                  </a:lnTo>
                  <a:cubicBezTo>
                    <a:pt x="15863" y="3126"/>
                    <a:pt x="17446" y="3879"/>
                    <a:pt x="18303" y="5385"/>
                  </a:cubicBezTo>
                  <a:cubicBezTo>
                    <a:pt x="19237" y="7020"/>
                    <a:pt x="18485" y="8656"/>
                    <a:pt x="17758" y="10213"/>
                  </a:cubicBezTo>
                  <a:cubicBezTo>
                    <a:pt x="17187" y="11355"/>
                    <a:pt x="16486" y="12939"/>
                    <a:pt x="17342" y="14133"/>
                  </a:cubicBezTo>
                  <a:cubicBezTo>
                    <a:pt x="17674" y="14595"/>
                    <a:pt x="18125" y="14771"/>
                    <a:pt x="18605" y="14771"/>
                  </a:cubicBezTo>
                  <a:cubicBezTo>
                    <a:pt x="19178" y="14771"/>
                    <a:pt x="19794" y="14522"/>
                    <a:pt x="20302" y="14211"/>
                  </a:cubicBezTo>
                  <a:lnTo>
                    <a:pt x="20302" y="14211"/>
                  </a:lnTo>
                  <a:cubicBezTo>
                    <a:pt x="20250" y="14575"/>
                    <a:pt x="20146" y="14938"/>
                    <a:pt x="19990" y="15302"/>
                  </a:cubicBezTo>
                  <a:lnTo>
                    <a:pt x="20016" y="15302"/>
                  </a:lnTo>
                  <a:cubicBezTo>
                    <a:pt x="19990" y="15353"/>
                    <a:pt x="19964" y="15431"/>
                    <a:pt x="19912" y="15483"/>
                  </a:cubicBezTo>
                  <a:cubicBezTo>
                    <a:pt x="19938" y="15431"/>
                    <a:pt x="19964" y="15353"/>
                    <a:pt x="19990" y="15302"/>
                  </a:cubicBezTo>
                  <a:lnTo>
                    <a:pt x="19990" y="15302"/>
                  </a:lnTo>
                  <a:cubicBezTo>
                    <a:pt x="19483" y="15691"/>
                    <a:pt x="18865" y="15892"/>
                    <a:pt x="18245" y="15892"/>
                  </a:cubicBezTo>
                  <a:cubicBezTo>
                    <a:pt x="17914" y="15892"/>
                    <a:pt x="17581" y="15834"/>
                    <a:pt x="17264" y="15717"/>
                  </a:cubicBezTo>
                  <a:cubicBezTo>
                    <a:pt x="15421" y="15042"/>
                    <a:pt x="15240" y="12939"/>
                    <a:pt x="15551" y="11278"/>
                  </a:cubicBezTo>
                  <a:cubicBezTo>
                    <a:pt x="15811" y="9798"/>
                    <a:pt x="16460" y="8318"/>
                    <a:pt x="16044" y="6812"/>
                  </a:cubicBezTo>
                  <a:cubicBezTo>
                    <a:pt x="15863" y="6163"/>
                    <a:pt x="15473" y="5566"/>
                    <a:pt x="14980" y="5125"/>
                  </a:cubicBezTo>
                  <a:cubicBezTo>
                    <a:pt x="14850" y="4398"/>
                    <a:pt x="14565" y="3697"/>
                    <a:pt x="14201" y="3048"/>
                  </a:cubicBezTo>
                  <a:close/>
                  <a:moveTo>
                    <a:pt x="15058" y="5436"/>
                  </a:moveTo>
                  <a:lnTo>
                    <a:pt x="15058" y="5436"/>
                  </a:lnTo>
                  <a:cubicBezTo>
                    <a:pt x="15811" y="6319"/>
                    <a:pt x="16148" y="7461"/>
                    <a:pt x="15966" y="8604"/>
                  </a:cubicBezTo>
                  <a:cubicBezTo>
                    <a:pt x="15707" y="10343"/>
                    <a:pt x="14954" y="12004"/>
                    <a:pt x="15369" y="13796"/>
                  </a:cubicBezTo>
                  <a:cubicBezTo>
                    <a:pt x="15707" y="15094"/>
                    <a:pt x="16849" y="16028"/>
                    <a:pt x="18173" y="16106"/>
                  </a:cubicBezTo>
                  <a:cubicBezTo>
                    <a:pt x="18220" y="16108"/>
                    <a:pt x="18268" y="16110"/>
                    <a:pt x="18315" y="16110"/>
                  </a:cubicBezTo>
                  <a:cubicBezTo>
                    <a:pt x="18838" y="16110"/>
                    <a:pt x="19356" y="15977"/>
                    <a:pt x="19809" y="15691"/>
                  </a:cubicBezTo>
                  <a:lnTo>
                    <a:pt x="19809" y="15691"/>
                  </a:lnTo>
                  <a:cubicBezTo>
                    <a:pt x="19601" y="16002"/>
                    <a:pt x="19315" y="16236"/>
                    <a:pt x="18978" y="16418"/>
                  </a:cubicBezTo>
                  <a:lnTo>
                    <a:pt x="19004" y="16418"/>
                  </a:lnTo>
                  <a:cubicBezTo>
                    <a:pt x="18610" y="16640"/>
                    <a:pt x="18166" y="16736"/>
                    <a:pt x="17715" y="16736"/>
                  </a:cubicBezTo>
                  <a:cubicBezTo>
                    <a:pt x="17005" y="16736"/>
                    <a:pt x="16278" y="16497"/>
                    <a:pt x="15707" y="16132"/>
                  </a:cubicBezTo>
                  <a:cubicBezTo>
                    <a:pt x="14668" y="15483"/>
                    <a:pt x="14019" y="14029"/>
                    <a:pt x="13786" y="12576"/>
                  </a:cubicBezTo>
                  <a:cubicBezTo>
                    <a:pt x="14616" y="12316"/>
                    <a:pt x="15240" y="11667"/>
                    <a:pt x="15473" y="10836"/>
                  </a:cubicBezTo>
                  <a:cubicBezTo>
                    <a:pt x="15577" y="10213"/>
                    <a:pt x="15395" y="9564"/>
                    <a:pt x="15006" y="9071"/>
                  </a:cubicBezTo>
                  <a:cubicBezTo>
                    <a:pt x="15214" y="7877"/>
                    <a:pt x="15240" y="6657"/>
                    <a:pt x="15058" y="5436"/>
                  </a:cubicBezTo>
                  <a:close/>
                  <a:moveTo>
                    <a:pt x="8222" y="0"/>
                  </a:moveTo>
                  <a:cubicBezTo>
                    <a:pt x="7978" y="0"/>
                    <a:pt x="7737" y="20"/>
                    <a:pt x="7503" y="63"/>
                  </a:cubicBezTo>
                  <a:cubicBezTo>
                    <a:pt x="7062" y="114"/>
                    <a:pt x="6647" y="270"/>
                    <a:pt x="6257" y="452"/>
                  </a:cubicBezTo>
                  <a:cubicBezTo>
                    <a:pt x="6101" y="556"/>
                    <a:pt x="5946" y="634"/>
                    <a:pt x="5816" y="712"/>
                  </a:cubicBezTo>
                  <a:cubicBezTo>
                    <a:pt x="5687" y="782"/>
                    <a:pt x="5653" y="810"/>
                    <a:pt x="5631" y="810"/>
                  </a:cubicBezTo>
                  <a:cubicBezTo>
                    <a:pt x="5604" y="810"/>
                    <a:pt x="5595" y="769"/>
                    <a:pt x="5452" y="712"/>
                  </a:cubicBezTo>
                  <a:cubicBezTo>
                    <a:pt x="5133" y="589"/>
                    <a:pt x="4801" y="533"/>
                    <a:pt x="4469" y="533"/>
                  </a:cubicBezTo>
                  <a:cubicBezTo>
                    <a:pt x="3748" y="533"/>
                    <a:pt x="3028" y="796"/>
                    <a:pt x="2441" y="1205"/>
                  </a:cubicBezTo>
                  <a:cubicBezTo>
                    <a:pt x="831" y="2321"/>
                    <a:pt x="260" y="4658"/>
                    <a:pt x="442" y="6501"/>
                  </a:cubicBezTo>
                  <a:cubicBezTo>
                    <a:pt x="104" y="7669"/>
                    <a:pt x="1" y="8889"/>
                    <a:pt x="182" y="10083"/>
                  </a:cubicBezTo>
                  <a:cubicBezTo>
                    <a:pt x="494" y="11849"/>
                    <a:pt x="1584" y="13043"/>
                    <a:pt x="3220" y="13718"/>
                  </a:cubicBezTo>
                  <a:cubicBezTo>
                    <a:pt x="4494" y="14268"/>
                    <a:pt x="6219" y="14739"/>
                    <a:pt x="7851" y="14739"/>
                  </a:cubicBezTo>
                  <a:cubicBezTo>
                    <a:pt x="9611" y="14739"/>
                    <a:pt x="11262" y="14191"/>
                    <a:pt x="12124" y="12602"/>
                  </a:cubicBezTo>
                  <a:cubicBezTo>
                    <a:pt x="12368" y="12683"/>
                    <a:pt x="12631" y="12723"/>
                    <a:pt x="12896" y="12723"/>
                  </a:cubicBezTo>
                  <a:cubicBezTo>
                    <a:pt x="13055" y="12723"/>
                    <a:pt x="13215" y="12709"/>
                    <a:pt x="13370" y="12679"/>
                  </a:cubicBezTo>
                  <a:cubicBezTo>
                    <a:pt x="13682" y="14471"/>
                    <a:pt x="14694" y="16184"/>
                    <a:pt x="16252" y="16859"/>
                  </a:cubicBezTo>
                  <a:cubicBezTo>
                    <a:pt x="16685" y="17021"/>
                    <a:pt x="17135" y="17103"/>
                    <a:pt x="17583" y="17103"/>
                  </a:cubicBezTo>
                  <a:cubicBezTo>
                    <a:pt x="18211" y="17103"/>
                    <a:pt x="18833" y="16944"/>
                    <a:pt x="19393" y="16626"/>
                  </a:cubicBezTo>
                  <a:cubicBezTo>
                    <a:pt x="19912" y="16314"/>
                    <a:pt x="20146" y="15795"/>
                    <a:pt x="20406" y="15276"/>
                  </a:cubicBezTo>
                  <a:cubicBezTo>
                    <a:pt x="20639" y="14730"/>
                    <a:pt x="20743" y="14107"/>
                    <a:pt x="20717" y="13510"/>
                  </a:cubicBezTo>
                  <a:cubicBezTo>
                    <a:pt x="20701" y="13397"/>
                    <a:pt x="20614" y="13334"/>
                    <a:pt x="20526" y="13334"/>
                  </a:cubicBezTo>
                  <a:cubicBezTo>
                    <a:pt x="20473" y="13334"/>
                    <a:pt x="20419" y="13357"/>
                    <a:pt x="20380" y="13406"/>
                  </a:cubicBezTo>
                  <a:cubicBezTo>
                    <a:pt x="20198" y="13809"/>
                    <a:pt x="19757" y="14023"/>
                    <a:pt x="19319" y="14023"/>
                  </a:cubicBezTo>
                  <a:cubicBezTo>
                    <a:pt x="18881" y="14023"/>
                    <a:pt x="18446" y="13809"/>
                    <a:pt x="18277" y="13354"/>
                  </a:cubicBezTo>
                  <a:cubicBezTo>
                    <a:pt x="18043" y="12757"/>
                    <a:pt x="18511" y="12108"/>
                    <a:pt x="18848" y="11641"/>
                  </a:cubicBezTo>
                  <a:cubicBezTo>
                    <a:pt x="19367" y="10940"/>
                    <a:pt x="19809" y="10187"/>
                    <a:pt x="20198" y="9408"/>
                  </a:cubicBezTo>
                  <a:cubicBezTo>
                    <a:pt x="20925" y="7903"/>
                    <a:pt x="21003" y="6137"/>
                    <a:pt x="20432" y="4554"/>
                  </a:cubicBezTo>
                  <a:cubicBezTo>
                    <a:pt x="19886" y="3178"/>
                    <a:pt x="18614" y="2321"/>
                    <a:pt x="17238" y="1880"/>
                  </a:cubicBezTo>
                  <a:cubicBezTo>
                    <a:pt x="16628" y="1672"/>
                    <a:pt x="15927" y="1536"/>
                    <a:pt x="15236" y="1536"/>
                  </a:cubicBezTo>
                  <a:cubicBezTo>
                    <a:pt x="14545" y="1536"/>
                    <a:pt x="13864" y="1672"/>
                    <a:pt x="13292" y="2010"/>
                  </a:cubicBezTo>
                  <a:cubicBezTo>
                    <a:pt x="12566" y="1516"/>
                    <a:pt x="11787" y="1075"/>
                    <a:pt x="11008" y="712"/>
                  </a:cubicBezTo>
                  <a:cubicBezTo>
                    <a:pt x="10182" y="298"/>
                    <a:pt x="9175" y="0"/>
                    <a:pt x="822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4"/>
            <p:cNvSpPr/>
            <p:nvPr/>
          </p:nvSpPr>
          <p:spPr>
            <a:xfrm>
              <a:off x="2784225" y="1700925"/>
              <a:ext cx="25400" cy="24175"/>
            </a:xfrm>
            <a:custGeom>
              <a:rect b="b" l="l" r="r" t="t"/>
              <a:pathLst>
                <a:path extrusionOk="0" h="967" w="1016">
                  <a:moveTo>
                    <a:pt x="610" y="1"/>
                  </a:moveTo>
                  <a:cubicBezTo>
                    <a:pt x="493" y="1"/>
                    <a:pt x="376" y="40"/>
                    <a:pt x="286" y="118"/>
                  </a:cubicBezTo>
                  <a:cubicBezTo>
                    <a:pt x="78" y="325"/>
                    <a:pt x="0" y="637"/>
                    <a:pt x="130" y="923"/>
                  </a:cubicBezTo>
                  <a:cubicBezTo>
                    <a:pt x="149" y="952"/>
                    <a:pt x="187" y="966"/>
                    <a:pt x="224" y="966"/>
                  </a:cubicBezTo>
                  <a:cubicBezTo>
                    <a:pt x="285" y="966"/>
                    <a:pt x="344" y="926"/>
                    <a:pt x="312" y="845"/>
                  </a:cubicBezTo>
                  <a:cubicBezTo>
                    <a:pt x="234" y="689"/>
                    <a:pt x="260" y="481"/>
                    <a:pt x="338" y="325"/>
                  </a:cubicBezTo>
                  <a:cubicBezTo>
                    <a:pt x="400" y="232"/>
                    <a:pt x="500" y="185"/>
                    <a:pt x="603" y="185"/>
                  </a:cubicBezTo>
                  <a:cubicBezTo>
                    <a:pt x="672" y="185"/>
                    <a:pt x="743" y="206"/>
                    <a:pt x="805" y="248"/>
                  </a:cubicBezTo>
                  <a:cubicBezTo>
                    <a:pt x="822" y="264"/>
                    <a:pt x="842" y="272"/>
                    <a:pt x="863" y="272"/>
                  </a:cubicBezTo>
                  <a:cubicBezTo>
                    <a:pt x="938" y="272"/>
                    <a:pt x="1016" y="179"/>
                    <a:pt x="935" y="118"/>
                  </a:cubicBezTo>
                  <a:cubicBezTo>
                    <a:pt x="844" y="40"/>
                    <a:pt x="727" y="1"/>
                    <a:pt x="6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4"/>
            <p:cNvSpPr/>
            <p:nvPr/>
          </p:nvSpPr>
          <p:spPr>
            <a:xfrm>
              <a:off x="2692050" y="1735025"/>
              <a:ext cx="65575" cy="52400"/>
            </a:xfrm>
            <a:custGeom>
              <a:rect b="b" l="l" r="r" t="t"/>
              <a:pathLst>
                <a:path extrusionOk="0" h="2096" w="2623">
                  <a:moveTo>
                    <a:pt x="1095" y="181"/>
                  </a:moveTo>
                  <a:cubicBezTo>
                    <a:pt x="1457" y="181"/>
                    <a:pt x="1827" y="502"/>
                    <a:pt x="2052" y="727"/>
                  </a:cubicBezTo>
                  <a:cubicBezTo>
                    <a:pt x="2493" y="1194"/>
                    <a:pt x="2233" y="1765"/>
                    <a:pt x="1662" y="1895"/>
                  </a:cubicBezTo>
                  <a:cubicBezTo>
                    <a:pt x="1594" y="1906"/>
                    <a:pt x="1525" y="1911"/>
                    <a:pt x="1458" y="1911"/>
                  </a:cubicBezTo>
                  <a:cubicBezTo>
                    <a:pt x="1043" y="1911"/>
                    <a:pt x="665" y="1707"/>
                    <a:pt x="442" y="1350"/>
                  </a:cubicBezTo>
                  <a:cubicBezTo>
                    <a:pt x="234" y="960"/>
                    <a:pt x="390" y="467"/>
                    <a:pt x="805" y="260"/>
                  </a:cubicBezTo>
                  <a:cubicBezTo>
                    <a:pt x="899" y="204"/>
                    <a:pt x="997" y="181"/>
                    <a:pt x="1095" y="181"/>
                  </a:cubicBezTo>
                  <a:close/>
                  <a:moveTo>
                    <a:pt x="1080" y="1"/>
                  </a:moveTo>
                  <a:cubicBezTo>
                    <a:pt x="986" y="1"/>
                    <a:pt x="893" y="17"/>
                    <a:pt x="805" y="52"/>
                  </a:cubicBezTo>
                  <a:cubicBezTo>
                    <a:pt x="234" y="260"/>
                    <a:pt x="1" y="909"/>
                    <a:pt x="286" y="1428"/>
                  </a:cubicBezTo>
                  <a:cubicBezTo>
                    <a:pt x="537" y="1846"/>
                    <a:pt x="990" y="2096"/>
                    <a:pt x="1469" y="2096"/>
                  </a:cubicBezTo>
                  <a:cubicBezTo>
                    <a:pt x="1584" y="2096"/>
                    <a:pt x="1702" y="2081"/>
                    <a:pt x="1818" y="2051"/>
                  </a:cubicBezTo>
                  <a:cubicBezTo>
                    <a:pt x="2467" y="1895"/>
                    <a:pt x="2623" y="1246"/>
                    <a:pt x="2285" y="727"/>
                  </a:cubicBezTo>
                  <a:cubicBezTo>
                    <a:pt x="2048" y="382"/>
                    <a:pt x="1542" y="1"/>
                    <a:pt x="10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4"/>
            <p:cNvSpPr/>
            <p:nvPr/>
          </p:nvSpPr>
          <p:spPr>
            <a:xfrm>
              <a:off x="2813425" y="1769125"/>
              <a:ext cx="71650" cy="51025"/>
            </a:xfrm>
            <a:custGeom>
              <a:rect b="b" l="l" r="r" t="t"/>
              <a:pathLst>
                <a:path extrusionOk="0" h="2041" w="2866">
                  <a:moveTo>
                    <a:pt x="1093" y="192"/>
                  </a:moveTo>
                  <a:cubicBezTo>
                    <a:pt x="1110" y="192"/>
                    <a:pt x="1126" y="193"/>
                    <a:pt x="1143" y="194"/>
                  </a:cubicBezTo>
                  <a:cubicBezTo>
                    <a:pt x="1662" y="194"/>
                    <a:pt x="2129" y="505"/>
                    <a:pt x="2389" y="946"/>
                  </a:cubicBezTo>
                  <a:cubicBezTo>
                    <a:pt x="2596" y="1543"/>
                    <a:pt x="2103" y="1803"/>
                    <a:pt x="1558" y="1829"/>
                  </a:cubicBezTo>
                  <a:cubicBezTo>
                    <a:pt x="1514" y="1833"/>
                    <a:pt x="1471" y="1836"/>
                    <a:pt x="1427" y="1836"/>
                  </a:cubicBezTo>
                  <a:cubicBezTo>
                    <a:pt x="958" y="1836"/>
                    <a:pt x="528" y="1580"/>
                    <a:pt x="338" y="1128"/>
                  </a:cubicBezTo>
                  <a:cubicBezTo>
                    <a:pt x="111" y="575"/>
                    <a:pt x="591" y="192"/>
                    <a:pt x="1093" y="192"/>
                  </a:cubicBezTo>
                  <a:close/>
                  <a:moveTo>
                    <a:pt x="1075" y="1"/>
                  </a:moveTo>
                  <a:cubicBezTo>
                    <a:pt x="1012" y="1"/>
                    <a:pt x="947" y="4"/>
                    <a:pt x="883" y="12"/>
                  </a:cubicBezTo>
                  <a:cubicBezTo>
                    <a:pt x="260" y="64"/>
                    <a:pt x="0" y="661"/>
                    <a:pt x="156" y="1206"/>
                  </a:cubicBezTo>
                  <a:cubicBezTo>
                    <a:pt x="287" y="1765"/>
                    <a:pt x="919" y="2040"/>
                    <a:pt x="1513" y="2040"/>
                  </a:cubicBezTo>
                  <a:cubicBezTo>
                    <a:pt x="2216" y="2040"/>
                    <a:pt x="2866" y="1654"/>
                    <a:pt x="2570" y="894"/>
                  </a:cubicBezTo>
                  <a:lnTo>
                    <a:pt x="2544" y="869"/>
                  </a:lnTo>
                  <a:cubicBezTo>
                    <a:pt x="2239" y="328"/>
                    <a:pt x="1679" y="1"/>
                    <a:pt x="10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4"/>
            <p:cNvSpPr/>
            <p:nvPr/>
          </p:nvSpPr>
          <p:spPr>
            <a:xfrm>
              <a:off x="2694650" y="1739550"/>
              <a:ext cx="55850" cy="45900"/>
            </a:xfrm>
            <a:custGeom>
              <a:rect b="b" l="l" r="r" t="t"/>
              <a:pathLst>
                <a:path extrusionOk="0" h="1836" w="2234">
                  <a:moveTo>
                    <a:pt x="913" y="0"/>
                  </a:moveTo>
                  <a:cubicBezTo>
                    <a:pt x="654" y="0"/>
                    <a:pt x="413" y="101"/>
                    <a:pt x="260" y="364"/>
                  </a:cubicBezTo>
                  <a:cubicBezTo>
                    <a:pt x="0" y="857"/>
                    <a:pt x="338" y="1506"/>
                    <a:pt x="779" y="1714"/>
                  </a:cubicBezTo>
                  <a:cubicBezTo>
                    <a:pt x="943" y="1796"/>
                    <a:pt x="1117" y="1836"/>
                    <a:pt x="1290" y="1836"/>
                  </a:cubicBezTo>
                  <a:cubicBezTo>
                    <a:pt x="1501" y="1836"/>
                    <a:pt x="1710" y="1776"/>
                    <a:pt x="1896" y="1662"/>
                  </a:cubicBezTo>
                  <a:cubicBezTo>
                    <a:pt x="1973" y="1610"/>
                    <a:pt x="2051" y="1532"/>
                    <a:pt x="2103" y="1454"/>
                  </a:cubicBezTo>
                  <a:cubicBezTo>
                    <a:pt x="2207" y="1273"/>
                    <a:pt x="2233" y="1091"/>
                    <a:pt x="2181" y="909"/>
                  </a:cubicBezTo>
                  <a:cubicBezTo>
                    <a:pt x="2129" y="728"/>
                    <a:pt x="2025" y="546"/>
                    <a:pt x="1896" y="416"/>
                  </a:cubicBezTo>
                  <a:cubicBezTo>
                    <a:pt x="1655" y="191"/>
                    <a:pt x="1267" y="0"/>
                    <a:pt x="913" y="0"/>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4"/>
            <p:cNvSpPr/>
            <p:nvPr/>
          </p:nvSpPr>
          <p:spPr>
            <a:xfrm>
              <a:off x="2814075" y="1771575"/>
              <a:ext cx="64925" cy="48550"/>
            </a:xfrm>
            <a:custGeom>
              <a:rect b="b" l="l" r="r" t="t"/>
              <a:pathLst>
                <a:path extrusionOk="0" h="1942" w="2597">
                  <a:moveTo>
                    <a:pt x="1111" y="1"/>
                  </a:moveTo>
                  <a:cubicBezTo>
                    <a:pt x="762" y="1"/>
                    <a:pt x="435" y="134"/>
                    <a:pt x="260" y="485"/>
                  </a:cubicBezTo>
                  <a:cubicBezTo>
                    <a:pt x="0" y="1004"/>
                    <a:pt x="416" y="1679"/>
                    <a:pt x="961" y="1861"/>
                  </a:cubicBezTo>
                  <a:cubicBezTo>
                    <a:pt x="1108" y="1916"/>
                    <a:pt x="1262" y="1942"/>
                    <a:pt x="1416" y="1942"/>
                  </a:cubicBezTo>
                  <a:cubicBezTo>
                    <a:pt x="1697" y="1942"/>
                    <a:pt x="1981" y="1856"/>
                    <a:pt x="2233" y="1705"/>
                  </a:cubicBezTo>
                  <a:cubicBezTo>
                    <a:pt x="2337" y="1627"/>
                    <a:pt x="2415" y="1523"/>
                    <a:pt x="2492" y="1445"/>
                  </a:cubicBezTo>
                  <a:cubicBezTo>
                    <a:pt x="2596" y="1264"/>
                    <a:pt x="2596" y="1030"/>
                    <a:pt x="2518" y="848"/>
                  </a:cubicBezTo>
                  <a:cubicBezTo>
                    <a:pt x="2441" y="641"/>
                    <a:pt x="2311" y="485"/>
                    <a:pt x="2155" y="355"/>
                  </a:cubicBezTo>
                  <a:cubicBezTo>
                    <a:pt x="1886" y="154"/>
                    <a:pt x="1486" y="1"/>
                    <a:pt x="1111" y="1"/>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 name="Shape 2010"/>
        <p:cNvGrpSpPr/>
        <p:nvPr/>
      </p:nvGrpSpPr>
      <p:grpSpPr>
        <a:xfrm>
          <a:off x="0" y="0"/>
          <a:ext cx="0" cy="0"/>
          <a:chOff x="0" y="0"/>
          <a:chExt cx="0" cy="0"/>
        </a:xfrm>
      </p:grpSpPr>
      <p:grpSp>
        <p:nvGrpSpPr>
          <p:cNvPr id="2011" name="Google Shape;2011;p45"/>
          <p:cNvGrpSpPr/>
          <p:nvPr/>
        </p:nvGrpSpPr>
        <p:grpSpPr>
          <a:xfrm>
            <a:off x="5495994" y="4198798"/>
            <a:ext cx="630518" cy="410424"/>
            <a:chOff x="-631325" y="2153650"/>
            <a:chExt cx="310325" cy="202000"/>
          </a:xfrm>
        </p:grpSpPr>
        <p:sp>
          <p:nvSpPr>
            <p:cNvPr id="2012" name="Google Shape;2012;p45"/>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5"/>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5"/>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5"/>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6" name="Google Shape;2016;p45"/>
          <p:cNvSpPr/>
          <p:nvPr/>
        </p:nvSpPr>
        <p:spPr>
          <a:xfrm>
            <a:off x="828075"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5"/>
          <p:cNvSpPr/>
          <p:nvPr/>
        </p:nvSpPr>
        <p:spPr>
          <a:xfrm>
            <a:off x="3390300"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5"/>
          <p:cNvSpPr/>
          <p:nvPr/>
        </p:nvSpPr>
        <p:spPr>
          <a:xfrm>
            <a:off x="5952525"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5"/>
          <p:cNvSpPr txBox="1"/>
          <p:nvPr>
            <p:ph idx="3" type="subTitle"/>
          </p:nvPr>
        </p:nvSpPr>
        <p:spPr>
          <a:xfrm>
            <a:off x="6046575" y="3116224"/>
            <a:ext cx="2175300" cy="10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a:t>
            </a:r>
            <a:r>
              <a:rPr b="1" lang="en"/>
              <a:t>Mars</a:t>
            </a:r>
            <a:r>
              <a:rPr lang="en"/>
              <a:t> is actually a cold place. It’s full of iron oxide dust</a:t>
            </a:r>
            <a:endParaRPr/>
          </a:p>
        </p:txBody>
      </p:sp>
      <p:sp>
        <p:nvSpPr>
          <p:cNvPr id="2020" name="Google Shape;2020;p45"/>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Warm-up plan</a:t>
            </a:r>
            <a:endParaRPr/>
          </a:p>
        </p:txBody>
      </p:sp>
      <p:sp>
        <p:nvSpPr>
          <p:cNvPr id="2021" name="Google Shape;2021;p45"/>
          <p:cNvSpPr txBox="1"/>
          <p:nvPr>
            <p:ph idx="1" type="subTitle"/>
          </p:nvPr>
        </p:nvSpPr>
        <p:spPr>
          <a:xfrm>
            <a:off x="922125" y="3116224"/>
            <a:ext cx="2175300" cy="10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Mercury</a:t>
            </a:r>
            <a:r>
              <a:rPr lang="en"/>
              <a:t> is the closest planet to the Sun and the smallest of them all</a:t>
            </a:r>
            <a:endParaRPr/>
          </a:p>
        </p:txBody>
      </p:sp>
      <p:sp>
        <p:nvSpPr>
          <p:cNvPr id="2022" name="Google Shape;2022;p45"/>
          <p:cNvSpPr txBox="1"/>
          <p:nvPr>
            <p:ph idx="2" type="subTitle"/>
          </p:nvPr>
        </p:nvSpPr>
        <p:spPr>
          <a:xfrm>
            <a:off x="3484350" y="3116224"/>
            <a:ext cx="2175300" cy="10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Venus</a:t>
            </a:r>
            <a:r>
              <a:rPr lang="en"/>
              <a:t> has a beautiful name and is the second planet from the Sun</a:t>
            </a:r>
            <a:endParaRPr/>
          </a:p>
        </p:txBody>
      </p:sp>
      <p:sp>
        <p:nvSpPr>
          <p:cNvPr id="2023" name="Google Shape;2023;p45"/>
          <p:cNvSpPr txBox="1"/>
          <p:nvPr>
            <p:ph idx="4" type="subTitle"/>
          </p:nvPr>
        </p:nvSpPr>
        <p:spPr>
          <a:xfrm>
            <a:off x="922125" y="2456215"/>
            <a:ext cx="2175300" cy="66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Welcoming</a:t>
            </a:r>
            <a:endParaRPr/>
          </a:p>
        </p:txBody>
      </p:sp>
      <p:sp>
        <p:nvSpPr>
          <p:cNvPr id="2024" name="Google Shape;2024;p45"/>
          <p:cNvSpPr txBox="1"/>
          <p:nvPr>
            <p:ph idx="5" type="subTitle"/>
          </p:nvPr>
        </p:nvSpPr>
        <p:spPr>
          <a:xfrm>
            <a:off x="3484350" y="2456215"/>
            <a:ext cx="2175300" cy="66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Name tags</a:t>
            </a:r>
            <a:endParaRPr/>
          </a:p>
        </p:txBody>
      </p:sp>
      <p:sp>
        <p:nvSpPr>
          <p:cNvPr id="2025" name="Google Shape;2025;p45"/>
          <p:cNvSpPr txBox="1"/>
          <p:nvPr>
            <p:ph idx="6" type="subTitle"/>
          </p:nvPr>
        </p:nvSpPr>
        <p:spPr>
          <a:xfrm>
            <a:off x="6046575" y="2456215"/>
            <a:ext cx="2175300" cy="66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Greetings</a:t>
            </a:r>
            <a:endParaRPr/>
          </a:p>
        </p:txBody>
      </p:sp>
      <p:sp>
        <p:nvSpPr>
          <p:cNvPr id="2026" name="Google Shape;2026;p45"/>
          <p:cNvSpPr/>
          <p:nvPr/>
        </p:nvSpPr>
        <p:spPr>
          <a:xfrm rot="453">
            <a:off x="149813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5"/>
          <p:cNvSpPr/>
          <p:nvPr/>
        </p:nvSpPr>
        <p:spPr>
          <a:xfrm rot="453">
            <a:off x="4060358" y="1314517"/>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5"/>
          <p:cNvSpPr/>
          <p:nvPr/>
        </p:nvSpPr>
        <p:spPr>
          <a:xfrm rot="453">
            <a:off x="662258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9" name="Google Shape;2029;p45"/>
          <p:cNvGrpSpPr/>
          <p:nvPr/>
        </p:nvGrpSpPr>
        <p:grpSpPr>
          <a:xfrm rot="909489">
            <a:off x="1797891" y="1906848"/>
            <a:ext cx="423150" cy="549527"/>
            <a:chOff x="-2860650" y="4799975"/>
            <a:chExt cx="242275" cy="314650"/>
          </a:xfrm>
        </p:grpSpPr>
        <p:sp>
          <p:nvSpPr>
            <p:cNvPr id="2030" name="Google Shape;2030;p45"/>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5"/>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5"/>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45"/>
          <p:cNvGrpSpPr/>
          <p:nvPr/>
        </p:nvGrpSpPr>
        <p:grpSpPr>
          <a:xfrm>
            <a:off x="4372765" y="1816399"/>
            <a:ext cx="398470" cy="569402"/>
            <a:chOff x="-705100" y="3818225"/>
            <a:chExt cx="242275" cy="346225"/>
          </a:xfrm>
        </p:grpSpPr>
        <p:sp>
          <p:nvSpPr>
            <p:cNvPr id="2034" name="Google Shape;2034;p45"/>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5"/>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5"/>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5"/>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45"/>
          <p:cNvGrpSpPr/>
          <p:nvPr/>
        </p:nvGrpSpPr>
        <p:grpSpPr>
          <a:xfrm>
            <a:off x="7001322" y="1808983"/>
            <a:ext cx="464084" cy="584233"/>
            <a:chOff x="-3898700" y="2240775"/>
            <a:chExt cx="233725" cy="294250"/>
          </a:xfrm>
        </p:grpSpPr>
        <p:sp>
          <p:nvSpPr>
            <p:cNvPr id="2039" name="Google Shape;2039;p45"/>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5"/>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45"/>
          <p:cNvGrpSpPr/>
          <p:nvPr/>
        </p:nvGrpSpPr>
        <p:grpSpPr>
          <a:xfrm rot="-6221477">
            <a:off x="7804957" y="3714707"/>
            <a:ext cx="1099484" cy="1484232"/>
            <a:chOff x="-2137225" y="4634650"/>
            <a:chExt cx="423150" cy="571225"/>
          </a:xfrm>
        </p:grpSpPr>
        <p:sp>
          <p:nvSpPr>
            <p:cNvPr id="2042" name="Google Shape;2042;p45"/>
            <p:cNvSpPr/>
            <p:nvPr/>
          </p:nvSpPr>
          <p:spPr>
            <a:xfrm>
              <a:off x="-1931125" y="4655225"/>
              <a:ext cx="75700" cy="140425"/>
            </a:xfrm>
            <a:custGeom>
              <a:rect b="b" l="l" r="r" t="t"/>
              <a:pathLst>
                <a:path extrusionOk="0" h="5617" w="3028">
                  <a:moveTo>
                    <a:pt x="533" y="1"/>
                  </a:moveTo>
                  <a:cubicBezTo>
                    <a:pt x="305" y="1029"/>
                    <a:pt x="0" y="2038"/>
                    <a:pt x="38" y="3085"/>
                  </a:cubicBezTo>
                  <a:cubicBezTo>
                    <a:pt x="38" y="3656"/>
                    <a:pt x="171" y="4208"/>
                    <a:pt x="419" y="4722"/>
                  </a:cubicBezTo>
                  <a:cubicBezTo>
                    <a:pt x="628" y="5046"/>
                    <a:pt x="857" y="5331"/>
                    <a:pt x="1123" y="5617"/>
                  </a:cubicBezTo>
                  <a:cubicBezTo>
                    <a:pt x="1333" y="5541"/>
                    <a:pt x="1561" y="5464"/>
                    <a:pt x="1771" y="5407"/>
                  </a:cubicBezTo>
                  <a:cubicBezTo>
                    <a:pt x="2056" y="5312"/>
                    <a:pt x="2323" y="5236"/>
                    <a:pt x="2589" y="5160"/>
                  </a:cubicBezTo>
                  <a:cubicBezTo>
                    <a:pt x="3027" y="4113"/>
                    <a:pt x="2913" y="2913"/>
                    <a:pt x="2266" y="2000"/>
                  </a:cubicBezTo>
                  <a:cubicBezTo>
                    <a:pt x="1790" y="1238"/>
                    <a:pt x="1104" y="667"/>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5"/>
            <p:cNvSpPr/>
            <p:nvPr/>
          </p:nvSpPr>
          <p:spPr>
            <a:xfrm>
              <a:off x="-1899250" y="4794200"/>
              <a:ext cx="61425" cy="84750"/>
            </a:xfrm>
            <a:custGeom>
              <a:rect b="b" l="l" r="r" t="t"/>
              <a:pathLst>
                <a:path extrusionOk="0" h="3390" w="2457">
                  <a:moveTo>
                    <a:pt x="1676" y="1"/>
                  </a:moveTo>
                  <a:cubicBezTo>
                    <a:pt x="1124" y="134"/>
                    <a:pt x="553" y="286"/>
                    <a:pt x="1" y="477"/>
                  </a:cubicBezTo>
                  <a:cubicBezTo>
                    <a:pt x="134" y="1448"/>
                    <a:pt x="534" y="2437"/>
                    <a:pt x="838" y="3389"/>
                  </a:cubicBezTo>
                  <a:cubicBezTo>
                    <a:pt x="1124" y="3275"/>
                    <a:pt x="1409" y="3180"/>
                    <a:pt x="1714" y="3104"/>
                  </a:cubicBezTo>
                  <a:cubicBezTo>
                    <a:pt x="1942" y="3009"/>
                    <a:pt x="2190" y="2951"/>
                    <a:pt x="2457" y="2932"/>
                  </a:cubicBezTo>
                  <a:cubicBezTo>
                    <a:pt x="2190" y="1942"/>
                    <a:pt x="1942" y="972"/>
                    <a:pt x="16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5"/>
            <p:cNvSpPr/>
            <p:nvPr/>
          </p:nvSpPr>
          <p:spPr>
            <a:xfrm>
              <a:off x="-1874975" y="4878925"/>
              <a:ext cx="113300" cy="275150"/>
            </a:xfrm>
            <a:custGeom>
              <a:rect b="b" l="l" r="r" t="t"/>
              <a:pathLst>
                <a:path extrusionOk="0" h="11006" w="4532">
                  <a:moveTo>
                    <a:pt x="1600" y="0"/>
                  </a:moveTo>
                  <a:cubicBezTo>
                    <a:pt x="1371" y="96"/>
                    <a:pt x="1124" y="153"/>
                    <a:pt x="876" y="210"/>
                  </a:cubicBezTo>
                  <a:cubicBezTo>
                    <a:pt x="591" y="286"/>
                    <a:pt x="305" y="381"/>
                    <a:pt x="1" y="438"/>
                  </a:cubicBezTo>
                  <a:cubicBezTo>
                    <a:pt x="305" y="1409"/>
                    <a:pt x="610" y="2380"/>
                    <a:pt x="914" y="3351"/>
                  </a:cubicBezTo>
                  <a:cubicBezTo>
                    <a:pt x="1486" y="5198"/>
                    <a:pt x="2057" y="7044"/>
                    <a:pt x="2628" y="8910"/>
                  </a:cubicBezTo>
                  <a:cubicBezTo>
                    <a:pt x="2780" y="9348"/>
                    <a:pt x="2894" y="9824"/>
                    <a:pt x="3066" y="10281"/>
                  </a:cubicBezTo>
                  <a:cubicBezTo>
                    <a:pt x="3220" y="10636"/>
                    <a:pt x="3587" y="11006"/>
                    <a:pt x="3912" y="11006"/>
                  </a:cubicBezTo>
                  <a:cubicBezTo>
                    <a:pt x="4109" y="11006"/>
                    <a:pt x="4290" y="10869"/>
                    <a:pt x="4398" y="10509"/>
                  </a:cubicBezTo>
                  <a:cubicBezTo>
                    <a:pt x="4532" y="10033"/>
                    <a:pt x="4322" y="9519"/>
                    <a:pt x="4189" y="9081"/>
                  </a:cubicBezTo>
                  <a:cubicBezTo>
                    <a:pt x="4075" y="8625"/>
                    <a:pt x="3941" y="8187"/>
                    <a:pt x="3808" y="7749"/>
                  </a:cubicBezTo>
                  <a:cubicBezTo>
                    <a:pt x="3028" y="5160"/>
                    <a:pt x="2304" y="2590"/>
                    <a:pt x="1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5"/>
            <p:cNvSpPr/>
            <p:nvPr/>
          </p:nvSpPr>
          <p:spPr>
            <a:xfrm>
              <a:off x="-1946375" y="4634650"/>
              <a:ext cx="194700" cy="531800"/>
            </a:xfrm>
            <a:custGeom>
              <a:rect b="b" l="l" r="r" t="t"/>
              <a:pathLst>
                <a:path extrusionOk="0" h="21272" w="7788">
                  <a:moveTo>
                    <a:pt x="1162" y="824"/>
                  </a:moveTo>
                  <a:cubicBezTo>
                    <a:pt x="1733" y="1490"/>
                    <a:pt x="2419" y="2042"/>
                    <a:pt x="2895" y="2804"/>
                  </a:cubicBezTo>
                  <a:cubicBezTo>
                    <a:pt x="3542" y="3736"/>
                    <a:pt x="3656" y="4936"/>
                    <a:pt x="3199" y="5964"/>
                  </a:cubicBezTo>
                  <a:lnTo>
                    <a:pt x="3218" y="5964"/>
                  </a:lnTo>
                  <a:cubicBezTo>
                    <a:pt x="2933" y="6059"/>
                    <a:pt x="2666" y="6135"/>
                    <a:pt x="2400" y="6230"/>
                  </a:cubicBezTo>
                  <a:cubicBezTo>
                    <a:pt x="2171" y="6287"/>
                    <a:pt x="1962" y="6345"/>
                    <a:pt x="1733" y="6421"/>
                  </a:cubicBezTo>
                  <a:cubicBezTo>
                    <a:pt x="1486" y="6154"/>
                    <a:pt x="1238" y="5850"/>
                    <a:pt x="1048" y="5545"/>
                  </a:cubicBezTo>
                  <a:cubicBezTo>
                    <a:pt x="781" y="5031"/>
                    <a:pt x="648" y="4460"/>
                    <a:pt x="648" y="3889"/>
                  </a:cubicBezTo>
                  <a:cubicBezTo>
                    <a:pt x="629" y="2861"/>
                    <a:pt x="934" y="1833"/>
                    <a:pt x="1162" y="824"/>
                  </a:cubicBezTo>
                  <a:close/>
                  <a:moveTo>
                    <a:pt x="3561" y="6383"/>
                  </a:moveTo>
                  <a:cubicBezTo>
                    <a:pt x="3827" y="7354"/>
                    <a:pt x="4075" y="8324"/>
                    <a:pt x="4342" y="9295"/>
                  </a:cubicBezTo>
                  <a:cubicBezTo>
                    <a:pt x="4075" y="9333"/>
                    <a:pt x="3827" y="9391"/>
                    <a:pt x="3599" y="9467"/>
                  </a:cubicBezTo>
                  <a:cubicBezTo>
                    <a:pt x="3294" y="9543"/>
                    <a:pt x="3009" y="9638"/>
                    <a:pt x="2723" y="9752"/>
                  </a:cubicBezTo>
                  <a:cubicBezTo>
                    <a:pt x="2419" y="8819"/>
                    <a:pt x="2019" y="7830"/>
                    <a:pt x="1886" y="6859"/>
                  </a:cubicBezTo>
                  <a:cubicBezTo>
                    <a:pt x="2438" y="6668"/>
                    <a:pt x="3009" y="6516"/>
                    <a:pt x="3561" y="6383"/>
                  </a:cubicBezTo>
                  <a:close/>
                  <a:moveTo>
                    <a:pt x="4456" y="9752"/>
                  </a:moveTo>
                  <a:cubicBezTo>
                    <a:pt x="5160" y="12341"/>
                    <a:pt x="5903" y="14931"/>
                    <a:pt x="6664" y="17501"/>
                  </a:cubicBezTo>
                  <a:cubicBezTo>
                    <a:pt x="6778" y="17958"/>
                    <a:pt x="6912" y="18396"/>
                    <a:pt x="7045" y="18833"/>
                  </a:cubicBezTo>
                  <a:cubicBezTo>
                    <a:pt x="7178" y="19271"/>
                    <a:pt x="7388" y="19804"/>
                    <a:pt x="7254" y="20261"/>
                  </a:cubicBezTo>
                  <a:cubicBezTo>
                    <a:pt x="7145" y="20624"/>
                    <a:pt x="6959" y="20763"/>
                    <a:pt x="6757" y="20763"/>
                  </a:cubicBezTo>
                  <a:cubicBezTo>
                    <a:pt x="6430" y="20763"/>
                    <a:pt x="6063" y="20398"/>
                    <a:pt x="5922" y="20033"/>
                  </a:cubicBezTo>
                  <a:cubicBezTo>
                    <a:pt x="5750" y="19595"/>
                    <a:pt x="5636" y="19119"/>
                    <a:pt x="5484" y="18662"/>
                  </a:cubicBezTo>
                  <a:cubicBezTo>
                    <a:pt x="4913" y="16815"/>
                    <a:pt x="4342" y="14969"/>
                    <a:pt x="3770" y="13103"/>
                  </a:cubicBezTo>
                  <a:cubicBezTo>
                    <a:pt x="3466" y="12151"/>
                    <a:pt x="3161" y="11180"/>
                    <a:pt x="2857" y="10209"/>
                  </a:cubicBezTo>
                  <a:cubicBezTo>
                    <a:pt x="3161" y="10152"/>
                    <a:pt x="3447" y="10057"/>
                    <a:pt x="3732" y="9962"/>
                  </a:cubicBezTo>
                  <a:cubicBezTo>
                    <a:pt x="3980" y="9924"/>
                    <a:pt x="4227" y="9848"/>
                    <a:pt x="4456" y="9752"/>
                  </a:cubicBezTo>
                  <a:close/>
                  <a:moveTo>
                    <a:pt x="1009" y="1"/>
                  </a:moveTo>
                  <a:cubicBezTo>
                    <a:pt x="905" y="1"/>
                    <a:pt x="803" y="69"/>
                    <a:pt x="781" y="195"/>
                  </a:cubicBezTo>
                  <a:cubicBezTo>
                    <a:pt x="515" y="1585"/>
                    <a:pt x="1" y="2975"/>
                    <a:pt x="191" y="4384"/>
                  </a:cubicBezTo>
                  <a:cubicBezTo>
                    <a:pt x="286" y="5107"/>
                    <a:pt x="667" y="6326"/>
                    <a:pt x="1429" y="6687"/>
                  </a:cubicBezTo>
                  <a:cubicBezTo>
                    <a:pt x="1467" y="7753"/>
                    <a:pt x="1924" y="8800"/>
                    <a:pt x="2228" y="9809"/>
                  </a:cubicBezTo>
                  <a:lnTo>
                    <a:pt x="3275" y="13141"/>
                  </a:lnTo>
                  <a:cubicBezTo>
                    <a:pt x="3942" y="15330"/>
                    <a:pt x="4627" y="17520"/>
                    <a:pt x="5312" y="19709"/>
                  </a:cubicBezTo>
                  <a:cubicBezTo>
                    <a:pt x="5503" y="20356"/>
                    <a:pt x="5826" y="21232"/>
                    <a:pt x="6645" y="21270"/>
                  </a:cubicBezTo>
                  <a:cubicBezTo>
                    <a:pt x="6664" y="21271"/>
                    <a:pt x="6682" y="21272"/>
                    <a:pt x="6701" y="21272"/>
                  </a:cubicBezTo>
                  <a:cubicBezTo>
                    <a:pt x="7354" y="21272"/>
                    <a:pt x="7769" y="20625"/>
                    <a:pt x="7787" y="20014"/>
                  </a:cubicBezTo>
                  <a:cubicBezTo>
                    <a:pt x="7768" y="19557"/>
                    <a:pt x="7692" y="19119"/>
                    <a:pt x="7521" y="18719"/>
                  </a:cubicBezTo>
                  <a:cubicBezTo>
                    <a:pt x="7349" y="18129"/>
                    <a:pt x="7178" y="17558"/>
                    <a:pt x="7007" y="16987"/>
                  </a:cubicBezTo>
                  <a:cubicBezTo>
                    <a:pt x="6683" y="15863"/>
                    <a:pt x="6360" y="14740"/>
                    <a:pt x="6036" y="13617"/>
                  </a:cubicBezTo>
                  <a:cubicBezTo>
                    <a:pt x="5312" y="11085"/>
                    <a:pt x="4627" y="8553"/>
                    <a:pt x="3961" y="6021"/>
                  </a:cubicBezTo>
                  <a:cubicBezTo>
                    <a:pt x="3942" y="5926"/>
                    <a:pt x="3866" y="5850"/>
                    <a:pt x="3770" y="5850"/>
                  </a:cubicBezTo>
                  <a:cubicBezTo>
                    <a:pt x="4132" y="4993"/>
                    <a:pt x="3980" y="3965"/>
                    <a:pt x="3599" y="3146"/>
                  </a:cubicBezTo>
                  <a:cubicBezTo>
                    <a:pt x="3047" y="1928"/>
                    <a:pt x="1962" y="1204"/>
                    <a:pt x="1219" y="138"/>
                  </a:cubicBezTo>
                  <a:cubicBezTo>
                    <a:pt x="1177" y="45"/>
                    <a:pt x="1093"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5"/>
            <p:cNvSpPr/>
            <p:nvPr/>
          </p:nvSpPr>
          <p:spPr>
            <a:xfrm>
              <a:off x="-2007750" y="4893675"/>
              <a:ext cx="89500" cy="87600"/>
            </a:xfrm>
            <a:custGeom>
              <a:rect b="b" l="l" r="r" t="t"/>
              <a:pathLst>
                <a:path extrusionOk="0" h="3504" w="3580">
                  <a:moveTo>
                    <a:pt x="1085" y="1"/>
                  </a:moveTo>
                  <a:cubicBezTo>
                    <a:pt x="762" y="362"/>
                    <a:pt x="362" y="705"/>
                    <a:pt x="0" y="1029"/>
                  </a:cubicBezTo>
                  <a:cubicBezTo>
                    <a:pt x="248" y="1238"/>
                    <a:pt x="495" y="1466"/>
                    <a:pt x="704" y="1695"/>
                  </a:cubicBezTo>
                  <a:cubicBezTo>
                    <a:pt x="1104" y="2095"/>
                    <a:pt x="1504" y="2514"/>
                    <a:pt x="1904" y="2913"/>
                  </a:cubicBezTo>
                  <a:lnTo>
                    <a:pt x="2456" y="3504"/>
                  </a:lnTo>
                  <a:cubicBezTo>
                    <a:pt x="2532" y="3427"/>
                    <a:pt x="2627" y="3370"/>
                    <a:pt x="2703" y="3294"/>
                  </a:cubicBezTo>
                  <a:cubicBezTo>
                    <a:pt x="2989" y="3047"/>
                    <a:pt x="3275" y="2818"/>
                    <a:pt x="3579" y="2571"/>
                  </a:cubicBezTo>
                  <a:cubicBezTo>
                    <a:pt x="2760" y="1695"/>
                    <a:pt x="1942" y="838"/>
                    <a:pt x="10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5"/>
            <p:cNvSpPr/>
            <p:nvPr/>
          </p:nvSpPr>
          <p:spPr>
            <a:xfrm>
              <a:off x="-2120550" y="4775650"/>
              <a:ext cx="133750" cy="134700"/>
            </a:xfrm>
            <a:custGeom>
              <a:rect b="b" l="l" r="r" t="t"/>
              <a:pathLst>
                <a:path extrusionOk="0" h="5388" w="5350">
                  <a:moveTo>
                    <a:pt x="3201" y="0"/>
                  </a:moveTo>
                  <a:cubicBezTo>
                    <a:pt x="3151" y="0"/>
                    <a:pt x="3104" y="38"/>
                    <a:pt x="3065" y="133"/>
                  </a:cubicBezTo>
                  <a:cubicBezTo>
                    <a:pt x="2970" y="362"/>
                    <a:pt x="3065" y="705"/>
                    <a:pt x="3103" y="933"/>
                  </a:cubicBezTo>
                  <a:cubicBezTo>
                    <a:pt x="3139" y="1076"/>
                    <a:pt x="3025" y="1160"/>
                    <a:pt x="2907" y="1160"/>
                  </a:cubicBezTo>
                  <a:cubicBezTo>
                    <a:pt x="2837" y="1160"/>
                    <a:pt x="2765" y="1130"/>
                    <a:pt x="2722" y="1066"/>
                  </a:cubicBezTo>
                  <a:cubicBezTo>
                    <a:pt x="2589" y="838"/>
                    <a:pt x="2437" y="628"/>
                    <a:pt x="2266" y="457"/>
                  </a:cubicBezTo>
                  <a:lnTo>
                    <a:pt x="2113" y="305"/>
                  </a:lnTo>
                  <a:lnTo>
                    <a:pt x="1828" y="457"/>
                  </a:lnTo>
                  <a:cubicBezTo>
                    <a:pt x="1752" y="686"/>
                    <a:pt x="2189" y="1238"/>
                    <a:pt x="2285" y="1390"/>
                  </a:cubicBezTo>
                  <a:cubicBezTo>
                    <a:pt x="2378" y="1514"/>
                    <a:pt x="2268" y="1753"/>
                    <a:pt x="2121" y="1753"/>
                  </a:cubicBezTo>
                  <a:cubicBezTo>
                    <a:pt x="2088" y="1753"/>
                    <a:pt x="2053" y="1741"/>
                    <a:pt x="2018" y="1714"/>
                  </a:cubicBezTo>
                  <a:cubicBezTo>
                    <a:pt x="1809" y="1542"/>
                    <a:pt x="1618" y="1390"/>
                    <a:pt x="1409" y="1238"/>
                  </a:cubicBezTo>
                  <a:cubicBezTo>
                    <a:pt x="1333" y="1180"/>
                    <a:pt x="1009" y="895"/>
                    <a:pt x="933" y="895"/>
                  </a:cubicBezTo>
                  <a:cubicBezTo>
                    <a:pt x="457" y="895"/>
                    <a:pt x="1218" y="2037"/>
                    <a:pt x="1276" y="2132"/>
                  </a:cubicBezTo>
                  <a:cubicBezTo>
                    <a:pt x="1383" y="2285"/>
                    <a:pt x="1281" y="2499"/>
                    <a:pt x="1119" y="2499"/>
                  </a:cubicBezTo>
                  <a:cubicBezTo>
                    <a:pt x="1079" y="2499"/>
                    <a:pt x="1035" y="2486"/>
                    <a:pt x="990" y="2456"/>
                  </a:cubicBezTo>
                  <a:cubicBezTo>
                    <a:pt x="838" y="2342"/>
                    <a:pt x="685" y="2266"/>
                    <a:pt x="514" y="2190"/>
                  </a:cubicBezTo>
                  <a:cubicBezTo>
                    <a:pt x="403" y="2134"/>
                    <a:pt x="324" y="2072"/>
                    <a:pt x="258" y="2072"/>
                  </a:cubicBezTo>
                  <a:cubicBezTo>
                    <a:pt x="212" y="2072"/>
                    <a:pt x="173" y="2103"/>
                    <a:pt x="133" y="2190"/>
                  </a:cubicBezTo>
                  <a:cubicBezTo>
                    <a:pt x="0" y="2437"/>
                    <a:pt x="419" y="2742"/>
                    <a:pt x="609" y="2932"/>
                  </a:cubicBezTo>
                  <a:cubicBezTo>
                    <a:pt x="990" y="3294"/>
                    <a:pt x="1409" y="3617"/>
                    <a:pt x="1866" y="3884"/>
                  </a:cubicBezTo>
                  <a:cubicBezTo>
                    <a:pt x="2418" y="4246"/>
                    <a:pt x="3008" y="4569"/>
                    <a:pt x="3541" y="4950"/>
                  </a:cubicBezTo>
                  <a:cubicBezTo>
                    <a:pt x="3598" y="4950"/>
                    <a:pt x="3636" y="4950"/>
                    <a:pt x="3674" y="4969"/>
                  </a:cubicBezTo>
                  <a:cubicBezTo>
                    <a:pt x="3884" y="5102"/>
                    <a:pt x="4074" y="5255"/>
                    <a:pt x="4284" y="5388"/>
                  </a:cubicBezTo>
                  <a:lnTo>
                    <a:pt x="4893" y="4798"/>
                  </a:lnTo>
                  <a:cubicBezTo>
                    <a:pt x="5045" y="4703"/>
                    <a:pt x="5159" y="4588"/>
                    <a:pt x="5274" y="4455"/>
                  </a:cubicBezTo>
                  <a:cubicBezTo>
                    <a:pt x="5350" y="4284"/>
                    <a:pt x="5350" y="4093"/>
                    <a:pt x="5293" y="3922"/>
                  </a:cubicBezTo>
                  <a:cubicBezTo>
                    <a:pt x="5102" y="3351"/>
                    <a:pt x="4855" y="2799"/>
                    <a:pt x="4569" y="2266"/>
                  </a:cubicBezTo>
                  <a:cubicBezTo>
                    <a:pt x="4303" y="1695"/>
                    <a:pt x="3998" y="1123"/>
                    <a:pt x="3674" y="590"/>
                  </a:cubicBezTo>
                  <a:cubicBezTo>
                    <a:pt x="3586" y="443"/>
                    <a:pt x="3373" y="0"/>
                    <a:pt x="3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5"/>
            <p:cNvSpPr/>
            <p:nvPr/>
          </p:nvSpPr>
          <p:spPr>
            <a:xfrm>
              <a:off x="-1938750" y="4966500"/>
              <a:ext cx="216100" cy="226375"/>
            </a:xfrm>
            <a:custGeom>
              <a:rect b="b" l="l" r="r" t="t"/>
              <a:pathLst>
                <a:path extrusionOk="0" h="9055" w="8644">
                  <a:moveTo>
                    <a:pt x="1143" y="0"/>
                  </a:moveTo>
                  <a:cubicBezTo>
                    <a:pt x="838" y="267"/>
                    <a:pt x="553" y="495"/>
                    <a:pt x="248" y="743"/>
                  </a:cubicBezTo>
                  <a:cubicBezTo>
                    <a:pt x="172" y="781"/>
                    <a:pt x="96" y="857"/>
                    <a:pt x="0" y="914"/>
                  </a:cubicBezTo>
                  <a:cubicBezTo>
                    <a:pt x="515" y="1466"/>
                    <a:pt x="1029" y="2018"/>
                    <a:pt x="1524" y="2570"/>
                  </a:cubicBezTo>
                  <a:cubicBezTo>
                    <a:pt x="2913" y="4074"/>
                    <a:pt x="4227" y="5655"/>
                    <a:pt x="5655" y="7140"/>
                  </a:cubicBezTo>
                  <a:cubicBezTo>
                    <a:pt x="5965" y="7482"/>
                    <a:pt x="7253" y="9055"/>
                    <a:pt x="7975" y="9055"/>
                  </a:cubicBezTo>
                  <a:cubicBezTo>
                    <a:pt x="8095" y="9055"/>
                    <a:pt x="8200" y="9011"/>
                    <a:pt x="8282" y="8910"/>
                  </a:cubicBezTo>
                  <a:cubicBezTo>
                    <a:pt x="8644" y="8434"/>
                    <a:pt x="7825" y="7692"/>
                    <a:pt x="7558" y="7368"/>
                  </a:cubicBezTo>
                  <a:lnTo>
                    <a:pt x="6530" y="6150"/>
                  </a:lnTo>
                  <a:cubicBezTo>
                    <a:pt x="4760" y="4074"/>
                    <a:pt x="2989" y="2018"/>
                    <a:pt x="1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5"/>
            <p:cNvSpPr/>
            <p:nvPr/>
          </p:nvSpPr>
          <p:spPr>
            <a:xfrm>
              <a:off x="-2137225" y="4760750"/>
              <a:ext cx="423150" cy="445125"/>
            </a:xfrm>
            <a:custGeom>
              <a:rect b="b" l="l" r="r" t="t"/>
              <a:pathLst>
                <a:path extrusionOk="0" h="17805" w="16926">
                  <a:moveTo>
                    <a:pt x="3857" y="605"/>
                  </a:moveTo>
                  <a:cubicBezTo>
                    <a:pt x="4044" y="605"/>
                    <a:pt x="4254" y="1036"/>
                    <a:pt x="4341" y="1167"/>
                  </a:cubicBezTo>
                  <a:cubicBezTo>
                    <a:pt x="4665" y="1719"/>
                    <a:pt x="4970" y="2271"/>
                    <a:pt x="5255" y="2843"/>
                  </a:cubicBezTo>
                  <a:cubicBezTo>
                    <a:pt x="5541" y="3376"/>
                    <a:pt x="5769" y="3947"/>
                    <a:pt x="5960" y="4518"/>
                  </a:cubicBezTo>
                  <a:cubicBezTo>
                    <a:pt x="6036" y="4689"/>
                    <a:pt x="6036" y="4880"/>
                    <a:pt x="5941" y="5032"/>
                  </a:cubicBezTo>
                  <a:cubicBezTo>
                    <a:pt x="5845" y="5165"/>
                    <a:pt x="5712" y="5279"/>
                    <a:pt x="5579" y="5375"/>
                  </a:cubicBezTo>
                  <a:lnTo>
                    <a:pt x="4951" y="5984"/>
                  </a:lnTo>
                  <a:cubicBezTo>
                    <a:pt x="4760" y="5832"/>
                    <a:pt x="4551" y="5698"/>
                    <a:pt x="4341" y="5565"/>
                  </a:cubicBezTo>
                  <a:cubicBezTo>
                    <a:pt x="4303" y="5546"/>
                    <a:pt x="4265" y="5527"/>
                    <a:pt x="4227" y="5527"/>
                  </a:cubicBezTo>
                  <a:cubicBezTo>
                    <a:pt x="3675" y="5165"/>
                    <a:pt x="3104" y="4842"/>
                    <a:pt x="2533" y="4480"/>
                  </a:cubicBezTo>
                  <a:cubicBezTo>
                    <a:pt x="2095" y="4194"/>
                    <a:pt x="1657" y="3871"/>
                    <a:pt x="1276" y="3509"/>
                  </a:cubicBezTo>
                  <a:cubicBezTo>
                    <a:pt x="1086" y="3338"/>
                    <a:pt x="686" y="3014"/>
                    <a:pt x="800" y="2766"/>
                  </a:cubicBezTo>
                  <a:cubicBezTo>
                    <a:pt x="838" y="2683"/>
                    <a:pt x="879" y="2654"/>
                    <a:pt x="927" y="2654"/>
                  </a:cubicBezTo>
                  <a:cubicBezTo>
                    <a:pt x="998" y="2654"/>
                    <a:pt x="1086" y="2721"/>
                    <a:pt x="1200" y="2766"/>
                  </a:cubicBezTo>
                  <a:cubicBezTo>
                    <a:pt x="1352" y="2843"/>
                    <a:pt x="1524" y="2938"/>
                    <a:pt x="1676" y="3033"/>
                  </a:cubicBezTo>
                  <a:cubicBezTo>
                    <a:pt x="1719" y="3064"/>
                    <a:pt x="1762" y="3078"/>
                    <a:pt x="1802" y="3078"/>
                  </a:cubicBezTo>
                  <a:cubicBezTo>
                    <a:pt x="1957" y="3078"/>
                    <a:pt x="2067" y="2876"/>
                    <a:pt x="1962" y="2709"/>
                  </a:cubicBezTo>
                  <a:cubicBezTo>
                    <a:pt x="1885" y="2614"/>
                    <a:pt x="1143" y="1491"/>
                    <a:pt x="1600" y="1472"/>
                  </a:cubicBezTo>
                  <a:cubicBezTo>
                    <a:pt x="1676" y="1472"/>
                    <a:pt x="2019" y="1776"/>
                    <a:pt x="2076" y="1815"/>
                  </a:cubicBezTo>
                  <a:cubicBezTo>
                    <a:pt x="2285" y="1967"/>
                    <a:pt x="2495" y="2138"/>
                    <a:pt x="2685" y="2291"/>
                  </a:cubicBezTo>
                  <a:cubicBezTo>
                    <a:pt x="2727" y="2321"/>
                    <a:pt x="2768" y="2334"/>
                    <a:pt x="2805" y="2334"/>
                  </a:cubicBezTo>
                  <a:cubicBezTo>
                    <a:pt x="2958" y="2334"/>
                    <a:pt x="3062" y="2123"/>
                    <a:pt x="2971" y="1986"/>
                  </a:cubicBezTo>
                  <a:cubicBezTo>
                    <a:pt x="2837" y="1796"/>
                    <a:pt x="2419" y="1262"/>
                    <a:pt x="2514" y="1053"/>
                  </a:cubicBezTo>
                  <a:lnTo>
                    <a:pt x="2780" y="901"/>
                  </a:lnTo>
                  <a:lnTo>
                    <a:pt x="2914" y="1053"/>
                  </a:lnTo>
                  <a:cubicBezTo>
                    <a:pt x="3085" y="1243"/>
                    <a:pt x="3237" y="1434"/>
                    <a:pt x="3370" y="1662"/>
                  </a:cubicBezTo>
                  <a:cubicBezTo>
                    <a:pt x="3416" y="1738"/>
                    <a:pt x="3494" y="1774"/>
                    <a:pt x="3568" y="1774"/>
                  </a:cubicBezTo>
                  <a:cubicBezTo>
                    <a:pt x="3682" y="1774"/>
                    <a:pt x="3786" y="1690"/>
                    <a:pt x="3751" y="1529"/>
                  </a:cubicBezTo>
                  <a:cubicBezTo>
                    <a:pt x="3713" y="1282"/>
                    <a:pt x="3618" y="958"/>
                    <a:pt x="3694" y="748"/>
                  </a:cubicBezTo>
                  <a:cubicBezTo>
                    <a:pt x="3743" y="645"/>
                    <a:pt x="3799" y="605"/>
                    <a:pt x="3857" y="605"/>
                  </a:cubicBezTo>
                  <a:close/>
                  <a:moveTo>
                    <a:pt x="6264" y="5318"/>
                  </a:moveTo>
                  <a:cubicBezTo>
                    <a:pt x="7121" y="6155"/>
                    <a:pt x="7939" y="7012"/>
                    <a:pt x="8758" y="7888"/>
                  </a:cubicBezTo>
                  <a:cubicBezTo>
                    <a:pt x="8454" y="8135"/>
                    <a:pt x="8168" y="8364"/>
                    <a:pt x="7882" y="8611"/>
                  </a:cubicBezTo>
                  <a:cubicBezTo>
                    <a:pt x="7806" y="8668"/>
                    <a:pt x="7711" y="8744"/>
                    <a:pt x="7635" y="8821"/>
                  </a:cubicBezTo>
                  <a:lnTo>
                    <a:pt x="7083" y="8230"/>
                  </a:lnTo>
                  <a:cubicBezTo>
                    <a:pt x="6683" y="7831"/>
                    <a:pt x="6302" y="7412"/>
                    <a:pt x="5883" y="7012"/>
                  </a:cubicBezTo>
                  <a:cubicBezTo>
                    <a:pt x="5674" y="6783"/>
                    <a:pt x="5427" y="6555"/>
                    <a:pt x="5179" y="6346"/>
                  </a:cubicBezTo>
                  <a:cubicBezTo>
                    <a:pt x="5541" y="6022"/>
                    <a:pt x="5941" y="5679"/>
                    <a:pt x="6264" y="5318"/>
                  </a:cubicBezTo>
                  <a:close/>
                  <a:moveTo>
                    <a:pt x="9063" y="8249"/>
                  </a:moveTo>
                  <a:cubicBezTo>
                    <a:pt x="10909" y="10248"/>
                    <a:pt x="12699" y="12304"/>
                    <a:pt x="14469" y="14380"/>
                  </a:cubicBezTo>
                  <a:lnTo>
                    <a:pt x="14450" y="14380"/>
                  </a:lnTo>
                  <a:lnTo>
                    <a:pt x="15478" y="15598"/>
                  </a:lnTo>
                  <a:cubicBezTo>
                    <a:pt x="15764" y="15922"/>
                    <a:pt x="16583" y="16664"/>
                    <a:pt x="16202" y="17140"/>
                  </a:cubicBezTo>
                  <a:cubicBezTo>
                    <a:pt x="16119" y="17245"/>
                    <a:pt x="16013" y="17291"/>
                    <a:pt x="15890" y="17291"/>
                  </a:cubicBezTo>
                  <a:cubicBezTo>
                    <a:pt x="15171" y="17291"/>
                    <a:pt x="13900" y="15711"/>
                    <a:pt x="13575" y="15370"/>
                  </a:cubicBezTo>
                  <a:cubicBezTo>
                    <a:pt x="12147" y="13885"/>
                    <a:pt x="10833" y="12304"/>
                    <a:pt x="9443" y="10800"/>
                  </a:cubicBezTo>
                  <a:cubicBezTo>
                    <a:pt x="8949" y="10248"/>
                    <a:pt x="8434" y="9696"/>
                    <a:pt x="7920" y="9144"/>
                  </a:cubicBezTo>
                  <a:cubicBezTo>
                    <a:pt x="7997" y="9087"/>
                    <a:pt x="8092" y="9011"/>
                    <a:pt x="8168" y="8973"/>
                  </a:cubicBezTo>
                  <a:cubicBezTo>
                    <a:pt x="8473" y="8725"/>
                    <a:pt x="8777" y="8497"/>
                    <a:pt x="9063" y="8249"/>
                  </a:cubicBezTo>
                  <a:close/>
                  <a:moveTo>
                    <a:pt x="3853" y="1"/>
                  </a:moveTo>
                  <a:cubicBezTo>
                    <a:pt x="3832" y="1"/>
                    <a:pt x="3811" y="2"/>
                    <a:pt x="3789" y="6"/>
                  </a:cubicBezTo>
                  <a:cubicBezTo>
                    <a:pt x="3428" y="63"/>
                    <a:pt x="3313" y="425"/>
                    <a:pt x="3294" y="787"/>
                  </a:cubicBezTo>
                  <a:cubicBezTo>
                    <a:pt x="3077" y="515"/>
                    <a:pt x="2812" y="273"/>
                    <a:pt x="2560" y="273"/>
                  </a:cubicBezTo>
                  <a:cubicBezTo>
                    <a:pt x="2459" y="273"/>
                    <a:pt x="2359" y="313"/>
                    <a:pt x="2266" y="406"/>
                  </a:cubicBezTo>
                  <a:cubicBezTo>
                    <a:pt x="2057" y="634"/>
                    <a:pt x="2000" y="958"/>
                    <a:pt x="2114" y="1243"/>
                  </a:cubicBezTo>
                  <a:cubicBezTo>
                    <a:pt x="1891" y="1091"/>
                    <a:pt x="1661" y="975"/>
                    <a:pt x="1464" y="975"/>
                  </a:cubicBezTo>
                  <a:cubicBezTo>
                    <a:pt x="1341" y="975"/>
                    <a:pt x="1231" y="1020"/>
                    <a:pt x="1143" y="1129"/>
                  </a:cubicBezTo>
                  <a:cubicBezTo>
                    <a:pt x="896" y="1434"/>
                    <a:pt x="991" y="1872"/>
                    <a:pt x="1181" y="2271"/>
                  </a:cubicBezTo>
                  <a:cubicBezTo>
                    <a:pt x="1033" y="2207"/>
                    <a:pt x="880" y="2164"/>
                    <a:pt x="740" y="2164"/>
                  </a:cubicBezTo>
                  <a:cubicBezTo>
                    <a:pt x="593" y="2164"/>
                    <a:pt x="460" y="2211"/>
                    <a:pt x="362" y="2329"/>
                  </a:cubicBezTo>
                  <a:cubicBezTo>
                    <a:pt x="1" y="2747"/>
                    <a:pt x="515" y="3300"/>
                    <a:pt x="781" y="3585"/>
                  </a:cubicBezTo>
                  <a:cubicBezTo>
                    <a:pt x="1828" y="4708"/>
                    <a:pt x="3275" y="5394"/>
                    <a:pt x="4589" y="6193"/>
                  </a:cubicBezTo>
                  <a:lnTo>
                    <a:pt x="4817" y="6384"/>
                  </a:lnTo>
                  <a:cubicBezTo>
                    <a:pt x="4989" y="6707"/>
                    <a:pt x="5217" y="6993"/>
                    <a:pt x="5484" y="7240"/>
                  </a:cubicBezTo>
                  <a:cubicBezTo>
                    <a:pt x="5883" y="7678"/>
                    <a:pt x="6302" y="8116"/>
                    <a:pt x="6721" y="8554"/>
                  </a:cubicBezTo>
                  <a:cubicBezTo>
                    <a:pt x="7578" y="9449"/>
                    <a:pt x="8415" y="10363"/>
                    <a:pt x="9253" y="11276"/>
                  </a:cubicBezTo>
                  <a:cubicBezTo>
                    <a:pt x="10871" y="13047"/>
                    <a:pt x="12394" y="14913"/>
                    <a:pt x="14108" y="16588"/>
                  </a:cubicBezTo>
                  <a:cubicBezTo>
                    <a:pt x="14565" y="17046"/>
                    <a:pt x="15174" y="17805"/>
                    <a:pt x="15879" y="17805"/>
                  </a:cubicBezTo>
                  <a:cubicBezTo>
                    <a:pt x="15966" y="17805"/>
                    <a:pt x="16055" y="17793"/>
                    <a:pt x="16145" y="17768"/>
                  </a:cubicBezTo>
                  <a:cubicBezTo>
                    <a:pt x="16906" y="17559"/>
                    <a:pt x="16925" y="16702"/>
                    <a:pt x="16583" y="16150"/>
                  </a:cubicBezTo>
                  <a:cubicBezTo>
                    <a:pt x="16297" y="15750"/>
                    <a:pt x="15992" y="15370"/>
                    <a:pt x="15669" y="15027"/>
                  </a:cubicBezTo>
                  <a:lnTo>
                    <a:pt x="14431" y="13580"/>
                  </a:lnTo>
                  <a:cubicBezTo>
                    <a:pt x="13651" y="12666"/>
                    <a:pt x="12870" y="11752"/>
                    <a:pt x="12090" y="10839"/>
                  </a:cubicBezTo>
                  <a:cubicBezTo>
                    <a:pt x="10281" y="8782"/>
                    <a:pt x="8434" y="6783"/>
                    <a:pt x="6512" y="4842"/>
                  </a:cubicBezTo>
                  <a:cubicBezTo>
                    <a:pt x="6512" y="4765"/>
                    <a:pt x="6493" y="4708"/>
                    <a:pt x="6474" y="4632"/>
                  </a:cubicBezTo>
                  <a:cubicBezTo>
                    <a:pt x="6188" y="3623"/>
                    <a:pt x="5636" y="2614"/>
                    <a:pt x="5122" y="1681"/>
                  </a:cubicBezTo>
                  <a:cubicBezTo>
                    <a:pt x="4874" y="1205"/>
                    <a:pt x="4608" y="748"/>
                    <a:pt x="4303" y="311"/>
                  </a:cubicBezTo>
                  <a:cubicBezTo>
                    <a:pt x="4183" y="156"/>
                    <a:pt x="4047" y="1"/>
                    <a:pt x="3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45"/>
          <p:cNvGrpSpPr/>
          <p:nvPr/>
        </p:nvGrpSpPr>
        <p:grpSpPr>
          <a:xfrm>
            <a:off x="7465406" y="620749"/>
            <a:ext cx="521258" cy="591914"/>
            <a:chOff x="-692250" y="883225"/>
            <a:chExt cx="256550" cy="291325"/>
          </a:xfrm>
        </p:grpSpPr>
        <p:sp>
          <p:nvSpPr>
            <p:cNvPr id="2051" name="Google Shape;2051;p45"/>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5"/>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5"/>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5"/>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5"/>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5"/>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0" name="Shape 2060"/>
        <p:cNvGrpSpPr/>
        <p:nvPr/>
      </p:nvGrpSpPr>
      <p:grpSpPr>
        <a:xfrm>
          <a:off x="0" y="0"/>
          <a:ext cx="0" cy="0"/>
          <a:chOff x="0" y="0"/>
          <a:chExt cx="0" cy="0"/>
        </a:xfrm>
      </p:grpSpPr>
      <p:grpSp>
        <p:nvGrpSpPr>
          <p:cNvPr id="2061" name="Google Shape;2061;p46"/>
          <p:cNvGrpSpPr/>
          <p:nvPr/>
        </p:nvGrpSpPr>
        <p:grpSpPr>
          <a:xfrm>
            <a:off x="4372324" y="2495328"/>
            <a:ext cx="523189" cy="591305"/>
            <a:chOff x="-3933425" y="3902625"/>
            <a:chExt cx="257500" cy="291025"/>
          </a:xfrm>
        </p:grpSpPr>
        <p:sp>
          <p:nvSpPr>
            <p:cNvPr id="2062" name="Google Shape;2062;p46"/>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6"/>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6"/>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6"/>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6"/>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6"/>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6"/>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 name="Google Shape;2069;p46"/>
          <p:cNvSpPr/>
          <p:nvPr/>
        </p:nvSpPr>
        <p:spPr>
          <a:xfrm>
            <a:off x="814050" y="1448700"/>
            <a:ext cx="35535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6"/>
          <p:cNvSpPr/>
          <p:nvPr/>
        </p:nvSpPr>
        <p:spPr>
          <a:xfrm>
            <a:off x="4776450" y="1448700"/>
            <a:ext cx="35535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6"/>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Daily routines</a:t>
            </a:r>
            <a:endParaRPr/>
          </a:p>
        </p:txBody>
      </p:sp>
      <p:sp>
        <p:nvSpPr>
          <p:cNvPr id="2072" name="Google Shape;2072;p46"/>
          <p:cNvSpPr txBox="1"/>
          <p:nvPr>
            <p:ph idx="1" type="subTitle"/>
          </p:nvPr>
        </p:nvSpPr>
        <p:spPr>
          <a:xfrm>
            <a:off x="2067448" y="2081025"/>
            <a:ext cx="19782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Mars</a:t>
            </a:r>
            <a:r>
              <a:rPr lang="en"/>
              <a:t> is actually a very cold place</a:t>
            </a:r>
            <a:endParaRPr/>
          </a:p>
        </p:txBody>
      </p:sp>
      <p:sp>
        <p:nvSpPr>
          <p:cNvPr id="2073" name="Google Shape;2073;p46"/>
          <p:cNvSpPr txBox="1"/>
          <p:nvPr>
            <p:ph idx="2" type="subTitle"/>
          </p:nvPr>
        </p:nvSpPr>
        <p:spPr>
          <a:xfrm>
            <a:off x="5098352" y="2081025"/>
            <a:ext cx="1978200" cy="66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a:t>Venus</a:t>
            </a:r>
            <a:r>
              <a:rPr lang="en"/>
              <a:t> has extremely high temperatures</a:t>
            </a:r>
            <a:endParaRPr/>
          </a:p>
        </p:txBody>
      </p:sp>
      <p:sp>
        <p:nvSpPr>
          <p:cNvPr id="2074" name="Google Shape;2074;p46"/>
          <p:cNvSpPr txBox="1"/>
          <p:nvPr>
            <p:ph idx="8" type="subTitle"/>
          </p:nvPr>
        </p:nvSpPr>
        <p:spPr>
          <a:xfrm>
            <a:off x="5098348" y="3104100"/>
            <a:ext cx="1978200" cy="50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Night</a:t>
            </a:r>
            <a:endParaRPr/>
          </a:p>
        </p:txBody>
      </p:sp>
      <p:sp>
        <p:nvSpPr>
          <p:cNvPr id="2075" name="Google Shape;2075;p46"/>
          <p:cNvSpPr txBox="1"/>
          <p:nvPr>
            <p:ph idx="5" type="subTitle"/>
          </p:nvPr>
        </p:nvSpPr>
        <p:spPr>
          <a:xfrm>
            <a:off x="2067448" y="1575425"/>
            <a:ext cx="1978200" cy="50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Morning</a:t>
            </a:r>
            <a:endParaRPr/>
          </a:p>
        </p:txBody>
      </p:sp>
      <p:sp>
        <p:nvSpPr>
          <p:cNvPr id="2076" name="Google Shape;2076;p46"/>
          <p:cNvSpPr txBox="1"/>
          <p:nvPr>
            <p:ph idx="6" type="subTitle"/>
          </p:nvPr>
        </p:nvSpPr>
        <p:spPr>
          <a:xfrm>
            <a:off x="2067448" y="3104100"/>
            <a:ext cx="1978200" cy="50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Evening</a:t>
            </a:r>
            <a:endParaRPr/>
          </a:p>
        </p:txBody>
      </p:sp>
      <p:sp>
        <p:nvSpPr>
          <p:cNvPr id="2077" name="Google Shape;2077;p46"/>
          <p:cNvSpPr txBox="1"/>
          <p:nvPr>
            <p:ph idx="3" type="subTitle"/>
          </p:nvPr>
        </p:nvSpPr>
        <p:spPr>
          <a:xfrm>
            <a:off x="2067448" y="3609600"/>
            <a:ext cx="19782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Jupiter</a:t>
            </a:r>
            <a:r>
              <a:rPr lang="en"/>
              <a:t> is the biggest planet of them all</a:t>
            </a:r>
            <a:endParaRPr/>
          </a:p>
        </p:txBody>
      </p:sp>
      <p:sp>
        <p:nvSpPr>
          <p:cNvPr id="2078" name="Google Shape;2078;p46"/>
          <p:cNvSpPr txBox="1"/>
          <p:nvPr>
            <p:ph idx="4" type="subTitle"/>
          </p:nvPr>
        </p:nvSpPr>
        <p:spPr>
          <a:xfrm>
            <a:off x="5098352" y="3609600"/>
            <a:ext cx="1978200" cy="66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a:t>Saturn</a:t>
            </a:r>
            <a:r>
              <a:rPr lang="en"/>
              <a:t> is a gas giant and has several rings</a:t>
            </a:r>
            <a:endParaRPr/>
          </a:p>
        </p:txBody>
      </p:sp>
      <p:sp>
        <p:nvSpPr>
          <p:cNvPr id="2079" name="Google Shape;2079;p46"/>
          <p:cNvSpPr txBox="1"/>
          <p:nvPr>
            <p:ph idx="7" type="subTitle"/>
          </p:nvPr>
        </p:nvSpPr>
        <p:spPr>
          <a:xfrm>
            <a:off x="5098348" y="1575425"/>
            <a:ext cx="1978200" cy="50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Afternoon</a:t>
            </a:r>
            <a:endParaRPr/>
          </a:p>
        </p:txBody>
      </p:sp>
      <p:grpSp>
        <p:nvGrpSpPr>
          <p:cNvPr id="2080" name="Google Shape;2080;p46"/>
          <p:cNvGrpSpPr/>
          <p:nvPr/>
        </p:nvGrpSpPr>
        <p:grpSpPr>
          <a:xfrm>
            <a:off x="1075432" y="3385812"/>
            <a:ext cx="809458" cy="655957"/>
            <a:chOff x="1038350" y="562300"/>
            <a:chExt cx="408900" cy="331375"/>
          </a:xfrm>
        </p:grpSpPr>
        <p:sp>
          <p:nvSpPr>
            <p:cNvPr id="2081" name="Google Shape;2081;p46"/>
            <p:cNvSpPr/>
            <p:nvPr/>
          </p:nvSpPr>
          <p:spPr>
            <a:xfrm>
              <a:off x="1039650" y="564175"/>
              <a:ext cx="398525" cy="326475"/>
            </a:xfrm>
            <a:custGeom>
              <a:rect b="b" l="l" r="r" t="t"/>
              <a:pathLst>
                <a:path extrusionOk="0" h="13059" w="15941">
                  <a:moveTo>
                    <a:pt x="8113" y="2683"/>
                  </a:moveTo>
                  <a:cubicBezTo>
                    <a:pt x="8334" y="2683"/>
                    <a:pt x="8555" y="2697"/>
                    <a:pt x="8775" y="2727"/>
                  </a:cubicBezTo>
                  <a:cubicBezTo>
                    <a:pt x="8818" y="2725"/>
                    <a:pt x="8862" y="2724"/>
                    <a:pt x="8905" y="2724"/>
                  </a:cubicBezTo>
                  <a:cubicBezTo>
                    <a:pt x="9640" y="2724"/>
                    <a:pt x="10367" y="2934"/>
                    <a:pt x="10956" y="3376"/>
                  </a:cubicBezTo>
                  <a:cubicBezTo>
                    <a:pt x="12358" y="4440"/>
                    <a:pt x="12695" y="6828"/>
                    <a:pt x="11891" y="8360"/>
                  </a:cubicBezTo>
                  <a:cubicBezTo>
                    <a:pt x="11821" y="8499"/>
                    <a:pt x="11694" y="8568"/>
                    <a:pt x="11556" y="8568"/>
                  </a:cubicBezTo>
                  <a:cubicBezTo>
                    <a:pt x="11487" y="8568"/>
                    <a:pt x="11415" y="8550"/>
                    <a:pt x="11345" y="8516"/>
                  </a:cubicBezTo>
                  <a:cubicBezTo>
                    <a:pt x="10904" y="8178"/>
                    <a:pt x="10307" y="8023"/>
                    <a:pt x="9814" y="7737"/>
                  </a:cubicBezTo>
                  <a:cubicBezTo>
                    <a:pt x="9294" y="7425"/>
                    <a:pt x="8775" y="7088"/>
                    <a:pt x="8282" y="6725"/>
                  </a:cubicBezTo>
                  <a:cubicBezTo>
                    <a:pt x="7321" y="5972"/>
                    <a:pt x="6387" y="5193"/>
                    <a:pt x="5297" y="4622"/>
                  </a:cubicBezTo>
                  <a:cubicBezTo>
                    <a:pt x="5245" y="4596"/>
                    <a:pt x="5193" y="4544"/>
                    <a:pt x="5141" y="4492"/>
                  </a:cubicBezTo>
                  <a:cubicBezTo>
                    <a:pt x="4855" y="4440"/>
                    <a:pt x="4622" y="4077"/>
                    <a:pt x="4933" y="3843"/>
                  </a:cubicBezTo>
                  <a:cubicBezTo>
                    <a:pt x="5827" y="3080"/>
                    <a:pt x="6959" y="2683"/>
                    <a:pt x="8113" y="2683"/>
                  </a:cubicBezTo>
                  <a:close/>
                  <a:moveTo>
                    <a:pt x="7503" y="1"/>
                  </a:moveTo>
                  <a:cubicBezTo>
                    <a:pt x="6621" y="1"/>
                    <a:pt x="5738" y="105"/>
                    <a:pt x="4907" y="364"/>
                  </a:cubicBezTo>
                  <a:cubicBezTo>
                    <a:pt x="4258" y="546"/>
                    <a:pt x="3713" y="883"/>
                    <a:pt x="3116" y="1117"/>
                  </a:cubicBezTo>
                  <a:cubicBezTo>
                    <a:pt x="2519" y="1325"/>
                    <a:pt x="1974" y="1636"/>
                    <a:pt x="1454" y="2000"/>
                  </a:cubicBezTo>
                  <a:cubicBezTo>
                    <a:pt x="1195" y="2207"/>
                    <a:pt x="935" y="2441"/>
                    <a:pt x="727" y="2701"/>
                  </a:cubicBezTo>
                  <a:cubicBezTo>
                    <a:pt x="520" y="2934"/>
                    <a:pt x="390" y="3220"/>
                    <a:pt x="208" y="3453"/>
                  </a:cubicBezTo>
                  <a:lnTo>
                    <a:pt x="416" y="3116"/>
                  </a:lnTo>
                  <a:lnTo>
                    <a:pt x="416" y="3116"/>
                  </a:lnTo>
                  <a:lnTo>
                    <a:pt x="1" y="3350"/>
                  </a:lnTo>
                  <a:cubicBezTo>
                    <a:pt x="156" y="3583"/>
                    <a:pt x="338" y="3791"/>
                    <a:pt x="546" y="3999"/>
                  </a:cubicBezTo>
                  <a:cubicBezTo>
                    <a:pt x="1818" y="4700"/>
                    <a:pt x="2908" y="5660"/>
                    <a:pt x="4076" y="6517"/>
                  </a:cubicBezTo>
                  <a:cubicBezTo>
                    <a:pt x="4518" y="6802"/>
                    <a:pt x="4959" y="7062"/>
                    <a:pt x="5400" y="7348"/>
                  </a:cubicBezTo>
                  <a:cubicBezTo>
                    <a:pt x="6257" y="7893"/>
                    <a:pt x="7062" y="8568"/>
                    <a:pt x="7893" y="9165"/>
                  </a:cubicBezTo>
                  <a:cubicBezTo>
                    <a:pt x="8801" y="9814"/>
                    <a:pt x="9736" y="10437"/>
                    <a:pt x="10670" y="11034"/>
                  </a:cubicBezTo>
                  <a:cubicBezTo>
                    <a:pt x="11709" y="11709"/>
                    <a:pt x="12773" y="12384"/>
                    <a:pt x="13838" y="12981"/>
                  </a:cubicBezTo>
                  <a:cubicBezTo>
                    <a:pt x="13915" y="13033"/>
                    <a:pt x="14045" y="13059"/>
                    <a:pt x="14149" y="13059"/>
                  </a:cubicBezTo>
                  <a:cubicBezTo>
                    <a:pt x="14253" y="13033"/>
                    <a:pt x="14331" y="12903"/>
                    <a:pt x="14383" y="12799"/>
                  </a:cubicBezTo>
                  <a:cubicBezTo>
                    <a:pt x="15447" y="10411"/>
                    <a:pt x="15940" y="7633"/>
                    <a:pt x="15058" y="5141"/>
                  </a:cubicBezTo>
                  <a:cubicBezTo>
                    <a:pt x="14668" y="4103"/>
                    <a:pt x="14071" y="3168"/>
                    <a:pt x="13266" y="2389"/>
                  </a:cubicBezTo>
                  <a:cubicBezTo>
                    <a:pt x="12254" y="1403"/>
                    <a:pt x="11034" y="728"/>
                    <a:pt x="9658" y="390"/>
                  </a:cubicBezTo>
                  <a:cubicBezTo>
                    <a:pt x="8957" y="182"/>
                    <a:pt x="8230" y="53"/>
                    <a:pt x="7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6"/>
            <p:cNvSpPr/>
            <p:nvPr/>
          </p:nvSpPr>
          <p:spPr>
            <a:xfrm>
              <a:off x="1038350" y="562300"/>
              <a:ext cx="408900" cy="331375"/>
            </a:xfrm>
            <a:custGeom>
              <a:rect b="b" l="l" r="r" t="t"/>
              <a:pathLst>
                <a:path extrusionOk="0" h="13255" w="16356">
                  <a:moveTo>
                    <a:pt x="7464" y="297"/>
                  </a:moveTo>
                  <a:cubicBezTo>
                    <a:pt x="9628" y="297"/>
                    <a:pt x="11716" y="1144"/>
                    <a:pt x="13267" y="2672"/>
                  </a:cubicBezTo>
                  <a:cubicBezTo>
                    <a:pt x="15935" y="5392"/>
                    <a:pt x="15889" y="9740"/>
                    <a:pt x="14109" y="12906"/>
                  </a:cubicBezTo>
                  <a:lnTo>
                    <a:pt x="14109" y="12906"/>
                  </a:lnTo>
                  <a:cubicBezTo>
                    <a:pt x="14106" y="12906"/>
                    <a:pt x="14103" y="12906"/>
                    <a:pt x="14101" y="12906"/>
                  </a:cubicBezTo>
                  <a:cubicBezTo>
                    <a:pt x="13792" y="12906"/>
                    <a:pt x="11155" y="11051"/>
                    <a:pt x="10878" y="10875"/>
                  </a:cubicBezTo>
                  <a:cubicBezTo>
                    <a:pt x="9710" y="10097"/>
                    <a:pt x="8568" y="9318"/>
                    <a:pt x="7399" y="8565"/>
                  </a:cubicBezTo>
                  <a:cubicBezTo>
                    <a:pt x="5002" y="6984"/>
                    <a:pt x="2680" y="5278"/>
                    <a:pt x="384" y="3544"/>
                  </a:cubicBezTo>
                  <a:lnTo>
                    <a:pt x="384" y="3544"/>
                  </a:lnTo>
                  <a:cubicBezTo>
                    <a:pt x="1708" y="1517"/>
                    <a:pt x="4353" y="488"/>
                    <a:pt x="6673" y="335"/>
                  </a:cubicBezTo>
                  <a:cubicBezTo>
                    <a:pt x="6937" y="310"/>
                    <a:pt x="7201" y="297"/>
                    <a:pt x="7464" y="297"/>
                  </a:cubicBezTo>
                  <a:close/>
                  <a:moveTo>
                    <a:pt x="7229" y="0"/>
                  </a:moveTo>
                  <a:cubicBezTo>
                    <a:pt x="6876" y="0"/>
                    <a:pt x="6526" y="17"/>
                    <a:pt x="6179" y="50"/>
                  </a:cubicBezTo>
                  <a:cubicBezTo>
                    <a:pt x="3869" y="283"/>
                    <a:pt x="1299" y="1478"/>
                    <a:pt x="53" y="3503"/>
                  </a:cubicBezTo>
                  <a:cubicBezTo>
                    <a:pt x="1" y="3580"/>
                    <a:pt x="27" y="3684"/>
                    <a:pt x="104" y="3710"/>
                  </a:cubicBezTo>
                  <a:cubicBezTo>
                    <a:pt x="2363" y="5424"/>
                    <a:pt x="4622" y="7111"/>
                    <a:pt x="6984" y="8669"/>
                  </a:cubicBezTo>
                  <a:cubicBezTo>
                    <a:pt x="9372" y="10226"/>
                    <a:pt x="11605" y="11914"/>
                    <a:pt x="14071" y="13238"/>
                  </a:cubicBezTo>
                  <a:cubicBezTo>
                    <a:pt x="14093" y="13249"/>
                    <a:pt x="14119" y="13255"/>
                    <a:pt x="14146" y="13255"/>
                  </a:cubicBezTo>
                  <a:cubicBezTo>
                    <a:pt x="14183" y="13255"/>
                    <a:pt x="14223" y="13242"/>
                    <a:pt x="14253" y="13212"/>
                  </a:cubicBezTo>
                  <a:lnTo>
                    <a:pt x="14311" y="13135"/>
                  </a:lnTo>
                  <a:lnTo>
                    <a:pt x="14311" y="13135"/>
                  </a:lnTo>
                  <a:cubicBezTo>
                    <a:pt x="14328" y="13122"/>
                    <a:pt x="14344" y="13105"/>
                    <a:pt x="14357" y="13082"/>
                  </a:cubicBezTo>
                  <a:cubicBezTo>
                    <a:pt x="16356" y="9603"/>
                    <a:pt x="16174" y="5034"/>
                    <a:pt x="13189" y="2153"/>
                  </a:cubicBezTo>
                  <a:cubicBezTo>
                    <a:pt x="11604" y="635"/>
                    <a:pt x="9387" y="0"/>
                    <a:pt x="722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6"/>
            <p:cNvSpPr/>
            <p:nvPr/>
          </p:nvSpPr>
          <p:spPr>
            <a:xfrm>
              <a:off x="1153875" y="625575"/>
              <a:ext cx="207650" cy="159350"/>
            </a:xfrm>
            <a:custGeom>
              <a:rect b="b" l="l" r="r" t="t"/>
              <a:pathLst>
                <a:path extrusionOk="0" h="6374" w="8306">
                  <a:moveTo>
                    <a:pt x="3587" y="326"/>
                  </a:moveTo>
                  <a:cubicBezTo>
                    <a:pt x="4703" y="326"/>
                    <a:pt x="5823" y="687"/>
                    <a:pt x="6569" y="1361"/>
                  </a:cubicBezTo>
                  <a:cubicBezTo>
                    <a:pt x="7937" y="2575"/>
                    <a:pt x="7868" y="4584"/>
                    <a:pt x="7049" y="6062"/>
                  </a:cubicBezTo>
                  <a:lnTo>
                    <a:pt x="7049" y="6062"/>
                  </a:lnTo>
                  <a:cubicBezTo>
                    <a:pt x="6829" y="6035"/>
                    <a:pt x="4121" y="4238"/>
                    <a:pt x="3869" y="4061"/>
                  </a:cubicBezTo>
                  <a:cubicBezTo>
                    <a:pt x="2669" y="3336"/>
                    <a:pt x="1541" y="2539"/>
                    <a:pt x="393" y="1739"/>
                  </a:cubicBezTo>
                  <a:lnTo>
                    <a:pt x="393" y="1739"/>
                  </a:lnTo>
                  <a:cubicBezTo>
                    <a:pt x="1105" y="774"/>
                    <a:pt x="2344" y="326"/>
                    <a:pt x="3587" y="326"/>
                  </a:cubicBezTo>
                  <a:close/>
                  <a:moveTo>
                    <a:pt x="3698" y="1"/>
                  </a:moveTo>
                  <a:cubicBezTo>
                    <a:pt x="2259" y="1"/>
                    <a:pt x="802" y="567"/>
                    <a:pt x="53" y="1698"/>
                  </a:cubicBezTo>
                  <a:cubicBezTo>
                    <a:pt x="1" y="1776"/>
                    <a:pt x="27" y="1880"/>
                    <a:pt x="104" y="1906"/>
                  </a:cubicBezTo>
                  <a:cubicBezTo>
                    <a:pt x="2311" y="3516"/>
                    <a:pt x="4622" y="5125"/>
                    <a:pt x="7036" y="6345"/>
                  </a:cubicBezTo>
                  <a:cubicBezTo>
                    <a:pt x="7066" y="6365"/>
                    <a:pt x="7095" y="6374"/>
                    <a:pt x="7124" y="6374"/>
                  </a:cubicBezTo>
                  <a:cubicBezTo>
                    <a:pt x="7170" y="6374"/>
                    <a:pt x="7212" y="6352"/>
                    <a:pt x="7244" y="6319"/>
                  </a:cubicBezTo>
                  <a:lnTo>
                    <a:pt x="7270" y="6293"/>
                  </a:lnTo>
                  <a:cubicBezTo>
                    <a:pt x="7299" y="6264"/>
                    <a:pt x="7315" y="6232"/>
                    <a:pt x="7320" y="6200"/>
                  </a:cubicBezTo>
                  <a:lnTo>
                    <a:pt x="7320" y="6200"/>
                  </a:lnTo>
                  <a:cubicBezTo>
                    <a:pt x="8306" y="4468"/>
                    <a:pt x="8166" y="2362"/>
                    <a:pt x="6647" y="997"/>
                  </a:cubicBezTo>
                  <a:cubicBezTo>
                    <a:pt x="5892" y="333"/>
                    <a:pt x="4800" y="1"/>
                    <a:pt x="369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6"/>
            <p:cNvSpPr/>
            <p:nvPr/>
          </p:nvSpPr>
          <p:spPr>
            <a:xfrm>
              <a:off x="1064650" y="649150"/>
              <a:ext cx="16875" cy="18300"/>
            </a:xfrm>
            <a:custGeom>
              <a:rect b="b" l="l" r="r" t="t"/>
              <a:pathLst>
                <a:path extrusionOk="0" h="732" w="675">
                  <a:moveTo>
                    <a:pt x="567" y="1"/>
                  </a:moveTo>
                  <a:cubicBezTo>
                    <a:pt x="547" y="1"/>
                    <a:pt x="526" y="9"/>
                    <a:pt x="506" y="29"/>
                  </a:cubicBezTo>
                  <a:cubicBezTo>
                    <a:pt x="350" y="210"/>
                    <a:pt x="195" y="392"/>
                    <a:pt x="39" y="600"/>
                  </a:cubicBezTo>
                  <a:cubicBezTo>
                    <a:pt x="0" y="658"/>
                    <a:pt x="49" y="731"/>
                    <a:pt x="108" y="731"/>
                  </a:cubicBezTo>
                  <a:cubicBezTo>
                    <a:pt x="128" y="731"/>
                    <a:pt x="149" y="723"/>
                    <a:pt x="169" y="704"/>
                  </a:cubicBezTo>
                  <a:lnTo>
                    <a:pt x="636" y="132"/>
                  </a:lnTo>
                  <a:cubicBezTo>
                    <a:pt x="675" y="74"/>
                    <a:pt x="626"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6"/>
            <p:cNvSpPr/>
            <p:nvPr/>
          </p:nvSpPr>
          <p:spPr>
            <a:xfrm>
              <a:off x="1076250" y="647300"/>
              <a:ext cx="29350" cy="34075"/>
            </a:xfrm>
            <a:custGeom>
              <a:rect b="b" l="l" r="r" t="t"/>
              <a:pathLst>
                <a:path extrusionOk="0" h="1363" w="1174">
                  <a:moveTo>
                    <a:pt x="1068" y="1"/>
                  </a:moveTo>
                  <a:cubicBezTo>
                    <a:pt x="1054" y="1"/>
                    <a:pt x="1040" y="8"/>
                    <a:pt x="1029" y="25"/>
                  </a:cubicBezTo>
                  <a:lnTo>
                    <a:pt x="42" y="1219"/>
                  </a:lnTo>
                  <a:cubicBezTo>
                    <a:pt x="0" y="1282"/>
                    <a:pt x="61" y="1363"/>
                    <a:pt x="113" y="1363"/>
                  </a:cubicBezTo>
                  <a:cubicBezTo>
                    <a:pt x="125" y="1363"/>
                    <a:pt x="136" y="1358"/>
                    <a:pt x="146" y="1349"/>
                  </a:cubicBezTo>
                  <a:cubicBezTo>
                    <a:pt x="484" y="933"/>
                    <a:pt x="795" y="544"/>
                    <a:pt x="1133" y="154"/>
                  </a:cubicBezTo>
                  <a:cubicBezTo>
                    <a:pt x="1173" y="93"/>
                    <a:pt x="1118" y="1"/>
                    <a:pt x="1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6"/>
            <p:cNvSpPr/>
            <p:nvPr/>
          </p:nvSpPr>
          <p:spPr>
            <a:xfrm>
              <a:off x="1092650" y="671575"/>
              <a:ext cx="20775" cy="23650"/>
            </a:xfrm>
            <a:custGeom>
              <a:rect b="b" l="l" r="r" t="t"/>
              <a:pathLst>
                <a:path extrusionOk="0" h="946" w="831">
                  <a:moveTo>
                    <a:pt x="727" y="0"/>
                  </a:moveTo>
                  <a:cubicBezTo>
                    <a:pt x="713" y="0"/>
                    <a:pt x="699" y="4"/>
                    <a:pt x="684" y="14"/>
                  </a:cubicBezTo>
                  <a:cubicBezTo>
                    <a:pt x="425" y="274"/>
                    <a:pt x="217" y="533"/>
                    <a:pt x="35" y="819"/>
                  </a:cubicBezTo>
                  <a:cubicBezTo>
                    <a:pt x="1" y="888"/>
                    <a:pt x="47" y="946"/>
                    <a:pt x="97" y="946"/>
                  </a:cubicBezTo>
                  <a:cubicBezTo>
                    <a:pt x="122" y="946"/>
                    <a:pt x="148" y="931"/>
                    <a:pt x="165" y="897"/>
                  </a:cubicBezTo>
                  <a:lnTo>
                    <a:pt x="165" y="923"/>
                  </a:lnTo>
                  <a:cubicBezTo>
                    <a:pt x="347" y="637"/>
                    <a:pt x="554" y="378"/>
                    <a:pt x="788" y="144"/>
                  </a:cubicBezTo>
                  <a:cubicBezTo>
                    <a:pt x="830" y="81"/>
                    <a:pt x="787"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6"/>
            <p:cNvSpPr/>
            <p:nvPr/>
          </p:nvSpPr>
          <p:spPr>
            <a:xfrm>
              <a:off x="1112700" y="687800"/>
              <a:ext cx="18250" cy="19975"/>
            </a:xfrm>
            <a:custGeom>
              <a:rect b="b" l="l" r="r" t="t"/>
              <a:pathLst>
                <a:path extrusionOk="0" h="799" w="730">
                  <a:moveTo>
                    <a:pt x="603" y="0"/>
                  </a:moveTo>
                  <a:cubicBezTo>
                    <a:pt x="587" y="0"/>
                    <a:pt x="572" y="4"/>
                    <a:pt x="557" y="14"/>
                  </a:cubicBezTo>
                  <a:cubicBezTo>
                    <a:pt x="376" y="248"/>
                    <a:pt x="194" y="456"/>
                    <a:pt x="38" y="663"/>
                  </a:cubicBezTo>
                  <a:cubicBezTo>
                    <a:pt x="1" y="738"/>
                    <a:pt x="57" y="799"/>
                    <a:pt x="111" y="799"/>
                  </a:cubicBezTo>
                  <a:cubicBezTo>
                    <a:pt x="132" y="799"/>
                    <a:pt x="153" y="789"/>
                    <a:pt x="168" y="767"/>
                  </a:cubicBezTo>
                  <a:cubicBezTo>
                    <a:pt x="324" y="559"/>
                    <a:pt x="505" y="352"/>
                    <a:pt x="687" y="144"/>
                  </a:cubicBezTo>
                  <a:cubicBezTo>
                    <a:pt x="729" y="81"/>
                    <a:pt x="669" y="0"/>
                    <a:pt x="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6"/>
            <p:cNvSpPr/>
            <p:nvPr/>
          </p:nvSpPr>
          <p:spPr>
            <a:xfrm>
              <a:off x="1131550" y="699675"/>
              <a:ext cx="13550" cy="19150"/>
            </a:xfrm>
            <a:custGeom>
              <a:rect b="b" l="l" r="r" t="t"/>
              <a:pathLst>
                <a:path extrusionOk="0" h="766" w="542">
                  <a:moveTo>
                    <a:pt x="431" y="1"/>
                  </a:moveTo>
                  <a:cubicBezTo>
                    <a:pt x="410" y="1"/>
                    <a:pt x="389" y="10"/>
                    <a:pt x="374" y="32"/>
                  </a:cubicBezTo>
                  <a:cubicBezTo>
                    <a:pt x="271" y="240"/>
                    <a:pt x="167" y="448"/>
                    <a:pt x="37" y="656"/>
                  </a:cubicBezTo>
                  <a:cubicBezTo>
                    <a:pt x="0" y="711"/>
                    <a:pt x="54" y="766"/>
                    <a:pt x="117" y="766"/>
                  </a:cubicBezTo>
                  <a:cubicBezTo>
                    <a:pt x="143" y="766"/>
                    <a:pt x="170" y="756"/>
                    <a:pt x="193" y="733"/>
                  </a:cubicBezTo>
                  <a:cubicBezTo>
                    <a:pt x="322" y="526"/>
                    <a:pt x="426" y="344"/>
                    <a:pt x="504" y="136"/>
                  </a:cubicBezTo>
                  <a:cubicBezTo>
                    <a:pt x="541" y="62"/>
                    <a:pt x="485" y="1"/>
                    <a:pt x="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a:off x="1148675" y="699025"/>
              <a:ext cx="29325" cy="35225"/>
            </a:xfrm>
            <a:custGeom>
              <a:rect b="b" l="l" r="r" t="t"/>
              <a:pathLst>
                <a:path extrusionOk="0" h="1409" w="1173">
                  <a:moveTo>
                    <a:pt x="1051" y="0"/>
                  </a:moveTo>
                  <a:cubicBezTo>
                    <a:pt x="1027" y="0"/>
                    <a:pt x="1003" y="10"/>
                    <a:pt x="987" y="33"/>
                  </a:cubicBezTo>
                  <a:cubicBezTo>
                    <a:pt x="676" y="474"/>
                    <a:pt x="338" y="889"/>
                    <a:pt x="1" y="1305"/>
                  </a:cubicBezTo>
                  <a:cubicBezTo>
                    <a:pt x="27" y="1331"/>
                    <a:pt x="53" y="1356"/>
                    <a:pt x="105" y="1382"/>
                  </a:cubicBezTo>
                  <a:lnTo>
                    <a:pt x="105" y="1408"/>
                  </a:lnTo>
                  <a:cubicBezTo>
                    <a:pt x="468" y="993"/>
                    <a:pt x="806" y="552"/>
                    <a:pt x="1117" y="110"/>
                  </a:cubicBezTo>
                  <a:cubicBezTo>
                    <a:pt x="1172" y="55"/>
                    <a:pt x="1111" y="0"/>
                    <a:pt x="1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6"/>
            <p:cNvSpPr/>
            <p:nvPr/>
          </p:nvSpPr>
          <p:spPr>
            <a:xfrm>
              <a:off x="1166500" y="722500"/>
              <a:ext cx="21475" cy="24025"/>
            </a:xfrm>
            <a:custGeom>
              <a:rect b="b" l="l" r="r" t="t"/>
              <a:pathLst>
                <a:path extrusionOk="0" h="961" w="859">
                  <a:moveTo>
                    <a:pt x="750" y="1"/>
                  </a:moveTo>
                  <a:cubicBezTo>
                    <a:pt x="730" y="1"/>
                    <a:pt x="709" y="9"/>
                    <a:pt x="690" y="28"/>
                  </a:cubicBezTo>
                  <a:lnTo>
                    <a:pt x="41" y="807"/>
                  </a:lnTo>
                  <a:cubicBezTo>
                    <a:pt x="0" y="868"/>
                    <a:pt x="55" y="961"/>
                    <a:pt x="118" y="961"/>
                  </a:cubicBezTo>
                  <a:cubicBezTo>
                    <a:pt x="136" y="961"/>
                    <a:pt x="154" y="954"/>
                    <a:pt x="171" y="937"/>
                  </a:cubicBezTo>
                  <a:lnTo>
                    <a:pt x="820" y="132"/>
                  </a:lnTo>
                  <a:cubicBezTo>
                    <a:pt x="859" y="74"/>
                    <a:pt x="810" y="1"/>
                    <a:pt x="7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6"/>
            <p:cNvSpPr/>
            <p:nvPr/>
          </p:nvSpPr>
          <p:spPr>
            <a:xfrm>
              <a:off x="1184950" y="738725"/>
              <a:ext cx="19900" cy="23600"/>
            </a:xfrm>
            <a:custGeom>
              <a:rect b="b" l="l" r="r" t="t"/>
              <a:pathLst>
                <a:path extrusionOk="0" h="944" w="796">
                  <a:moveTo>
                    <a:pt x="687" y="1"/>
                  </a:moveTo>
                  <a:cubicBezTo>
                    <a:pt x="667" y="1"/>
                    <a:pt x="646" y="9"/>
                    <a:pt x="627" y="28"/>
                  </a:cubicBezTo>
                  <a:cubicBezTo>
                    <a:pt x="419" y="288"/>
                    <a:pt x="211" y="547"/>
                    <a:pt x="56" y="833"/>
                  </a:cubicBezTo>
                  <a:cubicBezTo>
                    <a:pt x="1" y="888"/>
                    <a:pt x="62" y="943"/>
                    <a:pt x="122" y="943"/>
                  </a:cubicBezTo>
                  <a:cubicBezTo>
                    <a:pt x="146" y="943"/>
                    <a:pt x="170" y="934"/>
                    <a:pt x="185" y="911"/>
                  </a:cubicBezTo>
                  <a:lnTo>
                    <a:pt x="185" y="937"/>
                  </a:lnTo>
                  <a:cubicBezTo>
                    <a:pt x="367" y="651"/>
                    <a:pt x="549" y="392"/>
                    <a:pt x="757" y="132"/>
                  </a:cubicBezTo>
                  <a:cubicBezTo>
                    <a:pt x="796" y="74"/>
                    <a:pt x="747" y="1"/>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a:off x="1205525" y="754175"/>
              <a:ext cx="18100" cy="19825"/>
            </a:xfrm>
            <a:custGeom>
              <a:rect b="b" l="l" r="r" t="t"/>
              <a:pathLst>
                <a:path extrusionOk="0" h="793" w="724">
                  <a:moveTo>
                    <a:pt x="616" y="1"/>
                  </a:moveTo>
                  <a:cubicBezTo>
                    <a:pt x="594" y="1"/>
                    <a:pt x="572" y="10"/>
                    <a:pt x="557" y="33"/>
                  </a:cubicBezTo>
                  <a:lnTo>
                    <a:pt x="37" y="682"/>
                  </a:lnTo>
                  <a:cubicBezTo>
                    <a:pt x="1" y="737"/>
                    <a:pt x="55" y="792"/>
                    <a:pt x="108" y="792"/>
                  </a:cubicBezTo>
                  <a:cubicBezTo>
                    <a:pt x="130" y="792"/>
                    <a:pt x="152" y="783"/>
                    <a:pt x="167" y="760"/>
                  </a:cubicBezTo>
                  <a:lnTo>
                    <a:pt x="686" y="111"/>
                  </a:lnTo>
                  <a:cubicBezTo>
                    <a:pt x="723" y="56"/>
                    <a:pt x="669" y="1"/>
                    <a:pt x="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6"/>
            <p:cNvSpPr/>
            <p:nvPr/>
          </p:nvSpPr>
          <p:spPr>
            <a:xfrm>
              <a:off x="1231750" y="754825"/>
              <a:ext cx="24975" cy="29400"/>
            </a:xfrm>
            <a:custGeom>
              <a:rect b="b" l="l" r="r" t="t"/>
              <a:pathLst>
                <a:path extrusionOk="0" h="1176" w="999">
                  <a:moveTo>
                    <a:pt x="891" y="1"/>
                  </a:moveTo>
                  <a:cubicBezTo>
                    <a:pt x="869" y="1"/>
                    <a:pt x="847" y="10"/>
                    <a:pt x="832" y="33"/>
                  </a:cubicBezTo>
                  <a:cubicBezTo>
                    <a:pt x="546" y="397"/>
                    <a:pt x="286" y="734"/>
                    <a:pt x="1" y="1072"/>
                  </a:cubicBezTo>
                  <a:cubicBezTo>
                    <a:pt x="1" y="1072"/>
                    <a:pt x="27" y="1098"/>
                    <a:pt x="27" y="1123"/>
                  </a:cubicBezTo>
                  <a:cubicBezTo>
                    <a:pt x="53" y="1123"/>
                    <a:pt x="79" y="1149"/>
                    <a:pt x="105" y="1175"/>
                  </a:cubicBezTo>
                  <a:cubicBezTo>
                    <a:pt x="390" y="838"/>
                    <a:pt x="676" y="474"/>
                    <a:pt x="961" y="111"/>
                  </a:cubicBezTo>
                  <a:cubicBezTo>
                    <a:pt x="998" y="56"/>
                    <a:pt x="944"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6"/>
            <p:cNvSpPr/>
            <p:nvPr/>
          </p:nvSpPr>
          <p:spPr>
            <a:xfrm>
              <a:off x="1248375" y="780900"/>
              <a:ext cx="16175" cy="19050"/>
            </a:xfrm>
            <a:custGeom>
              <a:rect b="b" l="l" r="r" t="t"/>
              <a:pathLst>
                <a:path extrusionOk="0" h="762" w="647">
                  <a:moveTo>
                    <a:pt x="539" y="1"/>
                  </a:moveTo>
                  <a:cubicBezTo>
                    <a:pt x="519" y="1"/>
                    <a:pt x="498" y="9"/>
                    <a:pt x="478" y="29"/>
                  </a:cubicBezTo>
                  <a:cubicBezTo>
                    <a:pt x="322" y="210"/>
                    <a:pt x="167" y="418"/>
                    <a:pt x="37" y="652"/>
                  </a:cubicBezTo>
                  <a:cubicBezTo>
                    <a:pt x="0" y="707"/>
                    <a:pt x="67" y="762"/>
                    <a:pt x="128" y="762"/>
                  </a:cubicBezTo>
                  <a:cubicBezTo>
                    <a:pt x="153" y="762"/>
                    <a:pt x="177" y="752"/>
                    <a:pt x="193" y="729"/>
                  </a:cubicBezTo>
                  <a:cubicBezTo>
                    <a:pt x="296" y="522"/>
                    <a:pt x="452" y="314"/>
                    <a:pt x="608" y="132"/>
                  </a:cubicBezTo>
                  <a:cubicBezTo>
                    <a:pt x="647" y="74"/>
                    <a:pt x="598"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p:nvPr/>
          </p:nvSpPr>
          <p:spPr>
            <a:xfrm>
              <a:off x="1264125" y="791825"/>
              <a:ext cx="15950" cy="21750"/>
            </a:xfrm>
            <a:custGeom>
              <a:rect b="b" l="l" r="r" t="t"/>
              <a:pathLst>
                <a:path extrusionOk="0" h="870" w="638">
                  <a:moveTo>
                    <a:pt x="519" y="1"/>
                  </a:moveTo>
                  <a:cubicBezTo>
                    <a:pt x="498" y="1"/>
                    <a:pt x="479" y="10"/>
                    <a:pt x="471" y="33"/>
                  </a:cubicBezTo>
                  <a:cubicBezTo>
                    <a:pt x="341" y="292"/>
                    <a:pt x="212" y="526"/>
                    <a:pt x="56" y="760"/>
                  </a:cubicBezTo>
                  <a:cubicBezTo>
                    <a:pt x="1" y="815"/>
                    <a:pt x="63" y="870"/>
                    <a:pt x="122" y="870"/>
                  </a:cubicBezTo>
                  <a:cubicBezTo>
                    <a:pt x="146" y="870"/>
                    <a:pt x="170" y="860"/>
                    <a:pt x="186" y="838"/>
                  </a:cubicBezTo>
                  <a:lnTo>
                    <a:pt x="186" y="812"/>
                  </a:lnTo>
                  <a:cubicBezTo>
                    <a:pt x="341" y="604"/>
                    <a:pt x="471" y="370"/>
                    <a:pt x="601" y="111"/>
                  </a:cubicBezTo>
                  <a:cubicBezTo>
                    <a:pt x="638" y="56"/>
                    <a:pt x="571"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6"/>
            <p:cNvSpPr/>
            <p:nvPr/>
          </p:nvSpPr>
          <p:spPr>
            <a:xfrm>
              <a:off x="1281725" y="804275"/>
              <a:ext cx="21775" cy="21475"/>
            </a:xfrm>
            <a:custGeom>
              <a:rect b="b" l="l" r="r" t="t"/>
              <a:pathLst>
                <a:path extrusionOk="0" h="859" w="871">
                  <a:moveTo>
                    <a:pt x="762" y="1"/>
                  </a:moveTo>
                  <a:cubicBezTo>
                    <a:pt x="742" y="1"/>
                    <a:pt x="721" y="9"/>
                    <a:pt x="702" y="28"/>
                  </a:cubicBezTo>
                  <a:lnTo>
                    <a:pt x="1" y="781"/>
                  </a:lnTo>
                  <a:lnTo>
                    <a:pt x="131" y="859"/>
                  </a:lnTo>
                  <a:cubicBezTo>
                    <a:pt x="364" y="625"/>
                    <a:pt x="598" y="366"/>
                    <a:pt x="832" y="132"/>
                  </a:cubicBezTo>
                  <a:cubicBezTo>
                    <a:pt x="871" y="74"/>
                    <a:pt x="822" y="1"/>
                    <a:pt x="7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6"/>
            <p:cNvSpPr/>
            <p:nvPr/>
          </p:nvSpPr>
          <p:spPr>
            <a:xfrm>
              <a:off x="1307050" y="807525"/>
              <a:ext cx="26150" cy="33150"/>
            </a:xfrm>
            <a:custGeom>
              <a:rect b="b" l="l" r="r" t="t"/>
              <a:pathLst>
                <a:path extrusionOk="0" h="1326" w="1046">
                  <a:moveTo>
                    <a:pt x="921" y="0"/>
                  </a:moveTo>
                  <a:cubicBezTo>
                    <a:pt x="899" y="0"/>
                    <a:pt x="877" y="8"/>
                    <a:pt x="857" y="28"/>
                  </a:cubicBezTo>
                  <a:cubicBezTo>
                    <a:pt x="546" y="417"/>
                    <a:pt x="260" y="833"/>
                    <a:pt x="0" y="1248"/>
                  </a:cubicBezTo>
                  <a:cubicBezTo>
                    <a:pt x="26" y="1274"/>
                    <a:pt x="52" y="1274"/>
                    <a:pt x="78" y="1300"/>
                  </a:cubicBezTo>
                  <a:lnTo>
                    <a:pt x="130" y="1326"/>
                  </a:lnTo>
                  <a:cubicBezTo>
                    <a:pt x="390" y="911"/>
                    <a:pt x="675" y="521"/>
                    <a:pt x="987" y="132"/>
                  </a:cubicBezTo>
                  <a:cubicBezTo>
                    <a:pt x="1045" y="73"/>
                    <a:pt x="987" y="0"/>
                    <a:pt x="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6"/>
            <p:cNvSpPr/>
            <p:nvPr/>
          </p:nvSpPr>
          <p:spPr>
            <a:xfrm>
              <a:off x="1330800" y="832275"/>
              <a:ext cx="18175" cy="22200"/>
            </a:xfrm>
            <a:custGeom>
              <a:rect b="b" l="l" r="r" t="t"/>
              <a:pathLst>
                <a:path extrusionOk="0" h="888" w="727">
                  <a:moveTo>
                    <a:pt x="622" y="0"/>
                  </a:moveTo>
                  <a:cubicBezTo>
                    <a:pt x="608" y="0"/>
                    <a:pt x="594" y="7"/>
                    <a:pt x="582" y="24"/>
                  </a:cubicBezTo>
                  <a:cubicBezTo>
                    <a:pt x="374" y="258"/>
                    <a:pt x="193" y="518"/>
                    <a:pt x="37" y="777"/>
                  </a:cubicBezTo>
                  <a:cubicBezTo>
                    <a:pt x="0" y="832"/>
                    <a:pt x="54" y="887"/>
                    <a:pt x="108" y="887"/>
                  </a:cubicBezTo>
                  <a:cubicBezTo>
                    <a:pt x="130" y="887"/>
                    <a:pt x="151" y="878"/>
                    <a:pt x="167" y="855"/>
                  </a:cubicBezTo>
                  <a:cubicBezTo>
                    <a:pt x="322" y="596"/>
                    <a:pt x="504" y="362"/>
                    <a:pt x="686" y="128"/>
                  </a:cubicBezTo>
                  <a:cubicBezTo>
                    <a:pt x="726" y="88"/>
                    <a:pt x="672" y="0"/>
                    <a:pt x="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6"/>
            <p:cNvSpPr/>
            <p:nvPr/>
          </p:nvSpPr>
          <p:spPr>
            <a:xfrm>
              <a:off x="1346300" y="851350"/>
              <a:ext cx="18825" cy="17925"/>
            </a:xfrm>
            <a:custGeom>
              <a:rect b="b" l="l" r="r" t="t"/>
              <a:pathLst>
                <a:path extrusionOk="0" h="717" w="753">
                  <a:moveTo>
                    <a:pt x="630" y="0"/>
                  </a:moveTo>
                  <a:cubicBezTo>
                    <a:pt x="615" y="0"/>
                    <a:pt x="600" y="5"/>
                    <a:pt x="585" y="14"/>
                  </a:cubicBezTo>
                  <a:lnTo>
                    <a:pt x="40" y="585"/>
                  </a:lnTo>
                  <a:cubicBezTo>
                    <a:pt x="1" y="644"/>
                    <a:pt x="50" y="717"/>
                    <a:pt x="109" y="717"/>
                  </a:cubicBezTo>
                  <a:cubicBezTo>
                    <a:pt x="129" y="717"/>
                    <a:pt x="150" y="709"/>
                    <a:pt x="170" y="689"/>
                  </a:cubicBezTo>
                  <a:lnTo>
                    <a:pt x="689" y="144"/>
                  </a:lnTo>
                  <a:cubicBezTo>
                    <a:pt x="752" y="81"/>
                    <a:pt x="695"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6"/>
            <p:cNvSpPr/>
            <p:nvPr/>
          </p:nvSpPr>
          <p:spPr>
            <a:xfrm>
              <a:off x="1367825" y="860750"/>
              <a:ext cx="20525" cy="22075"/>
            </a:xfrm>
            <a:custGeom>
              <a:rect b="b" l="l" r="r" t="t"/>
              <a:pathLst>
                <a:path extrusionOk="0" h="883" w="821">
                  <a:moveTo>
                    <a:pt x="708" y="0"/>
                  </a:moveTo>
                  <a:cubicBezTo>
                    <a:pt x="690" y="0"/>
                    <a:pt x="672" y="8"/>
                    <a:pt x="659" y="28"/>
                  </a:cubicBezTo>
                  <a:lnTo>
                    <a:pt x="62" y="729"/>
                  </a:lnTo>
                  <a:cubicBezTo>
                    <a:pt x="1" y="790"/>
                    <a:pt x="51" y="882"/>
                    <a:pt x="113" y="882"/>
                  </a:cubicBezTo>
                  <a:cubicBezTo>
                    <a:pt x="130" y="882"/>
                    <a:pt x="149" y="875"/>
                    <a:pt x="165" y="858"/>
                  </a:cubicBezTo>
                  <a:lnTo>
                    <a:pt x="763" y="132"/>
                  </a:lnTo>
                  <a:cubicBezTo>
                    <a:pt x="821" y="73"/>
                    <a:pt x="763"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46"/>
          <p:cNvGrpSpPr/>
          <p:nvPr/>
        </p:nvGrpSpPr>
        <p:grpSpPr>
          <a:xfrm>
            <a:off x="7467901" y="1726334"/>
            <a:ext cx="467730" cy="887113"/>
            <a:chOff x="1000050" y="811275"/>
            <a:chExt cx="236275" cy="448150"/>
          </a:xfrm>
        </p:grpSpPr>
        <p:sp>
          <p:nvSpPr>
            <p:cNvPr id="2102" name="Google Shape;2102;p46"/>
            <p:cNvSpPr/>
            <p:nvPr/>
          </p:nvSpPr>
          <p:spPr>
            <a:xfrm>
              <a:off x="1044200" y="814050"/>
              <a:ext cx="82450" cy="82450"/>
            </a:xfrm>
            <a:custGeom>
              <a:rect b="b" l="l" r="r" t="t"/>
              <a:pathLst>
                <a:path extrusionOk="0" h="3298" w="3298">
                  <a:moveTo>
                    <a:pt x="1999" y="1"/>
                  </a:moveTo>
                  <a:cubicBezTo>
                    <a:pt x="1402" y="53"/>
                    <a:pt x="805" y="130"/>
                    <a:pt x="234" y="260"/>
                  </a:cubicBezTo>
                  <a:cubicBezTo>
                    <a:pt x="182" y="260"/>
                    <a:pt x="130" y="286"/>
                    <a:pt x="78" y="312"/>
                  </a:cubicBezTo>
                  <a:cubicBezTo>
                    <a:pt x="52" y="364"/>
                    <a:pt x="26" y="442"/>
                    <a:pt x="26" y="494"/>
                  </a:cubicBezTo>
                  <a:cubicBezTo>
                    <a:pt x="0" y="1377"/>
                    <a:pt x="0" y="2285"/>
                    <a:pt x="52" y="3168"/>
                  </a:cubicBezTo>
                  <a:lnTo>
                    <a:pt x="0" y="3298"/>
                  </a:lnTo>
                  <a:cubicBezTo>
                    <a:pt x="416" y="2882"/>
                    <a:pt x="961" y="2623"/>
                    <a:pt x="1558" y="2571"/>
                  </a:cubicBezTo>
                  <a:cubicBezTo>
                    <a:pt x="1760" y="2552"/>
                    <a:pt x="1966" y="2544"/>
                    <a:pt x="2172" y="2544"/>
                  </a:cubicBezTo>
                  <a:cubicBezTo>
                    <a:pt x="2549" y="2544"/>
                    <a:pt x="2928" y="2572"/>
                    <a:pt x="3297" y="2623"/>
                  </a:cubicBezTo>
                  <a:cubicBezTo>
                    <a:pt x="2700" y="1922"/>
                    <a:pt x="2596" y="961"/>
                    <a:pt x="2233" y="130"/>
                  </a:cubicBezTo>
                  <a:cubicBezTo>
                    <a:pt x="2207" y="78"/>
                    <a:pt x="2181" y="53"/>
                    <a:pt x="2155" y="27"/>
                  </a:cubicBezTo>
                  <a:cubicBezTo>
                    <a:pt x="2103" y="1"/>
                    <a:pt x="2051" y="1"/>
                    <a:pt x="19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6"/>
            <p:cNvSpPr/>
            <p:nvPr/>
          </p:nvSpPr>
          <p:spPr>
            <a:xfrm>
              <a:off x="1022125" y="877100"/>
              <a:ext cx="204475" cy="376125"/>
            </a:xfrm>
            <a:custGeom>
              <a:rect b="b" l="l" r="r" t="t"/>
              <a:pathLst>
                <a:path extrusionOk="0" h="15045" w="8179">
                  <a:moveTo>
                    <a:pt x="2972" y="0"/>
                  </a:moveTo>
                  <a:cubicBezTo>
                    <a:pt x="2342" y="0"/>
                    <a:pt x="1733" y="146"/>
                    <a:pt x="1169" y="438"/>
                  </a:cubicBezTo>
                  <a:cubicBezTo>
                    <a:pt x="442" y="828"/>
                    <a:pt x="27" y="1606"/>
                    <a:pt x="130" y="2437"/>
                  </a:cubicBezTo>
                  <a:cubicBezTo>
                    <a:pt x="1" y="3372"/>
                    <a:pt x="53" y="4332"/>
                    <a:pt x="312" y="5267"/>
                  </a:cubicBezTo>
                  <a:cubicBezTo>
                    <a:pt x="572" y="6253"/>
                    <a:pt x="909" y="7240"/>
                    <a:pt x="1143" y="8252"/>
                  </a:cubicBezTo>
                  <a:cubicBezTo>
                    <a:pt x="1428" y="9472"/>
                    <a:pt x="1558" y="10745"/>
                    <a:pt x="1558" y="12017"/>
                  </a:cubicBezTo>
                  <a:cubicBezTo>
                    <a:pt x="1662" y="12406"/>
                    <a:pt x="1714" y="12795"/>
                    <a:pt x="1766" y="13185"/>
                  </a:cubicBezTo>
                  <a:cubicBezTo>
                    <a:pt x="1766" y="13782"/>
                    <a:pt x="1610" y="14353"/>
                    <a:pt x="1351" y="14898"/>
                  </a:cubicBezTo>
                  <a:cubicBezTo>
                    <a:pt x="1700" y="14998"/>
                    <a:pt x="2071" y="15045"/>
                    <a:pt x="2443" y="15045"/>
                  </a:cubicBezTo>
                  <a:cubicBezTo>
                    <a:pt x="2651" y="15045"/>
                    <a:pt x="2859" y="15030"/>
                    <a:pt x="3064" y="15002"/>
                  </a:cubicBezTo>
                  <a:cubicBezTo>
                    <a:pt x="4777" y="14820"/>
                    <a:pt x="6465" y="14561"/>
                    <a:pt x="8178" y="14275"/>
                  </a:cubicBezTo>
                  <a:cubicBezTo>
                    <a:pt x="7997" y="14068"/>
                    <a:pt x="7841" y="13860"/>
                    <a:pt x="7737" y="13626"/>
                  </a:cubicBezTo>
                  <a:cubicBezTo>
                    <a:pt x="6724" y="11939"/>
                    <a:pt x="6906" y="9550"/>
                    <a:pt x="6750" y="7707"/>
                  </a:cubicBezTo>
                  <a:cubicBezTo>
                    <a:pt x="6647" y="6279"/>
                    <a:pt x="6491" y="4825"/>
                    <a:pt x="6335" y="3398"/>
                  </a:cubicBezTo>
                  <a:cubicBezTo>
                    <a:pt x="6257" y="2852"/>
                    <a:pt x="6205" y="2281"/>
                    <a:pt x="6127" y="1736"/>
                  </a:cubicBezTo>
                  <a:cubicBezTo>
                    <a:pt x="5946" y="1295"/>
                    <a:pt x="5634" y="879"/>
                    <a:pt x="5245" y="594"/>
                  </a:cubicBezTo>
                  <a:cubicBezTo>
                    <a:pt x="4751" y="256"/>
                    <a:pt x="4180" y="75"/>
                    <a:pt x="3609" y="49"/>
                  </a:cubicBezTo>
                  <a:cubicBezTo>
                    <a:pt x="3395" y="16"/>
                    <a:pt x="3182" y="0"/>
                    <a:pt x="29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a:off x="1070150" y="1193075"/>
              <a:ext cx="132425" cy="59750"/>
            </a:xfrm>
            <a:custGeom>
              <a:rect b="b" l="l" r="r" t="t"/>
              <a:pathLst>
                <a:path extrusionOk="0" h="2390" w="5297">
                  <a:moveTo>
                    <a:pt x="5271" y="1"/>
                  </a:moveTo>
                  <a:cubicBezTo>
                    <a:pt x="4596" y="79"/>
                    <a:pt x="3921" y="130"/>
                    <a:pt x="3246" y="182"/>
                  </a:cubicBezTo>
                  <a:cubicBezTo>
                    <a:pt x="3233" y="169"/>
                    <a:pt x="3213" y="163"/>
                    <a:pt x="3194" y="163"/>
                  </a:cubicBezTo>
                  <a:cubicBezTo>
                    <a:pt x="3174" y="163"/>
                    <a:pt x="3155" y="169"/>
                    <a:pt x="3142" y="182"/>
                  </a:cubicBezTo>
                  <a:cubicBezTo>
                    <a:pt x="2778" y="208"/>
                    <a:pt x="2415" y="234"/>
                    <a:pt x="2052" y="260"/>
                  </a:cubicBezTo>
                  <a:lnTo>
                    <a:pt x="2000" y="260"/>
                  </a:lnTo>
                  <a:cubicBezTo>
                    <a:pt x="1351" y="312"/>
                    <a:pt x="676" y="338"/>
                    <a:pt x="1" y="364"/>
                  </a:cubicBezTo>
                  <a:lnTo>
                    <a:pt x="1" y="572"/>
                  </a:lnTo>
                  <a:lnTo>
                    <a:pt x="805" y="520"/>
                  </a:lnTo>
                  <a:lnTo>
                    <a:pt x="805" y="520"/>
                  </a:lnTo>
                  <a:cubicBezTo>
                    <a:pt x="780" y="1143"/>
                    <a:pt x="805" y="1766"/>
                    <a:pt x="883" y="2389"/>
                  </a:cubicBezTo>
                  <a:lnTo>
                    <a:pt x="1065" y="2389"/>
                  </a:lnTo>
                  <a:cubicBezTo>
                    <a:pt x="987" y="1766"/>
                    <a:pt x="961" y="1143"/>
                    <a:pt x="987" y="520"/>
                  </a:cubicBezTo>
                  <a:cubicBezTo>
                    <a:pt x="1299" y="520"/>
                    <a:pt x="1636" y="494"/>
                    <a:pt x="1948" y="468"/>
                  </a:cubicBezTo>
                  <a:cubicBezTo>
                    <a:pt x="2026" y="1091"/>
                    <a:pt x="2078" y="1688"/>
                    <a:pt x="2155" y="2285"/>
                  </a:cubicBezTo>
                  <a:lnTo>
                    <a:pt x="2337" y="2285"/>
                  </a:lnTo>
                  <a:cubicBezTo>
                    <a:pt x="2259" y="1688"/>
                    <a:pt x="2207" y="1091"/>
                    <a:pt x="2129" y="468"/>
                  </a:cubicBezTo>
                  <a:lnTo>
                    <a:pt x="3116" y="390"/>
                  </a:lnTo>
                  <a:cubicBezTo>
                    <a:pt x="3168" y="987"/>
                    <a:pt x="3220" y="1584"/>
                    <a:pt x="3246" y="2207"/>
                  </a:cubicBezTo>
                  <a:lnTo>
                    <a:pt x="3453" y="2181"/>
                  </a:lnTo>
                  <a:cubicBezTo>
                    <a:pt x="3402" y="1584"/>
                    <a:pt x="3376" y="987"/>
                    <a:pt x="3298" y="390"/>
                  </a:cubicBezTo>
                  <a:lnTo>
                    <a:pt x="4388" y="286"/>
                  </a:lnTo>
                  <a:cubicBezTo>
                    <a:pt x="4492" y="857"/>
                    <a:pt x="4570" y="1429"/>
                    <a:pt x="4674" y="2026"/>
                  </a:cubicBezTo>
                  <a:lnTo>
                    <a:pt x="4881" y="2000"/>
                  </a:lnTo>
                  <a:cubicBezTo>
                    <a:pt x="4777" y="1429"/>
                    <a:pt x="4674" y="831"/>
                    <a:pt x="4596" y="260"/>
                  </a:cubicBezTo>
                  <a:lnTo>
                    <a:pt x="5297" y="182"/>
                  </a:lnTo>
                  <a:cubicBezTo>
                    <a:pt x="5297" y="130"/>
                    <a:pt x="5271" y="53"/>
                    <a:pt x="52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6"/>
            <p:cNvSpPr/>
            <p:nvPr/>
          </p:nvSpPr>
          <p:spPr>
            <a:xfrm>
              <a:off x="1085075" y="821850"/>
              <a:ext cx="28775" cy="56200"/>
            </a:xfrm>
            <a:custGeom>
              <a:rect b="b" l="l" r="r" t="t"/>
              <a:pathLst>
                <a:path extrusionOk="0" h="2248" w="1151">
                  <a:moveTo>
                    <a:pt x="1" y="0"/>
                  </a:moveTo>
                  <a:cubicBezTo>
                    <a:pt x="338" y="727"/>
                    <a:pt x="650" y="1454"/>
                    <a:pt x="961" y="2181"/>
                  </a:cubicBezTo>
                  <a:cubicBezTo>
                    <a:pt x="971" y="2228"/>
                    <a:pt x="1000" y="2248"/>
                    <a:pt x="1032" y="2248"/>
                  </a:cubicBezTo>
                  <a:cubicBezTo>
                    <a:pt x="1088" y="2248"/>
                    <a:pt x="1150" y="2186"/>
                    <a:pt x="1117" y="2103"/>
                  </a:cubicBezTo>
                  <a:cubicBezTo>
                    <a:pt x="832" y="1402"/>
                    <a:pt x="520" y="70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6"/>
            <p:cNvSpPr/>
            <p:nvPr/>
          </p:nvSpPr>
          <p:spPr>
            <a:xfrm>
              <a:off x="1081200" y="812100"/>
              <a:ext cx="9100" cy="9775"/>
            </a:xfrm>
            <a:custGeom>
              <a:rect b="b" l="l" r="r" t="t"/>
              <a:pathLst>
                <a:path extrusionOk="0" h="391" w="364">
                  <a:moveTo>
                    <a:pt x="208" y="1"/>
                  </a:moveTo>
                  <a:lnTo>
                    <a:pt x="0" y="27"/>
                  </a:lnTo>
                  <a:cubicBezTo>
                    <a:pt x="52" y="156"/>
                    <a:pt x="104" y="260"/>
                    <a:pt x="156" y="390"/>
                  </a:cubicBezTo>
                  <a:lnTo>
                    <a:pt x="363" y="390"/>
                  </a:lnTo>
                  <a:cubicBezTo>
                    <a:pt x="312" y="260"/>
                    <a:pt x="260" y="131"/>
                    <a:pt x="208" y="1"/>
                  </a:cubicBezTo>
                  <a:close/>
                </a:path>
              </a:pathLst>
            </a:custGeom>
            <a:solidFill>
              <a:srgbClr val="845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6"/>
            <p:cNvSpPr/>
            <p:nvPr/>
          </p:nvSpPr>
          <p:spPr>
            <a:xfrm>
              <a:off x="1074700" y="821850"/>
              <a:ext cx="12075" cy="59700"/>
            </a:xfrm>
            <a:custGeom>
              <a:rect b="b" l="l" r="r" t="t"/>
              <a:pathLst>
                <a:path extrusionOk="0" h="2388" w="483">
                  <a:moveTo>
                    <a:pt x="208" y="0"/>
                  </a:moveTo>
                  <a:lnTo>
                    <a:pt x="0" y="26"/>
                  </a:lnTo>
                  <a:cubicBezTo>
                    <a:pt x="104" y="805"/>
                    <a:pt x="208" y="1558"/>
                    <a:pt x="286" y="2311"/>
                  </a:cubicBezTo>
                  <a:cubicBezTo>
                    <a:pt x="286" y="2365"/>
                    <a:pt x="323" y="2388"/>
                    <a:pt x="363" y="2388"/>
                  </a:cubicBezTo>
                  <a:cubicBezTo>
                    <a:pt x="419" y="2388"/>
                    <a:pt x="483" y="2345"/>
                    <a:pt x="468" y="2285"/>
                  </a:cubicBezTo>
                  <a:cubicBezTo>
                    <a:pt x="390" y="1532"/>
                    <a:pt x="312" y="779"/>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6"/>
            <p:cNvSpPr/>
            <p:nvPr/>
          </p:nvSpPr>
          <p:spPr>
            <a:xfrm>
              <a:off x="1073400" y="813400"/>
              <a:ext cx="5875" cy="9775"/>
            </a:xfrm>
            <a:custGeom>
              <a:rect b="b" l="l" r="r" t="t"/>
              <a:pathLst>
                <a:path extrusionOk="0" h="391" w="235">
                  <a:moveTo>
                    <a:pt x="182" y="1"/>
                  </a:moveTo>
                  <a:lnTo>
                    <a:pt x="0" y="27"/>
                  </a:lnTo>
                  <a:cubicBezTo>
                    <a:pt x="0" y="130"/>
                    <a:pt x="26" y="260"/>
                    <a:pt x="52" y="390"/>
                  </a:cubicBezTo>
                  <a:lnTo>
                    <a:pt x="234" y="364"/>
                  </a:lnTo>
                  <a:cubicBezTo>
                    <a:pt x="208" y="234"/>
                    <a:pt x="208" y="130"/>
                    <a:pt x="182" y="1"/>
                  </a:cubicBezTo>
                  <a:close/>
                </a:path>
              </a:pathLst>
            </a:custGeom>
            <a:solidFill>
              <a:srgbClr val="845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6"/>
            <p:cNvSpPr/>
            <p:nvPr/>
          </p:nvSpPr>
          <p:spPr>
            <a:xfrm>
              <a:off x="1054575" y="823800"/>
              <a:ext cx="11700" cy="69050"/>
            </a:xfrm>
            <a:custGeom>
              <a:rect b="b" l="l" r="r" t="t"/>
              <a:pathLst>
                <a:path extrusionOk="0" h="2762" w="468">
                  <a:moveTo>
                    <a:pt x="468" y="0"/>
                  </a:moveTo>
                  <a:lnTo>
                    <a:pt x="260" y="26"/>
                  </a:lnTo>
                  <a:cubicBezTo>
                    <a:pt x="208" y="909"/>
                    <a:pt x="130" y="1791"/>
                    <a:pt x="1" y="2674"/>
                  </a:cubicBezTo>
                  <a:cubicBezTo>
                    <a:pt x="1" y="2729"/>
                    <a:pt x="51" y="2762"/>
                    <a:pt x="103" y="2762"/>
                  </a:cubicBezTo>
                  <a:cubicBezTo>
                    <a:pt x="149" y="2762"/>
                    <a:pt x="196" y="2735"/>
                    <a:pt x="208" y="2674"/>
                  </a:cubicBezTo>
                  <a:cubicBezTo>
                    <a:pt x="312" y="1791"/>
                    <a:pt x="390" y="909"/>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6"/>
            <p:cNvSpPr/>
            <p:nvPr/>
          </p:nvSpPr>
          <p:spPr>
            <a:xfrm>
              <a:off x="1061725" y="814700"/>
              <a:ext cx="5200" cy="9750"/>
            </a:xfrm>
            <a:custGeom>
              <a:rect b="b" l="l" r="r" t="t"/>
              <a:pathLst>
                <a:path extrusionOk="0" h="390" w="208">
                  <a:moveTo>
                    <a:pt x="208" y="1"/>
                  </a:moveTo>
                  <a:lnTo>
                    <a:pt x="26" y="27"/>
                  </a:lnTo>
                  <a:lnTo>
                    <a:pt x="0" y="390"/>
                  </a:lnTo>
                  <a:lnTo>
                    <a:pt x="182" y="364"/>
                  </a:lnTo>
                  <a:lnTo>
                    <a:pt x="208" y="1"/>
                  </a:lnTo>
                  <a:close/>
                </a:path>
              </a:pathLst>
            </a:custGeom>
            <a:solidFill>
              <a:srgbClr val="845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6"/>
            <p:cNvSpPr/>
            <p:nvPr/>
          </p:nvSpPr>
          <p:spPr>
            <a:xfrm>
              <a:off x="1039000" y="811275"/>
              <a:ext cx="96075" cy="91075"/>
            </a:xfrm>
            <a:custGeom>
              <a:rect b="b" l="l" r="r" t="t"/>
              <a:pathLst>
                <a:path extrusionOk="0" h="3643" w="3843">
                  <a:moveTo>
                    <a:pt x="2274" y="1"/>
                  </a:moveTo>
                  <a:cubicBezTo>
                    <a:pt x="2261" y="1"/>
                    <a:pt x="2247" y="3"/>
                    <a:pt x="2233" y="8"/>
                  </a:cubicBezTo>
                  <a:cubicBezTo>
                    <a:pt x="1584" y="86"/>
                    <a:pt x="909" y="138"/>
                    <a:pt x="260" y="267"/>
                  </a:cubicBezTo>
                  <a:cubicBezTo>
                    <a:pt x="182" y="293"/>
                    <a:pt x="130" y="345"/>
                    <a:pt x="104" y="423"/>
                  </a:cubicBezTo>
                  <a:cubicBezTo>
                    <a:pt x="52" y="1513"/>
                    <a:pt x="27" y="2578"/>
                    <a:pt x="1" y="3642"/>
                  </a:cubicBezTo>
                  <a:cubicBezTo>
                    <a:pt x="104" y="3538"/>
                    <a:pt x="234" y="3435"/>
                    <a:pt x="390" y="3357"/>
                  </a:cubicBezTo>
                  <a:cubicBezTo>
                    <a:pt x="390" y="2915"/>
                    <a:pt x="390" y="2448"/>
                    <a:pt x="416" y="1981"/>
                  </a:cubicBezTo>
                  <a:cubicBezTo>
                    <a:pt x="416" y="1695"/>
                    <a:pt x="442" y="1384"/>
                    <a:pt x="442" y="1098"/>
                  </a:cubicBezTo>
                  <a:cubicBezTo>
                    <a:pt x="468" y="553"/>
                    <a:pt x="650" y="579"/>
                    <a:pt x="1143" y="501"/>
                  </a:cubicBezTo>
                  <a:cubicBezTo>
                    <a:pt x="1402" y="475"/>
                    <a:pt x="1688" y="449"/>
                    <a:pt x="1948" y="423"/>
                  </a:cubicBezTo>
                  <a:cubicBezTo>
                    <a:pt x="1968" y="420"/>
                    <a:pt x="1988" y="418"/>
                    <a:pt x="2007" y="418"/>
                  </a:cubicBezTo>
                  <a:cubicBezTo>
                    <a:pt x="2295" y="418"/>
                    <a:pt x="2373" y="778"/>
                    <a:pt x="2519" y="1046"/>
                  </a:cubicBezTo>
                  <a:cubicBezTo>
                    <a:pt x="2649" y="1306"/>
                    <a:pt x="3324" y="2292"/>
                    <a:pt x="3427" y="2889"/>
                  </a:cubicBezTo>
                  <a:lnTo>
                    <a:pt x="3505" y="2889"/>
                  </a:lnTo>
                  <a:cubicBezTo>
                    <a:pt x="3635" y="2889"/>
                    <a:pt x="3739" y="2915"/>
                    <a:pt x="3843" y="2993"/>
                  </a:cubicBezTo>
                  <a:cubicBezTo>
                    <a:pt x="3791" y="2812"/>
                    <a:pt x="3713" y="2630"/>
                    <a:pt x="3635" y="2448"/>
                  </a:cubicBezTo>
                  <a:cubicBezTo>
                    <a:pt x="3272" y="1643"/>
                    <a:pt x="2830" y="890"/>
                    <a:pt x="2415" y="112"/>
                  </a:cubicBezTo>
                  <a:cubicBezTo>
                    <a:pt x="2394" y="48"/>
                    <a:pt x="2337" y="1"/>
                    <a:pt x="227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6"/>
            <p:cNvSpPr/>
            <p:nvPr/>
          </p:nvSpPr>
          <p:spPr>
            <a:xfrm>
              <a:off x="1025375" y="980850"/>
              <a:ext cx="164225" cy="97375"/>
            </a:xfrm>
            <a:custGeom>
              <a:rect b="b" l="l" r="r" t="t"/>
              <a:pathLst>
                <a:path extrusionOk="0" h="3895" w="6569">
                  <a:moveTo>
                    <a:pt x="0" y="1"/>
                  </a:moveTo>
                  <a:lnTo>
                    <a:pt x="0" y="1"/>
                  </a:lnTo>
                  <a:cubicBezTo>
                    <a:pt x="26" y="156"/>
                    <a:pt x="78" y="312"/>
                    <a:pt x="104" y="468"/>
                  </a:cubicBezTo>
                  <a:lnTo>
                    <a:pt x="546" y="2571"/>
                  </a:lnTo>
                  <a:cubicBezTo>
                    <a:pt x="2571" y="2908"/>
                    <a:pt x="4595" y="3349"/>
                    <a:pt x="6568" y="3895"/>
                  </a:cubicBezTo>
                  <a:cubicBezTo>
                    <a:pt x="6517" y="3038"/>
                    <a:pt x="6439" y="2155"/>
                    <a:pt x="6361" y="1299"/>
                  </a:cubicBezTo>
                  <a:cubicBezTo>
                    <a:pt x="4258" y="753"/>
                    <a:pt x="2129" y="3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6"/>
            <p:cNvSpPr/>
            <p:nvPr/>
          </p:nvSpPr>
          <p:spPr>
            <a:xfrm>
              <a:off x="1044200" y="1071725"/>
              <a:ext cx="149950" cy="62325"/>
            </a:xfrm>
            <a:custGeom>
              <a:rect b="b" l="l" r="r" t="t"/>
              <a:pathLst>
                <a:path extrusionOk="0" h="2493" w="5998">
                  <a:moveTo>
                    <a:pt x="0" y="0"/>
                  </a:moveTo>
                  <a:cubicBezTo>
                    <a:pt x="78" y="389"/>
                    <a:pt x="182" y="779"/>
                    <a:pt x="260" y="1194"/>
                  </a:cubicBezTo>
                  <a:cubicBezTo>
                    <a:pt x="2181" y="1532"/>
                    <a:pt x="4102" y="1947"/>
                    <a:pt x="5997" y="2492"/>
                  </a:cubicBezTo>
                  <a:cubicBezTo>
                    <a:pt x="5971" y="2077"/>
                    <a:pt x="5919" y="1687"/>
                    <a:pt x="5893" y="1298"/>
                  </a:cubicBezTo>
                  <a:cubicBezTo>
                    <a:pt x="3946" y="753"/>
                    <a:pt x="1999" y="33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6"/>
            <p:cNvSpPr/>
            <p:nvPr/>
          </p:nvSpPr>
          <p:spPr>
            <a:xfrm>
              <a:off x="1000050" y="874125"/>
              <a:ext cx="236275" cy="385300"/>
            </a:xfrm>
            <a:custGeom>
              <a:rect b="b" l="l" r="r" t="t"/>
              <a:pathLst>
                <a:path extrusionOk="0" h="15412" w="9451">
                  <a:moveTo>
                    <a:pt x="4098" y="366"/>
                  </a:moveTo>
                  <a:cubicBezTo>
                    <a:pt x="4194" y="366"/>
                    <a:pt x="4291" y="369"/>
                    <a:pt x="4388" y="375"/>
                  </a:cubicBezTo>
                  <a:cubicBezTo>
                    <a:pt x="5660" y="453"/>
                    <a:pt x="6361" y="1102"/>
                    <a:pt x="6647" y="2322"/>
                  </a:cubicBezTo>
                  <a:cubicBezTo>
                    <a:pt x="6984" y="3802"/>
                    <a:pt x="7218" y="5308"/>
                    <a:pt x="7296" y="6840"/>
                  </a:cubicBezTo>
                  <a:cubicBezTo>
                    <a:pt x="7426" y="8345"/>
                    <a:pt x="7530" y="9877"/>
                    <a:pt x="7685" y="11383"/>
                  </a:cubicBezTo>
                  <a:cubicBezTo>
                    <a:pt x="7737" y="12084"/>
                    <a:pt x="7867" y="12785"/>
                    <a:pt x="8075" y="13460"/>
                  </a:cubicBezTo>
                  <a:cubicBezTo>
                    <a:pt x="8216" y="13822"/>
                    <a:pt x="8559" y="14106"/>
                    <a:pt x="8839" y="14409"/>
                  </a:cubicBezTo>
                  <a:lnTo>
                    <a:pt x="8839" y="14409"/>
                  </a:lnTo>
                  <a:cubicBezTo>
                    <a:pt x="6755" y="14666"/>
                    <a:pt x="4650" y="14897"/>
                    <a:pt x="2523" y="15004"/>
                  </a:cubicBezTo>
                  <a:lnTo>
                    <a:pt x="2523" y="15004"/>
                  </a:lnTo>
                  <a:cubicBezTo>
                    <a:pt x="2639" y="14603"/>
                    <a:pt x="2821" y="14245"/>
                    <a:pt x="2909" y="13849"/>
                  </a:cubicBezTo>
                  <a:cubicBezTo>
                    <a:pt x="3012" y="13304"/>
                    <a:pt x="3012" y="12733"/>
                    <a:pt x="2857" y="12188"/>
                  </a:cubicBezTo>
                  <a:cubicBezTo>
                    <a:pt x="2597" y="10864"/>
                    <a:pt x="2311" y="9565"/>
                    <a:pt x="2052" y="8241"/>
                  </a:cubicBezTo>
                  <a:cubicBezTo>
                    <a:pt x="1766" y="6918"/>
                    <a:pt x="1507" y="5671"/>
                    <a:pt x="1247" y="4399"/>
                  </a:cubicBezTo>
                  <a:cubicBezTo>
                    <a:pt x="969" y="3036"/>
                    <a:pt x="913" y="1747"/>
                    <a:pt x="2126" y="866"/>
                  </a:cubicBezTo>
                  <a:lnTo>
                    <a:pt x="2126" y="866"/>
                  </a:lnTo>
                  <a:cubicBezTo>
                    <a:pt x="2144" y="861"/>
                    <a:pt x="2163" y="853"/>
                    <a:pt x="2182" y="843"/>
                  </a:cubicBezTo>
                  <a:cubicBezTo>
                    <a:pt x="2772" y="525"/>
                    <a:pt x="3422" y="366"/>
                    <a:pt x="4098" y="366"/>
                  </a:cubicBezTo>
                  <a:close/>
                  <a:moveTo>
                    <a:pt x="4079" y="1"/>
                  </a:moveTo>
                  <a:cubicBezTo>
                    <a:pt x="3394" y="1"/>
                    <a:pt x="2709" y="166"/>
                    <a:pt x="2083" y="500"/>
                  </a:cubicBezTo>
                  <a:lnTo>
                    <a:pt x="2083" y="500"/>
                  </a:lnTo>
                  <a:cubicBezTo>
                    <a:pt x="2082" y="500"/>
                    <a:pt x="2081" y="500"/>
                    <a:pt x="2079" y="500"/>
                  </a:cubicBezTo>
                  <a:cubicBezTo>
                    <a:pt x="2045" y="500"/>
                    <a:pt x="2009" y="509"/>
                    <a:pt x="1974" y="531"/>
                  </a:cubicBezTo>
                  <a:cubicBezTo>
                    <a:pt x="1" y="1881"/>
                    <a:pt x="832" y="4244"/>
                    <a:pt x="1221" y="6191"/>
                  </a:cubicBezTo>
                  <a:cubicBezTo>
                    <a:pt x="1559" y="7748"/>
                    <a:pt x="1870" y="9280"/>
                    <a:pt x="2208" y="10838"/>
                  </a:cubicBezTo>
                  <a:cubicBezTo>
                    <a:pt x="2337" y="11539"/>
                    <a:pt x="2519" y="12239"/>
                    <a:pt x="2623" y="12940"/>
                  </a:cubicBezTo>
                  <a:cubicBezTo>
                    <a:pt x="2727" y="13745"/>
                    <a:pt x="2234" y="14446"/>
                    <a:pt x="2078" y="15225"/>
                  </a:cubicBezTo>
                  <a:cubicBezTo>
                    <a:pt x="2055" y="15338"/>
                    <a:pt x="2170" y="15412"/>
                    <a:pt x="2269" y="15412"/>
                  </a:cubicBezTo>
                  <a:cubicBezTo>
                    <a:pt x="2284" y="15412"/>
                    <a:pt x="2298" y="15410"/>
                    <a:pt x="2311" y="15407"/>
                  </a:cubicBezTo>
                  <a:cubicBezTo>
                    <a:pt x="4622" y="15303"/>
                    <a:pt x="6932" y="15043"/>
                    <a:pt x="9243" y="14758"/>
                  </a:cubicBezTo>
                  <a:cubicBezTo>
                    <a:pt x="9373" y="14732"/>
                    <a:pt x="9451" y="14576"/>
                    <a:pt x="9347" y="14472"/>
                  </a:cubicBezTo>
                  <a:cubicBezTo>
                    <a:pt x="9217" y="14264"/>
                    <a:pt x="9035" y="14057"/>
                    <a:pt x="8854" y="13901"/>
                  </a:cubicBezTo>
                  <a:cubicBezTo>
                    <a:pt x="8490" y="13486"/>
                    <a:pt x="8256" y="12940"/>
                    <a:pt x="8205" y="12395"/>
                  </a:cubicBezTo>
                  <a:cubicBezTo>
                    <a:pt x="8075" y="11461"/>
                    <a:pt x="7971" y="10526"/>
                    <a:pt x="7893" y="9591"/>
                  </a:cubicBezTo>
                  <a:cubicBezTo>
                    <a:pt x="7737" y="7722"/>
                    <a:pt x="7633" y="5853"/>
                    <a:pt x="7374" y="4010"/>
                  </a:cubicBezTo>
                  <a:cubicBezTo>
                    <a:pt x="7218" y="2946"/>
                    <a:pt x="7088" y="998"/>
                    <a:pt x="5946" y="427"/>
                  </a:cubicBezTo>
                  <a:cubicBezTo>
                    <a:pt x="5355" y="144"/>
                    <a:pt x="4717" y="1"/>
                    <a:pt x="407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 name="Google Shape;2115;p46"/>
          <p:cNvGrpSpPr/>
          <p:nvPr/>
        </p:nvGrpSpPr>
        <p:grpSpPr>
          <a:xfrm>
            <a:off x="1174981" y="1695429"/>
            <a:ext cx="610360" cy="948923"/>
            <a:chOff x="1566000" y="1376325"/>
            <a:chExt cx="308325" cy="479375"/>
          </a:xfrm>
        </p:grpSpPr>
        <p:sp>
          <p:nvSpPr>
            <p:cNvPr id="2116" name="Google Shape;2116;p46"/>
            <p:cNvSpPr/>
            <p:nvPr/>
          </p:nvSpPr>
          <p:spPr>
            <a:xfrm>
              <a:off x="1576400" y="1379625"/>
              <a:ext cx="294025" cy="473125"/>
            </a:xfrm>
            <a:custGeom>
              <a:rect b="b" l="l" r="r" t="t"/>
              <a:pathLst>
                <a:path extrusionOk="0" h="18925" w="11761">
                  <a:moveTo>
                    <a:pt x="4314" y="1"/>
                  </a:moveTo>
                  <a:cubicBezTo>
                    <a:pt x="2829" y="1"/>
                    <a:pt x="1178" y="543"/>
                    <a:pt x="1142" y="2040"/>
                  </a:cubicBezTo>
                  <a:cubicBezTo>
                    <a:pt x="1142" y="2767"/>
                    <a:pt x="1584" y="3442"/>
                    <a:pt x="2259" y="3728"/>
                  </a:cubicBezTo>
                  <a:cubicBezTo>
                    <a:pt x="2363" y="3754"/>
                    <a:pt x="2466" y="3832"/>
                    <a:pt x="2518" y="3935"/>
                  </a:cubicBezTo>
                  <a:cubicBezTo>
                    <a:pt x="2570" y="4039"/>
                    <a:pt x="2544" y="4143"/>
                    <a:pt x="2492" y="4247"/>
                  </a:cubicBezTo>
                  <a:cubicBezTo>
                    <a:pt x="2259" y="5000"/>
                    <a:pt x="2311" y="5805"/>
                    <a:pt x="2129" y="6557"/>
                  </a:cubicBezTo>
                  <a:cubicBezTo>
                    <a:pt x="1973" y="7051"/>
                    <a:pt x="1765" y="7518"/>
                    <a:pt x="1532" y="7985"/>
                  </a:cubicBezTo>
                  <a:cubicBezTo>
                    <a:pt x="1272" y="8530"/>
                    <a:pt x="1064" y="9102"/>
                    <a:pt x="883" y="9699"/>
                  </a:cubicBezTo>
                  <a:cubicBezTo>
                    <a:pt x="753" y="10062"/>
                    <a:pt x="467" y="10374"/>
                    <a:pt x="312" y="10737"/>
                  </a:cubicBezTo>
                  <a:cubicBezTo>
                    <a:pt x="130" y="11178"/>
                    <a:pt x="52" y="11646"/>
                    <a:pt x="26" y="12113"/>
                  </a:cubicBezTo>
                  <a:cubicBezTo>
                    <a:pt x="0" y="12762"/>
                    <a:pt x="182" y="13359"/>
                    <a:pt x="208" y="14008"/>
                  </a:cubicBezTo>
                  <a:cubicBezTo>
                    <a:pt x="182" y="14424"/>
                    <a:pt x="234" y="14865"/>
                    <a:pt x="364" y="15306"/>
                  </a:cubicBezTo>
                  <a:cubicBezTo>
                    <a:pt x="857" y="16449"/>
                    <a:pt x="1636" y="17487"/>
                    <a:pt x="2596" y="18318"/>
                  </a:cubicBezTo>
                  <a:cubicBezTo>
                    <a:pt x="2804" y="18525"/>
                    <a:pt x="3089" y="18707"/>
                    <a:pt x="3375" y="18837"/>
                  </a:cubicBezTo>
                  <a:cubicBezTo>
                    <a:pt x="3589" y="18895"/>
                    <a:pt x="3818" y="18925"/>
                    <a:pt x="4050" y="18925"/>
                  </a:cubicBezTo>
                  <a:cubicBezTo>
                    <a:pt x="4128" y="18925"/>
                    <a:pt x="4206" y="18921"/>
                    <a:pt x="4284" y="18915"/>
                  </a:cubicBezTo>
                  <a:cubicBezTo>
                    <a:pt x="5400" y="18863"/>
                    <a:pt x="6490" y="18707"/>
                    <a:pt x="7581" y="18447"/>
                  </a:cubicBezTo>
                  <a:cubicBezTo>
                    <a:pt x="8282" y="18292"/>
                    <a:pt x="9943" y="18084"/>
                    <a:pt x="10436" y="17487"/>
                  </a:cubicBezTo>
                  <a:cubicBezTo>
                    <a:pt x="10904" y="16916"/>
                    <a:pt x="10878" y="16033"/>
                    <a:pt x="11059" y="15384"/>
                  </a:cubicBezTo>
                  <a:cubicBezTo>
                    <a:pt x="11189" y="14917"/>
                    <a:pt x="11423" y="14501"/>
                    <a:pt x="11527" y="14034"/>
                  </a:cubicBezTo>
                  <a:cubicBezTo>
                    <a:pt x="11760" y="12762"/>
                    <a:pt x="11449" y="11075"/>
                    <a:pt x="10930" y="9906"/>
                  </a:cubicBezTo>
                  <a:cubicBezTo>
                    <a:pt x="10462" y="8894"/>
                    <a:pt x="9709" y="8089"/>
                    <a:pt x="8931" y="7310"/>
                  </a:cubicBezTo>
                  <a:cubicBezTo>
                    <a:pt x="7840" y="6168"/>
                    <a:pt x="6231" y="5493"/>
                    <a:pt x="6257" y="3572"/>
                  </a:cubicBezTo>
                  <a:cubicBezTo>
                    <a:pt x="6257" y="2949"/>
                    <a:pt x="6776" y="3001"/>
                    <a:pt x="7087" y="2482"/>
                  </a:cubicBezTo>
                  <a:cubicBezTo>
                    <a:pt x="7295" y="2144"/>
                    <a:pt x="7347" y="1729"/>
                    <a:pt x="7243" y="1339"/>
                  </a:cubicBezTo>
                  <a:cubicBezTo>
                    <a:pt x="7009" y="846"/>
                    <a:pt x="6594" y="457"/>
                    <a:pt x="6075" y="301"/>
                  </a:cubicBezTo>
                  <a:cubicBezTo>
                    <a:pt x="5635" y="114"/>
                    <a:pt x="4992" y="1"/>
                    <a:pt x="43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6"/>
            <p:cNvSpPr/>
            <p:nvPr/>
          </p:nvSpPr>
          <p:spPr>
            <a:xfrm>
              <a:off x="1598450" y="1615600"/>
              <a:ext cx="244050" cy="201975"/>
            </a:xfrm>
            <a:custGeom>
              <a:rect b="b" l="l" r="r" t="t"/>
              <a:pathLst>
                <a:path extrusionOk="0" h="8079" w="9762">
                  <a:moveTo>
                    <a:pt x="6511" y="1"/>
                  </a:moveTo>
                  <a:cubicBezTo>
                    <a:pt x="5954" y="1"/>
                    <a:pt x="5400" y="37"/>
                    <a:pt x="4881" y="78"/>
                  </a:cubicBezTo>
                  <a:cubicBezTo>
                    <a:pt x="3817" y="208"/>
                    <a:pt x="2805" y="493"/>
                    <a:pt x="1818" y="909"/>
                  </a:cubicBezTo>
                  <a:cubicBezTo>
                    <a:pt x="1273" y="1116"/>
                    <a:pt x="260" y="1506"/>
                    <a:pt x="79" y="2155"/>
                  </a:cubicBezTo>
                  <a:cubicBezTo>
                    <a:pt x="1" y="2518"/>
                    <a:pt x="131" y="3115"/>
                    <a:pt x="157" y="3453"/>
                  </a:cubicBezTo>
                  <a:cubicBezTo>
                    <a:pt x="208" y="3920"/>
                    <a:pt x="286" y="4362"/>
                    <a:pt x="390" y="4803"/>
                  </a:cubicBezTo>
                  <a:cubicBezTo>
                    <a:pt x="754" y="6153"/>
                    <a:pt x="1532" y="7399"/>
                    <a:pt x="2934" y="7840"/>
                  </a:cubicBezTo>
                  <a:cubicBezTo>
                    <a:pt x="3531" y="7996"/>
                    <a:pt x="4180" y="8074"/>
                    <a:pt x="4829" y="8074"/>
                  </a:cubicBezTo>
                  <a:cubicBezTo>
                    <a:pt x="4924" y="8077"/>
                    <a:pt x="5018" y="8079"/>
                    <a:pt x="5112" y="8079"/>
                  </a:cubicBezTo>
                  <a:cubicBezTo>
                    <a:pt x="5771" y="8079"/>
                    <a:pt x="6429" y="7999"/>
                    <a:pt x="7088" y="7840"/>
                  </a:cubicBezTo>
                  <a:cubicBezTo>
                    <a:pt x="7841" y="7659"/>
                    <a:pt x="8490" y="7191"/>
                    <a:pt x="8931" y="6568"/>
                  </a:cubicBezTo>
                  <a:cubicBezTo>
                    <a:pt x="9217" y="6101"/>
                    <a:pt x="9399" y="5556"/>
                    <a:pt x="9450" y="5011"/>
                  </a:cubicBezTo>
                  <a:cubicBezTo>
                    <a:pt x="9580" y="4569"/>
                    <a:pt x="9684" y="4128"/>
                    <a:pt x="9762" y="3661"/>
                  </a:cubicBezTo>
                  <a:cubicBezTo>
                    <a:pt x="9762" y="3375"/>
                    <a:pt x="9710" y="3038"/>
                    <a:pt x="9710" y="2752"/>
                  </a:cubicBezTo>
                  <a:cubicBezTo>
                    <a:pt x="9684" y="1947"/>
                    <a:pt x="9450" y="1194"/>
                    <a:pt x="9035" y="545"/>
                  </a:cubicBezTo>
                  <a:lnTo>
                    <a:pt x="9009" y="390"/>
                  </a:lnTo>
                  <a:cubicBezTo>
                    <a:pt x="8251" y="89"/>
                    <a:pt x="7377" y="1"/>
                    <a:pt x="65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6"/>
            <p:cNvSpPr/>
            <p:nvPr/>
          </p:nvSpPr>
          <p:spPr>
            <a:xfrm>
              <a:off x="1601700" y="1615650"/>
              <a:ext cx="222000" cy="58425"/>
            </a:xfrm>
            <a:custGeom>
              <a:rect b="b" l="l" r="r" t="t"/>
              <a:pathLst>
                <a:path extrusionOk="0" h="2337" w="8880">
                  <a:moveTo>
                    <a:pt x="6346" y="0"/>
                  </a:moveTo>
                  <a:cubicBezTo>
                    <a:pt x="5801" y="0"/>
                    <a:pt x="5259" y="36"/>
                    <a:pt x="4751" y="76"/>
                  </a:cubicBezTo>
                  <a:cubicBezTo>
                    <a:pt x="3713" y="206"/>
                    <a:pt x="2675" y="491"/>
                    <a:pt x="1714" y="907"/>
                  </a:cubicBezTo>
                  <a:cubicBezTo>
                    <a:pt x="1195" y="1114"/>
                    <a:pt x="312" y="1478"/>
                    <a:pt x="1" y="2023"/>
                  </a:cubicBezTo>
                  <a:cubicBezTo>
                    <a:pt x="801" y="2238"/>
                    <a:pt x="1628" y="2337"/>
                    <a:pt x="2460" y="2337"/>
                  </a:cubicBezTo>
                  <a:cubicBezTo>
                    <a:pt x="4137" y="2337"/>
                    <a:pt x="5838" y="1938"/>
                    <a:pt x="7399" y="1296"/>
                  </a:cubicBezTo>
                  <a:cubicBezTo>
                    <a:pt x="7945" y="1114"/>
                    <a:pt x="8438" y="829"/>
                    <a:pt x="8879" y="517"/>
                  </a:cubicBezTo>
                  <a:lnTo>
                    <a:pt x="8879" y="413"/>
                  </a:lnTo>
                  <a:cubicBezTo>
                    <a:pt x="8111" y="93"/>
                    <a:pt x="7224" y="0"/>
                    <a:pt x="6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6"/>
            <p:cNvSpPr/>
            <p:nvPr/>
          </p:nvSpPr>
          <p:spPr>
            <a:xfrm>
              <a:off x="1566000" y="1376325"/>
              <a:ext cx="308325" cy="479375"/>
            </a:xfrm>
            <a:custGeom>
              <a:rect b="b" l="l" r="r" t="t"/>
              <a:pathLst>
                <a:path extrusionOk="0" h="19175" w="12333">
                  <a:moveTo>
                    <a:pt x="4834" y="333"/>
                  </a:moveTo>
                  <a:cubicBezTo>
                    <a:pt x="5401" y="333"/>
                    <a:pt x="5959" y="470"/>
                    <a:pt x="6465" y="744"/>
                  </a:cubicBezTo>
                  <a:cubicBezTo>
                    <a:pt x="7296" y="1212"/>
                    <a:pt x="7971" y="2899"/>
                    <a:pt x="6491" y="3237"/>
                  </a:cubicBezTo>
                  <a:cubicBezTo>
                    <a:pt x="5972" y="3341"/>
                    <a:pt x="6828" y="5262"/>
                    <a:pt x="6958" y="5547"/>
                  </a:cubicBezTo>
                  <a:cubicBezTo>
                    <a:pt x="7296" y="6274"/>
                    <a:pt x="8256" y="6923"/>
                    <a:pt x="8853" y="7442"/>
                  </a:cubicBezTo>
                  <a:cubicBezTo>
                    <a:pt x="9762" y="8221"/>
                    <a:pt x="10593" y="9026"/>
                    <a:pt x="11112" y="10142"/>
                  </a:cubicBezTo>
                  <a:cubicBezTo>
                    <a:pt x="12143" y="12410"/>
                    <a:pt x="11766" y="15395"/>
                    <a:pt x="10567" y="17521"/>
                  </a:cubicBezTo>
                  <a:lnTo>
                    <a:pt x="10567" y="17521"/>
                  </a:lnTo>
                  <a:cubicBezTo>
                    <a:pt x="8825" y="18228"/>
                    <a:pt x="6982" y="18633"/>
                    <a:pt x="5115" y="18709"/>
                  </a:cubicBezTo>
                  <a:cubicBezTo>
                    <a:pt x="4868" y="18732"/>
                    <a:pt x="4617" y="18764"/>
                    <a:pt x="4373" y="18764"/>
                  </a:cubicBezTo>
                  <a:cubicBezTo>
                    <a:pt x="4053" y="18764"/>
                    <a:pt x="3745" y="18708"/>
                    <a:pt x="3479" y="18502"/>
                  </a:cubicBezTo>
                  <a:cubicBezTo>
                    <a:pt x="3142" y="18216"/>
                    <a:pt x="2830" y="17879"/>
                    <a:pt x="2571" y="17515"/>
                  </a:cubicBezTo>
                  <a:cubicBezTo>
                    <a:pt x="1974" y="16840"/>
                    <a:pt x="1455" y="16061"/>
                    <a:pt x="1091" y="15231"/>
                  </a:cubicBezTo>
                  <a:cubicBezTo>
                    <a:pt x="208" y="13154"/>
                    <a:pt x="883" y="10921"/>
                    <a:pt x="1766" y="8948"/>
                  </a:cubicBezTo>
                  <a:cubicBezTo>
                    <a:pt x="2493" y="7287"/>
                    <a:pt x="3116" y="5651"/>
                    <a:pt x="3064" y="3808"/>
                  </a:cubicBezTo>
                  <a:cubicBezTo>
                    <a:pt x="3064" y="3704"/>
                    <a:pt x="2986" y="3626"/>
                    <a:pt x="2882" y="3600"/>
                  </a:cubicBezTo>
                  <a:cubicBezTo>
                    <a:pt x="1455" y="3315"/>
                    <a:pt x="1532" y="1835"/>
                    <a:pt x="2285" y="1056"/>
                  </a:cubicBezTo>
                  <a:cubicBezTo>
                    <a:pt x="2804" y="563"/>
                    <a:pt x="3765" y="433"/>
                    <a:pt x="4440" y="355"/>
                  </a:cubicBezTo>
                  <a:cubicBezTo>
                    <a:pt x="4571" y="340"/>
                    <a:pt x="4703" y="333"/>
                    <a:pt x="4834" y="333"/>
                  </a:cubicBezTo>
                  <a:close/>
                  <a:moveTo>
                    <a:pt x="4621" y="1"/>
                  </a:moveTo>
                  <a:cubicBezTo>
                    <a:pt x="4301" y="1"/>
                    <a:pt x="4006" y="26"/>
                    <a:pt x="3765" y="69"/>
                  </a:cubicBezTo>
                  <a:cubicBezTo>
                    <a:pt x="2052" y="381"/>
                    <a:pt x="520" y="1887"/>
                    <a:pt x="1948" y="3522"/>
                  </a:cubicBezTo>
                  <a:cubicBezTo>
                    <a:pt x="2078" y="3704"/>
                    <a:pt x="2701" y="3860"/>
                    <a:pt x="2701" y="4093"/>
                  </a:cubicBezTo>
                  <a:cubicBezTo>
                    <a:pt x="2701" y="4872"/>
                    <a:pt x="2597" y="5625"/>
                    <a:pt x="2389" y="6326"/>
                  </a:cubicBezTo>
                  <a:cubicBezTo>
                    <a:pt x="2000" y="7754"/>
                    <a:pt x="1247" y="9052"/>
                    <a:pt x="780" y="10454"/>
                  </a:cubicBezTo>
                  <a:cubicBezTo>
                    <a:pt x="1" y="12660"/>
                    <a:pt x="208" y="15049"/>
                    <a:pt x="1636" y="16944"/>
                  </a:cubicBezTo>
                  <a:cubicBezTo>
                    <a:pt x="2233" y="17723"/>
                    <a:pt x="2830" y="18554"/>
                    <a:pt x="3687" y="19099"/>
                  </a:cubicBezTo>
                  <a:cubicBezTo>
                    <a:pt x="3772" y="19155"/>
                    <a:pt x="3907" y="19174"/>
                    <a:pt x="4060" y="19174"/>
                  </a:cubicBezTo>
                  <a:cubicBezTo>
                    <a:pt x="4328" y="19174"/>
                    <a:pt x="4647" y="19115"/>
                    <a:pt x="4829" y="19099"/>
                  </a:cubicBezTo>
                  <a:cubicBezTo>
                    <a:pt x="5608" y="19073"/>
                    <a:pt x="6413" y="18995"/>
                    <a:pt x="7192" y="18865"/>
                  </a:cubicBezTo>
                  <a:cubicBezTo>
                    <a:pt x="8398" y="18689"/>
                    <a:pt x="9556" y="18343"/>
                    <a:pt x="10689" y="17873"/>
                  </a:cubicBezTo>
                  <a:lnTo>
                    <a:pt x="10689" y="17873"/>
                  </a:lnTo>
                  <a:cubicBezTo>
                    <a:pt x="10706" y="17879"/>
                    <a:pt x="10724" y="17882"/>
                    <a:pt x="10742" y="17882"/>
                  </a:cubicBezTo>
                  <a:cubicBezTo>
                    <a:pt x="10793" y="17882"/>
                    <a:pt x="10843" y="17858"/>
                    <a:pt x="10878" y="17801"/>
                  </a:cubicBezTo>
                  <a:cubicBezTo>
                    <a:pt x="11995" y="15776"/>
                    <a:pt x="12332" y="13387"/>
                    <a:pt x="11813" y="11129"/>
                  </a:cubicBezTo>
                  <a:cubicBezTo>
                    <a:pt x="11294" y="8688"/>
                    <a:pt x="9347" y="7546"/>
                    <a:pt x="7763" y="5859"/>
                  </a:cubicBezTo>
                  <a:cubicBezTo>
                    <a:pt x="7166" y="5236"/>
                    <a:pt x="6958" y="4509"/>
                    <a:pt x="6750" y="3678"/>
                  </a:cubicBezTo>
                  <a:cubicBezTo>
                    <a:pt x="6699" y="3522"/>
                    <a:pt x="7166" y="3341"/>
                    <a:pt x="7322" y="3185"/>
                  </a:cubicBezTo>
                  <a:cubicBezTo>
                    <a:pt x="7581" y="2873"/>
                    <a:pt x="7737" y="2510"/>
                    <a:pt x="7737" y="2120"/>
                  </a:cubicBezTo>
                  <a:cubicBezTo>
                    <a:pt x="7906" y="492"/>
                    <a:pt x="6026" y="1"/>
                    <a:pt x="462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6"/>
            <p:cNvSpPr/>
            <p:nvPr/>
          </p:nvSpPr>
          <p:spPr>
            <a:xfrm>
              <a:off x="1627650" y="1417775"/>
              <a:ext cx="104525" cy="19350"/>
            </a:xfrm>
            <a:custGeom>
              <a:rect b="b" l="l" r="r" t="t"/>
              <a:pathLst>
                <a:path extrusionOk="0" h="774" w="4181">
                  <a:moveTo>
                    <a:pt x="2964" y="0"/>
                  </a:moveTo>
                  <a:cubicBezTo>
                    <a:pt x="1947" y="0"/>
                    <a:pt x="934" y="215"/>
                    <a:pt x="1" y="644"/>
                  </a:cubicBezTo>
                  <a:cubicBezTo>
                    <a:pt x="27" y="696"/>
                    <a:pt x="79" y="748"/>
                    <a:pt x="105" y="774"/>
                  </a:cubicBezTo>
                  <a:cubicBezTo>
                    <a:pt x="1013" y="385"/>
                    <a:pt x="1986" y="181"/>
                    <a:pt x="2970" y="181"/>
                  </a:cubicBezTo>
                  <a:cubicBezTo>
                    <a:pt x="3365" y="181"/>
                    <a:pt x="3761" y="214"/>
                    <a:pt x="4155" y="281"/>
                  </a:cubicBezTo>
                  <a:cubicBezTo>
                    <a:pt x="4155" y="229"/>
                    <a:pt x="4181" y="177"/>
                    <a:pt x="4155" y="99"/>
                  </a:cubicBezTo>
                  <a:cubicBezTo>
                    <a:pt x="3760" y="33"/>
                    <a:pt x="3362" y="0"/>
                    <a:pt x="29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6"/>
            <p:cNvSpPr/>
            <p:nvPr/>
          </p:nvSpPr>
          <p:spPr>
            <a:xfrm>
              <a:off x="1613525" y="1395950"/>
              <a:ext cx="127100" cy="54425"/>
            </a:xfrm>
            <a:custGeom>
              <a:rect b="b" l="l" r="r" t="t"/>
              <a:pathLst>
                <a:path extrusionOk="0" h="2177" w="5084">
                  <a:moveTo>
                    <a:pt x="2731" y="195"/>
                  </a:moveTo>
                  <a:cubicBezTo>
                    <a:pt x="2938" y="195"/>
                    <a:pt x="3137" y="205"/>
                    <a:pt x="3318" y="219"/>
                  </a:cubicBezTo>
                  <a:cubicBezTo>
                    <a:pt x="3759" y="245"/>
                    <a:pt x="4149" y="375"/>
                    <a:pt x="4486" y="660"/>
                  </a:cubicBezTo>
                  <a:cubicBezTo>
                    <a:pt x="5083" y="1232"/>
                    <a:pt x="3993" y="1725"/>
                    <a:pt x="3629" y="1829"/>
                  </a:cubicBezTo>
                  <a:cubicBezTo>
                    <a:pt x="3263" y="1928"/>
                    <a:pt x="2886" y="1975"/>
                    <a:pt x="2506" y="1975"/>
                  </a:cubicBezTo>
                  <a:cubicBezTo>
                    <a:pt x="2293" y="1975"/>
                    <a:pt x="2078" y="1960"/>
                    <a:pt x="1864" y="1932"/>
                  </a:cubicBezTo>
                  <a:cubicBezTo>
                    <a:pt x="1839" y="1932"/>
                    <a:pt x="1820" y="1940"/>
                    <a:pt x="1804" y="1952"/>
                  </a:cubicBezTo>
                  <a:lnTo>
                    <a:pt x="1804" y="1952"/>
                  </a:lnTo>
                  <a:cubicBezTo>
                    <a:pt x="1565" y="1924"/>
                    <a:pt x="1325" y="1875"/>
                    <a:pt x="1085" y="1803"/>
                  </a:cubicBezTo>
                  <a:cubicBezTo>
                    <a:pt x="410" y="1569"/>
                    <a:pt x="592" y="868"/>
                    <a:pt x="1085" y="557"/>
                  </a:cubicBezTo>
                  <a:cubicBezTo>
                    <a:pt x="1542" y="271"/>
                    <a:pt x="2165" y="195"/>
                    <a:pt x="2731" y="195"/>
                  </a:cubicBezTo>
                  <a:close/>
                  <a:moveTo>
                    <a:pt x="2730" y="0"/>
                  </a:moveTo>
                  <a:cubicBezTo>
                    <a:pt x="1866" y="0"/>
                    <a:pt x="878" y="219"/>
                    <a:pt x="488" y="920"/>
                  </a:cubicBezTo>
                  <a:cubicBezTo>
                    <a:pt x="1" y="1766"/>
                    <a:pt x="1261" y="2081"/>
                    <a:pt x="1843" y="2138"/>
                  </a:cubicBezTo>
                  <a:lnTo>
                    <a:pt x="1843" y="2138"/>
                  </a:lnTo>
                  <a:cubicBezTo>
                    <a:pt x="1849" y="2139"/>
                    <a:pt x="1856" y="2140"/>
                    <a:pt x="1864" y="2140"/>
                  </a:cubicBezTo>
                  <a:cubicBezTo>
                    <a:pt x="2095" y="2161"/>
                    <a:pt x="2337" y="2177"/>
                    <a:pt x="2582" y="2177"/>
                  </a:cubicBezTo>
                  <a:cubicBezTo>
                    <a:pt x="3246" y="2177"/>
                    <a:pt x="3929" y="2064"/>
                    <a:pt x="4460" y="1647"/>
                  </a:cubicBezTo>
                  <a:cubicBezTo>
                    <a:pt x="4772" y="1439"/>
                    <a:pt x="4901" y="1024"/>
                    <a:pt x="4746" y="686"/>
                  </a:cubicBezTo>
                  <a:cubicBezTo>
                    <a:pt x="4538" y="245"/>
                    <a:pt x="3915" y="141"/>
                    <a:pt x="3526" y="63"/>
                  </a:cubicBezTo>
                  <a:cubicBezTo>
                    <a:pt x="3292" y="24"/>
                    <a:pt x="3018" y="0"/>
                    <a:pt x="2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6"/>
            <p:cNvSpPr/>
            <p:nvPr/>
          </p:nvSpPr>
          <p:spPr>
            <a:xfrm>
              <a:off x="1601050" y="1625975"/>
              <a:ext cx="225225" cy="48725"/>
            </a:xfrm>
            <a:custGeom>
              <a:rect b="b" l="l" r="r" t="t"/>
              <a:pathLst>
                <a:path extrusionOk="0" h="1949" w="9009">
                  <a:moveTo>
                    <a:pt x="8931" y="0"/>
                  </a:moveTo>
                  <a:cubicBezTo>
                    <a:pt x="7789" y="857"/>
                    <a:pt x="6179" y="1221"/>
                    <a:pt x="4803" y="1480"/>
                  </a:cubicBezTo>
                  <a:cubicBezTo>
                    <a:pt x="3902" y="1651"/>
                    <a:pt x="2945" y="1776"/>
                    <a:pt x="1994" y="1776"/>
                  </a:cubicBezTo>
                  <a:cubicBezTo>
                    <a:pt x="1355" y="1776"/>
                    <a:pt x="719" y="1720"/>
                    <a:pt x="104" y="1584"/>
                  </a:cubicBezTo>
                  <a:lnTo>
                    <a:pt x="1" y="1688"/>
                  </a:lnTo>
                  <a:lnTo>
                    <a:pt x="1" y="1766"/>
                  </a:lnTo>
                  <a:cubicBezTo>
                    <a:pt x="609" y="1895"/>
                    <a:pt x="1232" y="1948"/>
                    <a:pt x="1857" y="1948"/>
                  </a:cubicBezTo>
                  <a:cubicBezTo>
                    <a:pt x="2861" y="1948"/>
                    <a:pt x="3870" y="1812"/>
                    <a:pt x="4829" y="1636"/>
                  </a:cubicBezTo>
                  <a:cubicBezTo>
                    <a:pt x="6231" y="1402"/>
                    <a:pt x="7841" y="1039"/>
                    <a:pt x="9009" y="156"/>
                  </a:cubicBezTo>
                  <a:cubicBezTo>
                    <a:pt x="9009" y="104"/>
                    <a:pt x="8983" y="52"/>
                    <a:pt x="893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6"/>
            <p:cNvSpPr/>
            <p:nvPr/>
          </p:nvSpPr>
          <p:spPr>
            <a:xfrm>
              <a:off x="1596500" y="1616000"/>
              <a:ext cx="254200" cy="205675"/>
            </a:xfrm>
            <a:custGeom>
              <a:rect b="b" l="l" r="r" t="t"/>
              <a:pathLst>
                <a:path extrusionOk="0" h="8227" w="10168">
                  <a:moveTo>
                    <a:pt x="6515" y="182"/>
                  </a:moveTo>
                  <a:cubicBezTo>
                    <a:pt x="6688" y="182"/>
                    <a:pt x="6862" y="185"/>
                    <a:pt x="7036" y="192"/>
                  </a:cubicBezTo>
                  <a:cubicBezTo>
                    <a:pt x="7322" y="192"/>
                    <a:pt x="7607" y="218"/>
                    <a:pt x="7919" y="244"/>
                  </a:cubicBezTo>
                  <a:cubicBezTo>
                    <a:pt x="8204" y="270"/>
                    <a:pt x="8931" y="244"/>
                    <a:pt x="9061" y="581"/>
                  </a:cubicBezTo>
                  <a:cubicBezTo>
                    <a:pt x="9073" y="593"/>
                    <a:pt x="9085" y="602"/>
                    <a:pt x="9097" y="609"/>
                  </a:cubicBezTo>
                  <a:lnTo>
                    <a:pt x="9097" y="609"/>
                  </a:lnTo>
                  <a:cubicBezTo>
                    <a:pt x="9817" y="2612"/>
                    <a:pt x="10168" y="6013"/>
                    <a:pt x="8075" y="7305"/>
                  </a:cubicBezTo>
                  <a:cubicBezTo>
                    <a:pt x="7211" y="7805"/>
                    <a:pt x="6228" y="8047"/>
                    <a:pt x="5247" y="8047"/>
                  </a:cubicBezTo>
                  <a:cubicBezTo>
                    <a:pt x="5108" y="8047"/>
                    <a:pt x="4968" y="8042"/>
                    <a:pt x="4830" y="8032"/>
                  </a:cubicBezTo>
                  <a:cubicBezTo>
                    <a:pt x="3661" y="7980"/>
                    <a:pt x="2545" y="7772"/>
                    <a:pt x="1714" y="6968"/>
                  </a:cubicBezTo>
                  <a:cubicBezTo>
                    <a:pt x="909" y="6137"/>
                    <a:pt x="416" y="5046"/>
                    <a:pt x="338" y="3904"/>
                  </a:cubicBezTo>
                  <a:cubicBezTo>
                    <a:pt x="286" y="3619"/>
                    <a:pt x="286" y="3333"/>
                    <a:pt x="260" y="3047"/>
                  </a:cubicBezTo>
                  <a:cubicBezTo>
                    <a:pt x="260" y="2866"/>
                    <a:pt x="157" y="2191"/>
                    <a:pt x="312" y="2035"/>
                  </a:cubicBezTo>
                  <a:cubicBezTo>
                    <a:pt x="754" y="1672"/>
                    <a:pt x="1247" y="1334"/>
                    <a:pt x="1766" y="1100"/>
                  </a:cubicBezTo>
                  <a:cubicBezTo>
                    <a:pt x="2831" y="633"/>
                    <a:pt x="3947" y="348"/>
                    <a:pt x="5115" y="244"/>
                  </a:cubicBezTo>
                  <a:cubicBezTo>
                    <a:pt x="5571" y="206"/>
                    <a:pt x="6041" y="182"/>
                    <a:pt x="6515" y="182"/>
                  </a:cubicBezTo>
                  <a:close/>
                  <a:moveTo>
                    <a:pt x="6528" y="0"/>
                  </a:moveTo>
                  <a:cubicBezTo>
                    <a:pt x="6350" y="0"/>
                    <a:pt x="6173" y="4"/>
                    <a:pt x="5998" y="10"/>
                  </a:cubicBezTo>
                  <a:cubicBezTo>
                    <a:pt x="4674" y="36"/>
                    <a:pt x="3376" y="296"/>
                    <a:pt x="2130" y="763"/>
                  </a:cubicBezTo>
                  <a:cubicBezTo>
                    <a:pt x="1610" y="971"/>
                    <a:pt x="1117" y="1230"/>
                    <a:pt x="676" y="1542"/>
                  </a:cubicBezTo>
                  <a:cubicBezTo>
                    <a:pt x="442" y="1672"/>
                    <a:pt x="260" y="1827"/>
                    <a:pt x="105" y="2009"/>
                  </a:cubicBezTo>
                  <a:cubicBezTo>
                    <a:pt x="1" y="2165"/>
                    <a:pt x="105" y="2710"/>
                    <a:pt x="105" y="2892"/>
                  </a:cubicBezTo>
                  <a:cubicBezTo>
                    <a:pt x="131" y="4086"/>
                    <a:pt x="286" y="5306"/>
                    <a:pt x="961" y="6293"/>
                  </a:cubicBezTo>
                  <a:cubicBezTo>
                    <a:pt x="1507" y="7227"/>
                    <a:pt x="2441" y="7876"/>
                    <a:pt x="3506" y="8058"/>
                  </a:cubicBezTo>
                  <a:cubicBezTo>
                    <a:pt x="4021" y="8172"/>
                    <a:pt x="4546" y="8226"/>
                    <a:pt x="5070" y="8226"/>
                  </a:cubicBezTo>
                  <a:cubicBezTo>
                    <a:pt x="5735" y="8226"/>
                    <a:pt x="6398" y="8140"/>
                    <a:pt x="7036" y="7980"/>
                  </a:cubicBezTo>
                  <a:cubicBezTo>
                    <a:pt x="8101" y="7720"/>
                    <a:pt x="8957" y="6994"/>
                    <a:pt x="9399" y="6033"/>
                  </a:cubicBezTo>
                  <a:cubicBezTo>
                    <a:pt x="9892" y="4917"/>
                    <a:pt x="9892" y="3593"/>
                    <a:pt x="9736" y="2398"/>
                  </a:cubicBezTo>
                  <a:cubicBezTo>
                    <a:pt x="9634" y="1759"/>
                    <a:pt x="9481" y="1145"/>
                    <a:pt x="9278" y="531"/>
                  </a:cubicBezTo>
                  <a:lnTo>
                    <a:pt x="9278" y="531"/>
                  </a:lnTo>
                  <a:cubicBezTo>
                    <a:pt x="9277" y="522"/>
                    <a:pt x="9274" y="513"/>
                    <a:pt x="9269" y="503"/>
                  </a:cubicBezTo>
                  <a:lnTo>
                    <a:pt x="9269" y="503"/>
                  </a:lnTo>
                  <a:cubicBezTo>
                    <a:pt x="9269" y="503"/>
                    <a:pt x="9269" y="503"/>
                    <a:pt x="9269" y="503"/>
                  </a:cubicBezTo>
                  <a:cubicBezTo>
                    <a:pt x="9087" y="62"/>
                    <a:pt x="8542" y="114"/>
                    <a:pt x="8127" y="88"/>
                  </a:cubicBezTo>
                  <a:cubicBezTo>
                    <a:pt x="7601" y="30"/>
                    <a:pt x="7061" y="0"/>
                    <a:pt x="652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 name="Google Shape;2124;p46"/>
          <p:cNvGrpSpPr/>
          <p:nvPr/>
        </p:nvGrpSpPr>
        <p:grpSpPr>
          <a:xfrm>
            <a:off x="7497793" y="3323754"/>
            <a:ext cx="407946" cy="780071"/>
            <a:chOff x="2401300" y="552025"/>
            <a:chExt cx="206075" cy="394075"/>
          </a:xfrm>
        </p:grpSpPr>
        <p:sp>
          <p:nvSpPr>
            <p:cNvPr id="2125" name="Google Shape;2125;p46"/>
            <p:cNvSpPr/>
            <p:nvPr/>
          </p:nvSpPr>
          <p:spPr>
            <a:xfrm>
              <a:off x="2401300" y="553750"/>
              <a:ext cx="191425" cy="387450"/>
            </a:xfrm>
            <a:custGeom>
              <a:rect b="b" l="l" r="r" t="t"/>
              <a:pathLst>
                <a:path extrusionOk="0" h="15498" w="7657">
                  <a:moveTo>
                    <a:pt x="3973" y="0"/>
                  </a:moveTo>
                  <a:cubicBezTo>
                    <a:pt x="3331" y="0"/>
                    <a:pt x="2742" y="250"/>
                    <a:pt x="2363" y="963"/>
                  </a:cubicBezTo>
                  <a:cubicBezTo>
                    <a:pt x="2077" y="1482"/>
                    <a:pt x="2103" y="2131"/>
                    <a:pt x="2415" y="2624"/>
                  </a:cubicBezTo>
                  <a:cubicBezTo>
                    <a:pt x="2492" y="2702"/>
                    <a:pt x="2544" y="2806"/>
                    <a:pt x="2570" y="2910"/>
                  </a:cubicBezTo>
                  <a:cubicBezTo>
                    <a:pt x="2700" y="3299"/>
                    <a:pt x="2259" y="4182"/>
                    <a:pt x="2181" y="4571"/>
                  </a:cubicBezTo>
                  <a:cubicBezTo>
                    <a:pt x="2025" y="5272"/>
                    <a:pt x="1843" y="5973"/>
                    <a:pt x="1714" y="6674"/>
                  </a:cubicBezTo>
                  <a:cubicBezTo>
                    <a:pt x="1454" y="7791"/>
                    <a:pt x="1194" y="8933"/>
                    <a:pt x="961" y="10049"/>
                  </a:cubicBezTo>
                  <a:cubicBezTo>
                    <a:pt x="649" y="11347"/>
                    <a:pt x="0" y="13346"/>
                    <a:pt x="623" y="14644"/>
                  </a:cubicBezTo>
                  <a:cubicBezTo>
                    <a:pt x="913" y="15224"/>
                    <a:pt x="1605" y="15497"/>
                    <a:pt x="2238" y="15497"/>
                  </a:cubicBezTo>
                  <a:cubicBezTo>
                    <a:pt x="2342" y="15497"/>
                    <a:pt x="2445" y="15490"/>
                    <a:pt x="2544" y="15475"/>
                  </a:cubicBezTo>
                  <a:cubicBezTo>
                    <a:pt x="4050" y="15267"/>
                    <a:pt x="4128" y="13580"/>
                    <a:pt x="4543" y="12463"/>
                  </a:cubicBezTo>
                  <a:cubicBezTo>
                    <a:pt x="5192" y="10724"/>
                    <a:pt x="5088" y="8803"/>
                    <a:pt x="5712" y="7038"/>
                  </a:cubicBezTo>
                  <a:cubicBezTo>
                    <a:pt x="5945" y="6544"/>
                    <a:pt x="6075" y="6025"/>
                    <a:pt x="6153" y="5506"/>
                  </a:cubicBezTo>
                  <a:cubicBezTo>
                    <a:pt x="6179" y="5324"/>
                    <a:pt x="6361" y="3507"/>
                    <a:pt x="6283" y="3481"/>
                  </a:cubicBezTo>
                  <a:lnTo>
                    <a:pt x="6283" y="3481"/>
                  </a:lnTo>
                  <a:cubicBezTo>
                    <a:pt x="6340" y="3489"/>
                    <a:pt x="6398" y="3493"/>
                    <a:pt x="6454" y="3493"/>
                  </a:cubicBezTo>
                  <a:cubicBezTo>
                    <a:pt x="7108" y="3493"/>
                    <a:pt x="7657" y="2956"/>
                    <a:pt x="7633" y="2287"/>
                  </a:cubicBezTo>
                  <a:cubicBezTo>
                    <a:pt x="7581" y="1586"/>
                    <a:pt x="6932" y="1093"/>
                    <a:pt x="6335" y="755"/>
                  </a:cubicBezTo>
                  <a:cubicBezTo>
                    <a:pt x="5670" y="394"/>
                    <a:pt x="4779" y="0"/>
                    <a:pt x="39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6"/>
            <p:cNvSpPr/>
            <p:nvPr/>
          </p:nvSpPr>
          <p:spPr>
            <a:xfrm>
              <a:off x="2429200" y="682150"/>
              <a:ext cx="105825" cy="236425"/>
            </a:xfrm>
            <a:custGeom>
              <a:rect b="b" l="l" r="r" t="t"/>
              <a:pathLst>
                <a:path extrusionOk="0" h="9457" w="4233">
                  <a:moveTo>
                    <a:pt x="2461" y="0"/>
                  </a:moveTo>
                  <a:cubicBezTo>
                    <a:pt x="2351" y="0"/>
                    <a:pt x="2240" y="12"/>
                    <a:pt x="2129" y="33"/>
                  </a:cubicBezTo>
                  <a:cubicBezTo>
                    <a:pt x="1636" y="214"/>
                    <a:pt x="1428" y="811"/>
                    <a:pt x="1299" y="1331"/>
                  </a:cubicBezTo>
                  <a:lnTo>
                    <a:pt x="909" y="2784"/>
                  </a:lnTo>
                  <a:cubicBezTo>
                    <a:pt x="857" y="2992"/>
                    <a:pt x="805" y="3200"/>
                    <a:pt x="779" y="3407"/>
                  </a:cubicBezTo>
                  <a:cubicBezTo>
                    <a:pt x="831" y="3563"/>
                    <a:pt x="831" y="3719"/>
                    <a:pt x="805" y="3875"/>
                  </a:cubicBezTo>
                  <a:cubicBezTo>
                    <a:pt x="494" y="5432"/>
                    <a:pt x="1" y="6990"/>
                    <a:pt x="182" y="8600"/>
                  </a:cubicBezTo>
                  <a:cubicBezTo>
                    <a:pt x="234" y="9119"/>
                    <a:pt x="468" y="9404"/>
                    <a:pt x="883" y="9456"/>
                  </a:cubicBezTo>
                  <a:cubicBezTo>
                    <a:pt x="1013" y="9456"/>
                    <a:pt x="1143" y="9456"/>
                    <a:pt x="1273" y="9430"/>
                  </a:cubicBezTo>
                  <a:cubicBezTo>
                    <a:pt x="2259" y="9223"/>
                    <a:pt x="2311" y="8522"/>
                    <a:pt x="2571" y="7717"/>
                  </a:cubicBezTo>
                  <a:cubicBezTo>
                    <a:pt x="2804" y="6990"/>
                    <a:pt x="2986" y="6263"/>
                    <a:pt x="3116" y="5536"/>
                  </a:cubicBezTo>
                  <a:cubicBezTo>
                    <a:pt x="3168" y="5147"/>
                    <a:pt x="3220" y="4757"/>
                    <a:pt x="3298" y="4394"/>
                  </a:cubicBezTo>
                  <a:cubicBezTo>
                    <a:pt x="3375" y="4134"/>
                    <a:pt x="3453" y="3875"/>
                    <a:pt x="3531" y="3641"/>
                  </a:cubicBezTo>
                  <a:cubicBezTo>
                    <a:pt x="3817" y="2706"/>
                    <a:pt x="4050" y="1746"/>
                    <a:pt x="4232" y="759"/>
                  </a:cubicBezTo>
                  <a:cubicBezTo>
                    <a:pt x="3791" y="682"/>
                    <a:pt x="3427" y="240"/>
                    <a:pt x="2986" y="110"/>
                  </a:cubicBezTo>
                  <a:cubicBezTo>
                    <a:pt x="2811" y="31"/>
                    <a:pt x="2636" y="0"/>
                    <a:pt x="2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6"/>
            <p:cNvSpPr/>
            <p:nvPr/>
          </p:nvSpPr>
          <p:spPr>
            <a:xfrm>
              <a:off x="2475925" y="572825"/>
              <a:ext cx="98025" cy="48500"/>
            </a:xfrm>
            <a:custGeom>
              <a:rect b="b" l="l" r="r" t="t"/>
              <a:pathLst>
                <a:path extrusionOk="0" h="1940" w="3921">
                  <a:moveTo>
                    <a:pt x="887" y="1"/>
                  </a:moveTo>
                  <a:cubicBezTo>
                    <a:pt x="574" y="1"/>
                    <a:pt x="268" y="85"/>
                    <a:pt x="105" y="330"/>
                  </a:cubicBezTo>
                  <a:cubicBezTo>
                    <a:pt x="1" y="563"/>
                    <a:pt x="27" y="849"/>
                    <a:pt x="182" y="1083"/>
                  </a:cubicBezTo>
                  <a:cubicBezTo>
                    <a:pt x="338" y="1264"/>
                    <a:pt x="546" y="1446"/>
                    <a:pt x="780" y="1524"/>
                  </a:cubicBezTo>
                  <a:cubicBezTo>
                    <a:pt x="1325" y="1783"/>
                    <a:pt x="1922" y="1913"/>
                    <a:pt x="2545" y="1939"/>
                  </a:cubicBezTo>
                  <a:cubicBezTo>
                    <a:pt x="2960" y="1939"/>
                    <a:pt x="3921" y="1809"/>
                    <a:pt x="3739" y="1186"/>
                  </a:cubicBezTo>
                  <a:cubicBezTo>
                    <a:pt x="3453" y="252"/>
                    <a:pt x="1896" y="96"/>
                    <a:pt x="1143" y="18"/>
                  </a:cubicBezTo>
                  <a:cubicBezTo>
                    <a:pt x="1059" y="7"/>
                    <a:pt x="973" y="1"/>
                    <a:pt x="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6"/>
            <p:cNvSpPr/>
            <p:nvPr/>
          </p:nvSpPr>
          <p:spPr>
            <a:xfrm>
              <a:off x="2407775" y="552025"/>
              <a:ext cx="199600" cy="394075"/>
            </a:xfrm>
            <a:custGeom>
              <a:rect b="b" l="l" r="r" t="t"/>
              <a:pathLst>
                <a:path extrusionOk="0" h="15763" w="7984">
                  <a:moveTo>
                    <a:pt x="3581" y="344"/>
                  </a:moveTo>
                  <a:cubicBezTo>
                    <a:pt x="3879" y="344"/>
                    <a:pt x="4179" y="389"/>
                    <a:pt x="4440" y="435"/>
                  </a:cubicBezTo>
                  <a:cubicBezTo>
                    <a:pt x="5245" y="565"/>
                    <a:pt x="5998" y="876"/>
                    <a:pt x="6673" y="1369"/>
                  </a:cubicBezTo>
                  <a:cubicBezTo>
                    <a:pt x="7471" y="1926"/>
                    <a:pt x="7277" y="3498"/>
                    <a:pt x="6238" y="3498"/>
                  </a:cubicBezTo>
                  <a:cubicBezTo>
                    <a:pt x="6162" y="3498"/>
                    <a:pt x="6082" y="3490"/>
                    <a:pt x="5998" y="3472"/>
                  </a:cubicBezTo>
                  <a:cubicBezTo>
                    <a:pt x="5894" y="3472"/>
                    <a:pt x="5816" y="3524"/>
                    <a:pt x="5816" y="3628"/>
                  </a:cubicBezTo>
                  <a:cubicBezTo>
                    <a:pt x="5608" y="6250"/>
                    <a:pt x="4907" y="8976"/>
                    <a:pt x="4258" y="11520"/>
                  </a:cubicBezTo>
                  <a:cubicBezTo>
                    <a:pt x="3947" y="12662"/>
                    <a:pt x="3713" y="14687"/>
                    <a:pt x="2597" y="15310"/>
                  </a:cubicBezTo>
                  <a:cubicBezTo>
                    <a:pt x="2433" y="15402"/>
                    <a:pt x="2248" y="15443"/>
                    <a:pt x="2056" y="15443"/>
                  </a:cubicBezTo>
                  <a:cubicBezTo>
                    <a:pt x="1491" y="15443"/>
                    <a:pt x="876" y="15088"/>
                    <a:pt x="624" y="14661"/>
                  </a:cubicBezTo>
                  <a:cubicBezTo>
                    <a:pt x="364" y="14220"/>
                    <a:pt x="442" y="13623"/>
                    <a:pt x="494" y="13130"/>
                  </a:cubicBezTo>
                  <a:cubicBezTo>
                    <a:pt x="495" y="13118"/>
                    <a:pt x="496" y="13107"/>
                    <a:pt x="495" y="13096"/>
                  </a:cubicBezTo>
                  <a:lnTo>
                    <a:pt x="495" y="13096"/>
                  </a:lnTo>
                  <a:cubicBezTo>
                    <a:pt x="1040" y="9724"/>
                    <a:pt x="1741" y="6377"/>
                    <a:pt x="2649" y="3083"/>
                  </a:cubicBezTo>
                  <a:cubicBezTo>
                    <a:pt x="2675" y="3005"/>
                    <a:pt x="2649" y="2927"/>
                    <a:pt x="2597" y="2875"/>
                  </a:cubicBezTo>
                  <a:cubicBezTo>
                    <a:pt x="1818" y="2356"/>
                    <a:pt x="1792" y="1240"/>
                    <a:pt x="2519" y="668"/>
                  </a:cubicBezTo>
                  <a:cubicBezTo>
                    <a:pt x="2812" y="420"/>
                    <a:pt x="3195" y="344"/>
                    <a:pt x="3581" y="344"/>
                  </a:cubicBezTo>
                  <a:close/>
                  <a:moveTo>
                    <a:pt x="3825" y="1"/>
                  </a:moveTo>
                  <a:cubicBezTo>
                    <a:pt x="3278" y="1"/>
                    <a:pt x="2753" y="122"/>
                    <a:pt x="2311" y="409"/>
                  </a:cubicBezTo>
                  <a:cubicBezTo>
                    <a:pt x="1481" y="1032"/>
                    <a:pt x="1403" y="2278"/>
                    <a:pt x="2182" y="3005"/>
                  </a:cubicBezTo>
                  <a:cubicBezTo>
                    <a:pt x="2441" y="3265"/>
                    <a:pt x="1896" y="4537"/>
                    <a:pt x="1818" y="4874"/>
                  </a:cubicBezTo>
                  <a:cubicBezTo>
                    <a:pt x="1123" y="7549"/>
                    <a:pt x="607" y="10276"/>
                    <a:pt x="169" y="13003"/>
                  </a:cubicBezTo>
                  <a:lnTo>
                    <a:pt x="169" y="13003"/>
                  </a:lnTo>
                  <a:cubicBezTo>
                    <a:pt x="151" y="13023"/>
                    <a:pt x="138" y="13048"/>
                    <a:pt x="131" y="13078"/>
                  </a:cubicBezTo>
                  <a:cubicBezTo>
                    <a:pt x="1" y="14116"/>
                    <a:pt x="131" y="15025"/>
                    <a:pt x="1117" y="15544"/>
                  </a:cubicBezTo>
                  <a:cubicBezTo>
                    <a:pt x="1393" y="15693"/>
                    <a:pt x="1685" y="15763"/>
                    <a:pt x="1973" y="15763"/>
                  </a:cubicBezTo>
                  <a:cubicBezTo>
                    <a:pt x="2686" y="15763"/>
                    <a:pt x="3365" y="15331"/>
                    <a:pt x="3661" y="14609"/>
                  </a:cubicBezTo>
                  <a:cubicBezTo>
                    <a:pt x="4388" y="13000"/>
                    <a:pt x="4752" y="11079"/>
                    <a:pt x="5115" y="9339"/>
                  </a:cubicBezTo>
                  <a:cubicBezTo>
                    <a:pt x="5492" y="7529"/>
                    <a:pt x="5967" y="5694"/>
                    <a:pt x="6138" y="3835"/>
                  </a:cubicBezTo>
                  <a:lnTo>
                    <a:pt x="6138" y="3835"/>
                  </a:lnTo>
                  <a:cubicBezTo>
                    <a:pt x="6165" y="3837"/>
                    <a:pt x="6192" y="3838"/>
                    <a:pt x="6219" y="3838"/>
                  </a:cubicBezTo>
                  <a:cubicBezTo>
                    <a:pt x="7435" y="3838"/>
                    <a:pt x="7984" y="2089"/>
                    <a:pt x="7088" y="1266"/>
                  </a:cubicBezTo>
                  <a:cubicBezTo>
                    <a:pt x="6306" y="572"/>
                    <a:pt x="5013" y="1"/>
                    <a:pt x="382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6"/>
            <p:cNvSpPr/>
            <p:nvPr/>
          </p:nvSpPr>
          <p:spPr>
            <a:xfrm>
              <a:off x="2469450" y="689450"/>
              <a:ext cx="63625" cy="17325"/>
            </a:xfrm>
            <a:custGeom>
              <a:rect b="b" l="l" r="r" t="t"/>
              <a:pathLst>
                <a:path extrusionOk="0" h="693" w="2545">
                  <a:moveTo>
                    <a:pt x="52" y="0"/>
                  </a:moveTo>
                  <a:lnTo>
                    <a:pt x="26" y="26"/>
                  </a:lnTo>
                  <a:cubicBezTo>
                    <a:pt x="26" y="52"/>
                    <a:pt x="26" y="78"/>
                    <a:pt x="0" y="104"/>
                  </a:cubicBezTo>
                  <a:cubicBezTo>
                    <a:pt x="513" y="423"/>
                    <a:pt x="1171" y="693"/>
                    <a:pt x="1768" y="693"/>
                  </a:cubicBezTo>
                  <a:cubicBezTo>
                    <a:pt x="2047" y="693"/>
                    <a:pt x="2313" y="634"/>
                    <a:pt x="2544" y="493"/>
                  </a:cubicBezTo>
                  <a:cubicBezTo>
                    <a:pt x="2544" y="493"/>
                    <a:pt x="2544" y="467"/>
                    <a:pt x="2544" y="441"/>
                  </a:cubicBezTo>
                  <a:lnTo>
                    <a:pt x="2492" y="416"/>
                  </a:lnTo>
                  <a:cubicBezTo>
                    <a:pt x="2277" y="543"/>
                    <a:pt x="2031" y="597"/>
                    <a:pt x="1774" y="597"/>
                  </a:cubicBezTo>
                  <a:cubicBezTo>
                    <a:pt x="1195" y="597"/>
                    <a:pt x="555" y="324"/>
                    <a:pt x="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6"/>
            <p:cNvSpPr/>
            <p:nvPr/>
          </p:nvSpPr>
          <p:spPr>
            <a:xfrm>
              <a:off x="2413625" y="682475"/>
              <a:ext cx="122700" cy="238975"/>
            </a:xfrm>
            <a:custGeom>
              <a:rect b="b" l="l" r="r" t="t"/>
              <a:pathLst>
                <a:path extrusionOk="0" h="9559" w="4908">
                  <a:moveTo>
                    <a:pt x="2856" y="225"/>
                  </a:moveTo>
                  <a:cubicBezTo>
                    <a:pt x="3228" y="225"/>
                    <a:pt x="3668" y="338"/>
                    <a:pt x="3817" y="383"/>
                  </a:cubicBezTo>
                  <a:cubicBezTo>
                    <a:pt x="4310" y="513"/>
                    <a:pt x="4673" y="772"/>
                    <a:pt x="4544" y="1318"/>
                  </a:cubicBezTo>
                  <a:cubicBezTo>
                    <a:pt x="4440" y="1863"/>
                    <a:pt x="4336" y="2330"/>
                    <a:pt x="4206" y="2823"/>
                  </a:cubicBezTo>
                  <a:cubicBezTo>
                    <a:pt x="3817" y="4328"/>
                    <a:pt x="3479" y="5860"/>
                    <a:pt x="3168" y="7365"/>
                  </a:cubicBezTo>
                  <a:lnTo>
                    <a:pt x="3168" y="7365"/>
                  </a:lnTo>
                  <a:cubicBezTo>
                    <a:pt x="3168" y="7365"/>
                    <a:pt x="3168" y="7366"/>
                    <a:pt x="3168" y="7366"/>
                  </a:cubicBezTo>
                  <a:cubicBezTo>
                    <a:pt x="3090" y="7756"/>
                    <a:pt x="2960" y="8119"/>
                    <a:pt x="2856" y="8483"/>
                  </a:cubicBezTo>
                  <a:cubicBezTo>
                    <a:pt x="2701" y="8975"/>
                    <a:pt x="2219" y="9300"/>
                    <a:pt x="1756" y="9300"/>
                  </a:cubicBezTo>
                  <a:cubicBezTo>
                    <a:pt x="1364" y="9300"/>
                    <a:pt x="986" y="9068"/>
                    <a:pt x="831" y="8509"/>
                  </a:cubicBezTo>
                  <a:cubicBezTo>
                    <a:pt x="624" y="7808"/>
                    <a:pt x="987" y="6743"/>
                    <a:pt x="1091" y="6042"/>
                  </a:cubicBezTo>
                  <a:cubicBezTo>
                    <a:pt x="1350" y="4485"/>
                    <a:pt x="1714" y="2927"/>
                    <a:pt x="2077" y="1369"/>
                  </a:cubicBezTo>
                  <a:cubicBezTo>
                    <a:pt x="2129" y="1084"/>
                    <a:pt x="2207" y="772"/>
                    <a:pt x="2285" y="487"/>
                  </a:cubicBezTo>
                  <a:cubicBezTo>
                    <a:pt x="2340" y="288"/>
                    <a:pt x="2580" y="225"/>
                    <a:pt x="2856" y="225"/>
                  </a:cubicBezTo>
                  <a:close/>
                  <a:moveTo>
                    <a:pt x="2949" y="1"/>
                  </a:moveTo>
                  <a:cubicBezTo>
                    <a:pt x="2538" y="1"/>
                    <a:pt x="2197" y="153"/>
                    <a:pt x="2077" y="591"/>
                  </a:cubicBezTo>
                  <a:cubicBezTo>
                    <a:pt x="1610" y="2278"/>
                    <a:pt x="1247" y="3966"/>
                    <a:pt x="961" y="5705"/>
                  </a:cubicBezTo>
                  <a:cubicBezTo>
                    <a:pt x="753" y="6795"/>
                    <a:pt x="0" y="8898"/>
                    <a:pt x="1428" y="9443"/>
                  </a:cubicBezTo>
                  <a:cubicBezTo>
                    <a:pt x="1627" y="9523"/>
                    <a:pt x="1805" y="9559"/>
                    <a:pt x="1964" y="9559"/>
                  </a:cubicBezTo>
                  <a:cubicBezTo>
                    <a:pt x="2947" y="9559"/>
                    <a:pt x="3219" y="8197"/>
                    <a:pt x="3375" y="7392"/>
                  </a:cubicBezTo>
                  <a:cubicBezTo>
                    <a:pt x="3843" y="5160"/>
                    <a:pt x="4466" y="2953"/>
                    <a:pt x="4907" y="720"/>
                  </a:cubicBezTo>
                  <a:cubicBezTo>
                    <a:pt x="4907" y="695"/>
                    <a:pt x="4881" y="643"/>
                    <a:pt x="4855" y="617"/>
                  </a:cubicBezTo>
                  <a:cubicBezTo>
                    <a:pt x="4455" y="393"/>
                    <a:pt x="3611" y="1"/>
                    <a:pt x="2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6"/>
            <p:cNvSpPr/>
            <p:nvPr/>
          </p:nvSpPr>
          <p:spPr>
            <a:xfrm>
              <a:off x="2479175" y="591625"/>
              <a:ext cx="89600" cy="19950"/>
            </a:xfrm>
            <a:custGeom>
              <a:rect b="b" l="l" r="r" t="t"/>
              <a:pathLst>
                <a:path extrusionOk="0" h="798" w="3584">
                  <a:moveTo>
                    <a:pt x="897" y="1"/>
                  </a:moveTo>
                  <a:cubicBezTo>
                    <a:pt x="594" y="1"/>
                    <a:pt x="294" y="38"/>
                    <a:pt x="0" y="123"/>
                  </a:cubicBezTo>
                  <a:cubicBezTo>
                    <a:pt x="0" y="175"/>
                    <a:pt x="26" y="201"/>
                    <a:pt x="52" y="227"/>
                  </a:cubicBezTo>
                  <a:cubicBezTo>
                    <a:pt x="349" y="139"/>
                    <a:pt x="651" y="100"/>
                    <a:pt x="956" y="100"/>
                  </a:cubicBezTo>
                  <a:cubicBezTo>
                    <a:pt x="1822" y="100"/>
                    <a:pt x="2705" y="414"/>
                    <a:pt x="3531" y="798"/>
                  </a:cubicBezTo>
                  <a:cubicBezTo>
                    <a:pt x="3557" y="772"/>
                    <a:pt x="3557" y="746"/>
                    <a:pt x="3583" y="720"/>
                  </a:cubicBezTo>
                  <a:cubicBezTo>
                    <a:pt x="2728" y="331"/>
                    <a:pt x="1800"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6"/>
            <p:cNvSpPr/>
            <p:nvPr/>
          </p:nvSpPr>
          <p:spPr>
            <a:xfrm>
              <a:off x="2465550" y="571750"/>
              <a:ext cx="111650" cy="49475"/>
            </a:xfrm>
            <a:custGeom>
              <a:rect b="b" l="l" r="r" t="t"/>
              <a:pathLst>
                <a:path extrusionOk="0" h="1979" w="4466">
                  <a:moveTo>
                    <a:pt x="1631" y="200"/>
                  </a:moveTo>
                  <a:cubicBezTo>
                    <a:pt x="1790" y="200"/>
                    <a:pt x="1951" y="212"/>
                    <a:pt x="2103" y="243"/>
                  </a:cubicBezTo>
                  <a:cubicBezTo>
                    <a:pt x="2389" y="295"/>
                    <a:pt x="2674" y="373"/>
                    <a:pt x="2934" y="477"/>
                  </a:cubicBezTo>
                  <a:cubicBezTo>
                    <a:pt x="3090" y="502"/>
                    <a:pt x="3219" y="554"/>
                    <a:pt x="3349" y="632"/>
                  </a:cubicBezTo>
                  <a:cubicBezTo>
                    <a:pt x="3765" y="736"/>
                    <a:pt x="3920" y="1100"/>
                    <a:pt x="3765" y="1671"/>
                  </a:cubicBezTo>
                  <a:cubicBezTo>
                    <a:pt x="3763" y="1673"/>
                    <a:pt x="3760" y="1675"/>
                    <a:pt x="3759" y="1677"/>
                  </a:cubicBezTo>
                  <a:lnTo>
                    <a:pt x="3759" y="1677"/>
                  </a:lnTo>
                  <a:cubicBezTo>
                    <a:pt x="3497" y="1729"/>
                    <a:pt x="3233" y="1754"/>
                    <a:pt x="2972" y="1754"/>
                  </a:cubicBezTo>
                  <a:cubicBezTo>
                    <a:pt x="2232" y="1754"/>
                    <a:pt x="1509" y="1550"/>
                    <a:pt x="883" y="1152"/>
                  </a:cubicBezTo>
                  <a:cubicBezTo>
                    <a:pt x="0" y="554"/>
                    <a:pt x="1013" y="269"/>
                    <a:pt x="1298" y="217"/>
                  </a:cubicBezTo>
                  <a:cubicBezTo>
                    <a:pt x="1406" y="206"/>
                    <a:pt x="1518" y="200"/>
                    <a:pt x="1631" y="200"/>
                  </a:cubicBezTo>
                  <a:close/>
                  <a:moveTo>
                    <a:pt x="1648" y="0"/>
                  </a:moveTo>
                  <a:cubicBezTo>
                    <a:pt x="1335" y="0"/>
                    <a:pt x="1030" y="50"/>
                    <a:pt x="753" y="165"/>
                  </a:cubicBezTo>
                  <a:cubicBezTo>
                    <a:pt x="52" y="451"/>
                    <a:pt x="442" y="1100"/>
                    <a:pt x="883" y="1411"/>
                  </a:cubicBezTo>
                  <a:cubicBezTo>
                    <a:pt x="1510" y="1780"/>
                    <a:pt x="2217" y="1979"/>
                    <a:pt x="2936" y="1979"/>
                  </a:cubicBezTo>
                  <a:cubicBezTo>
                    <a:pt x="3229" y="1979"/>
                    <a:pt x="3524" y="1946"/>
                    <a:pt x="3817" y="1878"/>
                  </a:cubicBezTo>
                  <a:cubicBezTo>
                    <a:pt x="3819" y="1878"/>
                    <a:pt x="3821" y="1877"/>
                    <a:pt x="3823" y="1877"/>
                  </a:cubicBezTo>
                  <a:lnTo>
                    <a:pt x="3823" y="1877"/>
                  </a:lnTo>
                  <a:cubicBezTo>
                    <a:pt x="3829" y="1878"/>
                    <a:pt x="3836" y="1878"/>
                    <a:pt x="3842" y="1878"/>
                  </a:cubicBezTo>
                  <a:cubicBezTo>
                    <a:pt x="4466" y="1593"/>
                    <a:pt x="4336" y="892"/>
                    <a:pt x="3791" y="606"/>
                  </a:cubicBezTo>
                  <a:cubicBezTo>
                    <a:pt x="3188" y="278"/>
                    <a:pt x="2393" y="0"/>
                    <a:pt x="1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3" name="Google Shape;2133;p46"/>
          <p:cNvSpPr/>
          <p:nvPr/>
        </p:nvSpPr>
        <p:spPr>
          <a:xfrm rot="-2520682">
            <a:off x="439721" y="139068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6"/>
          <p:cNvSpPr/>
          <p:nvPr/>
        </p:nvSpPr>
        <p:spPr>
          <a:xfrm flipH="1" rot="2520682">
            <a:off x="7688246" y="139068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6"/>
          <p:cNvSpPr/>
          <p:nvPr/>
        </p:nvSpPr>
        <p:spPr>
          <a:xfrm flipH="1" rot="-8279318">
            <a:off x="439721" y="422913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6"/>
          <p:cNvSpPr/>
          <p:nvPr/>
        </p:nvSpPr>
        <p:spPr>
          <a:xfrm rot="8279318">
            <a:off x="7688246" y="422913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0" name="Shape 2140"/>
        <p:cNvGrpSpPr/>
        <p:nvPr/>
      </p:nvGrpSpPr>
      <p:grpSpPr>
        <a:xfrm>
          <a:off x="0" y="0"/>
          <a:ext cx="0" cy="0"/>
          <a:chOff x="0" y="0"/>
          <a:chExt cx="0" cy="0"/>
        </a:xfrm>
      </p:grpSpPr>
      <p:sp>
        <p:nvSpPr>
          <p:cNvPr id="2141" name="Google Shape;2141;p47"/>
          <p:cNvSpPr/>
          <p:nvPr/>
        </p:nvSpPr>
        <p:spPr>
          <a:xfrm>
            <a:off x="3371010" y="3219300"/>
            <a:ext cx="2363400" cy="119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7"/>
          <p:cNvSpPr/>
          <p:nvPr/>
        </p:nvSpPr>
        <p:spPr>
          <a:xfrm>
            <a:off x="5909423" y="3219300"/>
            <a:ext cx="2363400" cy="119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7"/>
          <p:cNvSpPr/>
          <p:nvPr/>
        </p:nvSpPr>
        <p:spPr>
          <a:xfrm>
            <a:off x="4640217" y="1448700"/>
            <a:ext cx="2363400" cy="119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7"/>
          <p:cNvSpPr/>
          <p:nvPr/>
        </p:nvSpPr>
        <p:spPr>
          <a:xfrm>
            <a:off x="2101804" y="1448700"/>
            <a:ext cx="2363400" cy="119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7"/>
          <p:cNvSpPr/>
          <p:nvPr/>
        </p:nvSpPr>
        <p:spPr>
          <a:xfrm>
            <a:off x="832598" y="3219450"/>
            <a:ext cx="2363400" cy="119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Organize your routines</a:t>
            </a:r>
            <a:endParaRPr/>
          </a:p>
        </p:txBody>
      </p:sp>
      <p:sp>
        <p:nvSpPr>
          <p:cNvPr id="2147" name="Google Shape;2147;p47"/>
          <p:cNvSpPr txBox="1"/>
          <p:nvPr/>
        </p:nvSpPr>
        <p:spPr>
          <a:xfrm>
            <a:off x="1095398" y="3334450"/>
            <a:ext cx="1837800" cy="45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Morning</a:t>
            </a:r>
            <a:endParaRPr b="1" sz="2800">
              <a:solidFill>
                <a:schemeClr val="dk1"/>
              </a:solidFill>
              <a:latin typeface="Yusei Magic"/>
              <a:ea typeface="Yusei Magic"/>
              <a:cs typeface="Yusei Magic"/>
              <a:sym typeface="Yusei Magic"/>
            </a:endParaRPr>
          </a:p>
        </p:txBody>
      </p:sp>
      <p:sp>
        <p:nvSpPr>
          <p:cNvPr id="2148" name="Google Shape;2148;p47"/>
          <p:cNvSpPr txBox="1"/>
          <p:nvPr/>
        </p:nvSpPr>
        <p:spPr>
          <a:xfrm>
            <a:off x="1095398" y="3837067"/>
            <a:ext cx="1837800" cy="45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Mars</a:t>
            </a:r>
            <a:r>
              <a:rPr lang="en" sz="1500">
                <a:solidFill>
                  <a:schemeClr val="dk2"/>
                </a:solidFill>
                <a:latin typeface="Cabin"/>
                <a:ea typeface="Cabin"/>
                <a:cs typeface="Cabin"/>
                <a:sym typeface="Cabin"/>
              </a:rPr>
              <a:t> is actually a very cold place</a:t>
            </a:r>
            <a:endParaRPr sz="1500">
              <a:solidFill>
                <a:schemeClr val="dk2"/>
              </a:solidFill>
              <a:latin typeface="Cabin"/>
              <a:ea typeface="Cabin"/>
              <a:cs typeface="Cabin"/>
              <a:sym typeface="Cabin"/>
            </a:endParaRPr>
          </a:p>
        </p:txBody>
      </p:sp>
      <p:sp>
        <p:nvSpPr>
          <p:cNvPr id="2149" name="Google Shape;2149;p47"/>
          <p:cNvSpPr txBox="1"/>
          <p:nvPr/>
        </p:nvSpPr>
        <p:spPr>
          <a:xfrm>
            <a:off x="3633510" y="3334450"/>
            <a:ext cx="1838400" cy="45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Afternoon</a:t>
            </a:r>
            <a:endParaRPr b="1" sz="2800">
              <a:solidFill>
                <a:schemeClr val="dk1"/>
              </a:solidFill>
              <a:latin typeface="Yusei Magic"/>
              <a:ea typeface="Yusei Magic"/>
              <a:cs typeface="Yusei Magic"/>
              <a:sym typeface="Yusei Magic"/>
            </a:endParaRPr>
          </a:p>
        </p:txBody>
      </p:sp>
      <p:sp>
        <p:nvSpPr>
          <p:cNvPr id="2150" name="Google Shape;2150;p47"/>
          <p:cNvSpPr txBox="1"/>
          <p:nvPr/>
        </p:nvSpPr>
        <p:spPr>
          <a:xfrm>
            <a:off x="3633510" y="3837071"/>
            <a:ext cx="1838400" cy="45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Saturn</a:t>
            </a:r>
            <a:r>
              <a:rPr lang="en" sz="1500">
                <a:solidFill>
                  <a:schemeClr val="dk2"/>
                </a:solidFill>
                <a:latin typeface="Cabin"/>
                <a:ea typeface="Cabin"/>
                <a:cs typeface="Cabin"/>
                <a:sym typeface="Cabin"/>
              </a:rPr>
              <a:t> is a gas giant and has rings</a:t>
            </a:r>
            <a:endParaRPr sz="1500">
              <a:solidFill>
                <a:schemeClr val="dk2"/>
              </a:solidFill>
              <a:latin typeface="Cabin"/>
              <a:ea typeface="Cabin"/>
              <a:cs typeface="Cabin"/>
              <a:sym typeface="Cabin"/>
            </a:endParaRPr>
          </a:p>
        </p:txBody>
      </p:sp>
      <p:sp>
        <p:nvSpPr>
          <p:cNvPr id="2151" name="Google Shape;2151;p47"/>
          <p:cNvSpPr txBox="1"/>
          <p:nvPr/>
        </p:nvSpPr>
        <p:spPr>
          <a:xfrm>
            <a:off x="6172223" y="3334450"/>
            <a:ext cx="1837800" cy="45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Night</a:t>
            </a:r>
            <a:endParaRPr b="1" sz="2800">
              <a:solidFill>
                <a:schemeClr val="dk1"/>
              </a:solidFill>
              <a:latin typeface="Yusei Magic"/>
              <a:ea typeface="Yusei Magic"/>
              <a:cs typeface="Yusei Magic"/>
              <a:sym typeface="Yusei Magic"/>
            </a:endParaRPr>
          </a:p>
        </p:txBody>
      </p:sp>
      <p:sp>
        <p:nvSpPr>
          <p:cNvPr id="2152" name="Google Shape;2152;p47"/>
          <p:cNvSpPr txBox="1"/>
          <p:nvPr/>
        </p:nvSpPr>
        <p:spPr>
          <a:xfrm>
            <a:off x="6172223" y="3837067"/>
            <a:ext cx="1837800" cy="45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Neptune</a:t>
            </a:r>
            <a:r>
              <a:rPr lang="en" sz="1500">
                <a:solidFill>
                  <a:schemeClr val="dk2"/>
                </a:solidFill>
                <a:latin typeface="Cabin"/>
                <a:ea typeface="Cabin"/>
                <a:cs typeface="Cabin"/>
                <a:sym typeface="Cabin"/>
              </a:rPr>
              <a:t> is far away to the sun</a:t>
            </a:r>
            <a:endParaRPr sz="1500">
              <a:solidFill>
                <a:schemeClr val="dk2"/>
              </a:solidFill>
              <a:latin typeface="Cabin"/>
              <a:ea typeface="Cabin"/>
              <a:cs typeface="Cabin"/>
              <a:sym typeface="Cabin"/>
            </a:endParaRPr>
          </a:p>
        </p:txBody>
      </p:sp>
      <p:sp>
        <p:nvSpPr>
          <p:cNvPr id="2153" name="Google Shape;2153;p47"/>
          <p:cNvSpPr txBox="1"/>
          <p:nvPr/>
        </p:nvSpPr>
        <p:spPr>
          <a:xfrm>
            <a:off x="2364604" y="2074071"/>
            <a:ext cx="1837800" cy="45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Midday</a:t>
            </a:r>
            <a:endParaRPr b="1" sz="2800">
              <a:solidFill>
                <a:schemeClr val="dk1"/>
              </a:solidFill>
              <a:latin typeface="Yusei Magic"/>
              <a:ea typeface="Yusei Magic"/>
              <a:cs typeface="Yusei Magic"/>
              <a:sym typeface="Yusei Magic"/>
            </a:endParaRPr>
          </a:p>
        </p:txBody>
      </p:sp>
      <p:sp>
        <p:nvSpPr>
          <p:cNvPr id="2154" name="Google Shape;2154;p47"/>
          <p:cNvSpPr txBox="1"/>
          <p:nvPr/>
        </p:nvSpPr>
        <p:spPr>
          <a:xfrm>
            <a:off x="2364610" y="1577369"/>
            <a:ext cx="1837800" cy="45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Venus</a:t>
            </a:r>
            <a:r>
              <a:rPr lang="en" sz="1500">
                <a:solidFill>
                  <a:schemeClr val="dk2"/>
                </a:solidFill>
                <a:latin typeface="Cabin"/>
                <a:ea typeface="Cabin"/>
                <a:cs typeface="Cabin"/>
                <a:sym typeface="Cabin"/>
              </a:rPr>
              <a:t> has a beautiful name</a:t>
            </a:r>
            <a:endParaRPr sz="1500">
              <a:solidFill>
                <a:schemeClr val="dk2"/>
              </a:solidFill>
              <a:latin typeface="Cabin"/>
              <a:ea typeface="Cabin"/>
              <a:cs typeface="Cabin"/>
              <a:sym typeface="Cabin"/>
            </a:endParaRPr>
          </a:p>
        </p:txBody>
      </p:sp>
      <p:sp>
        <p:nvSpPr>
          <p:cNvPr id="2155" name="Google Shape;2155;p47"/>
          <p:cNvSpPr txBox="1"/>
          <p:nvPr/>
        </p:nvSpPr>
        <p:spPr>
          <a:xfrm>
            <a:off x="4903017" y="2074071"/>
            <a:ext cx="1837800" cy="45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Evening</a:t>
            </a:r>
            <a:endParaRPr b="1" sz="2800">
              <a:solidFill>
                <a:schemeClr val="dk1"/>
              </a:solidFill>
              <a:latin typeface="Yusei Magic"/>
              <a:ea typeface="Yusei Magic"/>
              <a:cs typeface="Yusei Magic"/>
              <a:sym typeface="Yusei Magic"/>
            </a:endParaRPr>
          </a:p>
        </p:txBody>
      </p:sp>
      <p:sp>
        <p:nvSpPr>
          <p:cNvPr id="2156" name="Google Shape;2156;p47"/>
          <p:cNvSpPr txBox="1"/>
          <p:nvPr/>
        </p:nvSpPr>
        <p:spPr>
          <a:xfrm>
            <a:off x="4903016" y="1577369"/>
            <a:ext cx="1837800" cy="45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Mercury</a:t>
            </a:r>
            <a:r>
              <a:rPr lang="en" sz="1500">
                <a:solidFill>
                  <a:schemeClr val="dk2"/>
                </a:solidFill>
                <a:latin typeface="Cabin"/>
                <a:ea typeface="Cabin"/>
                <a:cs typeface="Cabin"/>
                <a:sym typeface="Cabin"/>
              </a:rPr>
              <a:t> is a very small planet</a:t>
            </a:r>
            <a:endParaRPr sz="1500">
              <a:solidFill>
                <a:schemeClr val="dk2"/>
              </a:solidFill>
              <a:latin typeface="Cabin"/>
              <a:ea typeface="Cabin"/>
              <a:cs typeface="Cabin"/>
              <a:sym typeface="Cabin"/>
            </a:endParaRPr>
          </a:p>
        </p:txBody>
      </p:sp>
      <p:sp>
        <p:nvSpPr>
          <p:cNvPr id="2157" name="Google Shape;2157;p47"/>
          <p:cNvSpPr/>
          <p:nvPr/>
        </p:nvSpPr>
        <p:spPr>
          <a:xfrm>
            <a:off x="1880948" y="2797800"/>
            <a:ext cx="266700" cy="266700"/>
          </a:xfrm>
          <a:prstGeom prst="ellipse">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7"/>
          <p:cNvSpPr/>
          <p:nvPr/>
        </p:nvSpPr>
        <p:spPr>
          <a:xfrm>
            <a:off x="3150154" y="2797800"/>
            <a:ext cx="266700" cy="2667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7"/>
          <p:cNvSpPr/>
          <p:nvPr/>
        </p:nvSpPr>
        <p:spPr>
          <a:xfrm>
            <a:off x="4419360" y="2797800"/>
            <a:ext cx="266700" cy="2667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7"/>
          <p:cNvSpPr/>
          <p:nvPr/>
        </p:nvSpPr>
        <p:spPr>
          <a:xfrm>
            <a:off x="5688567" y="2797800"/>
            <a:ext cx="266700" cy="2667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7"/>
          <p:cNvSpPr/>
          <p:nvPr/>
        </p:nvSpPr>
        <p:spPr>
          <a:xfrm>
            <a:off x="6957773" y="2797800"/>
            <a:ext cx="266700" cy="266700"/>
          </a:xfrm>
          <a:prstGeom prst="ellipse">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62" name="Google Shape;2162;p47"/>
          <p:cNvCxnSpPr>
            <a:stCxn id="2157" idx="6"/>
            <a:endCxn id="2158" idx="2"/>
          </p:cNvCxnSpPr>
          <p:nvPr/>
        </p:nvCxnSpPr>
        <p:spPr>
          <a:xfrm>
            <a:off x="2147648" y="2931150"/>
            <a:ext cx="1002600" cy="0"/>
          </a:xfrm>
          <a:prstGeom prst="straightConnector1">
            <a:avLst/>
          </a:prstGeom>
          <a:noFill/>
          <a:ln cap="flat" cmpd="sng" w="38100">
            <a:solidFill>
              <a:schemeClr val="dk1"/>
            </a:solidFill>
            <a:prstDash val="solid"/>
            <a:round/>
            <a:headEnd len="med" w="med" type="none"/>
            <a:tailEnd len="med" w="med" type="none"/>
          </a:ln>
        </p:spPr>
      </p:cxnSp>
      <p:cxnSp>
        <p:nvCxnSpPr>
          <p:cNvPr id="2163" name="Google Shape;2163;p47"/>
          <p:cNvCxnSpPr>
            <a:stCxn id="2158" idx="6"/>
            <a:endCxn id="2159" idx="2"/>
          </p:cNvCxnSpPr>
          <p:nvPr/>
        </p:nvCxnSpPr>
        <p:spPr>
          <a:xfrm>
            <a:off x="3416854" y="2931150"/>
            <a:ext cx="1002600" cy="0"/>
          </a:xfrm>
          <a:prstGeom prst="straightConnector1">
            <a:avLst/>
          </a:prstGeom>
          <a:noFill/>
          <a:ln cap="flat" cmpd="sng" w="38100">
            <a:solidFill>
              <a:schemeClr val="dk1"/>
            </a:solidFill>
            <a:prstDash val="solid"/>
            <a:round/>
            <a:headEnd len="med" w="med" type="none"/>
            <a:tailEnd len="med" w="med" type="none"/>
          </a:ln>
        </p:spPr>
      </p:cxnSp>
      <p:cxnSp>
        <p:nvCxnSpPr>
          <p:cNvPr id="2164" name="Google Shape;2164;p47"/>
          <p:cNvCxnSpPr>
            <a:endCxn id="2160" idx="2"/>
          </p:cNvCxnSpPr>
          <p:nvPr/>
        </p:nvCxnSpPr>
        <p:spPr>
          <a:xfrm>
            <a:off x="4702767" y="2931150"/>
            <a:ext cx="985800" cy="0"/>
          </a:xfrm>
          <a:prstGeom prst="straightConnector1">
            <a:avLst/>
          </a:prstGeom>
          <a:noFill/>
          <a:ln cap="flat" cmpd="sng" w="38100">
            <a:solidFill>
              <a:schemeClr val="dk1"/>
            </a:solidFill>
            <a:prstDash val="solid"/>
            <a:round/>
            <a:headEnd len="med" w="med" type="none"/>
            <a:tailEnd len="med" w="med" type="none"/>
          </a:ln>
        </p:spPr>
      </p:cxnSp>
      <p:cxnSp>
        <p:nvCxnSpPr>
          <p:cNvPr id="2165" name="Google Shape;2165;p47"/>
          <p:cNvCxnSpPr>
            <a:stCxn id="2160" idx="6"/>
            <a:endCxn id="2161" idx="2"/>
          </p:cNvCxnSpPr>
          <p:nvPr/>
        </p:nvCxnSpPr>
        <p:spPr>
          <a:xfrm>
            <a:off x="5955267" y="2931150"/>
            <a:ext cx="1002600" cy="0"/>
          </a:xfrm>
          <a:prstGeom prst="straightConnector1">
            <a:avLst/>
          </a:prstGeom>
          <a:noFill/>
          <a:ln cap="flat" cmpd="sng" w="38100">
            <a:solidFill>
              <a:schemeClr val="dk1"/>
            </a:solidFill>
            <a:prstDash val="solid"/>
            <a:round/>
            <a:headEnd len="med" w="med" type="none"/>
            <a:tailEnd len="med" w="med" type="none"/>
          </a:ln>
        </p:spPr>
      </p:cxnSp>
      <p:cxnSp>
        <p:nvCxnSpPr>
          <p:cNvPr id="2166" name="Google Shape;2166;p47"/>
          <p:cNvCxnSpPr>
            <a:stCxn id="2157" idx="4"/>
            <a:endCxn id="2145" idx="0"/>
          </p:cNvCxnSpPr>
          <p:nvPr/>
        </p:nvCxnSpPr>
        <p:spPr>
          <a:xfrm>
            <a:off x="2014298" y="3064500"/>
            <a:ext cx="0" cy="155100"/>
          </a:xfrm>
          <a:prstGeom prst="straightConnector1">
            <a:avLst/>
          </a:prstGeom>
          <a:noFill/>
          <a:ln cap="flat" cmpd="sng" w="38100">
            <a:solidFill>
              <a:schemeClr val="dk1"/>
            </a:solidFill>
            <a:prstDash val="solid"/>
            <a:round/>
            <a:headEnd len="med" w="med" type="none"/>
            <a:tailEnd len="med" w="med" type="none"/>
          </a:ln>
        </p:spPr>
      </p:cxnSp>
      <p:cxnSp>
        <p:nvCxnSpPr>
          <p:cNvPr id="2167" name="Google Shape;2167;p47"/>
          <p:cNvCxnSpPr>
            <a:stCxn id="2158" idx="0"/>
            <a:endCxn id="2144" idx="2"/>
          </p:cNvCxnSpPr>
          <p:nvPr/>
        </p:nvCxnSpPr>
        <p:spPr>
          <a:xfrm rot="10800000">
            <a:off x="3283504" y="2639400"/>
            <a:ext cx="0" cy="158400"/>
          </a:xfrm>
          <a:prstGeom prst="straightConnector1">
            <a:avLst/>
          </a:prstGeom>
          <a:noFill/>
          <a:ln cap="flat" cmpd="sng" w="38100">
            <a:solidFill>
              <a:schemeClr val="dk1"/>
            </a:solidFill>
            <a:prstDash val="solid"/>
            <a:round/>
            <a:headEnd len="med" w="med" type="none"/>
            <a:tailEnd len="med" w="med" type="none"/>
          </a:ln>
        </p:spPr>
      </p:cxnSp>
      <p:cxnSp>
        <p:nvCxnSpPr>
          <p:cNvPr id="2168" name="Google Shape;2168;p47"/>
          <p:cNvCxnSpPr>
            <a:stCxn id="2159" idx="4"/>
            <a:endCxn id="2141" idx="0"/>
          </p:cNvCxnSpPr>
          <p:nvPr/>
        </p:nvCxnSpPr>
        <p:spPr>
          <a:xfrm>
            <a:off x="4552710" y="3064500"/>
            <a:ext cx="0" cy="154800"/>
          </a:xfrm>
          <a:prstGeom prst="straightConnector1">
            <a:avLst/>
          </a:prstGeom>
          <a:noFill/>
          <a:ln cap="flat" cmpd="sng" w="38100">
            <a:solidFill>
              <a:schemeClr val="dk1"/>
            </a:solidFill>
            <a:prstDash val="solid"/>
            <a:round/>
            <a:headEnd len="med" w="med" type="none"/>
            <a:tailEnd len="med" w="med" type="none"/>
          </a:ln>
        </p:spPr>
      </p:cxnSp>
      <p:cxnSp>
        <p:nvCxnSpPr>
          <p:cNvPr id="2169" name="Google Shape;2169;p47"/>
          <p:cNvCxnSpPr>
            <a:stCxn id="2160" idx="0"/>
            <a:endCxn id="2143" idx="2"/>
          </p:cNvCxnSpPr>
          <p:nvPr/>
        </p:nvCxnSpPr>
        <p:spPr>
          <a:xfrm rot="10800000">
            <a:off x="5821917" y="2639400"/>
            <a:ext cx="0" cy="158400"/>
          </a:xfrm>
          <a:prstGeom prst="straightConnector1">
            <a:avLst/>
          </a:prstGeom>
          <a:noFill/>
          <a:ln cap="flat" cmpd="sng" w="38100">
            <a:solidFill>
              <a:schemeClr val="dk1"/>
            </a:solidFill>
            <a:prstDash val="solid"/>
            <a:round/>
            <a:headEnd len="med" w="med" type="none"/>
            <a:tailEnd len="med" w="med" type="none"/>
          </a:ln>
        </p:spPr>
      </p:cxnSp>
      <p:cxnSp>
        <p:nvCxnSpPr>
          <p:cNvPr id="2170" name="Google Shape;2170;p47"/>
          <p:cNvCxnSpPr>
            <a:stCxn id="2161" idx="4"/>
            <a:endCxn id="2142" idx="0"/>
          </p:cNvCxnSpPr>
          <p:nvPr/>
        </p:nvCxnSpPr>
        <p:spPr>
          <a:xfrm>
            <a:off x="7091123" y="3064500"/>
            <a:ext cx="0" cy="154800"/>
          </a:xfrm>
          <a:prstGeom prst="straightConnector1">
            <a:avLst/>
          </a:prstGeom>
          <a:noFill/>
          <a:ln cap="flat" cmpd="sng" w="38100">
            <a:solidFill>
              <a:schemeClr val="dk1"/>
            </a:solidFill>
            <a:prstDash val="solid"/>
            <a:round/>
            <a:headEnd len="med" w="med" type="none"/>
            <a:tailEnd len="med" w="med" type="none"/>
          </a:ln>
        </p:spPr>
      </p:cxnSp>
      <p:sp>
        <p:nvSpPr>
          <p:cNvPr id="2171" name="Google Shape;2171;p47"/>
          <p:cNvSpPr/>
          <p:nvPr/>
        </p:nvSpPr>
        <p:spPr>
          <a:xfrm rot="-5399419">
            <a:off x="1703117" y="1861732"/>
            <a:ext cx="798542" cy="29366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7"/>
          <p:cNvSpPr/>
          <p:nvPr/>
        </p:nvSpPr>
        <p:spPr>
          <a:xfrm rot="-5399419">
            <a:off x="6598967" y="1861720"/>
            <a:ext cx="798542" cy="29366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7"/>
          <p:cNvSpPr/>
          <p:nvPr/>
        </p:nvSpPr>
        <p:spPr>
          <a:xfrm rot="-5399419">
            <a:off x="7903892" y="3667820"/>
            <a:ext cx="798542" cy="29366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7"/>
          <p:cNvSpPr/>
          <p:nvPr/>
        </p:nvSpPr>
        <p:spPr>
          <a:xfrm rot="-5399419">
            <a:off x="441567" y="3667807"/>
            <a:ext cx="798542" cy="29366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7"/>
          <p:cNvSpPr/>
          <p:nvPr/>
        </p:nvSpPr>
        <p:spPr>
          <a:xfrm rot="581">
            <a:off x="4153454" y="4330232"/>
            <a:ext cx="798542" cy="29366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9" name="Shape 2179"/>
        <p:cNvGrpSpPr/>
        <p:nvPr/>
      </p:nvGrpSpPr>
      <p:grpSpPr>
        <a:xfrm>
          <a:off x="0" y="0"/>
          <a:ext cx="0" cy="0"/>
          <a:chOff x="0" y="0"/>
          <a:chExt cx="0" cy="0"/>
        </a:xfrm>
      </p:grpSpPr>
      <p:grpSp>
        <p:nvGrpSpPr>
          <p:cNvPr id="2180" name="Google Shape;2180;p48"/>
          <p:cNvGrpSpPr/>
          <p:nvPr/>
        </p:nvGrpSpPr>
        <p:grpSpPr>
          <a:xfrm>
            <a:off x="5570063" y="1291776"/>
            <a:ext cx="636360" cy="365826"/>
            <a:chOff x="-2933000" y="78675"/>
            <a:chExt cx="313200" cy="180050"/>
          </a:xfrm>
        </p:grpSpPr>
        <p:sp>
          <p:nvSpPr>
            <p:cNvPr id="2181" name="Google Shape;2181;p48"/>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8"/>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8"/>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8"/>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8"/>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8"/>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48"/>
          <p:cNvGrpSpPr/>
          <p:nvPr/>
        </p:nvGrpSpPr>
        <p:grpSpPr>
          <a:xfrm>
            <a:off x="3033787" y="2824490"/>
            <a:ext cx="523189" cy="591305"/>
            <a:chOff x="-3933425" y="3902625"/>
            <a:chExt cx="257500" cy="291025"/>
          </a:xfrm>
        </p:grpSpPr>
        <p:sp>
          <p:nvSpPr>
            <p:cNvPr id="2188" name="Google Shape;2188;p48"/>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8"/>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8"/>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8"/>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8"/>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8"/>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8"/>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48"/>
          <p:cNvSpPr/>
          <p:nvPr/>
        </p:nvSpPr>
        <p:spPr>
          <a:xfrm>
            <a:off x="828075"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8"/>
          <p:cNvSpPr/>
          <p:nvPr/>
        </p:nvSpPr>
        <p:spPr>
          <a:xfrm>
            <a:off x="3390300"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8"/>
          <p:cNvSpPr/>
          <p:nvPr/>
        </p:nvSpPr>
        <p:spPr>
          <a:xfrm>
            <a:off x="5952525" y="1448700"/>
            <a:ext cx="2363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8"/>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Lesson plan</a:t>
            </a:r>
            <a:endParaRPr/>
          </a:p>
        </p:txBody>
      </p:sp>
      <p:sp>
        <p:nvSpPr>
          <p:cNvPr id="2199" name="Google Shape;2199;p48"/>
          <p:cNvSpPr txBox="1"/>
          <p:nvPr>
            <p:ph idx="1" type="subTitle"/>
          </p:nvPr>
        </p:nvSpPr>
        <p:spPr>
          <a:xfrm>
            <a:off x="1022175" y="2149200"/>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Mars</a:t>
            </a:r>
            <a:r>
              <a:rPr lang="en"/>
              <a:t> is actually a very cold place</a:t>
            </a:r>
            <a:endParaRPr/>
          </a:p>
        </p:txBody>
      </p:sp>
      <p:sp>
        <p:nvSpPr>
          <p:cNvPr id="2200" name="Google Shape;2200;p48"/>
          <p:cNvSpPr txBox="1"/>
          <p:nvPr>
            <p:ph idx="2" type="subTitle"/>
          </p:nvPr>
        </p:nvSpPr>
        <p:spPr>
          <a:xfrm>
            <a:off x="3584400" y="2149200"/>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Venus</a:t>
            </a:r>
            <a:r>
              <a:rPr lang="en"/>
              <a:t> has extremely high temperatures</a:t>
            </a:r>
            <a:endParaRPr/>
          </a:p>
        </p:txBody>
      </p:sp>
      <p:sp>
        <p:nvSpPr>
          <p:cNvPr id="2201" name="Google Shape;2201;p48"/>
          <p:cNvSpPr txBox="1"/>
          <p:nvPr>
            <p:ph idx="3" type="subTitle"/>
          </p:nvPr>
        </p:nvSpPr>
        <p:spPr>
          <a:xfrm>
            <a:off x="1022175" y="3579425"/>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Mercury</a:t>
            </a:r>
            <a:r>
              <a:rPr lang="en"/>
              <a:t> is the closest planet to the Sun</a:t>
            </a:r>
            <a:endParaRPr/>
          </a:p>
        </p:txBody>
      </p:sp>
      <p:sp>
        <p:nvSpPr>
          <p:cNvPr id="2202" name="Google Shape;2202;p48"/>
          <p:cNvSpPr txBox="1"/>
          <p:nvPr>
            <p:ph idx="4" type="subTitle"/>
          </p:nvPr>
        </p:nvSpPr>
        <p:spPr>
          <a:xfrm>
            <a:off x="3584400" y="3579425"/>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Saturn</a:t>
            </a:r>
            <a:r>
              <a:rPr lang="en"/>
              <a:t> is a gas giant with several rings</a:t>
            </a:r>
            <a:endParaRPr/>
          </a:p>
        </p:txBody>
      </p:sp>
      <p:sp>
        <p:nvSpPr>
          <p:cNvPr id="2203" name="Google Shape;2203;p48"/>
          <p:cNvSpPr txBox="1"/>
          <p:nvPr>
            <p:ph idx="7" type="subTitle"/>
          </p:nvPr>
        </p:nvSpPr>
        <p:spPr>
          <a:xfrm>
            <a:off x="1020675" y="1656599"/>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Think</a:t>
            </a:r>
            <a:endParaRPr/>
          </a:p>
        </p:txBody>
      </p:sp>
      <p:sp>
        <p:nvSpPr>
          <p:cNvPr id="2204" name="Google Shape;2204;p48"/>
          <p:cNvSpPr txBox="1"/>
          <p:nvPr>
            <p:ph idx="8" type="subTitle"/>
          </p:nvPr>
        </p:nvSpPr>
        <p:spPr>
          <a:xfrm>
            <a:off x="3582900" y="1656599"/>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Analyze</a:t>
            </a:r>
            <a:endParaRPr/>
          </a:p>
        </p:txBody>
      </p:sp>
      <p:sp>
        <p:nvSpPr>
          <p:cNvPr id="2205" name="Google Shape;2205;p48"/>
          <p:cNvSpPr txBox="1"/>
          <p:nvPr>
            <p:ph idx="9" type="subTitle"/>
          </p:nvPr>
        </p:nvSpPr>
        <p:spPr>
          <a:xfrm>
            <a:off x="6145125" y="1666124"/>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a:t>
            </a:r>
            <a:endParaRPr/>
          </a:p>
        </p:txBody>
      </p:sp>
      <p:sp>
        <p:nvSpPr>
          <p:cNvPr id="2206" name="Google Shape;2206;p48"/>
          <p:cNvSpPr txBox="1"/>
          <p:nvPr>
            <p:ph idx="13" type="subTitle"/>
          </p:nvPr>
        </p:nvSpPr>
        <p:spPr>
          <a:xfrm>
            <a:off x="1020675" y="3086800"/>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Sing</a:t>
            </a:r>
            <a:endParaRPr/>
          </a:p>
        </p:txBody>
      </p:sp>
      <p:sp>
        <p:nvSpPr>
          <p:cNvPr id="2207" name="Google Shape;2207;p48"/>
          <p:cNvSpPr txBox="1"/>
          <p:nvPr>
            <p:ph idx="5" type="subTitle"/>
          </p:nvPr>
        </p:nvSpPr>
        <p:spPr>
          <a:xfrm>
            <a:off x="6146625" y="2149200"/>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Neptune</a:t>
            </a:r>
            <a:r>
              <a:rPr lang="en"/>
              <a:t> is far away from Earth</a:t>
            </a:r>
            <a:endParaRPr/>
          </a:p>
        </p:txBody>
      </p:sp>
      <p:sp>
        <p:nvSpPr>
          <p:cNvPr id="2208" name="Google Shape;2208;p48"/>
          <p:cNvSpPr txBox="1"/>
          <p:nvPr>
            <p:ph idx="6" type="subTitle"/>
          </p:nvPr>
        </p:nvSpPr>
        <p:spPr>
          <a:xfrm>
            <a:off x="6146625" y="3579425"/>
            <a:ext cx="1975200" cy="63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Jupiter</a:t>
            </a:r>
            <a:r>
              <a:rPr lang="en"/>
              <a:t> is the biggest planet of them all</a:t>
            </a:r>
            <a:endParaRPr/>
          </a:p>
        </p:txBody>
      </p:sp>
      <p:sp>
        <p:nvSpPr>
          <p:cNvPr id="2209" name="Google Shape;2209;p48"/>
          <p:cNvSpPr txBox="1"/>
          <p:nvPr>
            <p:ph idx="14" type="subTitle"/>
          </p:nvPr>
        </p:nvSpPr>
        <p:spPr>
          <a:xfrm>
            <a:off x="3582900" y="3086800"/>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Share</a:t>
            </a:r>
            <a:endParaRPr/>
          </a:p>
        </p:txBody>
      </p:sp>
      <p:sp>
        <p:nvSpPr>
          <p:cNvPr id="2210" name="Google Shape;2210;p48"/>
          <p:cNvSpPr txBox="1"/>
          <p:nvPr>
            <p:ph idx="15" type="subTitle"/>
          </p:nvPr>
        </p:nvSpPr>
        <p:spPr>
          <a:xfrm>
            <a:off x="6145125" y="3086800"/>
            <a:ext cx="1978200" cy="4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Read</a:t>
            </a:r>
            <a:endParaRPr/>
          </a:p>
        </p:txBody>
      </p:sp>
      <p:sp>
        <p:nvSpPr>
          <p:cNvPr id="2211" name="Google Shape;2211;p48"/>
          <p:cNvSpPr/>
          <p:nvPr/>
        </p:nvSpPr>
        <p:spPr>
          <a:xfrm rot="453">
            <a:off x="149813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8"/>
          <p:cNvSpPr/>
          <p:nvPr/>
        </p:nvSpPr>
        <p:spPr>
          <a:xfrm rot="453">
            <a:off x="4060358" y="1314517"/>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8"/>
          <p:cNvSpPr/>
          <p:nvPr/>
        </p:nvSpPr>
        <p:spPr>
          <a:xfrm rot="453">
            <a:off x="662258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4" name="Google Shape;2214;p48"/>
          <p:cNvGrpSpPr/>
          <p:nvPr/>
        </p:nvGrpSpPr>
        <p:grpSpPr>
          <a:xfrm>
            <a:off x="528726" y="420667"/>
            <a:ext cx="523188" cy="590593"/>
            <a:chOff x="-3847275" y="202975"/>
            <a:chExt cx="257500" cy="290675"/>
          </a:xfrm>
        </p:grpSpPr>
        <p:sp>
          <p:nvSpPr>
            <p:cNvPr id="2215" name="Google Shape;2215;p48"/>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8"/>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8"/>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8"/>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8"/>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8"/>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8"/>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48"/>
          <p:cNvGrpSpPr/>
          <p:nvPr/>
        </p:nvGrpSpPr>
        <p:grpSpPr>
          <a:xfrm>
            <a:off x="66752" y="3877061"/>
            <a:ext cx="1106791" cy="1190558"/>
            <a:chOff x="-3994350" y="741575"/>
            <a:chExt cx="439325" cy="472575"/>
          </a:xfrm>
        </p:grpSpPr>
        <p:sp>
          <p:nvSpPr>
            <p:cNvPr id="2223" name="Google Shape;2223;p48"/>
            <p:cNvSpPr/>
            <p:nvPr/>
          </p:nvSpPr>
          <p:spPr>
            <a:xfrm>
              <a:off x="-3936300" y="1013550"/>
              <a:ext cx="56200" cy="30475"/>
            </a:xfrm>
            <a:custGeom>
              <a:rect b="b" l="l" r="r" t="t"/>
              <a:pathLst>
                <a:path extrusionOk="0" h="1219" w="2248">
                  <a:moveTo>
                    <a:pt x="1776" y="1"/>
                  </a:moveTo>
                  <a:cubicBezTo>
                    <a:pt x="1581" y="1"/>
                    <a:pt x="1369" y="65"/>
                    <a:pt x="1219" y="123"/>
                  </a:cubicBezTo>
                  <a:cubicBezTo>
                    <a:pt x="953" y="218"/>
                    <a:pt x="648" y="389"/>
                    <a:pt x="363" y="523"/>
                  </a:cubicBezTo>
                  <a:cubicBezTo>
                    <a:pt x="96" y="656"/>
                    <a:pt x="1" y="942"/>
                    <a:pt x="287" y="1132"/>
                  </a:cubicBezTo>
                  <a:cubicBezTo>
                    <a:pt x="380" y="1193"/>
                    <a:pt x="491" y="1218"/>
                    <a:pt x="612" y="1218"/>
                  </a:cubicBezTo>
                  <a:cubicBezTo>
                    <a:pt x="1059" y="1218"/>
                    <a:pt x="1639" y="870"/>
                    <a:pt x="1924" y="675"/>
                  </a:cubicBezTo>
                  <a:lnTo>
                    <a:pt x="2038" y="580"/>
                  </a:lnTo>
                  <a:cubicBezTo>
                    <a:pt x="2095" y="542"/>
                    <a:pt x="2152" y="485"/>
                    <a:pt x="2190" y="428"/>
                  </a:cubicBezTo>
                  <a:cubicBezTo>
                    <a:pt x="2247" y="313"/>
                    <a:pt x="2228" y="161"/>
                    <a:pt x="2114" y="104"/>
                  </a:cubicBezTo>
                  <a:cubicBezTo>
                    <a:pt x="2024" y="29"/>
                    <a:pt x="1904" y="1"/>
                    <a:pt x="17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8"/>
            <p:cNvSpPr/>
            <p:nvPr/>
          </p:nvSpPr>
          <p:spPr>
            <a:xfrm>
              <a:off x="-3957700" y="950150"/>
              <a:ext cx="56175" cy="30100"/>
            </a:xfrm>
            <a:custGeom>
              <a:rect b="b" l="l" r="r" t="t"/>
              <a:pathLst>
                <a:path extrusionOk="0" h="1204" w="2247">
                  <a:moveTo>
                    <a:pt x="1795" y="0"/>
                  </a:moveTo>
                  <a:cubicBezTo>
                    <a:pt x="1595" y="0"/>
                    <a:pt x="1373" y="67"/>
                    <a:pt x="1219" y="127"/>
                  </a:cubicBezTo>
                  <a:cubicBezTo>
                    <a:pt x="952" y="222"/>
                    <a:pt x="648" y="393"/>
                    <a:pt x="381" y="527"/>
                  </a:cubicBezTo>
                  <a:cubicBezTo>
                    <a:pt x="95" y="660"/>
                    <a:pt x="0" y="926"/>
                    <a:pt x="286" y="1117"/>
                  </a:cubicBezTo>
                  <a:cubicBezTo>
                    <a:pt x="379" y="1178"/>
                    <a:pt x="490" y="1203"/>
                    <a:pt x="611" y="1203"/>
                  </a:cubicBezTo>
                  <a:cubicBezTo>
                    <a:pt x="1059" y="1203"/>
                    <a:pt x="1638" y="855"/>
                    <a:pt x="1923" y="660"/>
                  </a:cubicBezTo>
                  <a:lnTo>
                    <a:pt x="2037" y="565"/>
                  </a:lnTo>
                  <a:cubicBezTo>
                    <a:pt x="2094" y="527"/>
                    <a:pt x="2152" y="470"/>
                    <a:pt x="2190" y="412"/>
                  </a:cubicBezTo>
                  <a:cubicBezTo>
                    <a:pt x="2247" y="298"/>
                    <a:pt x="2228" y="165"/>
                    <a:pt x="2113" y="89"/>
                  </a:cubicBezTo>
                  <a:cubicBezTo>
                    <a:pt x="2028" y="25"/>
                    <a:pt x="1915" y="0"/>
                    <a:pt x="17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8"/>
            <p:cNvSpPr/>
            <p:nvPr/>
          </p:nvSpPr>
          <p:spPr>
            <a:xfrm>
              <a:off x="-3913925" y="1080200"/>
              <a:ext cx="56200" cy="30450"/>
            </a:xfrm>
            <a:custGeom>
              <a:rect b="b" l="l" r="r" t="t"/>
              <a:pathLst>
                <a:path extrusionOk="0" h="1218" w="2248">
                  <a:moveTo>
                    <a:pt x="1776" y="0"/>
                  </a:moveTo>
                  <a:cubicBezTo>
                    <a:pt x="1581" y="0"/>
                    <a:pt x="1369" y="65"/>
                    <a:pt x="1219" y="122"/>
                  </a:cubicBezTo>
                  <a:cubicBezTo>
                    <a:pt x="953" y="236"/>
                    <a:pt x="648" y="389"/>
                    <a:pt x="362" y="522"/>
                  </a:cubicBezTo>
                  <a:cubicBezTo>
                    <a:pt x="96" y="655"/>
                    <a:pt x="1" y="941"/>
                    <a:pt x="286" y="1131"/>
                  </a:cubicBezTo>
                  <a:cubicBezTo>
                    <a:pt x="379" y="1192"/>
                    <a:pt x="491" y="1217"/>
                    <a:pt x="612" y="1217"/>
                  </a:cubicBezTo>
                  <a:cubicBezTo>
                    <a:pt x="1059" y="1217"/>
                    <a:pt x="1639" y="869"/>
                    <a:pt x="1924" y="674"/>
                  </a:cubicBezTo>
                  <a:cubicBezTo>
                    <a:pt x="1962" y="636"/>
                    <a:pt x="2000" y="598"/>
                    <a:pt x="2038" y="579"/>
                  </a:cubicBezTo>
                  <a:cubicBezTo>
                    <a:pt x="2095" y="541"/>
                    <a:pt x="2152" y="484"/>
                    <a:pt x="2190" y="427"/>
                  </a:cubicBezTo>
                  <a:cubicBezTo>
                    <a:pt x="2247" y="313"/>
                    <a:pt x="2228" y="160"/>
                    <a:pt x="2114" y="103"/>
                  </a:cubicBezTo>
                  <a:cubicBezTo>
                    <a:pt x="2024" y="28"/>
                    <a:pt x="1903" y="0"/>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8"/>
            <p:cNvSpPr/>
            <p:nvPr/>
          </p:nvSpPr>
          <p:spPr>
            <a:xfrm>
              <a:off x="-3980075" y="884000"/>
              <a:ext cx="56650" cy="30275"/>
            </a:xfrm>
            <a:custGeom>
              <a:rect b="b" l="l" r="r" t="t"/>
              <a:pathLst>
                <a:path extrusionOk="0" h="1211" w="2266">
                  <a:moveTo>
                    <a:pt x="1795" y="0"/>
                  </a:moveTo>
                  <a:cubicBezTo>
                    <a:pt x="1595" y="0"/>
                    <a:pt x="1374" y="67"/>
                    <a:pt x="1219" y="127"/>
                  </a:cubicBezTo>
                  <a:cubicBezTo>
                    <a:pt x="952" y="222"/>
                    <a:pt x="648" y="393"/>
                    <a:pt x="381" y="526"/>
                  </a:cubicBezTo>
                  <a:cubicBezTo>
                    <a:pt x="96" y="660"/>
                    <a:pt x="0" y="926"/>
                    <a:pt x="286" y="1117"/>
                  </a:cubicBezTo>
                  <a:cubicBezTo>
                    <a:pt x="381" y="1183"/>
                    <a:pt x="495" y="1210"/>
                    <a:pt x="619" y="1210"/>
                  </a:cubicBezTo>
                  <a:cubicBezTo>
                    <a:pt x="1066" y="1210"/>
                    <a:pt x="1640" y="853"/>
                    <a:pt x="1923" y="660"/>
                  </a:cubicBezTo>
                  <a:cubicBezTo>
                    <a:pt x="1961" y="622"/>
                    <a:pt x="1999" y="584"/>
                    <a:pt x="2038" y="584"/>
                  </a:cubicBezTo>
                  <a:cubicBezTo>
                    <a:pt x="2095" y="526"/>
                    <a:pt x="2152" y="469"/>
                    <a:pt x="2190" y="412"/>
                  </a:cubicBezTo>
                  <a:cubicBezTo>
                    <a:pt x="2266" y="298"/>
                    <a:pt x="2228" y="165"/>
                    <a:pt x="2114" y="89"/>
                  </a:cubicBezTo>
                  <a:cubicBezTo>
                    <a:pt x="2028" y="24"/>
                    <a:pt x="1916" y="0"/>
                    <a:pt x="17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8"/>
            <p:cNvSpPr/>
            <p:nvPr/>
          </p:nvSpPr>
          <p:spPr>
            <a:xfrm>
              <a:off x="-3892025" y="1146575"/>
              <a:ext cx="56650" cy="30225"/>
            </a:xfrm>
            <a:custGeom>
              <a:rect b="b" l="l" r="r" t="t"/>
              <a:pathLst>
                <a:path extrusionOk="0" h="1209" w="2266">
                  <a:moveTo>
                    <a:pt x="1787" y="1"/>
                  </a:moveTo>
                  <a:cubicBezTo>
                    <a:pt x="1591" y="1"/>
                    <a:pt x="1381" y="63"/>
                    <a:pt x="1219" y="133"/>
                  </a:cubicBezTo>
                  <a:cubicBezTo>
                    <a:pt x="971" y="228"/>
                    <a:pt x="667" y="399"/>
                    <a:pt x="381" y="532"/>
                  </a:cubicBezTo>
                  <a:cubicBezTo>
                    <a:pt x="96" y="647"/>
                    <a:pt x="0" y="932"/>
                    <a:pt x="286" y="1123"/>
                  </a:cubicBezTo>
                  <a:cubicBezTo>
                    <a:pt x="379" y="1183"/>
                    <a:pt x="490" y="1209"/>
                    <a:pt x="611" y="1209"/>
                  </a:cubicBezTo>
                  <a:cubicBezTo>
                    <a:pt x="1059" y="1209"/>
                    <a:pt x="1639" y="860"/>
                    <a:pt x="1923" y="666"/>
                  </a:cubicBezTo>
                  <a:cubicBezTo>
                    <a:pt x="1980" y="628"/>
                    <a:pt x="2018" y="608"/>
                    <a:pt x="2057" y="570"/>
                  </a:cubicBezTo>
                  <a:cubicBezTo>
                    <a:pt x="2114" y="532"/>
                    <a:pt x="2152" y="475"/>
                    <a:pt x="2209" y="418"/>
                  </a:cubicBezTo>
                  <a:cubicBezTo>
                    <a:pt x="2266" y="304"/>
                    <a:pt x="2228" y="171"/>
                    <a:pt x="2133" y="94"/>
                  </a:cubicBezTo>
                  <a:cubicBezTo>
                    <a:pt x="2035" y="27"/>
                    <a:pt x="1915" y="1"/>
                    <a:pt x="1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8"/>
            <p:cNvSpPr/>
            <p:nvPr/>
          </p:nvSpPr>
          <p:spPr>
            <a:xfrm>
              <a:off x="-3964375" y="759125"/>
              <a:ext cx="388875" cy="438850"/>
            </a:xfrm>
            <a:custGeom>
              <a:rect b="b" l="l" r="r" t="t"/>
              <a:pathLst>
                <a:path extrusionOk="0" h="17554" w="15555">
                  <a:moveTo>
                    <a:pt x="10237" y="2849"/>
                  </a:moveTo>
                  <a:cubicBezTo>
                    <a:pt x="10412" y="2849"/>
                    <a:pt x="10492" y="3110"/>
                    <a:pt x="10300" y="3180"/>
                  </a:cubicBezTo>
                  <a:cubicBezTo>
                    <a:pt x="9139" y="3618"/>
                    <a:pt x="7978" y="4055"/>
                    <a:pt x="6797" y="4474"/>
                  </a:cubicBezTo>
                  <a:cubicBezTo>
                    <a:pt x="5731" y="4855"/>
                    <a:pt x="4589" y="5407"/>
                    <a:pt x="3447" y="5559"/>
                  </a:cubicBezTo>
                  <a:cubicBezTo>
                    <a:pt x="3441" y="5561"/>
                    <a:pt x="3435" y="5562"/>
                    <a:pt x="3430" y="5562"/>
                  </a:cubicBezTo>
                  <a:cubicBezTo>
                    <a:pt x="3365" y="5562"/>
                    <a:pt x="3338" y="5460"/>
                    <a:pt x="3408" y="5407"/>
                  </a:cubicBezTo>
                  <a:cubicBezTo>
                    <a:pt x="4379" y="4798"/>
                    <a:pt x="5598" y="4493"/>
                    <a:pt x="6683" y="4113"/>
                  </a:cubicBezTo>
                  <a:cubicBezTo>
                    <a:pt x="7844" y="3675"/>
                    <a:pt x="9025" y="3256"/>
                    <a:pt x="10186" y="2856"/>
                  </a:cubicBezTo>
                  <a:cubicBezTo>
                    <a:pt x="10204" y="2851"/>
                    <a:pt x="10221" y="2849"/>
                    <a:pt x="10237" y="2849"/>
                  </a:cubicBezTo>
                  <a:close/>
                  <a:moveTo>
                    <a:pt x="11309" y="5711"/>
                  </a:moveTo>
                  <a:cubicBezTo>
                    <a:pt x="11467" y="5711"/>
                    <a:pt x="11532" y="5944"/>
                    <a:pt x="11385" y="6035"/>
                  </a:cubicBezTo>
                  <a:cubicBezTo>
                    <a:pt x="10224" y="6473"/>
                    <a:pt x="9063" y="6892"/>
                    <a:pt x="7882" y="7330"/>
                  </a:cubicBezTo>
                  <a:cubicBezTo>
                    <a:pt x="6816" y="7711"/>
                    <a:pt x="5674" y="8263"/>
                    <a:pt x="4532" y="8434"/>
                  </a:cubicBezTo>
                  <a:cubicBezTo>
                    <a:pt x="4456" y="8434"/>
                    <a:pt x="4417" y="8320"/>
                    <a:pt x="4494" y="8263"/>
                  </a:cubicBezTo>
                  <a:cubicBezTo>
                    <a:pt x="5465" y="7654"/>
                    <a:pt x="6683" y="7349"/>
                    <a:pt x="7768" y="6968"/>
                  </a:cubicBezTo>
                  <a:cubicBezTo>
                    <a:pt x="8929" y="6530"/>
                    <a:pt x="10110" y="6112"/>
                    <a:pt x="11290" y="5712"/>
                  </a:cubicBezTo>
                  <a:cubicBezTo>
                    <a:pt x="11296" y="5711"/>
                    <a:pt x="11303" y="5711"/>
                    <a:pt x="11309" y="5711"/>
                  </a:cubicBezTo>
                  <a:close/>
                  <a:moveTo>
                    <a:pt x="12306" y="8576"/>
                  </a:moveTo>
                  <a:cubicBezTo>
                    <a:pt x="12490" y="8576"/>
                    <a:pt x="12562" y="8859"/>
                    <a:pt x="12356" y="8910"/>
                  </a:cubicBezTo>
                  <a:cubicBezTo>
                    <a:pt x="11195" y="9367"/>
                    <a:pt x="10034" y="9786"/>
                    <a:pt x="8853" y="10224"/>
                  </a:cubicBezTo>
                  <a:cubicBezTo>
                    <a:pt x="7787" y="10605"/>
                    <a:pt x="6645" y="11138"/>
                    <a:pt x="5503" y="11309"/>
                  </a:cubicBezTo>
                  <a:cubicBezTo>
                    <a:pt x="5426" y="11309"/>
                    <a:pt x="5388" y="11195"/>
                    <a:pt x="5465" y="11157"/>
                  </a:cubicBezTo>
                  <a:cubicBezTo>
                    <a:pt x="6435" y="10547"/>
                    <a:pt x="7654" y="10224"/>
                    <a:pt x="8720" y="9843"/>
                  </a:cubicBezTo>
                  <a:cubicBezTo>
                    <a:pt x="9900" y="9424"/>
                    <a:pt x="11062" y="8986"/>
                    <a:pt x="12242" y="8587"/>
                  </a:cubicBezTo>
                  <a:cubicBezTo>
                    <a:pt x="12265" y="8579"/>
                    <a:pt x="12286" y="8576"/>
                    <a:pt x="12306" y="8576"/>
                  </a:cubicBezTo>
                  <a:close/>
                  <a:moveTo>
                    <a:pt x="13280" y="11469"/>
                  </a:moveTo>
                  <a:cubicBezTo>
                    <a:pt x="13461" y="11469"/>
                    <a:pt x="13532" y="11736"/>
                    <a:pt x="13327" y="11804"/>
                  </a:cubicBezTo>
                  <a:cubicBezTo>
                    <a:pt x="12166" y="12261"/>
                    <a:pt x="11005" y="12680"/>
                    <a:pt x="9824" y="13098"/>
                  </a:cubicBezTo>
                  <a:cubicBezTo>
                    <a:pt x="8758" y="13498"/>
                    <a:pt x="7616" y="14031"/>
                    <a:pt x="6474" y="14203"/>
                  </a:cubicBezTo>
                  <a:cubicBezTo>
                    <a:pt x="6397" y="14203"/>
                    <a:pt x="6359" y="14088"/>
                    <a:pt x="6435" y="14031"/>
                  </a:cubicBezTo>
                  <a:cubicBezTo>
                    <a:pt x="7406" y="13441"/>
                    <a:pt x="8625" y="13118"/>
                    <a:pt x="9691" y="12737"/>
                  </a:cubicBezTo>
                  <a:cubicBezTo>
                    <a:pt x="10871" y="12299"/>
                    <a:pt x="12033" y="11880"/>
                    <a:pt x="13213" y="11480"/>
                  </a:cubicBezTo>
                  <a:cubicBezTo>
                    <a:pt x="13237" y="11472"/>
                    <a:pt x="13259" y="11469"/>
                    <a:pt x="13280" y="11469"/>
                  </a:cubicBezTo>
                  <a:close/>
                  <a:moveTo>
                    <a:pt x="10605" y="0"/>
                  </a:moveTo>
                  <a:cubicBezTo>
                    <a:pt x="8815" y="533"/>
                    <a:pt x="7045" y="1162"/>
                    <a:pt x="5312" y="1904"/>
                  </a:cubicBezTo>
                  <a:cubicBezTo>
                    <a:pt x="3561" y="2609"/>
                    <a:pt x="1828" y="3465"/>
                    <a:pt x="1" y="3941"/>
                  </a:cubicBezTo>
                  <a:cubicBezTo>
                    <a:pt x="58" y="4055"/>
                    <a:pt x="115" y="4170"/>
                    <a:pt x="172" y="4303"/>
                  </a:cubicBezTo>
                  <a:cubicBezTo>
                    <a:pt x="229" y="4436"/>
                    <a:pt x="305" y="4570"/>
                    <a:pt x="362" y="4722"/>
                  </a:cubicBezTo>
                  <a:cubicBezTo>
                    <a:pt x="641" y="4614"/>
                    <a:pt x="932" y="4540"/>
                    <a:pt x="1200" y="4540"/>
                  </a:cubicBezTo>
                  <a:cubicBezTo>
                    <a:pt x="1500" y="4540"/>
                    <a:pt x="1771" y="4633"/>
                    <a:pt x="1962" y="4874"/>
                  </a:cubicBezTo>
                  <a:cubicBezTo>
                    <a:pt x="2552" y="5617"/>
                    <a:pt x="1600" y="6054"/>
                    <a:pt x="934" y="6302"/>
                  </a:cubicBezTo>
                  <a:cubicBezTo>
                    <a:pt x="1029" y="6473"/>
                    <a:pt x="1105" y="6645"/>
                    <a:pt x="1162" y="6816"/>
                  </a:cubicBezTo>
                  <a:cubicBezTo>
                    <a:pt x="1238" y="6987"/>
                    <a:pt x="1295" y="7178"/>
                    <a:pt x="1314" y="7349"/>
                  </a:cubicBezTo>
                  <a:cubicBezTo>
                    <a:pt x="1574" y="7257"/>
                    <a:pt x="1837" y="7198"/>
                    <a:pt x="2079" y="7198"/>
                  </a:cubicBezTo>
                  <a:cubicBezTo>
                    <a:pt x="2388" y="7198"/>
                    <a:pt x="2664" y="7294"/>
                    <a:pt x="2856" y="7539"/>
                  </a:cubicBezTo>
                  <a:cubicBezTo>
                    <a:pt x="3447" y="8282"/>
                    <a:pt x="2495" y="8720"/>
                    <a:pt x="1828" y="8967"/>
                  </a:cubicBezTo>
                  <a:cubicBezTo>
                    <a:pt x="1866" y="9024"/>
                    <a:pt x="1885" y="9062"/>
                    <a:pt x="1905" y="9120"/>
                  </a:cubicBezTo>
                  <a:cubicBezTo>
                    <a:pt x="2019" y="9367"/>
                    <a:pt x="2114" y="9634"/>
                    <a:pt x="2190" y="9900"/>
                  </a:cubicBezTo>
                  <a:cubicBezTo>
                    <a:pt x="2436" y="9810"/>
                    <a:pt x="2692" y="9755"/>
                    <a:pt x="2930" y="9755"/>
                  </a:cubicBezTo>
                  <a:cubicBezTo>
                    <a:pt x="3245" y="9755"/>
                    <a:pt x="3529" y="9852"/>
                    <a:pt x="3713" y="10091"/>
                  </a:cubicBezTo>
                  <a:cubicBezTo>
                    <a:pt x="4322" y="10871"/>
                    <a:pt x="3256" y="11309"/>
                    <a:pt x="2609" y="11556"/>
                  </a:cubicBezTo>
                  <a:cubicBezTo>
                    <a:pt x="2799" y="11861"/>
                    <a:pt x="2952" y="12223"/>
                    <a:pt x="3047" y="12584"/>
                  </a:cubicBezTo>
                  <a:cubicBezTo>
                    <a:pt x="3313" y="12473"/>
                    <a:pt x="3588" y="12404"/>
                    <a:pt x="3840" y="12404"/>
                  </a:cubicBezTo>
                  <a:cubicBezTo>
                    <a:pt x="4146" y="12404"/>
                    <a:pt x="4420" y="12505"/>
                    <a:pt x="4608" y="12756"/>
                  </a:cubicBezTo>
                  <a:cubicBezTo>
                    <a:pt x="5198" y="13498"/>
                    <a:pt x="4227" y="13936"/>
                    <a:pt x="3561" y="14184"/>
                  </a:cubicBezTo>
                  <a:cubicBezTo>
                    <a:pt x="3637" y="14298"/>
                    <a:pt x="3694" y="14431"/>
                    <a:pt x="3732" y="14564"/>
                  </a:cubicBezTo>
                  <a:cubicBezTo>
                    <a:pt x="3846" y="14774"/>
                    <a:pt x="3923" y="15002"/>
                    <a:pt x="3961" y="15231"/>
                  </a:cubicBezTo>
                  <a:cubicBezTo>
                    <a:pt x="4222" y="15130"/>
                    <a:pt x="4487" y="15066"/>
                    <a:pt x="4731" y="15066"/>
                  </a:cubicBezTo>
                  <a:cubicBezTo>
                    <a:pt x="5038" y="15066"/>
                    <a:pt x="5312" y="15167"/>
                    <a:pt x="5503" y="15421"/>
                  </a:cubicBezTo>
                  <a:cubicBezTo>
                    <a:pt x="6093" y="16183"/>
                    <a:pt x="5103" y="16601"/>
                    <a:pt x="4437" y="16849"/>
                  </a:cubicBezTo>
                  <a:cubicBezTo>
                    <a:pt x="4589" y="17058"/>
                    <a:pt x="4684" y="17306"/>
                    <a:pt x="4760" y="17553"/>
                  </a:cubicBezTo>
                  <a:cubicBezTo>
                    <a:pt x="6778" y="16963"/>
                    <a:pt x="8777" y="16259"/>
                    <a:pt x="10738" y="15478"/>
                  </a:cubicBezTo>
                  <a:cubicBezTo>
                    <a:pt x="11766" y="15059"/>
                    <a:pt x="12794" y="14622"/>
                    <a:pt x="13822" y="14146"/>
                  </a:cubicBezTo>
                  <a:cubicBezTo>
                    <a:pt x="14298" y="13936"/>
                    <a:pt x="14869" y="13746"/>
                    <a:pt x="15288" y="13460"/>
                  </a:cubicBezTo>
                  <a:cubicBezTo>
                    <a:pt x="15440" y="13441"/>
                    <a:pt x="15555" y="13308"/>
                    <a:pt x="15555" y="13156"/>
                  </a:cubicBezTo>
                  <a:cubicBezTo>
                    <a:pt x="15497" y="13003"/>
                    <a:pt x="15440" y="12851"/>
                    <a:pt x="15383" y="12699"/>
                  </a:cubicBezTo>
                  <a:lnTo>
                    <a:pt x="15117" y="12013"/>
                  </a:lnTo>
                  <a:cubicBezTo>
                    <a:pt x="13613" y="7996"/>
                    <a:pt x="12109" y="3998"/>
                    <a:pt x="106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8"/>
            <p:cNvSpPr/>
            <p:nvPr/>
          </p:nvSpPr>
          <p:spPr>
            <a:xfrm>
              <a:off x="-3994350" y="741575"/>
              <a:ext cx="439325" cy="472575"/>
            </a:xfrm>
            <a:custGeom>
              <a:rect b="b" l="l" r="r" t="t"/>
              <a:pathLst>
                <a:path extrusionOk="0" h="18903" w="17573">
                  <a:moveTo>
                    <a:pt x="2362" y="5782"/>
                  </a:moveTo>
                  <a:cubicBezTo>
                    <a:pt x="2468" y="5782"/>
                    <a:pt x="2567" y="5804"/>
                    <a:pt x="2647" y="5862"/>
                  </a:cubicBezTo>
                  <a:cubicBezTo>
                    <a:pt x="2723" y="5900"/>
                    <a:pt x="2761" y="6014"/>
                    <a:pt x="2704" y="6071"/>
                  </a:cubicBezTo>
                  <a:cubicBezTo>
                    <a:pt x="2666" y="6128"/>
                    <a:pt x="2628" y="6185"/>
                    <a:pt x="2570" y="6223"/>
                  </a:cubicBezTo>
                  <a:lnTo>
                    <a:pt x="2456" y="6300"/>
                  </a:lnTo>
                  <a:cubicBezTo>
                    <a:pt x="2239" y="6424"/>
                    <a:pt x="1617" y="6826"/>
                    <a:pt x="1178" y="6826"/>
                  </a:cubicBezTo>
                  <a:cubicBezTo>
                    <a:pt x="1078" y="6826"/>
                    <a:pt x="988" y="6806"/>
                    <a:pt x="914" y="6756"/>
                  </a:cubicBezTo>
                  <a:cubicBezTo>
                    <a:pt x="819" y="6699"/>
                    <a:pt x="781" y="6623"/>
                    <a:pt x="781" y="6528"/>
                  </a:cubicBezTo>
                  <a:cubicBezTo>
                    <a:pt x="800" y="6414"/>
                    <a:pt x="876" y="6319"/>
                    <a:pt x="990" y="6281"/>
                  </a:cubicBezTo>
                  <a:cubicBezTo>
                    <a:pt x="1086" y="6242"/>
                    <a:pt x="1181" y="6185"/>
                    <a:pt x="1276" y="6128"/>
                  </a:cubicBezTo>
                  <a:cubicBezTo>
                    <a:pt x="1447" y="6052"/>
                    <a:pt x="1619" y="5957"/>
                    <a:pt x="1790" y="5900"/>
                  </a:cubicBezTo>
                  <a:lnTo>
                    <a:pt x="1828" y="5900"/>
                  </a:lnTo>
                  <a:cubicBezTo>
                    <a:pt x="1993" y="5841"/>
                    <a:pt x="2188" y="5782"/>
                    <a:pt x="2362" y="5782"/>
                  </a:cubicBezTo>
                  <a:close/>
                  <a:moveTo>
                    <a:pt x="3257" y="8428"/>
                  </a:moveTo>
                  <a:cubicBezTo>
                    <a:pt x="3363" y="8428"/>
                    <a:pt x="3462" y="8450"/>
                    <a:pt x="3541" y="8508"/>
                  </a:cubicBezTo>
                  <a:cubicBezTo>
                    <a:pt x="3618" y="8546"/>
                    <a:pt x="3656" y="8641"/>
                    <a:pt x="3598" y="8717"/>
                  </a:cubicBezTo>
                  <a:cubicBezTo>
                    <a:pt x="3560" y="8774"/>
                    <a:pt x="3522" y="8832"/>
                    <a:pt x="3465" y="8870"/>
                  </a:cubicBezTo>
                  <a:cubicBezTo>
                    <a:pt x="3427" y="8889"/>
                    <a:pt x="3389" y="8927"/>
                    <a:pt x="3351" y="8946"/>
                  </a:cubicBezTo>
                  <a:cubicBezTo>
                    <a:pt x="3136" y="9099"/>
                    <a:pt x="2525" y="9476"/>
                    <a:pt x="2076" y="9476"/>
                  </a:cubicBezTo>
                  <a:cubicBezTo>
                    <a:pt x="1969" y="9476"/>
                    <a:pt x="1871" y="9454"/>
                    <a:pt x="1790" y="9403"/>
                  </a:cubicBezTo>
                  <a:cubicBezTo>
                    <a:pt x="1714" y="9365"/>
                    <a:pt x="1676" y="9289"/>
                    <a:pt x="1676" y="9193"/>
                  </a:cubicBezTo>
                  <a:cubicBezTo>
                    <a:pt x="1695" y="9079"/>
                    <a:pt x="1771" y="8984"/>
                    <a:pt x="1885" y="8946"/>
                  </a:cubicBezTo>
                  <a:lnTo>
                    <a:pt x="2171" y="8794"/>
                  </a:lnTo>
                  <a:cubicBezTo>
                    <a:pt x="2342" y="8717"/>
                    <a:pt x="2513" y="8622"/>
                    <a:pt x="2685" y="8565"/>
                  </a:cubicBezTo>
                  <a:lnTo>
                    <a:pt x="2723" y="8546"/>
                  </a:lnTo>
                  <a:cubicBezTo>
                    <a:pt x="2888" y="8487"/>
                    <a:pt x="3083" y="8428"/>
                    <a:pt x="3257" y="8428"/>
                  </a:cubicBezTo>
                  <a:close/>
                  <a:moveTo>
                    <a:pt x="4108" y="10960"/>
                  </a:moveTo>
                  <a:cubicBezTo>
                    <a:pt x="4217" y="10960"/>
                    <a:pt x="4319" y="10982"/>
                    <a:pt x="4398" y="11040"/>
                  </a:cubicBezTo>
                  <a:cubicBezTo>
                    <a:pt x="4474" y="11097"/>
                    <a:pt x="4493" y="11192"/>
                    <a:pt x="4455" y="11268"/>
                  </a:cubicBezTo>
                  <a:cubicBezTo>
                    <a:pt x="4417" y="11326"/>
                    <a:pt x="4379" y="11364"/>
                    <a:pt x="4322" y="11402"/>
                  </a:cubicBezTo>
                  <a:lnTo>
                    <a:pt x="4208" y="11497"/>
                  </a:lnTo>
                  <a:cubicBezTo>
                    <a:pt x="3994" y="11634"/>
                    <a:pt x="3390" y="12015"/>
                    <a:pt x="2943" y="12015"/>
                  </a:cubicBezTo>
                  <a:cubicBezTo>
                    <a:pt x="2832" y="12015"/>
                    <a:pt x="2730" y="11992"/>
                    <a:pt x="2647" y="11935"/>
                  </a:cubicBezTo>
                  <a:lnTo>
                    <a:pt x="2647" y="11954"/>
                  </a:lnTo>
                  <a:cubicBezTo>
                    <a:pt x="2570" y="11897"/>
                    <a:pt x="2532" y="11821"/>
                    <a:pt x="2513" y="11725"/>
                  </a:cubicBezTo>
                  <a:cubicBezTo>
                    <a:pt x="2551" y="11611"/>
                    <a:pt x="2628" y="11516"/>
                    <a:pt x="2742" y="11478"/>
                  </a:cubicBezTo>
                  <a:lnTo>
                    <a:pt x="3027" y="11345"/>
                  </a:lnTo>
                  <a:cubicBezTo>
                    <a:pt x="3199" y="11249"/>
                    <a:pt x="3389" y="11154"/>
                    <a:pt x="3579" y="11078"/>
                  </a:cubicBezTo>
                  <a:cubicBezTo>
                    <a:pt x="3733" y="11019"/>
                    <a:pt x="3930" y="10960"/>
                    <a:pt x="4108" y="10960"/>
                  </a:cubicBezTo>
                  <a:close/>
                  <a:moveTo>
                    <a:pt x="5002" y="13644"/>
                  </a:moveTo>
                  <a:cubicBezTo>
                    <a:pt x="5112" y="13644"/>
                    <a:pt x="5213" y="13666"/>
                    <a:pt x="5293" y="13724"/>
                  </a:cubicBezTo>
                  <a:cubicBezTo>
                    <a:pt x="5369" y="13762"/>
                    <a:pt x="5388" y="13877"/>
                    <a:pt x="5331" y="13953"/>
                  </a:cubicBezTo>
                  <a:cubicBezTo>
                    <a:pt x="5293" y="13991"/>
                    <a:pt x="5255" y="14048"/>
                    <a:pt x="5198" y="14086"/>
                  </a:cubicBezTo>
                  <a:lnTo>
                    <a:pt x="5083" y="14162"/>
                  </a:lnTo>
                  <a:cubicBezTo>
                    <a:pt x="4884" y="14285"/>
                    <a:pt x="4278" y="14679"/>
                    <a:pt x="3830" y="14679"/>
                  </a:cubicBezTo>
                  <a:cubicBezTo>
                    <a:pt x="3722" y="14679"/>
                    <a:pt x="3623" y="14656"/>
                    <a:pt x="3541" y="14600"/>
                  </a:cubicBezTo>
                  <a:cubicBezTo>
                    <a:pt x="3446" y="14562"/>
                    <a:pt x="3408" y="14486"/>
                    <a:pt x="3408" y="14391"/>
                  </a:cubicBezTo>
                  <a:cubicBezTo>
                    <a:pt x="3427" y="14276"/>
                    <a:pt x="3503" y="14181"/>
                    <a:pt x="3618" y="14143"/>
                  </a:cubicBezTo>
                  <a:lnTo>
                    <a:pt x="3903" y="14010"/>
                  </a:lnTo>
                  <a:cubicBezTo>
                    <a:pt x="4074" y="13915"/>
                    <a:pt x="4246" y="13839"/>
                    <a:pt x="4417" y="13762"/>
                  </a:cubicBezTo>
                  <a:lnTo>
                    <a:pt x="4455" y="13762"/>
                  </a:lnTo>
                  <a:cubicBezTo>
                    <a:pt x="4620" y="13703"/>
                    <a:pt x="4822" y="13644"/>
                    <a:pt x="5002" y="13644"/>
                  </a:cubicBezTo>
                  <a:close/>
                  <a:moveTo>
                    <a:pt x="5892" y="16291"/>
                  </a:moveTo>
                  <a:cubicBezTo>
                    <a:pt x="5999" y="16291"/>
                    <a:pt x="6096" y="16313"/>
                    <a:pt x="6169" y="16371"/>
                  </a:cubicBezTo>
                  <a:cubicBezTo>
                    <a:pt x="6264" y="16409"/>
                    <a:pt x="6283" y="16523"/>
                    <a:pt x="6226" y="16599"/>
                  </a:cubicBezTo>
                  <a:cubicBezTo>
                    <a:pt x="6188" y="16637"/>
                    <a:pt x="6150" y="16694"/>
                    <a:pt x="6092" y="16732"/>
                  </a:cubicBezTo>
                  <a:cubicBezTo>
                    <a:pt x="6054" y="16751"/>
                    <a:pt x="6016" y="16789"/>
                    <a:pt x="5978" y="16808"/>
                  </a:cubicBezTo>
                  <a:cubicBezTo>
                    <a:pt x="5777" y="16947"/>
                    <a:pt x="5163" y="17337"/>
                    <a:pt x="4715" y="17337"/>
                  </a:cubicBezTo>
                  <a:cubicBezTo>
                    <a:pt x="4611" y="17337"/>
                    <a:pt x="4515" y="17316"/>
                    <a:pt x="4436" y="17265"/>
                  </a:cubicBezTo>
                  <a:cubicBezTo>
                    <a:pt x="4341" y="17227"/>
                    <a:pt x="4303" y="17132"/>
                    <a:pt x="4303" y="17037"/>
                  </a:cubicBezTo>
                  <a:cubicBezTo>
                    <a:pt x="4322" y="16942"/>
                    <a:pt x="4398" y="16847"/>
                    <a:pt x="4512" y="16808"/>
                  </a:cubicBezTo>
                  <a:cubicBezTo>
                    <a:pt x="4607" y="16770"/>
                    <a:pt x="4703" y="16713"/>
                    <a:pt x="4798" y="16656"/>
                  </a:cubicBezTo>
                  <a:cubicBezTo>
                    <a:pt x="4969" y="16580"/>
                    <a:pt x="5141" y="16485"/>
                    <a:pt x="5312" y="16428"/>
                  </a:cubicBezTo>
                  <a:lnTo>
                    <a:pt x="5350" y="16409"/>
                  </a:lnTo>
                  <a:cubicBezTo>
                    <a:pt x="5515" y="16350"/>
                    <a:pt x="5717" y="16291"/>
                    <a:pt x="5892" y="16291"/>
                  </a:cubicBezTo>
                  <a:close/>
                  <a:moveTo>
                    <a:pt x="11766" y="798"/>
                  </a:moveTo>
                  <a:cubicBezTo>
                    <a:pt x="13174" y="4548"/>
                    <a:pt x="14564" y="8299"/>
                    <a:pt x="15992" y="12049"/>
                  </a:cubicBezTo>
                  <a:lnTo>
                    <a:pt x="16335" y="12963"/>
                  </a:lnTo>
                  <a:cubicBezTo>
                    <a:pt x="16392" y="13115"/>
                    <a:pt x="16449" y="13267"/>
                    <a:pt x="16506" y="13420"/>
                  </a:cubicBezTo>
                  <a:cubicBezTo>
                    <a:pt x="16563" y="13572"/>
                    <a:pt x="16620" y="13705"/>
                    <a:pt x="16677" y="13858"/>
                  </a:cubicBezTo>
                  <a:cubicBezTo>
                    <a:pt x="16658" y="13972"/>
                    <a:pt x="16563" y="14067"/>
                    <a:pt x="16449" y="14067"/>
                  </a:cubicBezTo>
                  <a:lnTo>
                    <a:pt x="16430" y="14067"/>
                  </a:lnTo>
                  <a:cubicBezTo>
                    <a:pt x="16106" y="14276"/>
                    <a:pt x="15764" y="14448"/>
                    <a:pt x="15421" y="14581"/>
                  </a:cubicBezTo>
                  <a:cubicBezTo>
                    <a:pt x="15269" y="14638"/>
                    <a:pt x="15116" y="14695"/>
                    <a:pt x="14983" y="14752"/>
                  </a:cubicBezTo>
                  <a:cubicBezTo>
                    <a:pt x="13974" y="15228"/>
                    <a:pt x="12927" y="15666"/>
                    <a:pt x="11880" y="16085"/>
                  </a:cubicBezTo>
                  <a:cubicBezTo>
                    <a:pt x="9995" y="16847"/>
                    <a:pt x="8015" y="17532"/>
                    <a:pt x="5997" y="18141"/>
                  </a:cubicBezTo>
                  <a:cubicBezTo>
                    <a:pt x="5921" y="17951"/>
                    <a:pt x="5845" y="17741"/>
                    <a:pt x="5731" y="17570"/>
                  </a:cubicBezTo>
                  <a:cubicBezTo>
                    <a:pt x="6283" y="17361"/>
                    <a:pt x="6816" y="17094"/>
                    <a:pt x="6930" y="16694"/>
                  </a:cubicBezTo>
                  <a:cubicBezTo>
                    <a:pt x="6968" y="16447"/>
                    <a:pt x="6911" y="16218"/>
                    <a:pt x="6759" y="16047"/>
                  </a:cubicBezTo>
                  <a:cubicBezTo>
                    <a:pt x="6555" y="15795"/>
                    <a:pt x="6268" y="15672"/>
                    <a:pt x="5913" y="15672"/>
                  </a:cubicBezTo>
                  <a:cubicBezTo>
                    <a:pt x="5704" y="15672"/>
                    <a:pt x="5471" y="15715"/>
                    <a:pt x="5217" y="15799"/>
                  </a:cubicBezTo>
                  <a:cubicBezTo>
                    <a:pt x="5160" y="15647"/>
                    <a:pt x="5122" y="15495"/>
                    <a:pt x="5045" y="15343"/>
                  </a:cubicBezTo>
                  <a:cubicBezTo>
                    <a:pt x="5026" y="15304"/>
                    <a:pt x="5007" y="15266"/>
                    <a:pt x="4988" y="15209"/>
                  </a:cubicBezTo>
                  <a:cubicBezTo>
                    <a:pt x="4969" y="15190"/>
                    <a:pt x="4969" y="15152"/>
                    <a:pt x="4950" y="15114"/>
                  </a:cubicBezTo>
                  <a:cubicBezTo>
                    <a:pt x="4931" y="15038"/>
                    <a:pt x="4893" y="14981"/>
                    <a:pt x="4874" y="14905"/>
                  </a:cubicBezTo>
                  <a:cubicBezTo>
                    <a:pt x="5388" y="14695"/>
                    <a:pt x="5921" y="14429"/>
                    <a:pt x="6035" y="14029"/>
                  </a:cubicBezTo>
                  <a:cubicBezTo>
                    <a:pt x="6073" y="13800"/>
                    <a:pt x="6016" y="13572"/>
                    <a:pt x="5864" y="13401"/>
                  </a:cubicBezTo>
                  <a:cubicBezTo>
                    <a:pt x="5663" y="13140"/>
                    <a:pt x="5373" y="13012"/>
                    <a:pt x="5013" y="13012"/>
                  </a:cubicBezTo>
                  <a:cubicBezTo>
                    <a:pt x="4795" y="13012"/>
                    <a:pt x="4550" y="13060"/>
                    <a:pt x="4284" y="13153"/>
                  </a:cubicBezTo>
                  <a:cubicBezTo>
                    <a:pt x="4189" y="12849"/>
                    <a:pt x="4074" y="12544"/>
                    <a:pt x="3903" y="12277"/>
                  </a:cubicBezTo>
                  <a:cubicBezTo>
                    <a:pt x="4493" y="12049"/>
                    <a:pt x="5026" y="11802"/>
                    <a:pt x="5141" y="11383"/>
                  </a:cubicBezTo>
                  <a:cubicBezTo>
                    <a:pt x="5198" y="11135"/>
                    <a:pt x="5122" y="10907"/>
                    <a:pt x="4969" y="10735"/>
                  </a:cubicBezTo>
                  <a:cubicBezTo>
                    <a:pt x="4778" y="10484"/>
                    <a:pt x="4488" y="10360"/>
                    <a:pt x="4129" y="10360"/>
                  </a:cubicBezTo>
                  <a:cubicBezTo>
                    <a:pt x="3917" y="10360"/>
                    <a:pt x="3681" y="10403"/>
                    <a:pt x="3427" y="10488"/>
                  </a:cubicBezTo>
                  <a:cubicBezTo>
                    <a:pt x="3370" y="10259"/>
                    <a:pt x="3275" y="10031"/>
                    <a:pt x="3180" y="9822"/>
                  </a:cubicBezTo>
                  <a:lnTo>
                    <a:pt x="3161" y="9764"/>
                  </a:lnTo>
                  <a:cubicBezTo>
                    <a:pt x="3161" y="9764"/>
                    <a:pt x="3142" y="9726"/>
                    <a:pt x="3123" y="9707"/>
                  </a:cubicBezTo>
                  <a:cubicBezTo>
                    <a:pt x="3656" y="9498"/>
                    <a:pt x="4170" y="9250"/>
                    <a:pt x="4284" y="8832"/>
                  </a:cubicBezTo>
                  <a:cubicBezTo>
                    <a:pt x="4341" y="8603"/>
                    <a:pt x="4265" y="8375"/>
                    <a:pt x="4113" y="8203"/>
                  </a:cubicBezTo>
                  <a:cubicBezTo>
                    <a:pt x="3921" y="7952"/>
                    <a:pt x="3631" y="7828"/>
                    <a:pt x="3272" y="7828"/>
                  </a:cubicBezTo>
                  <a:cubicBezTo>
                    <a:pt x="3060" y="7828"/>
                    <a:pt x="2825" y="7871"/>
                    <a:pt x="2570" y="7956"/>
                  </a:cubicBezTo>
                  <a:cubicBezTo>
                    <a:pt x="2551" y="7823"/>
                    <a:pt x="2494" y="7708"/>
                    <a:pt x="2456" y="7575"/>
                  </a:cubicBezTo>
                  <a:lnTo>
                    <a:pt x="2418" y="7499"/>
                  </a:lnTo>
                  <a:cubicBezTo>
                    <a:pt x="2361" y="7347"/>
                    <a:pt x="2304" y="7194"/>
                    <a:pt x="2228" y="7061"/>
                  </a:cubicBezTo>
                  <a:cubicBezTo>
                    <a:pt x="2742" y="6852"/>
                    <a:pt x="3275" y="6585"/>
                    <a:pt x="3389" y="6185"/>
                  </a:cubicBezTo>
                  <a:cubicBezTo>
                    <a:pt x="3446" y="5957"/>
                    <a:pt x="3370" y="5728"/>
                    <a:pt x="3218" y="5557"/>
                  </a:cubicBezTo>
                  <a:cubicBezTo>
                    <a:pt x="3020" y="5301"/>
                    <a:pt x="2730" y="5173"/>
                    <a:pt x="2364" y="5173"/>
                  </a:cubicBezTo>
                  <a:cubicBezTo>
                    <a:pt x="2132" y="5173"/>
                    <a:pt x="1869" y="5225"/>
                    <a:pt x="1580" y="5329"/>
                  </a:cubicBezTo>
                  <a:cubicBezTo>
                    <a:pt x="1561" y="5252"/>
                    <a:pt x="1523" y="5176"/>
                    <a:pt x="1485" y="5100"/>
                  </a:cubicBezTo>
                  <a:lnTo>
                    <a:pt x="1428" y="4986"/>
                  </a:lnTo>
                  <a:lnTo>
                    <a:pt x="1428" y="4967"/>
                  </a:lnTo>
                  <a:cubicBezTo>
                    <a:pt x="1390" y="4872"/>
                    <a:pt x="1352" y="4796"/>
                    <a:pt x="1314" y="4700"/>
                  </a:cubicBezTo>
                  <a:cubicBezTo>
                    <a:pt x="2666" y="4301"/>
                    <a:pt x="3979" y="3806"/>
                    <a:pt x="5255" y="3215"/>
                  </a:cubicBezTo>
                  <a:cubicBezTo>
                    <a:pt x="5674" y="3044"/>
                    <a:pt x="6111" y="2854"/>
                    <a:pt x="6530" y="2682"/>
                  </a:cubicBezTo>
                  <a:cubicBezTo>
                    <a:pt x="8244" y="1959"/>
                    <a:pt x="9976" y="1331"/>
                    <a:pt x="11766" y="798"/>
                  </a:cubicBezTo>
                  <a:close/>
                  <a:moveTo>
                    <a:pt x="11973" y="1"/>
                  </a:moveTo>
                  <a:cubicBezTo>
                    <a:pt x="11936" y="1"/>
                    <a:pt x="11898" y="6"/>
                    <a:pt x="11861" y="17"/>
                  </a:cubicBezTo>
                  <a:cubicBezTo>
                    <a:pt x="9976" y="569"/>
                    <a:pt x="8110" y="1235"/>
                    <a:pt x="6302" y="2016"/>
                  </a:cubicBezTo>
                  <a:cubicBezTo>
                    <a:pt x="5712" y="2264"/>
                    <a:pt x="5122" y="2492"/>
                    <a:pt x="4550" y="2739"/>
                  </a:cubicBezTo>
                  <a:cubicBezTo>
                    <a:pt x="3313" y="3234"/>
                    <a:pt x="2056" y="3729"/>
                    <a:pt x="838" y="4301"/>
                  </a:cubicBezTo>
                  <a:cubicBezTo>
                    <a:pt x="762" y="4339"/>
                    <a:pt x="724" y="4396"/>
                    <a:pt x="705" y="4453"/>
                  </a:cubicBezTo>
                  <a:cubicBezTo>
                    <a:pt x="667" y="4510"/>
                    <a:pt x="667" y="4586"/>
                    <a:pt x="705" y="4643"/>
                  </a:cubicBezTo>
                  <a:cubicBezTo>
                    <a:pt x="724" y="4834"/>
                    <a:pt x="781" y="5024"/>
                    <a:pt x="857" y="5214"/>
                  </a:cubicBezTo>
                  <a:cubicBezTo>
                    <a:pt x="876" y="5252"/>
                    <a:pt x="876" y="5291"/>
                    <a:pt x="895" y="5329"/>
                  </a:cubicBezTo>
                  <a:cubicBezTo>
                    <a:pt x="933" y="5405"/>
                    <a:pt x="952" y="5500"/>
                    <a:pt x="990" y="5595"/>
                  </a:cubicBezTo>
                  <a:cubicBezTo>
                    <a:pt x="686" y="5690"/>
                    <a:pt x="400" y="5881"/>
                    <a:pt x="229" y="6147"/>
                  </a:cubicBezTo>
                  <a:cubicBezTo>
                    <a:pt x="0" y="6490"/>
                    <a:pt x="76" y="6928"/>
                    <a:pt x="381" y="7175"/>
                  </a:cubicBezTo>
                  <a:cubicBezTo>
                    <a:pt x="561" y="7337"/>
                    <a:pt x="767" y="7397"/>
                    <a:pt x="980" y="7397"/>
                  </a:cubicBezTo>
                  <a:cubicBezTo>
                    <a:pt x="1217" y="7397"/>
                    <a:pt x="1464" y="7323"/>
                    <a:pt x="1695" y="7232"/>
                  </a:cubicBezTo>
                  <a:cubicBezTo>
                    <a:pt x="1733" y="7309"/>
                    <a:pt x="1752" y="7366"/>
                    <a:pt x="1771" y="7442"/>
                  </a:cubicBezTo>
                  <a:cubicBezTo>
                    <a:pt x="1809" y="7499"/>
                    <a:pt x="1847" y="7594"/>
                    <a:pt x="1866" y="7670"/>
                  </a:cubicBezTo>
                  <a:cubicBezTo>
                    <a:pt x="1904" y="7765"/>
                    <a:pt x="1904" y="7785"/>
                    <a:pt x="1923" y="7842"/>
                  </a:cubicBezTo>
                  <a:cubicBezTo>
                    <a:pt x="1961" y="7975"/>
                    <a:pt x="1999" y="8070"/>
                    <a:pt x="2056" y="8184"/>
                  </a:cubicBezTo>
                  <a:lnTo>
                    <a:pt x="1961" y="8241"/>
                  </a:lnTo>
                  <a:cubicBezTo>
                    <a:pt x="1619" y="8318"/>
                    <a:pt x="1314" y="8527"/>
                    <a:pt x="1124" y="8813"/>
                  </a:cubicBezTo>
                  <a:cubicBezTo>
                    <a:pt x="895" y="9155"/>
                    <a:pt x="971" y="9593"/>
                    <a:pt x="1276" y="9860"/>
                  </a:cubicBezTo>
                  <a:cubicBezTo>
                    <a:pt x="1456" y="10013"/>
                    <a:pt x="1657" y="10072"/>
                    <a:pt x="1870" y="10072"/>
                  </a:cubicBezTo>
                  <a:cubicBezTo>
                    <a:pt x="2107" y="10072"/>
                    <a:pt x="2358" y="9998"/>
                    <a:pt x="2609" y="9898"/>
                  </a:cubicBezTo>
                  <a:cubicBezTo>
                    <a:pt x="2609" y="9955"/>
                    <a:pt x="2628" y="9993"/>
                    <a:pt x="2647" y="10050"/>
                  </a:cubicBezTo>
                  <a:cubicBezTo>
                    <a:pt x="2666" y="10088"/>
                    <a:pt x="2666" y="10107"/>
                    <a:pt x="2666" y="10126"/>
                  </a:cubicBezTo>
                  <a:lnTo>
                    <a:pt x="2704" y="10221"/>
                  </a:lnTo>
                  <a:cubicBezTo>
                    <a:pt x="2742" y="10412"/>
                    <a:pt x="2799" y="10583"/>
                    <a:pt x="2875" y="10754"/>
                  </a:cubicBezTo>
                  <a:lnTo>
                    <a:pt x="2818" y="10773"/>
                  </a:lnTo>
                  <a:cubicBezTo>
                    <a:pt x="2475" y="10869"/>
                    <a:pt x="2171" y="11078"/>
                    <a:pt x="1961" y="11364"/>
                  </a:cubicBezTo>
                  <a:cubicBezTo>
                    <a:pt x="1752" y="11687"/>
                    <a:pt x="1828" y="12144"/>
                    <a:pt x="2133" y="12392"/>
                  </a:cubicBezTo>
                  <a:cubicBezTo>
                    <a:pt x="2319" y="12550"/>
                    <a:pt x="2529" y="12608"/>
                    <a:pt x="2739" y="12608"/>
                  </a:cubicBezTo>
                  <a:cubicBezTo>
                    <a:pt x="2957" y="12608"/>
                    <a:pt x="3176" y="12546"/>
                    <a:pt x="3370" y="12468"/>
                  </a:cubicBezTo>
                  <a:cubicBezTo>
                    <a:pt x="3484" y="12791"/>
                    <a:pt x="3579" y="13115"/>
                    <a:pt x="3694" y="13439"/>
                  </a:cubicBezTo>
                  <a:cubicBezTo>
                    <a:pt x="3370" y="13534"/>
                    <a:pt x="3065" y="13724"/>
                    <a:pt x="2856" y="14010"/>
                  </a:cubicBezTo>
                  <a:cubicBezTo>
                    <a:pt x="2647" y="14353"/>
                    <a:pt x="2723" y="14790"/>
                    <a:pt x="3027" y="15057"/>
                  </a:cubicBezTo>
                  <a:cubicBezTo>
                    <a:pt x="3207" y="15209"/>
                    <a:pt x="3407" y="15265"/>
                    <a:pt x="3614" y="15265"/>
                  </a:cubicBezTo>
                  <a:cubicBezTo>
                    <a:pt x="3848" y="15265"/>
                    <a:pt x="4090" y="15195"/>
                    <a:pt x="4322" y="15114"/>
                  </a:cubicBezTo>
                  <a:cubicBezTo>
                    <a:pt x="4341" y="15190"/>
                    <a:pt x="4360" y="15247"/>
                    <a:pt x="4379" y="15324"/>
                  </a:cubicBezTo>
                  <a:lnTo>
                    <a:pt x="4417" y="15419"/>
                  </a:lnTo>
                  <a:cubicBezTo>
                    <a:pt x="4436" y="15457"/>
                    <a:pt x="4455" y="15495"/>
                    <a:pt x="4455" y="15552"/>
                  </a:cubicBezTo>
                  <a:cubicBezTo>
                    <a:pt x="4493" y="15723"/>
                    <a:pt x="4569" y="15914"/>
                    <a:pt x="4646" y="16066"/>
                  </a:cubicBezTo>
                  <a:lnTo>
                    <a:pt x="4607" y="16085"/>
                  </a:lnTo>
                  <a:cubicBezTo>
                    <a:pt x="4265" y="16180"/>
                    <a:pt x="3960" y="16390"/>
                    <a:pt x="3770" y="16675"/>
                  </a:cubicBezTo>
                  <a:cubicBezTo>
                    <a:pt x="3541" y="16999"/>
                    <a:pt x="3618" y="17456"/>
                    <a:pt x="3922" y="17703"/>
                  </a:cubicBezTo>
                  <a:cubicBezTo>
                    <a:pt x="4103" y="17865"/>
                    <a:pt x="4312" y="17922"/>
                    <a:pt x="4524" y="17922"/>
                  </a:cubicBezTo>
                  <a:cubicBezTo>
                    <a:pt x="4736" y="17922"/>
                    <a:pt x="4950" y="17865"/>
                    <a:pt x="5141" y="17798"/>
                  </a:cubicBezTo>
                  <a:cubicBezTo>
                    <a:pt x="5160" y="17875"/>
                    <a:pt x="5198" y="17970"/>
                    <a:pt x="5217" y="18027"/>
                  </a:cubicBezTo>
                  <a:lnTo>
                    <a:pt x="5236" y="18065"/>
                  </a:lnTo>
                  <a:cubicBezTo>
                    <a:pt x="5274" y="18141"/>
                    <a:pt x="5293" y="18217"/>
                    <a:pt x="5312" y="18293"/>
                  </a:cubicBezTo>
                  <a:cubicBezTo>
                    <a:pt x="5350" y="18408"/>
                    <a:pt x="5388" y="18522"/>
                    <a:pt x="5426" y="18636"/>
                  </a:cubicBezTo>
                  <a:cubicBezTo>
                    <a:pt x="5483" y="18731"/>
                    <a:pt x="5578" y="18807"/>
                    <a:pt x="5674" y="18826"/>
                  </a:cubicBezTo>
                  <a:cubicBezTo>
                    <a:pt x="5737" y="18877"/>
                    <a:pt x="5809" y="18903"/>
                    <a:pt x="5884" y="18903"/>
                  </a:cubicBezTo>
                  <a:cubicBezTo>
                    <a:pt x="5921" y="18903"/>
                    <a:pt x="5959" y="18896"/>
                    <a:pt x="5997" y="18884"/>
                  </a:cubicBezTo>
                  <a:cubicBezTo>
                    <a:pt x="7958" y="18293"/>
                    <a:pt x="9900" y="17627"/>
                    <a:pt x="11766" y="16885"/>
                  </a:cubicBezTo>
                  <a:cubicBezTo>
                    <a:pt x="12108" y="16751"/>
                    <a:pt x="12451" y="16618"/>
                    <a:pt x="12775" y="16466"/>
                  </a:cubicBezTo>
                  <a:cubicBezTo>
                    <a:pt x="13822" y="16047"/>
                    <a:pt x="14850" y="15571"/>
                    <a:pt x="15859" y="15095"/>
                  </a:cubicBezTo>
                  <a:cubicBezTo>
                    <a:pt x="15973" y="15057"/>
                    <a:pt x="16087" y="15000"/>
                    <a:pt x="16221" y="14943"/>
                  </a:cubicBezTo>
                  <a:cubicBezTo>
                    <a:pt x="16830" y="14714"/>
                    <a:pt x="17572" y="14410"/>
                    <a:pt x="17344" y="13629"/>
                  </a:cubicBezTo>
                  <a:cubicBezTo>
                    <a:pt x="17096" y="12849"/>
                    <a:pt x="16792" y="12087"/>
                    <a:pt x="16487" y="11326"/>
                  </a:cubicBezTo>
                  <a:cubicBezTo>
                    <a:pt x="16354" y="10964"/>
                    <a:pt x="16201" y="10583"/>
                    <a:pt x="16068" y="10221"/>
                  </a:cubicBezTo>
                  <a:lnTo>
                    <a:pt x="14869" y="7042"/>
                  </a:lnTo>
                  <a:lnTo>
                    <a:pt x="12337" y="246"/>
                  </a:lnTo>
                  <a:cubicBezTo>
                    <a:pt x="12275" y="92"/>
                    <a:pt x="12128" y="1"/>
                    <a:pt x="11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8"/>
            <p:cNvSpPr/>
            <p:nvPr/>
          </p:nvSpPr>
          <p:spPr>
            <a:xfrm>
              <a:off x="-3880925" y="830350"/>
              <a:ext cx="178850" cy="67825"/>
            </a:xfrm>
            <a:custGeom>
              <a:rect b="b" l="l" r="r" t="t"/>
              <a:pathLst>
                <a:path extrusionOk="0" h="2713" w="7154">
                  <a:moveTo>
                    <a:pt x="6899" y="0"/>
                  </a:moveTo>
                  <a:cubicBezTo>
                    <a:pt x="6883" y="0"/>
                    <a:pt x="6866" y="2"/>
                    <a:pt x="6848" y="7"/>
                  </a:cubicBezTo>
                  <a:cubicBezTo>
                    <a:pt x="5668" y="407"/>
                    <a:pt x="4506" y="826"/>
                    <a:pt x="3345" y="1264"/>
                  </a:cubicBezTo>
                  <a:cubicBezTo>
                    <a:pt x="2260" y="1644"/>
                    <a:pt x="1041" y="1949"/>
                    <a:pt x="70" y="2558"/>
                  </a:cubicBezTo>
                  <a:cubicBezTo>
                    <a:pt x="0" y="2611"/>
                    <a:pt x="27" y="2713"/>
                    <a:pt x="92" y="2713"/>
                  </a:cubicBezTo>
                  <a:cubicBezTo>
                    <a:pt x="97" y="2713"/>
                    <a:pt x="103" y="2712"/>
                    <a:pt x="109" y="2710"/>
                  </a:cubicBezTo>
                  <a:cubicBezTo>
                    <a:pt x="1251" y="2558"/>
                    <a:pt x="2393" y="2006"/>
                    <a:pt x="3459" y="1625"/>
                  </a:cubicBezTo>
                  <a:cubicBezTo>
                    <a:pt x="4640" y="1206"/>
                    <a:pt x="5801" y="788"/>
                    <a:pt x="6962" y="331"/>
                  </a:cubicBezTo>
                  <a:cubicBezTo>
                    <a:pt x="7154" y="261"/>
                    <a:pt x="7074" y="0"/>
                    <a:pt x="6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8"/>
            <p:cNvSpPr/>
            <p:nvPr/>
          </p:nvSpPr>
          <p:spPr>
            <a:xfrm>
              <a:off x="-3853825" y="901725"/>
              <a:ext cx="178850" cy="67850"/>
            </a:xfrm>
            <a:custGeom>
              <a:rect b="b" l="l" r="r" t="t"/>
              <a:pathLst>
                <a:path extrusionOk="0" h="2714" w="7154">
                  <a:moveTo>
                    <a:pt x="6917" y="0"/>
                  </a:moveTo>
                  <a:cubicBezTo>
                    <a:pt x="6902" y="0"/>
                    <a:pt x="6885" y="3"/>
                    <a:pt x="6868" y="8"/>
                  </a:cubicBezTo>
                  <a:cubicBezTo>
                    <a:pt x="5669" y="408"/>
                    <a:pt x="4507" y="826"/>
                    <a:pt x="3346" y="1245"/>
                  </a:cubicBezTo>
                  <a:cubicBezTo>
                    <a:pt x="2261" y="1645"/>
                    <a:pt x="1043" y="1950"/>
                    <a:pt x="72" y="2559"/>
                  </a:cubicBezTo>
                  <a:cubicBezTo>
                    <a:pt x="1" y="2594"/>
                    <a:pt x="29" y="2713"/>
                    <a:pt x="95" y="2713"/>
                  </a:cubicBezTo>
                  <a:cubicBezTo>
                    <a:pt x="100" y="2713"/>
                    <a:pt x="105" y="2712"/>
                    <a:pt x="110" y="2711"/>
                  </a:cubicBezTo>
                  <a:cubicBezTo>
                    <a:pt x="1252" y="2559"/>
                    <a:pt x="2394" y="2007"/>
                    <a:pt x="3460" y="1626"/>
                  </a:cubicBezTo>
                  <a:cubicBezTo>
                    <a:pt x="4641" y="1188"/>
                    <a:pt x="5802" y="769"/>
                    <a:pt x="6963" y="331"/>
                  </a:cubicBezTo>
                  <a:cubicBezTo>
                    <a:pt x="7154" y="245"/>
                    <a:pt x="7076" y="0"/>
                    <a:pt x="69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8"/>
            <p:cNvSpPr/>
            <p:nvPr/>
          </p:nvSpPr>
          <p:spPr>
            <a:xfrm>
              <a:off x="-3829675" y="973500"/>
              <a:ext cx="179375" cy="68350"/>
            </a:xfrm>
            <a:custGeom>
              <a:rect b="b" l="l" r="r" t="t"/>
              <a:pathLst>
                <a:path extrusionOk="0" h="2734" w="7175">
                  <a:moveTo>
                    <a:pt x="6932" y="1"/>
                  </a:moveTo>
                  <a:cubicBezTo>
                    <a:pt x="6914" y="1"/>
                    <a:pt x="6894" y="4"/>
                    <a:pt x="6873" y="12"/>
                  </a:cubicBezTo>
                  <a:cubicBezTo>
                    <a:pt x="5674" y="411"/>
                    <a:pt x="4512" y="849"/>
                    <a:pt x="3351" y="1268"/>
                  </a:cubicBezTo>
                  <a:cubicBezTo>
                    <a:pt x="2266" y="1649"/>
                    <a:pt x="1047" y="1972"/>
                    <a:pt x="77" y="2582"/>
                  </a:cubicBezTo>
                  <a:cubicBezTo>
                    <a:pt x="0" y="2620"/>
                    <a:pt x="38" y="2734"/>
                    <a:pt x="115" y="2734"/>
                  </a:cubicBezTo>
                  <a:cubicBezTo>
                    <a:pt x="1257" y="2582"/>
                    <a:pt x="2399" y="2030"/>
                    <a:pt x="3465" y="1649"/>
                  </a:cubicBezTo>
                  <a:cubicBezTo>
                    <a:pt x="4646" y="1211"/>
                    <a:pt x="5807" y="792"/>
                    <a:pt x="6968" y="335"/>
                  </a:cubicBezTo>
                  <a:cubicBezTo>
                    <a:pt x="7174" y="284"/>
                    <a:pt x="7102" y="1"/>
                    <a:pt x="69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8"/>
            <p:cNvSpPr/>
            <p:nvPr/>
          </p:nvSpPr>
          <p:spPr>
            <a:xfrm>
              <a:off x="-3805400" y="1045825"/>
              <a:ext cx="179325" cy="68375"/>
            </a:xfrm>
            <a:custGeom>
              <a:rect b="b" l="l" r="r" t="t"/>
              <a:pathLst>
                <a:path extrusionOk="0" h="2735" w="7173">
                  <a:moveTo>
                    <a:pt x="6935" y="1"/>
                  </a:moveTo>
                  <a:cubicBezTo>
                    <a:pt x="6916" y="1"/>
                    <a:pt x="6895" y="4"/>
                    <a:pt x="6873" y="12"/>
                  </a:cubicBezTo>
                  <a:cubicBezTo>
                    <a:pt x="5674" y="412"/>
                    <a:pt x="4512" y="831"/>
                    <a:pt x="3351" y="1269"/>
                  </a:cubicBezTo>
                  <a:cubicBezTo>
                    <a:pt x="2266" y="1650"/>
                    <a:pt x="1047" y="1973"/>
                    <a:pt x="76" y="2563"/>
                  </a:cubicBezTo>
                  <a:cubicBezTo>
                    <a:pt x="0" y="2620"/>
                    <a:pt x="38" y="2735"/>
                    <a:pt x="115" y="2735"/>
                  </a:cubicBezTo>
                  <a:cubicBezTo>
                    <a:pt x="1257" y="2563"/>
                    <a:pt x="2399" y="2011"/>
                    <a:pt x="3465" y="1630"/>
                  </a:cubicBezTo>
                  <a:cubicBezTo>
                    <a:pt x="4646" y="1212"/>
                    <a:pt x="5807" y="793"/>
                    <a:pt x="6968" y="336"/>
                  </a:cubicBezTo>
                  <a:cubicBezTo>
                    <a:pt x="7173" y="268"/>
                    <a:pt x="7102" y="1"/>
                    <a:pt x="69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7" name="Shape 2237"/>
        <p:cNvGrpSpPr/>
        <p:nvPr/>
      </p:nvGrpSpPr>
      <p:grpSpPr>
        <a:xfrm>
          <a:off x="0" y="0"/>
          <a:ext cx="0" cy="0"/>
          <a:chOff x="0" y="0"/>
          <a:chExt cx="0" cy="0"/>
        </a:xfrm>
      </p:grpSpPr>
      <p:sp>
        <p:nvSpPr>
          <p:cNvPr id="2238" name="Google Shape;2238;p49"/>
          <p:cNvSpPr/>
          <p:nvPr/>
        </p:nvSpPr>
        <p:spPr>
          <a:xfrm>
            <a:off x="713100" y="866700"/>
            <a:ext cx="7717800" cy="34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9"/>
          <p:cNvSpPr/>
          <p:nvPr/>
        </p:nvSpPr>
        <p:spPr>
          <a:xfrm flipH="1" rot="2374892">
            <a:off x="7377965" y="913332"/>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9"/>
          <p:cNvSpPr/>
          <p:nvPr/>
        </p:nvSpPr>
        <p:spPr>
          <a:xfrm flipH="1" rot="2374892">
            <a:off x="201377" y="3884644"/>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9"/>
          <p:cNvSpPr txBox="1"/>
          <p:nvPr>
            <p:ph type="title"/>
          </p:nvPr>
        </p:nvSpPr>
        <p:spPr>
          <a:xfrm>
            <a:off x="1595400" y="1258575"/>
            <a:ext cx="5953200" cy="261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2242" name="Google Shape;2242;p49"/>
          <p:cNvGrpSpPr/>
          <p:nvPr/>
        </p:nvGrpSpPr>
        <p:grpSpPr>
          <a:xfrm>
            <a:off x="377071" y="458964"/>
            <a:ext cx="1213278" cy="692032"/>
            <a:chOff x="-776025" y="1546350"/>
            <a:chExt cx="464075" cy="264700"/>
          </a:xfrm>
        </p:grpSpPr>
        <p:sp>
          <p:nvSpPr>
            <p:cNvPr id="2243" name="Google Shape;2243;p49"/>
            <p:cNvSpPr/>
            <p:nvPr/>
          </p:nvSpPr>
          <p:spPr>
            <a:xfrm>
              <a:off x="-769075" y="1558700"/>
              <a:ext cx="445700" cy="240275"/>
            </a:xfrm>
            <a:custGeom>
              <a:rect b="b" l="l" r="r" t="t"/>
              <a:pathLst>
                <a:path extrusionOk="0" h="9611" w="17828">
                  <a:moveTo>
                    <a:pt x="11535" y="1"/>
                  </a:moveTo>
                  <a:cubicBezTo>
                    <a:pt x="10107" y="1"/>
                    <a:pt x="9353" y="1399"/>
                    <a:pt x="8975" y="2590"/>
                  </a:cubicBezTo>
                  <a:cubicBezTo>
                    <a:pt x="8945" y="2671"/>
                    <a:pt x="8851" y="2719"/>
                    <a:pt x="8767" y="2719"/>
                  </a:cubicBezTo>
                  <a:cubicBezTo>
                    <a:pt x="8691" y="2719"/>
                    <a:pt x="8622" y="2680"/>
                    <a:pt x="8613" y="2590"/>
                  </a:cubicBezTo>
                  <a:cubicBezTo>
                    <a:pt x="8428" y="1477"/>
                    <a:pt x="7917" y="418"/>
                    <a:pt x="6657" y="418"/>
                  </a:cubicBezTo>
                  <a:cubicBezTo>
                    <a:pt x="6624" y="418"/>
                    <a:pt x="6591" y="418"/>
                    <a:pt x="6557" y="420"/>
                  </a:cubicBezTo>
                  <a:cubicBezTo>
                    <a:pt x="5377" y="477"/>
                    <a:pt x="4673" y="1734"/>
                    <a:pt x="5015" y="2800"/>
                  </a:cubicBezTo>
                  <a:cubicBezTo>
                    <a:pt x="5042" y="2921"/>
                    <a:pt x="4935" y="3034"/>
                    <a:pt x="4829" y="3034"/>
                  </a:cubicBezTo>
                  <a:cubicBezTo>
                    <a:pt x="4786" y="3034"/>
                    <a:pt x="4744" y="3015"/>
                    <a:pt x="4711" y="2971"/>
                  </a:cubicBezTo>
                  <a:cubicBezTo>
                    <a:pt x="4425" y="2628"/>
                    <a:pt x="4121" y="2229"/>
                    <a:pt x="3664" y="2095"/>
                  </a:cubicBezTo>
                  <a:cubicBezTo>
                    <a:pt x="3576" y="2073"/>
                    <a:pt x="3489" y="2063"/>
                    <a:pt x="3402" y="2063"/>
                  </a:cubicBezTo>
                  <a:cubicBezTo>
                    <a:pt x="2960" y="2063"/>
                    <a:pt x="2538" y="2326"/>
                    <a:pt x="2236" y="2628"/>
                  </a:cubicBezTo>
                  <a:cubicBezTo>
                    <a:pt x="1531" y="3371"/>
                    <a:pt x="1360" y="4551"/>
                    <a:pt x="2198" y="5275"/>
                  </a:cubicBezTo>
                  <a:cubicBezTo>
                    <a:pt x="2293" y="5389"/>
                    <a:pt x="2217" y="5560"/>
                    <a:pt x="2064" y="5579"/>
                  </a:cubicBezTo>
                  <a:cubicBezTo>
                    <a:pt x="2007" y="5573"/>
                    <a:pt x="1950" y="5571"/>
                    <a:pt x="1894" y="5571"/>
                  </a:cubicBezTo>
                  <a:cubicBezTo>
                    <a:pt x="831" y="5571"/>
                    <a:pt x="1" y="6569"/>
                    <a:pt x="218" y="7635"/>
                  </a:cubicBezTo>
                  <a:cubicBezTo>
                    <a:pt x="370" y="8340"/>
                    <a:pt x="846" y="8949"/>
                    <a:pt x="1512" y="9234"/>
                  </a:cubicBezTo>
                  <a:cubicBezTo>
                    <a:pt x="2800" y="9489"/>
                    <a:pt x="4127" y="9610"/>
                    <a:pt x="5450" y="9610"/>
                  </a:cubicBezTo>
                  <a:cubicBezTo>
                    <a:pt x="5711" y="9610"/>
                    <a:pt x="5973" y="9606"/>
                    <a:pt x="6234" y="9596"/>
                  </a:cubicBezTo>
                  <a:cubicBezTo>
                    <a:pt x="7928" y="9577"/>
                    <a:pt x="9622" y="9539"/>
                    <a:pt x="11317" y="9463"/>
                  </a:cubicBezTo>
                  <a:cubicBezTo>
                    <a:pt x="12897" y="9406"/>
                    <a:pt x="14648" y="9463"/>
                    <a:pt x="16171" y="8987"/>
                  </a:cubicBezTo>
                  <a:cubicBezTo>
                    <a:pt x="16914" y="8759"/>
                    <a:pt x="17828" y="8149"/>
                    <a:pt x="17637" y="7235"/>
                  </a:cubicBezTo>
                  <a:cubicBezTo>
                    <a:pt x="17447" y="6322"/>
                    <a:pt x="16438" y="6036"/>
                    <a:pt x="15638" y="6017"/>
                  </a:cubicBezTo>
                  <a:cubicBezTo>
                    <a:pt x="15429" y="6017"/>
                    <a:pt x="15372" y="5770"/>
                    <a:pt x="15524" y="5655"/>
                  </a:cubicBezTo>
                  <a:cubicBezTo>
                    <a:pt x="16457" y="5179"/>
                    <a:pt x="16647" y="3923"/>
                    <a:pt x="15905" y="3180"/>
                  </a:cubicBezTo>
                  <a:cubicBezTo>
                    <a:pt x="15595" y="2870"/>
                    <a:pt x="15199" y="2723"/>
                    <a:pt x="14806" y="2723"/>
                  </a:cubicBezTo>
                  <a:cubicBezTo>
                    <a:pt x="14259" y="2723"/>
                    <a:pt x="13718" y="3010"/>
                    <a:pt x="13430" y="3542"/>
                  </a:cubicBezTo>
                  <a:cubicBezTo>
                    <a:pt x="13389" y="3610"/>
                    <a:pt x="13324" y="3639"/>
                    <a:pt x="13260" y="3639"/>
                  </a:cubicBezTo>
                  <a:cubicBezTo>
                    <a:pt x="13145" y="3639"/>
                    <a:pt x="13031" y="3544"/>
                    <a:pt x="13068" y="3409"/>
                  </a:cubicBezTo>
                  <a:cubicBezTo>
                    <a:pt x="13259" y="2171"/>
                    <a:pt x="13354" y="20"/>
                    <a:pt x="11564" y="1"/>
                  </a:cubicBezTo>
                  <a:cubicBezTo>
                    <a:pt x="11555" y="1"/>
                    <a:pt x="11545" y="1"/>
                    <a:pt x="115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9"/>
            <p:cNvSpPr/>
            <p:nvPr/>
          </p:nvSpPr>
          <p:spPr>
            <a:xfrm>
              <a:off x="-776025" y="1546350"/>
              <a:ext cx="464075" cy="264700"/>
            </a:xfrm>
            <a:custGeom>
              <a:rect b="b" l="l" r="r" t="t"/>
              <a:pathLst>
                <a:path extrusionOk="0" h="10588" w="18563">
                  <a:moveTo>
                    <a:pt x="11842" y="590"/>
                  </a:moveTo>
                  <a:cubicBezTo>
                    <a:pt x="12223" y="590"/>
                    <a:pt x="12623" y="743"/>
                    <a:pt x="12889" y="1047"/>
                  </a:cubicBezTo>
                  <a:cubicBezTo>
                    <a:pt x="13441" y="1694"/>
                    <a:pt x="13384" y="2951"/>
                    <a:pt x="13232" y="3884"/>
                  </a:cubicBezTo>
                  <a:cubicBezTo>
                    <a:pt x="13213" y="4036"/>
                    <a:pt x="13308" y="4169"/>
                    <a:pt x="13441" y="4227"/>
                  </a:cubicBezTo>
                  <a:cubicBezTo>
                    <a:pt x="13469" y="4234"/>
                    <a:pt x="13498" y="4238"/>
                    <a:pt x="13526" y="4238"/>
                  </a:cubicBezTo>
                  <a:cubicBezTo>
                    <a:pt x="13634" y="4238"/>
                    <a:pt x="13739" y="4184"/>
                    <a:pt x="13784" y="4093"/>
                  </a:cubicBezTo>
                  <a:cubicBezTo>
                    <a:pt x="14032" y="3674"/>
                    <a:pt x="14450" y="3408"/>
                    <a:pt x="14926" y="3332"/>
                  </a:cubicBezTo>
                  <a:cubicBezTo>
                    <a:pt x="14985" y="3324"/>
                    <a:pt x="15043" y="3321"/>
                    <a:pt x="15101" y="3321"/>
                  </a:cubicBezTo>
                  <a:cubicBezTo>
                    <a:pt x="15937" y="3321"/>
                    <a:pt x="16613" y="4076"/>
                    <a:pt x="16507" y="4931"/>
                  </a:cubicBezTo>
                  <a:cubicBezTo>
                    <a:pt x="16449" y="5407"/>
                    <a:pt x="16164" y="5826"/>
                    <a:pt x="15745" y="6073"/>
                  </a:cubicBezTo>
                  <a:cubicBezTo>
                    <a:pt x="15631" y="6130"/>
                    <a:pt x="15574" y="6264"/>
                    <a:pt x="15612" y="6397"/>
                  </a:cubicBezTo>
                  <a:cubicBezTo>
                    <a:pt x="15650" y="6530"/>
                    <a:pt x="15764" y="6625"/>
                    <a:pt x="15897" y="6625"/>
                  </a:cubicBezTo>
                  <a:cubicBezTo>
                    <a:pt x="16411" y="6625"/>
                    <a:pt x="17611" y="6778"/>
                    <a:pt x="17801" y="7749"/>
                  </a:cubicBezTo>
                  <a:cubicBezTo>
                    <a:pt x="17896" y="8263"/>
                    <a:pt x="17611" y="9005"/>
                    <a:pt x="16411" y="9386"/>
                  </a:cubicBezTo>
                  <a:cubicBezTo>
                    <a:pt x="15212" y="9767"/>
                    <a:pt x="13803" y="9805"/>
                    <a:pt x="12471" y="9843"/>
                  </a:cubicBezTo>
                  <a:cubicBezTo>
                    <a:pt x="12166" y="9843"/>
                    <a:pt x="11861" y="9862"/>
                    <a:pt x="11557" y="9862"/>
                  </a:cubicBezTo>
                  <a:cubicBezTo>
                    <a:pt x="9824" y="9938"/>
                    <a:pt x="8111" y="9976"/>
                    <a:pt x="6474" y="9995"/>
                  </a:cubicBezTo>
                  <a:cubicBezTo>
                    <a:pt x="6216" y="10004"/>
                    <a:pt x="5957" y="10009"/>
                    <a:pt x="5699" y="10009"/>
                  </a:cubicBezTo>
                  <a:cubicBezTo>
                    <a:pt x="4392" y="10009"/>
                    <a:pt x="3078" y="9888"/>
                    <a:pt x="1790" y="9633"/>
                  </a:cubicBezTo>
                  <a:cubicBezTo>
                    <a:pt x="1181" y="9348"/>
                    <a:pt x="724" y="8796"/>
                    <a:pt x="591" y="8129"/>
                  </a:cubicBezTo>
                  <a:cubicBezTo>
                    <a:pt x="496" y="7596"/>
                    <a:pt x="648" y="7063"/>
                    <a:pt x="991" y="6682"/>
                  </a:cubicBezTo>
                  <a:cubicBezTo>
                    <a:pt x="1293" y="6346"/>
                    <a:pt x="1730" y="6158"/>
                    <a:pt x="2168" y="6158"/>
                  </a:cubicBezTo>
                  <a:cubicBezTo>
                    <a:pt x="2226" y="6158"/>
                    <a:pt x="2285" y="6162"/>
                    <a:pt x="2342" y="6168"/>
                  </a:cubicBezTo>
                  <a:cubicBezTo>
                    <a:pt x="2354" y="6170"/>
                    <a:pt x="2366" y="6171"/>
                    <a:pt x="2378" y="6171"/>
                  </a:cubicBezTo>
                  <a:cubicBezTo>
                    <a:pt x="2479" y="6171"/>
                    <a:pt x="2575" y="6099"/>
                    <a:pt x="2609" y="5997"/>
                  </a:cubicBezTo>
                  <a:cubicBezTo>
                    <a:pt x="2647" y="5902"/>
                    <a:pt x="2628" y="5769"/>
                    <a:pt x="2552" y="5692"/>
                  </a:cubicBezTo>
                  <a:cubicBezTo>
                    <a:pt x="2228" y="5426"/>
                    <a:pt x="2038" y="5026"/>
                    <a:pt x="2019" y="4607"/>
                  </a:cubicBezTo>
                  <a:cubicBezTo>
                    <a:pt x="2019" y="4074"/>
                    <a:pt x="2228" y="3579"/>
                    <a:pt x="2590" y="3198"/>
                  </a:cubicBezTo>
                  <a:cubicBezTo>
                    <a:pt x="2740" y="3065"/>
                    <a:pt x="3180" y="2657"/>
                    <a:pt x="3694" y="2657"/>
                  </a:cubicBezTo>
                  <a:cubicBezTo>
                    <a:pt x="3769" y="2657"/>
                    <a:pt x="3845" y="2665"/>
                    <a:pt x="3923" y="2684"/>
                  </a:cubicBezTo>
                  <a:cubicBezTo>
                    <a:pt x="4322" y="2799"/>
                    <a:pt x="4627" y="3160"/>
                    <a:pt x="4874" y="3484"/>
                  </a:cubicBezTo>
                  <a:lnTo>
                    <a:pt x="4913" y="3541"/>
                  </a:lnTo>
                  <a:cubicBezTo>
                    <a:pt x="4960" y="3601"/>
                    <a:pt x="5030" y="3630"/>
                    <a:pt x="5104" y="3630"/>
                  </a:cubicBezTo>
                  <a:cubicBezTo>
                    <a:pt x="5148" y="3630"/>
                    <a:pt x="5193" y="3620"/>
                    <a:pt x="5236" y="3598"/>
                  </a:cubicBezTo>
                  <a:cubicBezTo>
                    <a:pt x="5369" y="3541"/>
                    <a:pt x="5427" y="3389"/>
                    <a:pt x="5388" y="3256"/>
                  </a:cubicBezTo>
                  <a:cubicBezTo>
                    <a:pt x="5217" y="2742"/>
                    <a:pt x="5312" y="2151"/>
                    <a:pt x="5617" y="1694"/>
                  </a:cubicBezTo>
                  <a:cubicBezTo>
                    <a:pt x="5902" y="1295"/>
                    <a:pt x="6340" y="1047"/>
                    <a:pt x="6835" y="1028"/>
                  </a:cubicBezTo>
                  <a:cubicBezTo>
                    <a:pt x="6877" y="1026"/>
                    <a:pt x="6917" y="1025"/>
                    <a:pt x="6956" y="1025"/>
                  </a:cubicBezTo>
                  <a:cubicBezTo>
                    <a:pt x="8177" y="1025"/>
                    <a:pt x="8611" y="2144"/>
                    <a:pt x="8777" y="3084"/>
                  </a:cubicBezTo>
                  <a:cubicBezTo>
                    <a:pt x="8796" y="3217"/>
                    <a:pt x="8891" y="3313"/>
                    <a:pt x="9006" y="3313"/>
                  </a:cubicBezTo>
                  <a:cubicBezTo>
                    <a:pt x="9019" y="3314"/>
                    <a:pt x="9032" y="3315"/>
                    <a:pt x="9044" y="3315"/>
                  </a:cubicBezTo>
                  <a:cubicBezTo>
                    <a:pt x="9180" y="3315"/>
                    <a:pt x="9294" y="3225"/>
                    <a:pt x="9329" y="3103"/>
                  </a:cubicBezTo>
                  <a:cubicBezTo>
                    <a:pt x="9900" y="1428"/>
                    <a:pt x="10738" y="590"/>
                    <a:pt x="11842" y="590"/>
                  </a:cubicBezTo>
                  <a:close/>
                  <a:moveTo>
                    <a:pt x="11797" y="0"/>
                  </a:moveTo>
                  <a:cubicBezTo>
                    <a:pt x="10407" y="0"/>
                    <a:pt x="9583" y="1169"/>
                    <a:pt x="9139" y="2056"/>
                  </a:cubicBezTo>
                  <a:cubicBezTo>
                    <a:pt x="9006" y="1618"/>
                    <a:pt x="8739" y="1219"/>
                    <a:pt x="8377" y="933"/>
                  </a:cubicBezTo>
                  <a:cubicBezTo>
                    <a:pt x="7957" y="622"/>
                    <a:pt x="7460" y="450"/>
                    <a:pt x="6949" y="450"/>
                  </a:cubicBezTo>
                  <a:cubicBezTo>
                    <a:pt x="6836" y="450"/>
                    <a:pt x="6721" y="459"/>
                    <a:pt x="6607" y="476"/>
                  </a:cubicBezTo>
                  <a:cubicBezTo>
                    <a:pt x="5579" y="647"/>
                    <a:pt x="4817" y="1504"/>
                    <a:pt x="4760" y="2532"/>
                  </a:cubicBezTo>
                  <a:cubicBezTo>
                    <a:pt x="4513" y="2304"/>
                    <a:pt x="4189" y="2151"/>
                    <a:pt x="3846" y="2113"/>
                  </a:cubicBezTo>
                  <a:cubicBezTo>
                    <a:pt x="3804" y="2111"/>
                    <a:pt x="3762" y="2109"/>
                    <a:pt x="3720" y="2109"/>
                  </a:cubicBezTo>
                  <a:cubicBezTo>
                    <a:pt x="3140" y="2109"/>
                    <a:pt x="2600" y="2355"/>
                    <a:pt x="2209" y="2799"/>
                  </a:cubicBezTo>
                  <a:cubicBezTo>
                    <a:pt x="1410" y="3617"/>
                    <a:pt x="1257" y="4798"/>
                    <a:pt x="1771" y="5635"/>
                  </a:cubicBezTo>
                  <a:cubicBezTo>
                    <a:pt x="1295" y="5730"/>
                    <a:pt x="857" y="5997"/>
                    <a:pt x="534" y="6397"/>
                  </a:cubicBezTo>
                  <a:cubicBezTo>
                    <a:pt x="172" y="6854"/>
                    <a:pt x="1" y="7444"/>
                    <a:pt x="58" y="8034"/>
                  </a:cubicBezTo>
                  <a:cubicBezTo>
                    <a:pt x="191" y="8948"/>
                    <a:pt x="781" y="9747"/>
                    <a:pt x="1619" y="10128"/>
                  </a:cubicBezTo>
                  <a:cubicBezTo>
                    <a:pt x="1771" y="10185"/>
                    <a:pt x="1924" y="10242"/>
                    <a:pt x="2076" y="10262"/>
                  </a:cubicBezTo>
                  <a:cubicBezTo>
                    <a:pt x="3212" y="10489"/>
                    <a:pt x="4379" y="10588"/>
                    <a:pt x="5535" y="10588"/>
                  </a:cubicBezTo>
                  <a:cubicBezTo>
                    <a:pt x="5639" y="10588"/>
                    <a:pt x="5742" y="10587"/>
                    <a:pt x="5845" y="10585"/>
                  </a:cubicBezTo>
                  <a:cubicBezTo>
                    <a:pt x="6321" y="10585"/>
                    <a:pt x="6797" y="10585"/>
                    <a:pt x="7273" y="10566"/>
                  </a:cubicBezTo>
                  <a:lnTo>
                    <a:pt x="7521" y="10566"/>
                  </a:lnTo>
                  <a:cubicBezTo>
                    <a:pt x="9367" y="10547"/>
                    <a:pt x="11557" y="10490"/>
                    <a:pt x="13784" y="10357"/>
                  </a:cubicBezTo>
                  <a:lnTo>
                    <a:pt x="14089" y="10338"/>
                  </a:lnTo>
                  <a:cubicBezTo>
                    <a:pt x="15536" y="10242"/>
                    <a:pt x="17554" y="10128"/>
                    <a:pt x="18258" y="8662"/>
                  </a:cubicBezTo>
                  <a:cubicBezTo>
                    <a:pt x="18563" y="8053"/>
                    <a:pt x="18467" y="7330"/>
                    <a:pt x="18011" y="6816"/>
                  </a:cubicBezTo>
                  <a:cubicBezTo>
                    <a:pt x="17649" y="6435"/>
                    <a:pt x="17173" y="6187"/>
                    <a:pt x="16640" y="6111"/>
                  </a:cubicBezTo>
                  <a:cubicBezTo>
                    <a:pt x="17916" y="4653"/>
                    <a:pt x="16683" y="2709"/>
                    <a:pt x="15136" y="2709"/>
                  </a:cubicBezTo>
                  <a:cubicBezTo>
                    <a:pt x="14744" y="2709"/>
                    <a:pt x="14333" y="2834"/>
                    <a:pt x="13936" y="3122"/>
                  </a:cubicBezTo>
                  <a:cubicBezTo>
                    <a:pt x="14032" y="1257"/>
                    <a:pt x="13403" y="190"/>
                    <a:pt x="12109" y="19"/>
                  </a:cubicBezTo>
                  <a:cubicBezTo>
                    <a:pt x="12002" y="6"/>
                    <a:pt x="11898" y="0"/>
                    <a:pt x="11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 name="Google Shape;2245;p49"/>
          <p:cNvGrpSpPr/>
          <p:nvPr/>
        </p:nvGrpSpPr>
        <p:grpSpPr>
          <a:xfrm flipH="1">
            <a:off x="7272570" y="3045670"/>
            <a:ext cx="1886145" cy="2052458"/>
            <a:chOff x="4308645" y="1773945"/>
            <a:chExt cx="1886145" cy="2052458"/>
          </a:xfrm>
        </p:grpSpPr>
        <p:pic>
          <p:nvPicPr>
            <p:cNvPr id="2246" name="Google Shape;2246;p49"/>
            <p:cNvPicPr preferRelativeResize="0"/>
            <p:nvPr/>
          </p:nvPicPr>
          <p:blipFill>
            <a:blip r:embed="rId3">
              <a:alphaModFix/>
            </a:blip>
            <a:stretch>
              <a:fillRect/>
            </a:stretch>
          </p:blipFill>
          <p:spPr>
            <a:xfrm rot="-8340762">
              <a:off x="4672942" y="2235666"/>
              <a:ext cx="939257" cy="1461901"/>
            </a:xfrm>
            <a:prstGeom prst="rect">
              <a:avLst/>
            </a:prstGeom>
            <a:noFill/>
            <a:ln>
              <a:noFill/>
            </a:ln>
          </p:spPr>
        </p:pic>
        <p:grpSp>
          <p:nvGrpSpPr>
            <p:cNvPr id="2247" name="Google Shape;2247;p49"/>
            <p:cNvGrpSpPr/>
            <p:nvPr/>
          </p:nvGrpSpPr>
          <p:grpSpPr>
            <a:xfrm>
              <a:off x="5222175" y="1773945"/>
              <a:ext cx="972614" cy="872147"/>
              <a:chOff x="-4000075" y="3052725"/>
              <a:chExt cx="364125" cy="326500"/>
            </a:xfrm>
          </p:grpSpPr>
          <p:sp>
            <p:nvSpPr>
              <p:cNvPr id="2248" name="Google Shape;2248;p49"/>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9"/>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9"/>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9"/>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9"/>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53" name="Google Shape;2253;p49"/>
          <p:cNvGrpSpPr/>
          <p:nvPr/>
        </p:nvGrpSpPr>
        <p:grpSpPr>
          <a:xfrm>
            <a:off x="3442062" y="3966615"/>
            <a:ext cx="523189" cy="591305"/>
            <a:chOff x="-3933425" y="3902625"/>
            <a:chExt cx="257500" cy="291025"/>
          </a:xfrm>
        </p:grpSpPr>
        <p:sp>
          <p:nvSpPr>
            <p:cNvPr id="2254" name="Google Shape;2254;p49"/>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9"/>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9"/>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9"/>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9"/>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9"/>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9"/>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4" name="Shape 2264"/>
        <p:cNvGrpSpPr/>
        <p:nvPr/>
      </p:nvGrpSpPr>
      <p:grpSpPr>
        <a:xfrm>
          <a:off x="0" y="0"/>
          <a:ext cx="0" cy="0"/>
          <a:chOff x="0" y="0"/>
          <a:chExt cx="0" cy="0"/>
        </a:xfrm>
      </p:grpSpPr>
      <p:sp>
        <p:nvSpPr>
          <p:cNvPr id="2265" name="Google Shape;2265;p50"/>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Daily planner</a:t>
            </a:r>
            <a:endParaRPr/>
          </a:p>
        </p:txBody>
      </p:sp>
      <p:graphicFrame>
        <p:nvGraphicFramePr>
          <p:cNvPr id="2266" name="Google Shape;2266;p50"/>
          <p:cNvGraphicFramePr/>
          <p:nvPr/>
        </p:nvGraphicFramePr>
        <p:xfrm>
          <a:off x="5952444" y="1356334"/>
          <a:ext cx="3000000" cy="3000000"/>
        </p:xfrm>
        <a:graphic>
          <a:graphicData uri="http://schemas.openxmlformats.org/drawingml/2006/table">
            <a:tbl>
              <a:tblPr>
                <a:noFill/>
                <a:tableStyleId>{10F797D7-DE8A-491B-99DB-53ACA5CC4F1D}</a:tableStyleId>
              </a:tblPr>
              <a:tblGrid>
                <a:gridCol w="783500"/>
                <a:gridCol w="783500"/>
                <a:gridCol w="783500"/>
              </a:tblGrid>
              <a:tr h="572500">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2"/>
                    </a:solidFill>
                  </a:tcPr>
                </a:tc>
              </a:tr>
              <a:tr h="549525">
                <a:tc gridSpan="3">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3:00 pm - 6:00 pm</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5"/>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Mars</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Neptune</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Sun</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hMerge="1"/>
                <a:tc hMerge="1"/>
              </a:tr>
            </a:tbl>
          </a:graphicData>
        </a:graphic>
      </p:graphicFrame>
      <p:graphicFrame>
        <p:nvGraphicFramePr>
          <p:cNvPr id="2267" name="Google Shape;2267;p50"/>
          <p:cNvGraphicFramePr/>
          <p:nvPr/>
        </p:nvGraphicFramePr>
        <p:xfrm>
          <a:off x="3396831" y="1356334"/>
          <a:ext cx="3000000" cy="3000000"/>
        </p:xfrm>
        <a:graphic>
          <a:graphicData uri="http://schemas.openxmlformats.org/drawingml/2006/table">
            <a:tbl>
              <a:tblPr>
                <a:noFill/>
                <a:tableStyleId>{10F797D7-DE8A-491B-99DB-53ACA5CC4F1D}</a:tableStyleId>
              </a:tblPr>
              <a:tblGrid>
                <a:gridCol w="783500"/>
                <a:gridCol w="783500"/>
                <a:gridCol w="783500"/>
              </a:tblGrid>
              <a:tr h="572500">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2"/>
                    </a:solidFill>
                  </a:tcPr>
                </a:tc>
              </a:tr>
              <a:tr h="549525">
                <a:tc gridSpan="3">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11:00 am - 2:00 pm</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5"/>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Jupiter</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Mercury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Earth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hMerge="1"/>
                <a:tc hMerge="1"/>
              </a:tr>
            </a:tbl>
          </a:graphicData>
        </a:graphic>
      </p:graphicFrame>
      <p:graphicFrame>
        <p:nvGraphicFramePr>
          <p:cNvPr id="2268" name="Google Shape;2268;p50"/>
          <p:cNvGraphicFramePr/>
          <p:nvPr/>
        </p:nvGraphicFramePr>
        <p:xfrm>
          <a:off x="841219" y="1356334"/>
          <a:ext cx="3000000" cy="3000000"/>
        </p:xfrm>
        <a:graphic>
          <a:graphicData uri="http://schemas.openxmlformats.org/drawingml/2006/table">
            <a:tbl>
              <a:tblPr>
                <a:noFill/>
                <a:tableStyleId>{10F797D7-DE8A-491B-99DB-53ACA5CC4F1D}</a:tableStyleId>
              </a:tblPr>
              <a:tblGrid>
                <a:gridCol w="783500"/>
                <a:gridCol w="783500"/>
                <a:gridCol w="783500"/>
              </a:tblGrid>
              <a:tr h="561175">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2"/>
                    </a:solidFill>
                  </a:tcPr>
                </a:tc>
              </a:tr>
              <a:tr h="549525">
                <a:tc gridSpan="3">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7:00 am - 10:00 am</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5"/>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Mars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Venus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hMerge="1"/>
                <a:tc hMerge="1"/>
              </a:tr>
              <a:tr h="476250">
                <a:tc gridSpan="3">
                  <a:txBody>
                    <a:bodyPr/>
                    <a:lstStyle/>
                    <a:p>
                      <a:pPr indent="-323850" lvl="0" marL="457200" rtl="0" algn="l">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Saturn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hMerge="1"/>
                <a:tc hMerge="1"/>
              </a:tr>
            </a:tbl>
          </a:graphicData>
        </a:graphic>
      </p:graphicFrame>
      <p:sp>
        <p:nvSpPr>
          <p:cNvPr id="2269" name="Google Shape;2269;p50"/>
          <p:cNvSpPr/>
          <p:nvPr/>
        </p:nvSpPr>
        <p:spPr>
          <a:xfrm>
            <a:off x="828150" y="4047275"/>
            <a:ext cx="7487700" cy="563400"/>
          </a:xfrm>
          <a:prstGeom prst="roundRect">
            <a:avLst>
              <a:gd fmla="val 0" name="adj"/>
            </a:avLst>
          </a:prstGeom>
          <a:solidFill>
            <a:schemeClr val="lt2"/>
          </a:solidFill>
          <a:ln cap="flat" cmpd="sng" w="38100">
            <a:solidFill>
              <a:schemeClr val="dk1"/>
            </a:solidFill>
            <a:prstDash val="solid"/>
            <a:round/>
            <a:headEnd len="sm" w="sm" type="none"/>
            <a:tailEnd len="sm" w="sm" type="none"/>
          </a:ln>
        </p:spPr>
        <p:txBody>
          <a:bodyPr anchorCtr="0" anchor="ctr" bIns="91425" lIns="146300" spcFirstLastPara="1" rIns="91425" wrap="square" tIns="91425">
            <a:noAutofit/>
          </a:bodyPr>
          <a:lstStyle/>
          <a:p>
            <a:pPr indent="0" lvl="0" marL="0" rtl="0" algn="l">
              <a:spcBef>
                <a:spcPts val="0"/>
              </a:spcBef>
              <a:spcAft>
                <a:spcPts val="0"/>
              </a:spcAft>
              <a:buNone/>
            </a:pPr>
            <a:r>
              <a:t/>
            </a:r>
            <a:endParaRPr>
              <a:solidFill>
                <a:srgbClr val="4A6EA3"/>
              </a:solidFill>
              <a:latin typeface="Varela Round"/>
              <a:ea typeface="Varela Round"/>
              <a:cs typeface="Varela Round"/>
              <a:sym typeface="Varela Round"/>
            </a:endParaRPr>
          </a:p>
        </p:txBody>
      </p:sp>
      <p:sp>
        <p:nvSpPr>
          <p:cNvPr id="2270" name="Google Shape;2270;p50"/>
          <p:cNvSpPr/>
          <p:nvPr/>
        </p:nvSpPr>
        <p:spPr>
          <a:xfrm>
            <a:off x="5430216" y="4166249"/>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71" name="Google Shape;2271;p50"/>
          <p:cNvSpPr txBox="1"/>
          <p:nvPr/>
        </p:nvSpPr>
        <p:spPr>
          <a:xfrm>
            <a:off x="4334106" y="4216342"/>
            <a:ext cx="1042500" cy="24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2"/>
                </a:solidFill>
                <a:latin typeface="Cabin"/>
                <a:ea typeface="Cabin"/>
                <a:cs typeface="Cabin"/>
                <a:sym typeface="Cabin"/>
              </a:rPr>
              <a:t>Science</a:t>
            </a:r>
            <a:endParaRPr sz="1500">
              <a:solidFill>
                <a:schemeClr val="dk2"/>
              </a:solidFill>
              <a:latin typeface="Cabin"/>
              <a:ea typeface="Cabin"/>
              <a:cs typeface="Cabin"/>
              <a:sym typeface="Cabin"/>
            </a:endParaRPr>
          </a:p>
        </p:txBody>
      </p:sp>
      <p:sp>
        <p:nvSpPr>
          <p:cNvPr id="2272" name="Google Shape;2272;p50"/>
          <p:cNvSpPr txBox="1"/>
          <p:nvPr/>
        </p:nvSpPr>
        <p:spPr>
          <a:xfrm>
            <a:off x="5761196" y="4216342"/>
            <a:ext cx="1042500" cy="24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p:txBody>
      </p:sp>
      <p:sp>
        <p:nvSpPr>
          <p:cNvPr id="2273" name="Google Shape;2273;p50"/>
          <p:cNvSpPr txBox="1"/>
          <p:nvPr/>
        </p:nvSpPr>
        <p:spPr>
          <a:xfrm>
            <a:off x="2907017" y="4216342"/>
            <a:ext cx="1042500" cy="24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2"/>
                </a:solidFill>
                <a:latin typeface="Cabin"/>
                <a:ea typeface="Cabin"/>
                <a:cs typeface="Cabin"/>
                <a:sym typeface="Cabin"/>
              </a:rPr>
              <a:t>School</a:t>
            </a:r>
            <a:endParaRPr sz="1500">
              <a:solidFill>
                <a:schemeClr val="dk2"/>
              </a:solidFill>
              <a:latin typeface="Cabin"/>
              <a:ea typeface="Cabin"/>
              <a:cs typeface="Cabin"/>
              <a:sym typeface="Cabin"/>
            </a:endParaRPr>
          </a:p>
        </p:txBody>
      </p:sp>
      <p:sp>
        <p:nvSpPr>
          <p:cNvPr id="2274" name="Google Shape;2274;p50"/>
          <p:cNvSpPr txBox="1"/>
          <p:nvPr/>
        </p:nvSpPr>
        <p:spPr>
          <a:xfrm>
            <a:off x="1478728" y="4216342"/>
            <a:ext cx="1043700" cy="24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2"/>
                </a:solidFill>
                <a:latin typeface="Cabin"/>
                <a:ea typeface="Cabin"/>
                <a:cs typeface="Cabin"/>
                <a:sym typeface="Cabin"/>
              </a:rPr>
              <a:t>Breakfast</a:t>
            </a:r>
            <a:endParaRPr sz="1500">
              <a:solidFill>
                <a:schemeClr val="dk2"/>
              </a:solidFill>
              <a:latin typeface="Cabin"/>
              <a:ea typeface="Cabin"/>
              <a:cs typeface="Cabin"/>
              <a:sym typeface="Cabin"/>
            </a:endParaRPr>
          </a:p>
        </p:txBody>
      </p:sp>
      <p:sp>
        <p:nvSpPr>
          <p:cNvPr id="2275" name="Google Shape;2275;p50"/>
          <p:cNvSpPr/>
          <p:nvPr/>
        </p:nvSpPr>
        <p:spPr>
          <a:xfrm>
            <a:off x="2590650" y="4165633"/>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276" name="Google Shape;2276;p50"/>
          <p:cNvGrpSpPr/>
          <p:nvPr/>
        </p:nvGrpSpPr>
        <p:grpSpPr>
          <a:xfrm>
            <a:off x="4037453" y="4166258"/>
            <a:ext cx="294261" cy="340168"/>
            <a:chOff x="2708700" y="3804850"/>
            <a:chExt cx="417925" cy="483125"/>
          </a:xfrm>
        </p:grpSpPr>
        <p:sp>
          <p:nvSpPr>
            <p:cNvPr id="2277" name="Google Shape;2277;p50"/>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78" name="Google Shape;2278;p50"/>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79" name="Google Shape;2279;p50"/>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0" name="Google Shape;2280;p50"/>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81" name="Google Shape;2281;p50"/>
          <p:cNvGrpSpPr/>
          <p:nvPr/>
        </p:nvGrpSpPr>
        <p:grpSpPr>
          <a:xfrm>
            <a:off x="1161115" y="4167534"/>
            <a:ext cx="331033" cy="337616"/>
            <a:chOff x="4467450" y="3808475"/>
            <a:chExt cx="470150" cy="479500"/>
          </a:xfrm>
        </p:grpSpPr>
        <p:sp>
          <p:nvSpPr>
            <p:cNvPr id="2282" name="Google Shape;2282;p50"/>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3" name="Google Shape;2283;p50"/>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4" name="Google Shape;2284;p50"/>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5" name="Google Shape;2285;p50"/>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286" name="Google Shape;2286;p50"/>
          <p:cNvSpPr txBox="1"/>
          <p:nvPr/>
        </p:nvSpPr>
        <p:spPr>
          <a:xfrm>
            <a:off x="7188285" y="4216342"/>
            <a:ext cx="1042500" cy="24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2"/>
                </a:solidFill>
                <a:latin typeface="Cabin"/>
                <a:ea typeface="Cabin"/>
                <a:cs typeface="Cabin"/>
                <a:sym typeface="Cabin"/>
              </a:rPr>
              <a:t>Play</a:t>
            </a:r>
            <a:endParaRPr sz="1500">
              <a:solidFill>
                <a:schemeClr val="dk2"/>
              </a:solidFill>
              <a:latin typeface="Cabin"/>
              <a:ea typeface="Cabin"/>
              <a:cs typeface="Cabin"/>
              <a:sym typeface="Cabin"/>
            </a:endParaRPr>
          </a:p>
        </p:txBody>
      </p:sp>
      <p:grpSp>
        <p:nvGrpSpPr>
          <p:cNvPr id="2287" name="Google Shape;2287;p50"/>
          <p:cNvGrpSpPr/>
          <p:nvPr/>
        </p:nvGrpSpPr>
        <p:grpSpPr>
          <a:xfrm>
            <a:off x="6842589" y="4151549"/>
            <a:ext cx="390426" cy="369586"/>
            <a:chOff x="-39055650" y="2315975"/>
            <a:chExt cx="331600" cy="313900"/>
          </a:xfrm>
        </p:grpSpPr>
        <p:sp>
          <p:nvSpPr>
            <p:cNvPr id="2288" name="Google Shape;2288;p50"/>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0"/>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 name="Google Shape;2290;p50"/>
          <p:cNvGrpSpPr/>
          <p:nvPr/>
        </p:nvGrpSpPr>
        <p:grpSpPr>
          <a:xfrm>
            <a:off x="3665770" y="1465483"/>
            <a:ext cx="294261" cy="340168"/>
            <a:chOff x="2708700" y="3804850"/>
            <a:chExt cx="417925" cy="483125"/>
          </a:xfrm>
        </p:grpSpPr>
        <p:sp>
          <p:nvSpPr>
            <p:cNvPr id="2291" name="Google Shape;2291;p50"/>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2" name="Google Shape;2292;p50"/>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3" name="Google Shape;2293;p50"/>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4" name="Google Shape;2294;p50"/>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295" name="Google Shape;2295;p50"/>
          <p:cNvSpPr/>
          <p:nvPr/>
        </p:nvSpPr>
        <p:spPr>
          <a:xfrm>
            <a:off x="5221312" y="1465474"/>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296" name="Google Shape;2296;p50"/>
          <p:cNvGrpSpPr/>
          <p:nvPr/>
        </p:nvGrpSpPr>
        <p:grpSpPr>
          <a:xfrm>
            <a:off x="6924956" y="1450774"/>
            <a:ext cx="390426" cy="369586"/>
            <a:chOff x="-39055650" y="2315975"/>
            <a:chExt cx="331600" cy="313900"/>
          </a:xfrm>
        </p:grpSpPr>
        <p:sp>
          <p:nvSpPr>
            <p:cNvPr id="2297" name="Google Shape;2297;p50"/>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0"/>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9" name="Google Shape;2299;p50"/>
          <p:cNvSpPr/>
          <p:nvPr/>
        </p:nvSpPr>
        <p:spPr>
          <a:xfrm>
            <a:off x="1869637" y="1464858"/>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300" name="Google Shape;2300;p50"/>
          <p:cNvGrpSpPr/>
          <p:nvPr/>
        </p:nvGrpSpPr>
        <p:grpSpPr>
          <a:xfrm>
            <a:off x="1097213" y="1466759"/>
            <a:ext cx="331033" cy="337616"/>
            <a:chOff x="4467450" y="3808475"/>
            <a:chExt cx="470150" cy="479500"/>
          </a:xfrm>
        </p:grpSpPr>
        <p:sp>
          <p:nvSpPr>
            <p:cNvPr id="2301" name="Google Shape;2301;p50"/>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2" name="Google Shape;2302;p50"/>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3" name="Google Shape;2303;p50"/>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4" name="Google Shape;2304;p50"/>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8" name="Shape 2308"/>
        <p:cNvGrpSpPr/>
        <p:nvPr/>
      </p:nvGrpSpPr>
      <p:grpSpPr>
        <a:xfrm>
          <a:off x="0" y="0"/>
          <a:ext cx="0" cy="0"/>
          <a:chOff x="0" y="0"/>
          <a:chExt cx="0" cy="0"/>
        </a:xfrm>
      </p:grpSpPr>
      <p:sp>
        <p:nvSpPr>
          <p:cNvPr id="2309" name="Google Shape;2309;p51"/>
          <p:cNvSpPr/>
          <p:nvPr/>
        </p:nvSpPr>
        <p:spPr>
          <a:xfrm>
            <a:off x="713100" y="866700"/>
            <a:ext cx="7717800" cy="34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1"/>
          <p:cNvSpPr txBox="1"/>
          <p:nvPr>
            <p:ph type="title"/>
          </p:nvPr>
        </p:nvSpPr>
        <p:spPr>
          <a:xfrm>
            <a:off x="1882813" y="2986000"/>
            <a:ext cx="5378400" cy="66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2311" name="Google Shape;2311;p51"/>
          <p:cNvSpPr txBox="1"/>
          <p:nvPr>
            <p:ph idx="1" type="subTitle"/>
          </p:nvPr>
        </p:nvSpPr>
        <p:spPr>
          <a:xfrm>
            <a:off x="1226413" y="1088325"/>
            <a:ext cx="6691200" cy="1863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“This is a </a:t>
            </a:r>
            <a:r>
              <a:rPr b="1" lang="en"/>
              <a:t>quote</a:t>
            </a:r>
            <a:r>
              <a:rPr lang="en"/>
              <a:t>, words full of wisdom that someone important said and can make the reader get inspired.”</a:t>
            </a:r>
            <a:endParaRPr/>
          </a:p>
        </p:txBody>
      </p:sp>
      <p:sp>
        <p:nvSpPr>
          <p:cNvPr id="2312" name="Google Shape;2312;p51"/>
          <p:cNvSpPr/>
          <p:nvPr/>
        </p:nvSpPr>
        <p:spPr>
          <a:xfrm rot="5400297">
            <a:off x="-69119" y="2379332"/>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1"/>
          <p:cNvSpPr/>
          <p:nvPr/>
        </p:nvSpPr>
        <p:spPr>
          <a:xfrm rot="5400297">
            <a:off x="7648431" y="2379332"/>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14" name="Google Shape;2314;p51"/>
          <p:cNvPicPr preferRelativeResize="0"/>
          <p:nvPr/>
        </p:nvPicPr>
        <p:blipFill>
          <a:blip r:embed="rId3">
            <a:alphaModFix/>
          </a:blip>
          <a:stretch>
            <a:fillRect/>
          </a:stretch>
        </p:blipFill>
        <p:spPr>
          <a:xfrm flipH="1">
            <a:off x="3332511" y="3746925"/>
            <a:ext cx="2482002" cy="223450"/>
          </a:xfrm>
          <a:prstGeom prst="rect">
            <a:avLst/>
          </a:prstGeom>
          <a:noFill/>
          <a:ln>
            <a:noFill/>
          </a:ln>
        </p:spPr>
      </p:pic>
      <p:grpSp>
        <p:nvGrpSpPr>
          <p:cNvPr id="2315" name="Google Shape;2315;p51"/>
          <p:cNvGrpSpPr/>
          <p:nvPr/>
        </p:nvGrpSpPr>
        <p:grpSpPr>
          <a:xfrm rot="452541">
            <a:off x="6788326" y="3217055"/>
            <a:ext cx="1213633" cy="1666602"/>
            <a:chOff x="-983050" y="4504825"/>
            <a:chExt cx="522125" cy="717000"/>
          </a:xfrm>
        </p:grpSpPr>
        <p:sp>
          <p:nvSpPr>
            <p:cNvPr id="2316" name="Google Shape;2316;p51"/>
            <p:cNvSpPr/>
            <p:nvPr/>
          </p:nvSpPr>
          <p:spPr>
            <a:xfrm>
              <a:off x="-721275" y="4597150"/>
              <a:ext cx="155650" cy="182800"/>
            </a:xfrm>
            <a:custGeom>
              <a:rect b="b" l="l" r="r" t="t"/>
              <a:pathLst>
                <a:path extrusionOk="0" h="7312" w="6226">
                  <a:moveTo>
                    <a:pt x="1714" y="1"/>
                  </a:moveTo>
                  <a:lnTo>
                    <a:pt x="1714" y="1"/>
                  </a:lnTo>
                  <a:cubicBezTo>
                    <a:pt x="1752" y="629"/>
                    <a:pt x="1561" y="1238"/>
                    <a:pt x="1180" y="1714"/>
                  </a:cubicBezTo>
                  <a:cubicBezTo>
                    <a:pt x="724" y="2324"/>
                    <a:pt x="19" y="2895"/>
                    <a:pt x="0" y="3713"/>
                  </a:cubicBezTo>
                  <a:cubicBezTo>
                    <a:pt x="0" y="4722"/>
                    <a:pt x="895" y="4513"/>
                    <a:pt x="1561" y="4818"/>
                  </a:cubicBezTo>
                  <a:cubicBezTo>
                    <a:pt x="2094" y="5046"/>
                    <a:pt x="2228" y="5541"/>
                    <a:pt x="2304" y="6074"/>
                  </a:cubicBezTo>
                  <a:cubicBezTo>
                    <a:pt x="2380" y="6607"/>
                    <a:pt x="2456" y="7083"/>
                    <a:pt x="3065" y="7254"/>
                  </a:cubicBezTo>
                  <a:cubicBezTo>
                    <a:pt x="3189" y="7293"/>
                    <a:pt x="3300" y="7311"/>
                    <a:pt x="3401" y="7311"/>
                  </a:cubicBezTo>
                  <a:cubicBezTo>
                    <a:pt x="3797" y="7311"/>
                    <a:pt x="4021" y="7028"/>
                    <a:pt x="4112" y="6588"/>
                  </a:cubicBezTo>
                  <a:cubicBezTo>
                    <a:pt x="4227" y="5960"/>
                    <a:pt x="4246" y="5255"/>
                    <a:pt x="4912" y="4951"/>
                  </a:cubicBezTo>
                  <a:cubicBezTo>
                    <a:pt x="5017" y="4903"/>
                    <a:pt x="5131" y="4879"/>
                    <a:pt x="5245" y="4879"/>
                  </a:cubicBezTo>
                  <a:cubicBezTo>
                    <a:pt x="5359" y="4879"/>
                    <a:pt x="5473" y="4903"/>
                    <a:pt x="5578" y="4951"/>
                  </a:cubicBezTo>
                  <a:cubicBezTo>
                    <a:pt x="5730" y="5027"/>
                    <a:pt x="5997" y="5389"/>
                    <a:pt x="6225" y="5541"/>
                  </a:cubicBezTo>
                  <a:cubicBezTo>
                    <a:pt x="6149" y="5274"/>
                    <a:pt x="6073" y="5008"/>
                    <a:pt x="5978" y="4760"/>
                  </a:cubicBezTo>
                  <a:cubicBezTo>
                    <a:pt x="5255" y="2647"/>
                    <a:pt x="3712" y="934"/>
                    <a:pt x="17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1"/>
            <p:cNvSpPr/>
            <p:nvPr/>
          </p:nvSpPr>
          <p:spPr>
            <a:xfrm>
              <a:off x="-906425" y="4821550"/>
              <a:ext cx="282250" cy="171200"/>
            </a:xfrm>
            <a:custGeom>
              <a:rect b="b" l="l" r="r" t="t"/>
              <a:pathLst>
                <a:path extrusionOk="0" h="6848" w="11290">
                  <a:moveTo>
                    <a:pt x="5185" y="0"/>
                  </a:moveTo>
                  <a:cubicBezTo>
                    <a:pt x="4888" y="0"/>
                    <a:pt x="4586" y="138"/>
                    <a:pt x="4360" y="449"/>
                  </a:cubicBezTo>
                  <a:cubicBezTo>
                    <a:pt x="3922" y="1001"/>
                    <a:pt x="3808" y="1762"/>
                    <a:pt x="3313" y="2276"/>
                  </a:cubicBezTo>
                  <a:cubicBezTo>
                    <a:pt x="2723" y="2886"/>
                    <a:pt x="1961" y="2714"/>
                    <a:pt x="1219" y="2943"/>
                  </a:cubicBezTo>
                  <a:cubicBezTo>
                    <a:pt x="286" y="3247"/>
                    <a:pt x="0" y="4142"/>
                    <a:pt x="229" y="4923"/>
                  </a:cubicBezTo>
                  <a:cubicBezTo>
                    <a:pt x="1600" y="6255"/>
                    <a:pt x="3446" y="6693"/>
                    <a:pt x="5407" y="6807"/>
                  </a:cubicBezTo>
                  <a:cubicBezTo>
                    <a:pt x="5797" y="6831"/>
                    <a:pt x="6191" y="6847"/>
                    <a:pt x="6585" y="6847"/>
                  </a:cubicBezTo>
                  <a:cubicBezTo>
                    <a:pt x="8059" y="6847"/>
                    <a:pt x="9537" y="6629"/>
                    <a:pt x="10814" y="5817"/>
                  </a:cubicBezTo>
                  <a:cubicBezTo>
                    <a:pt x="10966" y="5722"/>
                    <a:pt x="11118" y="5608"/>
                    <a:pt x="11252" y="5513"/>
                  </a:cubicBezTo>
                  <a:cubicBezTo>
                    <a:pt x="11290" y="4580"/>
                    <a:pt x="11195" y="3438"/>
                    <a:pt x="10338" y="2886"/>
                  </a:cubicBezTo>
                  <a:cubicBezTo>
                    <a:pt x="10110" y="2734"/>
                    <a:pt x="9851" y="2656"/>
                    <a:pt x="9590" y="2656"/>
                  </a:cubicBezTo>
                  <a:cubicBezTo>
                    <a:pt x="9393" y="2656"/>
                    <a:pt x="9194" y="2700"/>
                    <a:pt x="9005" y="2790"/>
                  </a:cubicBezTo>
                  <a:cubicBezTo>
                    <a:pt x="8720" y="2981"/>
                    <a:pt x="8529" y="3323"/>
                    <a:pt x="8263" y="3533"/>
                  </a:cubicBezTo>
                  <a:cubicBezTo>
                    <a:pt x="8058" y="3674"/>
                    <a:pt x="7840" y="3739"/>
                    <a:pt x="7628" y="3739"/>
                  </a:cubicBezTo>
                  <a:cubicBezTo>
                    <a:pt x="7267" y="3739"/>
                    <a:pt x="6922" y="3552"/>
                    <a:pt x="6683" y="3228"/>
                  </a:cubicBezTo>
                  <a:cubicBezTo>
                    <a:pt x="6169" y="2562"/>
                    <a:pt x="6359" y="1800"/>
                    <a:pt x="6264" y="1020"/>
                  </a:cubicBezTo>
                  <a:cubicBezTo>
                    <a:pt x="6180" y="397"/>
                    <a:pt x="5689" y="0"/>
                    <a:pt x="5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1"/>
            <p:cNvSpPr/>
            <p:nvPr/>
          </p:nvSpPr>
          <p:spPr>
            <a:xfrm>
              <a:off x="-764125" y="4520050"/>
              <a:ext cx="14775" cy="42400"/>
            </a:xfrm>
            <a:custGeom>
              <a:rect b="b" l="l" r="r" t="t"/>
              <a:pathLst>
                <a:path extrusionOk="0" h="1696" w="591">
                  <a:moveTo>
                    <a:pt x="572" y="1"/>
                  </a:moveTo>
                  <a:cubicBezTo>
                    <a:pt x="401" y="1"/>
                    <a:pt x="229" y="20"/>
                    <a:pt x="77" y="58"/>
                  </a:cubicBezTo>
                  <a:cubicBezTo>
                    <a:pt x="20" y="401"/>
                    <a:pt x="1" y="724"/>
                    <a:pt x="20" y="1067"/>
                  </a:cubicBezTo>
                  <a:cubicBezTo>
                    <a:pt x="20" y="1276"/>
                    <a:pt x="20" y="1486"/>
                    <a:pt x="1" y="1695"/>
                  </a:cubicBezTo>
                  <a:cubicBezTo>
                    <a:pt x="96" y="1686"/>
                    <a:pt x="196" y="1681"/>
                    <a:pt x="296" y="1681"/>
                  </a:cubicBezTo>
                  <a:cubicBezTo>
                    <a:pt x="396" y="1681"/>
                    <a:pt x="496" y="1686"/>
                    <a:pt x="591" y="1695"/>
                  </a:cubicBezTo>
                  <a:cubicBezTo>
                    <a:pt x="591" y="1410"/>
                    <a:pt x="572" y="1105"/>
                    <a:pt x="572" y="819"/>
                  </a:cubicBezTo>
                  <a:cubicBezTo>
                    <a:pt x="553" y="534"/>
                    <a:pt x="591" y="267"/>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1"/>
            <p:cNvSpPr/>
            <p:nvPr/>
          </p:nvSpPr>
          <p:spPr>
            <a:xfrm>
              <a:off x="-955925" y="4578175"/>
              <a:ext cx="406950" cy="367875"/>
            </a:xfrm>
            <a:custGeom>
              <a:rect b="b" l="l" r="r" t="t"/>
              <a:pathLst>
                <a:path extrusionOk="0" h="14715" w="16278">
                  <a:moveTo>
                    <a:pt x="7780" y="1"/>
                  </a:moveTo>
                  <a:cubicBezTo>
                    <a:pt x="7160" y="1"/>
                    <a:pt x="6536" y="77"/>
                    <a:pt x="5921" y="227"/>
                  </a:cubicBezTo>
                  <a:cubicBezTo>
                    <a:pt x="6226" y="474"/>
                    <a:pt x="6397" y="817"/>
                    <a:pt x="6454" y="1198"/>
                  </a:cubicBezTo>
                  <a:cubicBezTo>
                    <a:pt x="6530" y="1845"/>
                    <a:pt x="6188" y="2302"/>
                    <a:pt x="5712" y="2683"/>
                  </a:cubicBezTo>
                  <a:cubicBezTo>
                    <a:pt x="5464" y="2892"/>
                    <a:pt x="5084" y="3102"/>
                    <a:pt x="4950" y="3406"/>
                  </a:cubicBezTo>
                  <a:cubicBezTo>
                    <a:pt x="4779" y="3825"/>
                    <a:pt x="5141" y="4206"/>
                    <a:pt x="5388" y="4510"/>
                  </a:cubicBezTo>
                  <a:cubicBezTo>
                    <a:pt x="5807" y="5043"/>
                    <a:pt x="5997" y="5634"/>
                    <a:pt x="5712" y="6300"/>
                  </a:cubicBezTo>
                  <a:cubicBezTo>
                    <a:pt x="5445" y="6909"/>
                    <a:pt x="4855" y="7328"/>
                    <a:pt x="4208" y="7404"/>
                  </a:cubicBezTo>
                  <a:cubicBezTo>
                    <a:pt x="4139" y="7414"/>
                    <a:pt x="4068" y="7419"/>
                    <a:pt x="3996" y="7419"/>
                  </a:cubicBezTo>
                  <a:cubicBezTo>
                    <a:pt x="3477" y="7419"/>
                    <a:pt x="2886" y="7185"/>
                    <a:pt x="2379" y="7185"/>
                  </a:cubicBezTo>
                  <a:cubicBezTo>
                    <a:pt x="2041" y="7185"/>
                    <a:pt x="1741" y="7289"/>
                    <a:pt x="1524" y="7633"/>
                  </a:cubicBezTo>
                  <a:cubicBezTo>
                    <a:pt x="1181" y="8166"/>
                    <a:pt x="990" y="8965"/>
                    <a:pt x="286" y="9137"/>
                  </a:cubicBezTo>
                  <a:cubicBezTo>
                    <a:pt x="191" y="9156"/>
                    <a:pt x="96" y="9156"/>
                    <a:pt x="1" y="9156"/>
                  </a:cubicBezTo>
                  <a:cubicBezTo>
                    <a:pt x="39" y="10831"/>
                    <a:pt x="553" y="12468"/>
                    <a:pt x="1504" y="13858"/>
                  </a:cubicBezTo>
                  <a:lnTo>
                    <a:pt x="1657" y="14048"/>
                  </a:lnTo>
                  <a:cubicBezTo>
                    <a:pt x="1676" y="13135"/>
                    <a:pt x="2304" y="12335"/>
                    <a:pt x="3199" y="12107"/>
                  </a:cubicBezTo>
                  <a:cubicBezTo>
                    <a:pt x="3656" y="11992"/>
                    <a:pt x="4189" y="12049"/>
                    <a:pt x="4608" y="11783"/>
                  </a:cubicBezTo>
                  <a:cubicBezTo>
                    <a:pt x="4912" y="11573"/>
                    <a:pt x="5141" y="11269"/>
                    <a:pt x="5274" y="10907"/>
                  </a:cubicBezTo>
                  <a:cubicBezTo>
                    <a:pt x="5540" y="10336"/>
                    <a:pt x="5769" y="9689"/>
                    <a:pt x="6340" y="9346"/>
                  </a:cubicBezTo>
                  <a:cubicBezTo>
                    <a:pt x="6597" y="9194"/>
                    <a:pt x="6887" y="9118"/>
                    <a:pt x="7180" y="9118"/>
                  </a:cubicBezTo>
                  <a:cubicBezTo>
                    <a:pt x="7473" y="9118"/>
                    <a:pt x="7768" y="9194"/>
                    <a:pt x="8034" y="9346"/>
                  </a:cubicBezTo>
                  <a:cubicBezTo>
                    <a:pt x="8663" y="9689"/>
                    <a:pt x="8853" y="10336"/>
                    <a:pt x="8891" y="11021"/>
                  </a:cubicBezTo>
                  <a:cubicBezTo>
                    <a:pt x="8910" y="11497"/>
                    <a:pt x="8834" y="12011"/>
                    <a:pt x="9082" y="12449"/>
                  </a:cubicBezTo>
                  <a:cubicBezTo>
                    <a:pt x="9235" y="12711"/>
                    <a:pt x="9402" y="12819"/>
                    <a:pt x="9573" y="12819"/>
                  </a:cubicBezTo>
                  <a:cubicBezTo>
                    <a:pt x="9762" y="12819"/>
                    <a:pt x="9958" y="12687"/>
                    <a:pt x="10148" y="12487"/>
                  </a:cubicBezTo>
                  <a:cubicBezTo>
                    <a:pt x="10548" y="12055"/>
                    <a:pt x="10975" y="11771"/>
                    <a:pt x="11532" y="11771"/>
                  </a:cubicBezTo>
                  <a:cubicBezTo>
                    <a:pt x="11637" y="11771"/>
                    <a:pt x="11746" y="11781"/>
                    <a:pt x="11861" y="11802"/>
                  </a:cubicBezTo>
                  <a:cubicBezTo>
                    <a:pt x="13308" y="12049"/>
                    <a:pt x="13765" y="13420"/>
                    <a:pt x="13841" y="14715"/>
                  </a:cubicBezTo>
                  <a:cubicBezTo>
                    <a:pt x="15840" y="12735"/>
                    <a:pt x="16278" y="9689"/>
                    <a:pt x="15745" y="6947"/>
                  </a:cubicBezTo>
                  <a:cubicBezTo>
                    <a:pt x="15611" y="6928"/>
                    <a:pt x="15497" y="6890"/>
                    <a:pt x="15383" y="6833"/>
                  </a:cubicBezTo>
                  <a:cubicBezTo>
                    <a:pt x="15269" y="6757"/>
                    <a:pt x="15155" y="6662"/>
                    <a:pt x="15059" y="6528"/>
                  </a:cubicBezTo>
                  <a:cubicBezTo>
                    <a:pt x="14923" y="6392"/>
                    <a:pt x="14768" y="6276"/>
                    <a:pt x="14579" y="6276"/>
                  </a:cubicBezTo>
                  <a:cubicBezTo>
                    <a:pt x="14504" y="6276"/>
                    <a:pt x="14423" y="6295"/>
                    <a:pt x="14336" y="6338"/>
                  </a:cubicBezTo>
                  <a:cubicBezTo>
                    <a:pt x="14031" y="6490"/>
                    <a:pt x="14050" y="7328"/>
                    <a:pt x="13974" y="7633"/>
                  </a:cubicBezTo>
                  <a:cubicBezTo>
                    <a:pt x="13917" y="7918"/>
                    <a:pt x="13765" y="8185"/>
                    <a:pt x="13555" y="8394"/>
                  </a:cubicBezTo>
                  <a:cubicBezTo>
                    <a:pt x="13343" y="8567"/>
                    <a:pt x="13089" y="8639"/>
                    <a:pt x="12829" y="8639"/>
                  </a:cubicBezTo>
                  <a:cubicBezTo>
                    <a:pt x="12459" y="8639"/>
                    <a:pt x="12076" y="8492"/>
                    <a:pt x="11785" y="8280"/>
                  </a:cubicBezTo>
                  <a:cubicBezTo>
                    <a:pt x="11214" y="7861"/>
                    <a:pt x="11271" y="7233"/>
                    <a:pt x="11119" y="6605"/>
                  </a:cubicBezTo>
                  <a:cubicBezTo>
                    <a:pt x="10909" y="5691"/>
                    <a:pt x="9919" y="6072"/>
                    <a:pt x="9329" y="5577"/>
                  </a:cubicBezTo>
                  <a:cubicBezTo>
                    <a:pt x="8948" y="5196"/>
                    <a:pt x="8796" y="4663"/>
                    <a:pt x="8929" y="4149"/>
                  </a:cubicBezTo>
                  <a:cubicBezTo>
                    <a:pt x="9062" y="3444"/>
                    <a:pt x="9557" y="2949"/>
                    <a:pt x="9995" y="2416"/>
                  </a:cubicBezTo>
                  <a:cubicBezTo>
                    <a:pt x="10433" y="1883"/>
                    <a:pt x="10871" y="1141"/>
                    <a:pt x="10586" y="551"/>
                  </a:cubicBezTo>
                  <a:cubicBezTo>
                    <a:pt x="9685" y="181"/>
                    <a:pt x="8736" y="1"/>
                    <a:pt x="7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1"/>
            <p:cNvSpPr/>
            <p:nvPr/>
          </p:nvSpPr>
          <p:spPr>
            <a:xfrm>
              <a:off x="-955925" y="4590500"/>
              <a:ext cx="151375" cy="203250"/>
            </a:xfrm>
            <a:custGeom>
              <a:rect b="b" l="l" r="r" t="t"/>
              <a:pathLst>
                <a:path extrusionOk="0" h="8130" w="6055">
                  <a:moveTo>
                    <a:pt x="5103" y="0"/>
                  </a:moveTo>
                  <a:cubicBezTo>
                    <a:pt x="4798" y="115"/>
                    <a:pt x="4474" y="267"/>
                    <a:pt x="4170" y="438"/>
                  </a:cubicBezTo>
                  <a:cubicBezTo>
                    <a:pt x="1485" y="1961"/>
                    <a:pt x="39" y="5064"/>
                    <a:pt x="1" y="8130"/>
                  </a:cubicBezTo>
                  <a:cubicBezTo>
                    <a:pt x="210" y="8072"/>
                    <a:pt x="400" y="7958"/>
                    <a:pt x="534" y="7806"/>
                  </a:cubicBezTo>
                  <a:cubicBezTo>
                    <a:pt x="686" y="7558"/>
                    <a:pt x="819" y="7311"/>
                    <a:pt x="933" y="7063"/>
                  </a:cubicBezTo>
                  <a:cubicBezTo>
                    <a:pt x="1181" y="6626"/>
                    <a:pt x="1485" y="6245"/>
                    <a:pt x="1980" y="6131"/>
                  </a:cubicBezTo>
                  <a:cubicBezTo>
                    <a:pt x="2083" y="6109"/>
                    <a:pt x="2183" y="6100"/>
                    <a:pt x="2283" y="6100"/>
                  </a:cubicBezTo>
                  <a:cubicBezTo>
                    <a:pt x="2796" y="6100"/>
                    <a:pt x="3282" y="6340"/>
                    <a:pt x="3808" y="6340"/>
                  </a:cubicBezTo>
                  <a:cubicBezTo>
                    <a:pt x="3833" y="6341"/>
                    <a:pt x="3858" y="6342"/>
                    <a:pt x="3884" y="6342"/>
                  </a:cubicBezTo>
                  <a:cubicBezTo>
                    <a:pt x="4587" y="6342"/>
                    <a:pt x="5347" y="5836"/>
                    <a:pt x="5255" y="5045"/>
                  </a:cubicBezTo>
                  <a:cubicBezTo>
                    <a:pt x="5179" y="4455"/>
                    <a:pt x="4589" y="4113"/>
                    <a:pt x="4398" y="3580"/>
                  </a:cubicBezTo>
                  <a:cubicBezTo>
                    <a:pt x="4246" y="3180"/>
                    <a:pt x="4303" y="2742"/>
                    <a:pt x="4570" y="2418"/>
                  </a:cubicBezTo>
                  <a:cubicBezTo>
                    <a:pt x="4836" y="2037"/>
                    <a:pt x="5255" y="1828"/>
                    <a:pt x="5579" y="1504"/>
                  </a:cubicBezTo>
                  <a:cubicBezTo>
                    <a:pt x="6055" y="1028"/>
                    <a:pt x="5826" y="210"/>
                    <a:pt x="5198" y="38"/>
                  </a:cubicBezTo>
                  <a:cubicBezTo>
                    <a:pt x="5160" y="19"/>
                    <a:pt x="5141" y="19"/>
                    <a:pt x="5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1"/>
            <p:cNvSpPr/>
            <p:nvPr/>
          </p:nvSpPr>
          <p:spPr>
            <a:xfrm>
              <a:off x="-843125" y="5097275"/>
              <a:ext cx="180875" cy="108725"/>
            </a:xfrm>
            <a:custGeom>
              <a:rect b="b" l="l" r="r" t="t"/>
              <a:pathLst>
                <a:path extrusionOk="0" h="4349" w="7235">
                  <a:moveTo>
                    <a:pt x="3857" y="1"/>
                  </a:moveTo>
                  <a:cubicBezTo>
                    <a:pt x="3803" y="1"/>
                    <a:pt x="3749" y="2"/>
                    <a:pt x="3694" y="5"/>
                  </a:cubicBezTo>
                  <a:cubicBezTo>
                    <a:pt x="2704" y="81"/>
                    <a:pt x="1771" y="595"/>
                    <a:pt x="1162" y="1395"/>
                  </a:cubicBezTo>
                  <a:cubicBezTo>
                    <a:pt x="819" y="1832"/>
                    <a:pt x="553" y="2346"/>
                    <a:pt x="381" y="2879"/>
                  </a:cubicBezTo>
                  <a:cubicBezTo>
                    <a:pt x="229" y="3298"/>
                    <a:pt x="172" y="3736"/>
                    <a:pt x="19" y="4155"/>
                  </a:cubicBezTo>
                  <a:cubicBezTo>
                    <a:pt x="19" y="4193"/>
                    <a:pt x="19" y="4212"/>
                    <a:pt x="0" y="4231"/>
                  </a:cubicBezTo>
                  <a:cubicBezTo>
                    <a:pt x="910" y="4310"/>
                    <a:pt x="1819" y="4348"/>
                    <a:pt x="2727" y="4348"/>
                  </a:cubicBezTo>
                  <a:cubicBezTo>
                    <a:pt x="4234" y="4348"/>
                    <a:pt x="5738" y="4243"/>
                    <a:pt x="7235" y="4041"/>
                  </a:cubicBezTo>
                  <a:cubicBezTo>
                    <a:pt x="6882" y="2202"/>
                    <a:pt x="6003" y="1"/>
                    <a:pt x="38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1"/>
            <p:cNvSpPr/>
            <p:nvPr/>
          </p:nvSpPr>
          <p:spPr>
            <a:xfrm>
              <a:off x="-755550" y="5016475"/>
              <a:ext cx="15725" cy="64750"/>
            </a:xfrm>
            <a:custGeom>
              <a:rect b="b" l="l" r="r" t="t"/>
              <a:pathLst>
                <a:path extrusionOk="0" h="2590" w="629">
                  <a:moveTo>
                    <a:pt x="0" y="0"/>
                  </a:moveTo>
                  <a:cubicBezTo>
                    <a:pt x="19" y="248"/>
                    <a:pt x="0" y="495"/>
                    <a:pt x="0" y="724"/>
                  </a:cubicBezTo>
                  <a:cubicBezTo>
                    <a:pt x="19" y="1333"/>
                    <a:pt x="19" y="1961"/>
                    <a:pt x="38" y="2589"/>
                  </a:cubicBezTo>
                  <a:cubicBezTo>
                    <a:pt x="134" y="2580"/>
                    <a:pt x="234" y="2575"/>
                    <a:pt x="334" y="2575"/>
                  </a:cubicBezTo>
                  <a:cubicBezTo>
                    <a:pt x="434" y="2575"/>
                    <a:pt x="533" y="2580"/>
                    <a:pt x="629" y="2589"/>
                  </a:cubicBezTo>
                  <a:cubicBezTo>
                    <a:pt x="495" y="2114"/>
                    <a:pt x="553" y="1542"/>
                    <a:pt x="533" y="1047"/>
                  </a:cubicBezTo>
                  <a:cubicBezTo>
                    <a:pt x="495" y="705"/>
                    <a:pt x="495" y="343"/>
                    <a:pt x="5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1"/>
            <p:cNvSpPr/>
            <p:nvPr/>
          </p:nvSpPr>
          <p:spPr>
            <a:xfrm>
              <a:off x="-733650" y="4523875"/>
              <a:ext cx="257500" cy="531650"/>
            </a:xfrm>
            <a:custGeom>
              <a:rect b="b" l="l" r="r" t="t"/>
              <a:pathLst>
                <a:path extrusionOk="0" h="21266" w="10300">
                  <a:moveTo>
                    <a:pt x="0" y="0"/>
                  </a:moveTo>
                  <a:lnTo>
                    <a:pt x="0" y="514"/>
                  </a:lnTo>
                  <a:cubicBezTo>
                    <a:pt x="0" y="514"/>
                    <a:pt x="0" y="533"/>
                    <a:pt x="0" y="533"/>
                  </a:cubicBezTo>
                  <a:cubicBezTo>
                    <a:pt x="55" y="532"/>
                    <a:pt x="110" y="531"/>
                    <a:pt x="165" y="531"/>
                  </a:cubicBezTo>
                  <a:cubicBezTo>
                    <a:pt x="986" y="531"/>
                    <a:pt x="1803" y="664"/>
                    <a:pt x="2570" y="914"/>
                  </a:cubicBezTo>
                  <a:cubicBezTo>
                    <a:pt x="3674" y="1219"/>
                    <a:pt x="4683" y="1733"/>
                    <a:pt x="5616" y="2399"/>
                  </a:cubicBezTo>
                  <a:cubicBezTo>
                    <a:pt x="7292" y="3598"/>
                    <a:pt x="8472" y="5388"/>
                    <a:pt x="8948" y="7406"/>
                  </a:cubicBezTo>
                  <a:cubicBezTo>
                    <a:pt x="9462" y="9519"/>
                    <a:pt x="9481" y="11727"/>
                    <a:pt x="9005" y="13860"/>
                  </a:cubicBezTo>
                  <a:cubicBezTo>
                    <a:pt x="8777" y="14926"/>
                    <a:pt x="8396" y="15973"/>
                    <a:pt x="7882" y="16925"/>
                  </a:cubicBezTo>
                  <a:cubicBezTo>
                    <a:pt x="7368" y="17801"/>
                    <a:pt x="6625" y="18524"/>
                    <a:pt x="5769" y="19019"/>
                  </a:cubicBezTo>
                  <a:cubicBezTo>
                    <a:pt x="4112" y="20085"/>
                    <a:pt x="2209" y="20675"/>
                    <a:pt x="267" y="20713"/>
                  </a:cubicBezTo>
                  <a:cubicBezTo>
                    <a:pt x="267" y="20904"/>
                    <a:pt x="305" y="21075"/>
                    <a:pt x="305" y="21265"/>
                  </a:cubicBezTo>
                  <a:cubicBezTo>
                    <a:pt x="2551" y="21151"/>
                    <a:pt x="5426" y="20523"/>
                    <a:pt x="7215" y="19095"/>
                  </a:cubicBezTo>
                  <a:cubicBezTo>
                    <a:pt x="8929" y="17724"/>
                    <a:pt x="9633" y="15364"/>
                    <a:pt x="9957" y="13117"/>
                  </a:cubicBezTo>
                  <a:cubicBezTo>
                    <a:pt x="10300" y="10852"/>
                    <a:pt x="10147" y="8529"/>
                    <a:pt x="9519" y="6340"/>
                  </a:cubicBezTo>
                  <a:cubicBezTo>
                    <a:pt x="8910" y="4265"/>
                    <a:pt x="7577" y="2475"/>
                    <a:pt x="5750" y="1333"/>
                  </a:cubicBezTo>
                  <a:cubicBezTo>
                    <a:pt x="4931" y="800"/>
                    <a:pt x="4036" y="400"/>
                    <a:pt x="3084" y="152"/>
                  </a:cubicBezTo>
                  <a:cubicBezTo>
                    <a:pt x="2694" y="48"/>
                    <a:pt x="2156" y="33"/>
                    <a:pt x="1599" y="33"/>
                  </a:cubicBezTo>
                  <a:cubicBezTo>
                    <a:pt x="1390" y="33"/>
                    <a:pt x="1179" y="35"/>
                    <a:pt x="972" y="35"/>
                  </a:cubicBezTo>
                  <a:cubicBezTo>
                    <a:pt x="626" y="35"/>
                    <a:pt x="292"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1"/>
            <p:cNvSpPr/>
            <p:nvPr/>
          </p:nvSpPr>
          <p:spPr>
            <a:xfrm>
              <a:off x="-983050" y="4504825"/>
              <a:ext cx="522125" cy="717000"/>
            </a:xfrm>
            <a:custGeom>
              <a:rect b="b" l="l" r="r" t="t"/>
              <a:pathLst>
                <a:path extrusionOk="0" h="28680" w="20885">
                  <a:moveTo>
                    <a:pt x="9329" y="610"/>
                  </a:moveTo>
                  <a:cubicBezTo>
                    <a:pt x="9348" y="876"/>
                    <a:pt x="9310" y="1181"/>
                    <a:pt x="9329" y="1428"/>
                  </a:cubicBezTo>
                  <a:cubicBezTo>
                    <a:pt x="9348" y="1695"/>
                    <a:pt x="9348" y="2019"/>
                    <a:pt x="9348" y="2304"/>
                  </a:cubicBezTo>
                  <a:lnTo>
                    <a:pt x="8777" y="2304"/>
                  </a:lnTo>
                  <a:cubicBezTo>
                    <a:pt x="8777" y="2095"/>
                    <a:pt x="8777" y="1885"/>
                    <a:pt x="8777" y="1676"/>
                  </a:cubicBezTo>
                  <a:cubicBezTo>
                    <a:pt x="8758" y="1333"/>
                    <a:pt x="8777" y="1010"/>
                    <a:pt x="8834" y="667"/>
                  </a:cubicBezTo>
                  <a:cubicBezTo>
                    <a:pt x="8986" y="629"/>
                    <a:pt x="9158" y="610"/>
                    <a:pt x="9329" y="610"/>
                  </a:cubicBezTo>
                  <a:close/>
                  <a:moveTo>
                    <a:pt x="12185" y="3694"/>
                  </a:moveTo>
                  <a:cubicBezTo>
                    <a:pt x="14203" y="4627"/>
                    <a:pt x="15745" y="6340"/>
                    <a:pt x="16449" y="8434"/>
                  </a:cubicBezTo>
                  <a:cubicBezTo>
                    <a:pt x="16544" y="8701"/>
                    <a:pt x="16620" y="8948"/>
                    <a:pt x="16696" y="9234"/>
                  </a:cubicBezTo>
                  <a:cubicBezTo>
                    <a:pt x="16468" y="9063"/>
                    <a:pt x="16221" y="8720"/>
                    <a:pt x="16049" y="8644"/>
                  </a:cubicBezTo>
                  <a:cubicBezTo>
                    <a:pt x="15944" y="8596"/>
                    <a:pt x="15830" y="8572"/>
                    <a:pt x="15716" y="8572"/>
                  </a:cubicBezTo>
                  <a:cubicBezTo>
                    <a:pt x="15602" y="8572"/>
                    <a:pt x="15488" y="8596"/>
                    <a:pt x="15383" y="8644"/>
                  </a:cubicBezTo>
                  <a:cubicBezTo>
                    <a:pt x="14717" y="8929"/>
                    <a:pt x="14698" y="9653"/>
                    <a:pt x="14583" y="10262"/>
                  </a:cubicBezTo>
                  <a:cubicBezTo>
                    <a:pt x="14492" y="10718"/>
                    <a:pt x="14255" y="11004"/>
                    <a:pt x="13873" y="11004"/>
                  </a:cubicBezTo>
                  <a:cubicBezTo>
                    <a:pt x="13776" y="11004"/>
                    <a:pt x="13670" y="10986"/>
                    <a:pt x="13555" y="10947"/>
                  </a:cubicBezTo>
                  <a:cubicBezTo>
                    <a:pt x="12965" y="10757"/>
                    <a:pt x="12851" y="10300"/>
                    <a:pt x="12775" y="9748"/>
                  </a:cubicBezTo>
                  <a:cubicBezTo>
                    <a:pt x="12699" y="9215"/>
                    <a:pt x="12565" y="8739"/>
                    <a:pt x="12032" y="8491"/>
                  </a:cubicBezTo>
                  <a:cubicBezTo>
                    <a:pt x="11385" y="8187"/>
                    <a:pt x="10471" y="8396"/>
                    <a:pt x="10490" y="7406"/>
                  </a:cubicBezTo>
                  <a:cubicBezTo>
                    <a:pt x="10490" y="6569"/>
                    <a:pt x="11195" y="5998"/>
                    <a:pt x="11671" y="5407"/>
                  </a:cubicBezTo>
                  <a:cubicBezTo>
                    <a:pt x="12051" y="4912"/>
                    <a:pt x="12223" y="4303"/>
                    <a:pt x="12185" y="3694"/>
                  </a:cubicBezTo>
                  <a:close/>
                  <a:moveTo>
                    <a:pt x="6188" y="3427"/>
                  </a:moveTo>
                  <a:cubicBezTo>
                    <a:pt x="6226" y="3446"/>
                    <a:pt x="6245" y="3446"/>
                    <a:pt x="6283" y="3465"/>
                  </a:cubicBezTo>
                  <a:cubicBezTo>
                    <a:pt x="6911" y="3637"/>
                    <a:pt x="7120" y="4455"/>
                    <a:pt x="6664" y="4931"/>
                  </a:cubicBezTo>
                  <a:cubicBezTo>
                    <a:pt x="6340" y="5255"/>
                    <a:pt x="5921" y="5464"/>
                    <a:pt x="5655" y="5845"/>
                  </a:cubicBezTo>
                  <a:cubicBezTo>
                    <a:pt x="5388" y="6169"/>
                    <a:pt x="5331" y="6607"/>
                    <a:pt x="5483" y="7007"/>
                  </a:cubicBezTo>
                  <a:cubicBezTo>
                    <a:pt x="5674" y="7540"/>
                    <a:pt x="6264" y="7882"/>
                    <a:pt x="6340" y="8472"/>
                  </a:cubicBezTo>
                  <a:cubicBezTo>
                    <a:pt x="6432" y="9263"/>
                    <a:pt x="5672" y="9769"/>
                    <a:pt x="4969" y="9769"/>
                  </a:cubicBezTo>
                  <a:cubicBezTo>
                    <a:pt x="4943" y="9769"/>
                    <a:pt x="4918" y="9768"/>
                    <a:pt x="4893" y="9767"/>
                  </a:cubicBezTo>
                  <a:cubicBezTo>
                    <a:pt x="4367" y="9767"/>
                    <a:pt x="3881" y="9527"/>
                    <a:pt x="3368" y="9527"/>
                  </a:cubicBezTo>
                  <a:cubicBezTo>
                    <a:pt x="3268" y="9527"/>
                    <a:pt x="3168" y="9536"/>
                    <a:pt x="3065" y="9558"/>
                  </a:cubicBezTo>
                  <a:cubicBezTo>
                    <a:pt x="2570" y="9672"/>
                    <a:pt x="2247" y="10053"/>
                    <a:pt x="2018" y="10490"/>
                  </a:cubicBezTo>
                  <a:cubicBezTo>
                    <a:pt x="1904" y="10738"/>
                    <a:pt x="1771" y="10985"/>
                    <a:pt x="1619" y="11233"/>
                  </a:cubicBezTo>
                  <a:cubicBezTo>
                    <a:pt x="1485" y="11385"/>
                    <a:pt x="1295" y="11499"/>
                    <a:pt x="1086" y="11557"/>
                  </a:cubicBezTo>
                  <a:cubicBezTo>
                    <a:pt x="1124" y="8491"/>
                    <a:pt x="2570" y="5388"/>
                    <a:pt x="5255" y="3865"/>
                  </a:cubicBezTo>
                  <a:cubicBezTo>
                    <a:pt x="5559" y="3694"/>
                    <a:pt x="5864" y="3542"/>
                    <a:pt x="6188" y="3427"/>
                  </a:cubicBezTo>
                  <a:close/>
                  <a:moveTo>
                    <a:pt x="8875" y="2927"/>
                  </a:moveTo>
                  <a:cubicBezTo>
                    <a:pt x="9834" y="2927"/>
                    <a:pt x="10786" y="3114"/>
                    <a:pt x="11690" y="3485"/>
                  </a:cubicBezTo>
                  <a:cubicBezTo>
                    <a:pt x="11975" y="4075"/>
                    <a:pt x="11518" y="4855"/>
                    <a:pt x="11099" y="5350"/>
                  </a:cubicBezTo>
                  <a:cubicBezTo>
                    <a:pt x="10681" y="5845"/>
                    <a:pt x="10167" y="6378"/>
                    <a:pt x="10033" y="7083"/>
                  </a:cubicBezTo>
                  <a:cubicBezTo>
                    <a:pt x="9900" y="7578"/>
                    <a:pt x="10052" y="8130"/>
                    <a:pt x="10433" y="8511"/>
                  </a:cubicBezTo>
                  <a:cubicBezTo>
                    <a:pt x="11023" y="9006"/>
                    <a:pt x="12013" y="8625"/>
                    <a:pt x="12223" y="9539"/>
                  </a:cubicBezTo>
                  <a:cubicBezTo>
                    <a:pt x="12375" y="10167"/>
                    <a:pt x="12318" y="10795"/>
                    <a:pt x="12889" y="11214"/>
                  </a:cubicBezTo>
                  <a:cubicBezTo>
                    <a:pt x="13183" y="11418"/>
                    <a:pt x="13572" y="11568"/>
                    <a:pt x="13947" y="11568"/>
                  </a:cubicBezTo>
                  <a:cubicBezTo>
                    <a:pt x="14202" y="11568"/>
                    <a:pt x="14451" y="11498"/>
                    <a:pt x="14659" y="11328"/>
                  </a:cubicBezTo>
                  <a:cubicBezTo>
                    <a:pt x="14869" y="11119"/>
                    <a:pt x="15021" y="10852"/>
                    <a:pt x="15078" y="10567"/>
                  </a:cubicBezTo>
                  <a:cubicBezTo>
                    <a:pt x="15154" y="10262"/>
                    <a:pt x="15116" y="9443"/>
                    <a:pt x="15440" y="9272"/>
                  </a:cubicBezTo>
                  <a:cubicBezTo>
                    <a:pt x="15539" y="9222"/>
                    <a:pt x="15626" y="9202"/>
                    <a:pt x="15703" y="9202"/>
                  </a:cubicBezTo>
                  <a:cubicBezTo>
                    <a:pt x="15893" y="9202"/>
                    <a:pt x="16028" y="9327"/>
                    <a:pt x="16163" y="9462"/>
                  </a:cubicBezTo>
                  <a:cubicBezTo>
                    <a:pt x="16259" y="9596"/>
                    <a:pt x="16373" y="9691"/>
                    <a:pt x="16487" y="9767"/>
                  </a:cubicBezTo>
                  <a:cubicBezTo>
                    <a:pt x="16601" y="9824"/>
                    <a:pt x="16716" y="9862"/>
                    <a:pt x="16849" y="9881"/>
                  </a:cubicBezTo>
                  <a:cubicBezTo>
                    <a:pt x="17382" y="12623"/>
                    <a:pt x="16944" y="15669"/>
                    <a:pt x="14945" y="17649"/>
                  </a:cubicBezTo>
                  <a:cubicBezTo>
                    <a:pt x="14888" y="16354"/>
                    <a:pt x="14412" y="14983"/>
                    <a:pt x="12965" y="14736"/>
                  </a:cubicBezTo>
                  <a:cubicBezTo>
                    <a:pt x="12850" y="14715"/>
                    <a:pt x="12741" y="14705"/>
                    <a:pt x="12636" y="14705"/>
                  </a:cubicBezTo>
                  <a:cubicBezTo>
                    <a:pt x="12079" y="14705"/>
                    <a:pt x="11652" y="14989"/>
                    <a:pt x="11252" y="15421"/>
                  </a:cubicBezTo>
                  <a:cubicBezTo>
                    <a:pt x="11062" y="15621"/>
                    <a:pt x="10866" y="15753"/>
                    <a:pt x="10677" y="15753"/>
                  </a:cubicBezTo>
                  <a:cubicBezTo>
                    <a:pt x="10506" y="15753"/>
                    <a:pt x="10339" y="15645"/>
                    <a:pt x="10186" y="15383"/>
                  </a:cubicBezTo>
                  <a:cubicBezTo>
                    <a:pt x="9938" y="14945"/>
                    <a:pt x="10014" y="14431"/>
                    <a:pt x="9995" y="13955"/>
                  </a:cubicBezTo>
                  <a:cubicBezTo>
                    <a:pt x="9957" y="13270"/>
                    <a:pt x="9748" y="12623"/>
                    <a:pt x="9138" y="12280"/>
                  </a:cubicBezTo>
                  <a:cubicBezTo>
                    <a:pt x="8872" y="12128"/>
                    <a:pt x="8577" y="12052"/>
                    <a:pt x="8284" y="12052"/>
                  </a:cubicBezTo>
                  <a:cubicBezTo>
                    <a:pt x="7991" y="12052"/>
                    <a:pt x="7701" y="12128"/>
                    <a:pt x="7444" y="12280"/>
                  </a:cubicBezTo>
                  <a:cubicBezTo>
                    <a:pt x="6873" y="12623"/>
                    <a:pt x="6645" y="13270"/>
                    <a:pt x="6359" y="13841"/>
                  </a:cubicBezTo>
                  <a:cubicBezTo>
                    <a:pt x="6245" y="14203"/>
                    <a:pt x="6016" y="14507"/>
                    <a:pt x="5712" y="14717"/>
                  </a:cubicBezTo>
                  <a:cubicBezTo>
                    <a:pt x="5293" y="14964"/>
                    <a:pt x="4760" y="14926"/>
                    <a:pt x="4303" y="15041"/>
                  </a:cubicBezTo>
                  <a:cubicBezTo>
                    <a:pt x="3427" y="15269"/>
                    <a:pt x="2780" y="16050"/>
                    <a:pt x="2761" y="16982"/>
                  </a:cubicBezTo>
                  <a:lnTo>
                    <a:pt x="2589" y="16773"/>
                  </a:lnTo>
                  <a:cubicBezTo>
                    <a:pt x="1657" y="15383"/>
                    <a:pt x="1124" y="13765"/>
                    <a:pt x="1086" y="12090"/>
                  </a:cubicBezTo>
                  <a:cubicBezTo>
                    <a:pt x="1181" y="12090"/>
                    <a:pt x="1276" y="12071"/>
                    <a:pt x="1371" y="12052"/>
                  </a:cubicBezTo>
                  <a:cubicBezTo>
                    <a:pt x="2075" y="11880"/>
                    <a:pt x="2266" y="11100"/>
                    <a:pt x="2609" y="10567"/>
                  </a:cubicBezTo>
                  <a:cubicBezTo>
                    <a:pt x="2830" y="10217"/>
                    <a:pt x="3136" y="10113"/>
                    <a:pt x="3480" y="10113"/>
                  </a:cubicBezTo>
                  <a:cubicBezTo>
                    <a:pt x="3982" y="10113"/>
                    <a:pt x="4564" y="10334"/>
                    <a:pt x="5076" y="10334"/>
                  </a:cubicBezTo>
                  <a:cubicBezTo>
                    <a:pt x="5150" y="10334"/>
                    <a:pt x="5222" y="10330"/>
                    <a:pt x="5293" y="10319"/>
                  </a:cubicBezTo>
                  <a:cubicBezTo>
                    <a:pt x="5959" y="10262"/>
                    <a:pt x="6530" y="9843"/>
                    <a:pt x="6816" y="9234"/>
                  </a:cubicBezTo>
                  <a:cubicBezTo>
                    <a:pt x="7101" y="8568"/>
                    <a:pt x="6911" y="7977"/>
                    <a:pt x="6492" y="7444"/>
                  </a:cubicBezTo>
                  <a:cubicBezTo>
                    <a:pt x="6245" y="7140"/>
                    <a:pt x="5883" y="6759"/>
                    <a:pt x="6054" y="6340"/>
                  </a:cubicBezTo>
                  <a:cubicBezTo>
                    <a:pt x="6188" y="6036"/>
                    <a:pt x="6568" y="5826"/>
                    <a:pt x="6816" y="5617"/>
                  </a:cubicBezTo>
                  <a:cubicBezTo>
                    <a:pt x="7292" y="5236"/>
                    <a:pt x="7634" y="4779"/>
                    <a:pt x="7558" y="4132"/>
                  </a:cubicBezTo>
                  <a:cubicBezTo>
                    <a:pt x="7501" y="3751"/>
                    <a:pt x="7330" y="3408"/>
                    <a:pt x="7025" y="3161"/>
                  </a:cubicBezTo>
                  <a:cubicBezTo>
                    <a:pt x="7637" y="3004"/>
                    <a:pt x="8257" y="2927"/>
                    <a:pt x="8875" y="2927"/>
                  </a:cubicBezTo>
                  <a:close/>
                  <a:moveTo>
                    <a:pt x="8235" y="12664"/>
                  </a:moveTo>
                  <a:cubicBezTo>
                    <a:pt x="8746" y="12664"/>
                    <a:pt x="9238" y="13062"/>
                    <a:pt x="9310" y="13689"/>
                  </a:cubicBezTo>
                  <a:cubicBezTo>
                    <a:pt x="9405" y="14450"/>
                    <a:pt x="9234" y="15212"/>
                    <a:pt x="9729" y="15897"/>
                  </a:cubicBezTo>
                  <a:cubicBezTo>
                    <a:pt x="9977" y="16217"/>
                    <a:pt x="10314" y="16404"/>
                    <a:pt x="10665" y="16404"/>
                  </a:cubicBezTo>
                  <a:cubicBezTo>
                    <a:pt x="10880" y="16404"/>
                    <a:pt x="11100" y="16334"/>
                    <a:pt x="11309" y="16183"/>
                  </a:cubicBezTo>
                  <a:cubicBezTo>
                    <a:pt x="11594" y="15992"/>
                    <a:pt x="11766" y="15650"/>
                    <a:pt x="12070" y="15459"/>
                  </a:cubicBezTo>
                  <a:cubicBezTo>
                    <a:pt x="12253" y="15360"/>
                    <a:pt x="12453" y="15311"/>
                    <a:pt x="12653" y="15311"/>
                  </a:cubicBezTo>
                  <a:cubicBezTo>
                    <a:pt x="12911" y="15311"/>
                    <a:pt x="13169" y="15393"/>
                    <a:pt x="13384" y="15555"/>
                  </a:cubicBezTo>
                  <a:cubicBezTo>
                    <a:pt x="14260" y="16088"/>
                    <a:pt x="14336" y="17230"/>
                    <a:pt x="14317" y="18163"/>
                  </a:cubicBezTo>
                  <a:cubicBezTo>
                    <a:pt x="14164" y="18277"/>
                    <a:pt x="14031" y="18372"/>
                    <a:pt x="13879" y="18486"/>
                  </a:cubicBezTo>
                  <a:cubicBezTo>
                    <a:pt x="12602" y="19298"/>
                    <a:pt x="11124" y="19516"/>
                    <a:pt x="9640" y="19516"/>
                  </a:cubicBezTo>
                  <a:cubicBezTo>
                    <a:pt x="9244" y="19516"/>
                    <a:pt x="8847" y="19500"/>
                    <a:pt x="8453" y="19476"/>
                  </a:cubicBezTo>
                  <a:cubicBezTo>
                    <a:pt x="6511" y="19362"/>
                    <a:pt x="4646" y="18924"/>
                    <a:pt x="3294" y="17592"/>
                  </a:cubicBezTo>
                  <a:cubicBezTo>
                    <a:pt x="3046" y="16792"/>
                    <a:pt x="3351" y="15897"/>
                    <a:pt x="4265" y="15612"/>
                  </a:cubicBezTo>
                  <a:cubicBezTo>
                    <a:pt x="5007" y="15383"/>
                    <a:pt x="5769" y="15555"/>
                    <a:pt x="6359" y="14945"/>
                  </a:cubicBezTo>
                  <a:cubicBezTo>
                    <a:pt x="6873" y="14431"/>
                    <a:pt x="6987" y="13670"/>
                    <a:pt x="7406" y="13099"/>
                  </a:cubicBezTo>
                  <a:cubicBezTo>
                    <a:pt x="7637" y="12798"/>
                    <a:pt x="7939" y="12664"/>
                    <a:pt x="8235" y="12664"/>
                  </a:cubicBezTo>
                  <a:close/>
                  <a:moveTo>
                    <a:pt x="9976" y="1828"/>
                  </a:moveTo>
                  <a:cubicBezTo>
                    <a:pt x="10604" y="1885"/>
                    <a:pt x="11252" y="1981"/>
                    <a:pt x="11880" y="2095"/>
                  </a:cubicBezTo>
                  <a:cubicBezTo>
                    <a:pt x="12775" y="2323"/>
                    <a:pt x="13650" y="2685"/>
                    <a:pt x="14450" y="3142"/>
                  </a:cubicBezTo>
                  <a:cubicBezTo>
                    <a:pt x="16182" y="4113"/>
                    <a:pt x="17496" y="5693"/>
                    <a:pt x="18105" y="7578"/>
                  </a:cubicBezTo>
                  <a:cubicBezTo>
                    <a:pt x="18714" y="9539"/>
                    <a:pt x="18867" y="11595"/>
                    <a:pt x="18543" y="13594"/>
                  </a:cubicBezTo>
                  <a:cubicBezTo>
                    <a:pt x="18219" y="15593"/>
                    <a:pt x="17553" y="17706"/>
                    <a:pt x="15878" y="18924"/>
                  </a:cubicBezTo>
                  <a:cubicBezTo>
                    <a:pt x="14203" y="20143"/>
                    <a:pt x="12242" y="20714"/>
                    <a:pt x="10205" y="20847"/>
                  </a:cubicBezTo>
                  <a:lnTo>
                    <a:pt x="10205" y="20828"/>
                  </a:lnTo>
                  <a:cubicBezTo>
                    <a:pt x="10205" y="20695"/>
                    <a:pt x="10186" y="20562"/>
                    <a:pt x="10167" y="20447"/>
                  </a:cubicBezTo>
                  <a:cubicBezTo>
                    <a:pt x="11156" y="20409"/>
                    <a:pt x="12165" y="20219"/>
                    <a:pt x="13098" y="19876"/>
                  </a:cubicBezTo>
                  <a:cubicBezTo>
                    <a:pt x="14850" y="19191"/>
                    <a:pt x="16278" y="17858"/>
                    <a:pt x="17096" y="16164"/>
                  </a:cubicBezTo>
                  <a:cubicBezTo>
                    <a:pt x="18067" y="14184"/>
                    <a:pt x="18200" y="11937"/>
                    <a:pt x="17782" y="9786"/>
                  </a:cubicBezTo>
                  <a:cubicBezTo>
                    <a:pt x="17401" y="7768"/>
                    <a:pt x="16544" y="5731"/>
                    <a:pt x="14964" y="4360"/>
                  </a:cubicBezTo>
                  <a:cubicBezTo>
                    <a:pt x="13555" y="3180"/>
                    <a:pt x="11823" y="2456"/>
                    <a:pt x="9976" y="2304"/>
                  </a:cubicBezTo>
                  <a:lnTo>
                    <a:pt x="9976" y="1828"/>
                  </a:lnTo>
                  <a:close/>
                  <a:moveTo>
                    <a:pt x="9976" y="743"/>
                  </a:moveTo>
                  <a:cubicBezTo>
                    <a:pt x="10268" y="773"/>
                    <a:pt x="10604" y="778"/>
                    <a:pt x="10951" y="778"/>
                  </a:cubicBezTo>
                  <a:cubicBezTo>
                    <a:pt x="11160" y="778"/>
                    <a:pt x="11373" y="776"/>
                    <a:pt x="11582" y="776"/>
                  </a:cubicBezTo>
                  <a:cubicBezTo>
                    <a:pt x="12142" y="776"/>
                    <a:pt x="12680" y="791"/>
                    <a:pt x="13060" y="895"/>
                  </a:cubicBezTo>
                  <a:cubicBezTo>
                    <a:pt x="14012" y="1143"/>
                    <a:pt x="14907" y="1543"/>
                    <a:pt x="15726" y="2076"/>
                  </a:cubicBezTo>
                  <a:cubicBezTo>
                    <a:pt x="17553" y="3218"/>
                    <a:pt x="18886" y="5008"/>
                    <a:pt x="19495" y="7083"/>
                  </a:cubicBezTo>
                  <a:cubicBezTo>
                    <a:pt x="20123" y="9272"/>
                    <a:pt x="20276" y="11595"/>
                    <a:pt x="19933" y="13860"/>
                  </a:cubicBezTo>
                  <a:cubicBezTo>
                    <a:pt x="19609" y="16107"/>
                    <a:pt x="18905" y="18467"/>
                    <a:pt x="17191" y="19838"/>
                  </a:cubicBezTo>
                  <a:cubicBezTo>
                    <a:pt x="15402" y="21266"/>
                    <a:pt x="12527" y="21894"/>
                    <a:pt x="10281" y="22008"/>
                  </a:cubicBezTo>
                  <a:cubicBezTo>
                    <a:pt x="10262" y="21818"/>
                    <a:pt x="10243" y="21647"/>
                    <a:pt x="10243" y="21475"/>
                  </a:cubicBezTo>
                  <a:cubicBezTo>
                    <a:pt x="12185" y="21418"/>
                    <a:pt x="14088" y="20828"/>
                    <a:pt x="15745" y="19781"/>
                  </a:cubicBezTo>
                  <a:cubicBezTo>
                    <a:pt x="16601" y="19267"/>
                    <a:pt x="17325" y="18543"/>
                    <a:pt x="17858" y="17668"/>
                  </a:cubicBezTo>
                  <a:cubicBezTo>
                    <a:pt x="18372" y="16716"/>
                    <a:pt x="18753" y="15669"/>
                    <a:pt x="18981" y="14603"/>
                  </a:cubicBezTo>
                  <a:cubicBezTo>
                    <a:pt x="19457" y="12470"/>
                    <a:pt x="19438" y="10262"/>
                    <a:pt x="18924" y="8149"/>
                  </a:cubicBezTo>
                  <a:cubicBezTo>
                    <a:pt x="18448" y="6131"/>
                    <a:pt x="17268" y="4341"/>
                    <a:pt x="15592" y="3142"/>
                  </a:cubicBezTo>
                  <a:cubicBezTo>
                    <a:pt x="14659" y="2476"/>
                    <a:pt x="13631" y="1961"/>
                    <a:pt x="12546" y="1657"/>
                  </a:cubicBezTo>
                  <a:cubicBezTo>
                    <a:pt x="11779" y="1407"/>
                    <a:pt x="10962" y="1274"/>
                    <a:pt x="10141" y="1274"/>
                  </a:cubicBezTo>
                  <a:cubicBezTo>
                    <a:pt x="10086" y="1274"/>
                    <a:pt x="10031" y="1275"/>
                    <a:pt x="9976" y="1276"/>
                  </a:cubicBezTo>
                  <a:cubicBezTo>
                    <a:pt x="9976" y="1276"/>
                    <a:pt x="9976" y="1257"/>
                    <a:pt x="9976" y="1257"/>
                  </a:cubicBezTo>
                  <a:lnTo>
                    <a:pt x="9976" y="743"/>
                  </a:lnTo>
                  <a:close/>
                  <a:moveTo>
                    <a:pt x="9614" y="20466"/>
                  </a:moveTo>
                  <a:cubicBezTo>
                    <a:pt x="9595" y="20809"/>
                    <a:pt x="9595" y="21152"/>
                    <a:pt x="9633" y="21494"/>
                  </a:cubicBezTo>
                  <a:cubicBezTo>
                    <a:pt x="9653" y="21989"/>
                    <a:pt x="9595" y="22541"/>
                    <a:pt x="9729" y="23036"/>
                  </a:cubicBezTo>
                  <a:cubicBezTo>
                    <a:pt x="9633" y="23027"/>
                    <a:pt x="9534" y="23022"/>
                    <a:pt x="9434" y="23022"/>
                  </a:cubicBezTo>
                  <a:cubicBezTo>
                    <a:pt x="9334" y="23022"/>
                    <a:pt x="9234" y="23027"/>
                    <a:pt x="9138" y="23036"/>
                  </a:cubicBezTo>
                  <a:cubicBezTo>
                    <a:pt x="9119" y="22408"/>
                    <a:pt x="9119" y="21799"/>
                    <a:pt x="9100" y="21171"/>
                  </a:cubicBezTo>
                  <a:cubicBezTo>
                    <a:pt x="9100" y="20961"/>
                    <a:pt x="9119" y="20714"/>
                    <a:pt x="9081" y="20466"/>
                  </a:cubicBezTo>
                  <a:close/>
                  <a:moveTo>
                    <a:pt x="9428" y="23681"/>
                  </a:moveTo>
                  <a:cubicBezTo>
                    <a:pt x="11586" y="23681"/>
                    <a:pt x="12472" y="25878"/>
                    <a:pt x="12828" y="27720"/>
                  </a:cubicBezTo>
                  <a:lnTo>
                    <a:pt x="12828" y="27720"/>
                  </a:lnTo>
                  <a:cubicBezTo>
                    <a:pt x="11327" y="27934"/>
                    <a:pt x="9819" y="28037"/>
                    <a:pt x="8308" y="28037"/>
                  </a:cubicBezTo>
                  <a:cubicBezTo>
                    <a:pt x="7405" y="28037"/>
                    <a:pt x="6501" y="28000"/>
                    <a:pt x="5597" y="27929"/>
                  </a:cubicBezTo>
                  <a:cubicBezTo>
                    <a:pt x="5597" y="27910"/>
                    <a:pt x="5616" y="27872"/>
                    <a:pt x="5616" y="27853"/>
                  </a:cubicBezTo>
                  <a:cubicBezTo>
                    <a:pt x="5769" y="27434"/>
                    <a:pt x="5826" y="26977"/>
                    <a:pt x="5978" y="26558"/>
                  </a:cubicBezTo>
                  <a:cubicBezTo>
                    <a:pt x="6150" y="26025"/>
                    <a:pt x="6416" y="25530"/>
                    <a:pt x="6759" y="25073"/>
                  </a:cubicBezTo>
                  <a:cubicBezTo>
                    <a:pt x="7368" y="24274"/>
                    <a:pt x="8301" y="23779"/>
                    <a:pt x="9291" y="23684"/>
                  </a:cubicBezTo>
                  <a:cubicBezTo>
                    <a:pt x="9337" y="23682"/>
                    <a:pt x="9383" y="23681"/>
                    <a:pt x="9428" y="23681"/>
                  </a:cubicBezTo>
                  <a:close/>
                  <a:moveTo>
                    <a:pt x="9349" y="1"/>
                  </a:moveTo>
                  <a:cubicBezTo>
                    <a:pt x="9122" y="1"/>
                    <a:pt x="8897" y="26"/>
                    <a:pt x="8682" y="77"/>
                  </a:cubicBezTo>
                  <a:cubicBezTo>
                    <a:pt x="8434" y="115"/>
                    <a:pt x="8339" y="191"/>
                    <a:pt x="8263" y="419"/>
                  </a:cubicBezTo>
                  <a:cubicBezTo>
                    <a:pt x="8187" y="800"/>
                    <a:pt x="8187" y="1200"/>
                    <a:pt x="8206" y="1581"/>
                  </a:cubicBezTo>
                  <a:cubicBezTo>
                    <a:pt x="8206" y="1828"/>
                    <a:pt x="8225" y="2095"/>
                    <a:pt x="8244" y="2342"/>
                  </a:cubicBezTo>
                  <a:cubicBezTo>
                    <a:pt x="6302" y="2533"/>
                    <a:pt x="4569" y="3389"/>
                    <a:pt x="3027" y="4665"/>
                  </a:cubicBezTo>
                  <a:cubicBezTo>
                    <a:pt x="1162" y="6188"/>
                    <a:pt x="191" y="9025"/>
                    <a:pt x="115" y="11385"/>
                  </a:cubicBezTo>
                  <a:cubicBezTo>
                    <a:pt x="0" y="13765"/>
                    <a:pt x="838" y="16107"/>
                    <a:pt x="2437" y="17877"/>
                  </a:cubicBezTo>
                  <a:cubicBezTo>
                    <a:pt x="3713" y="19229"/>
                    <a:pt x="5388" y="20086"/>
                    <a:pt x="7216" y="20314"/>
                  </a:cubicBezTo>
                  <a:cubicBezTo>
                    <a:pt x="7654" y="20371"/>
                    <a:pt x="8072" y="20409"/>
                    <a:pt x="8510" y="20428"/>
                  </a:cubicBezTo>
                  <a:cubicBezTo>
                    <a:pt x="8491" y="20676"/>
                    <a:pt x="8491" y="20923"/>
                    <a:pt x="8491" y="21171"/>
                  </a:cubicBezTo>
                  <a:cubicBezTo>
                    <a:pt x="8472" y="21818"/>
                    <a:pt x="8491" y="22465"/>
                    <a:pt x="8491" y="23113"/>
                  </a:cubicBezTo>
                  <a:cubicBezTo>
                    <a:pt x="8491" y="23132"/>
                    <a:pt x="8491" y="23132"/>
                    <a:pt x="8491" y="23151"/>
                  </a:cubicBezTo>
                  <a:cubicBezTo>
                    <a:pt x="7615" y="23398"/>
                    <a:pt x="6835" y="23912"/>
                    <a:pt x="6264" y="24598"/>
                  </a:cubicBezTo>
                  <a:cubicBezTo>
                    <a:pt x="5388" y="25549"/>
                    <a:pt x="5083" y="26882"/>
                    <a:pt x="4855" y="28139"/>
                  </a:cubicBezTo>
                  <a:cubicBezTo>
                    <a:pt x="4798" y="28367"/>
                    <a:pt x="4950" y="28576"/>
                    <a:pt x="5179" y="28576"/>
                  </a:cubicBezTo>
                  <a:cubicBezTo>
                    <a:pt x="6064" y="28646"/>
                    <a:pt x="6952" y="28679"/>
                    <a:pt x="7840" y="28679"/>
                  </a:cubicBezTo>
                  <a:cubicBezTo>
                    <a:pt x="9645" y="28679"/>
                    <a:pt x="11452" y="28540"/>
                    <a:pt x="13251" y="28272"/>
                  </a:cubicBezTo>
                  <a:cubicBezTo>
                    <a:pt x="13403" y="28253"/>
                    <a:pt x="13479" y="28043"/>
                    <a:pt x="13441" y="27910"/>
                  </a:cubicBezTo>
                  <a:cubicBezTo>
                    <a:pt x="13270" y="26673"/>
                    <a:pt x="12889" y="25321"/>
                    <a:pt x="12127" y="24331"/>
                  </a:cubicBezTo>
                  <a:cubicBezTo>
                    <a:pt x="11651" y="23722"/>
                    <a:pt x="10966" y="23303"/>
                    <a:pt x="10224" y="23132"/>
                  </a:cubicBezTo>
                  <a:cubicBezTo>
                    <a:pt x="10262" y="22998"/>
                    <a:pt x="10281" y="22865"/>
                    <a:pt x="10300" y="22732"/>
                  </a:cubicBezTo>
                  <a:cubicBezTo>
                    <a:pt x="10327" y="22732"/>
                    <a:pt x="10355" y="22732"/>
                    <a:pt x="10382" y="22732"/>
                  </a:cubicBezTo>
                  <a:cubicBezTo>
                    <a:pt x="12506" y="22732"/>
                    <a:pt x="15329" y="22012"/>
                    <a:pt x="17039" y="20828"/>
                  </a:cubicBezTo>
                  <a:cubicBezTo>
                    <a:pt x="17934" y="20238"/>
                    <a:pt x="18695" y="19419"/>
                    <a:pt x="19209" y="18467"/>
                  </a:cubicBezTo>
                  <a:cubicBezTo>
                    <a:pt x="19762" y="17363"/>
                    <a:pt x="20142" y="16202"/>
                    <a:pt x="20390" y="15002"/>
                  </a:cubicBezTo>
                  <a:cubicBezTo>
                    <a:pt x="20885" y="12604"/>
                    <a:pt x="20866" y="10110"/>
                    <a:pt x="20314" y="7730"/>
                  </a:cubicBezTo>
                  <a:cubicBezTo>
                    <a:pt x="19781" y="5369"/>
                    <a:pt x="18638" y="3485"/>
                    <a:pt x="16868" y="2076"/>
                  </a:cubicBezTo>
                  <a:cubicBezTo>
                    <a:pt x="15935" y="1333"/>
                    <a:pt x="14888" y="762"/>
                    <a:pt x="13746" y="400"/>
                  </a:cubicBezTo>
                  <a:cubicBezTo>
                    <a:pt x="13020" y="213"/>
                    <a:pt x="12275" y="122"/>
                    <a:pt x="11532" y="122"/>
                  </a:cubicBezTo>
                  <a:cubicBezTo>
                    <a:pt x="10990" y="122"/>
                    <a:pt x="10450" y="171"/>
                    <a:pt x="9919" y="267"/>
                  </a:cubicBezTo>
                  <a:lnTo>
                    <a:pt x="9919" y="229"/>
                  </a:lnTo>
                  <a:cubicBezTo>
                    <a:pt x="9881" y="134"/>
                    <a:pt x="9805" y="39"/>
                    <a:pt x="9691" y="20"/>
                  </a:cubicBezTo>
                  <a:cubicBezTo>
                    <a:pt x="9576" y="7"/>
                    <a:pt x="9462" y="1"/>
                    <a:pt x="9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 name="Google Shape;2325;p51"/>
          <p:cNvGrpSpPr/>
          <p:nvPr/>
        </p:nvGrpSpPr>
        <p:grpSpPr>
          <a:xfrm rot="9899965">
            <a:off x="854409" y="3423343"/>
            <a:ext cx="1230733" cy="1254039"/>
            <a:chOff x="-3947225" y="4666275"/>
            <a:chExt cx="472625" cy="481575"/>
          </a:xfrm>
        </p:grpSpPr>
        <p:sp>
          <p:nvSpPr>
            <p:cNvPr id="2326" name="Google Shape;2326;p51"/>
            <p:cNvSpPr/>
            <p:nvPr/>
          </p:nvSpPr>
          <p:spPr>
            <a:xfrm>
              <a:off x="-3646450" y="4798525"/>
              <a:ext cx="93400" cy="79200"/>
            </a:xfrm>
            <a:custGeom>
              <a:rect b="b" l="l" r="r" t="t"/>
              <a:pathLst>
                <a:path extrusionOk="0" h="3168" w="3736">
                  <a:moveTo>
                    <a:pt x="1894" y="0"/>
                  </a:moveTo>
                  <a:cubicBezTo>
                    <a:pt x="1722" y="0"/>
                    <a:pt x="1546" y="24"/>
                    <a:pt x="1372" y="75"/>
                  </a:cubicBezTo>
                  <a:cubicBezTo>
                    <a:pt x="1238" y="113"/>
                    <a:pt x="1105" y="170"/>
                    <a:pt x="972" y="246"/>
                  </a:cubicBezTo>
                  <a:cubicBezTo>
                    <a:pt x="953" y="265"/>
                    <a:pt x="934" y="304"/>
                    <a:pt x="915" y="323"/>
                  </a:cubicBezTo>
                  <a:cubicBezTo>
                    <a:pt x="629" y="475"/>
                    <a:pt x="401" y="741"/>
                    <a:pt x="287" y="1065"/>
                  </a:cubicBezTo>
                  <a:cubicBezTo>
                    <a:pt x="1" y="1750"/>
                    <a:pt x="248" y="2683"/>
                    <a:pt x="934" y="3026"/>
                  </a:cubicBezTo>
                  <a:cubicBezTo>
                    <a:pt x="1125" y="3124"/>
                    <a:pt x="1329" y="3167"/>
                    <a:pt x="1534" y="3167"/>
                  </a:cubicBezTo>
                  <a:cubicBezTo>
                    <a:pt x="2287" y="3167"/>
                    <a:pt x="3059" y="2576"/>
                    <a:pt x="3314" y="1903"/>
                  </a:cubicBezTo>
                  <a:cubicBezTo>
                    <a:pt x="3735" y="800"/>
                    <a:pt x="2885" y="0"/>
                    <a:pt x="1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1"/>
            <p:cNvSpPr/>
            <p:nvPr/>
          </p:nvSpPr>
          <p:spPr>
            <a:xfrm>
              <a:off x="-3751150" y="4724975"/>
              <a:ext cx="81425" cy="84900"/>
            </a:xfrm>
            <a:custGeom>
              <a:rect b="b" l="l" r="r" t="t"/>
              <a:pathLst>
                <a:path extrusionOk="0" h="3396" w="3257">
                  <a:moveTo>
                    <a:pt x="1661" y="0"/>
                  </a:moveTo>
                  <a:cubicBezTo>
                    <a:pt x="1063" y="0"/>
                    <a:pt x="448" y="413"/>
                    <a:pt x="172" y="1075"/>
                  </a:cubicBezTo>
                  <a:cubicBezTo>
                    <a:pt x="115" y="1209"/>
                    <a:pt x="77" y="1342"/>
                    <a:pt x="58" y="1494"/>
                  </a:cubicBezTo>
                  <a:cubicBezTo>
                    <a:pt x="58" y="1513"/>
                    <a:pt x="77" y="1551"/>
                    <a:pt x="77" y="1570"/>
                  </a:cubicBezTo>
                  <a:cubicBezTo>
                    <a:pt x="1" y="1894"/>
                    <a:pt x="58" y="2237"/>
                    <a:pt x="248" y="2522"/>
                  </a:cubicBezTo>
                  <a:cubicBezTo>
                    <a:pt x="510" y="3031"/>
                    <a:pt x="1082" y="3395"/>
                    <a:pt x="1652" y="3395"/>
                  </a:cubicBezTo>
                  <a:cubicBezTo>
                    <a:pt x="1828" y="3395"/>
                    <a:pt x="2004" y="3360"/>
                    <a:pt x="2171" y="3284"/>
                  </a:cubicBezTo>
                  <a:cubicBezTo>
                    <a:pt x="3085" y="2865"/>
                    <a:pt x="3256" y="1513"/>
                    <a:pt x="2799" y="714"/>
                  </a:cubicBezTo>
                  <a:cubicBezTo>
                    <a:pt x="2519" y="217"/>
                    <a:pt x="2094" y="0"/>
                    <a:pt x="1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1"/>
            <p:cNvSpPr/>
            <p:nvPr/>
          </p:nvSpPr>
          <p:spPr>
            <a:xfrm>
              <a:off x="-3745900" y="5010750"/>
              <a:ext cx="92350" cy="76200"/>
            </a:xfrm>
            <a:custGeom>
              <a:rect b="b" l="l" r="r" t="t"/>
              <a:pathLst>
                <a:path extrusionOk="0" h="3048" w="3694">
                  <a:moveTo>
                    <a:pt x="1700" y="0"/>
                  </a:moveTo>
                  <a:cubicBezTo>
                    <a:pt x="1554" y="0"/>
                    <a:pt x="1411" y="21"/>
                    <a:pt x="1276" y="58"/>
                  </a:cubicBezTo>
                  <a:cubicBezTo>
                    <a:pt x="609" y="210"/>
                    <a:pt x="286" y="724"/>
                    <a:pt x="19" y="1295"/>
                  </a:cubicBezTo>
                  <a:cubicBezTo>
                    <a:pt x="0" y="1410"/>
                    <a:pt x="19" y="1524"/>
                    <a:pt x="38" y="1619"/>
                  </a:cubicBezTo>
                  <a:cubicBezTo>
                    <a:pt x="183" y="2503"/>
                    <a:pt x="1059" y="3047"/>
                    <a:pt x="1901" y="3047"/>
                  </a:cubicBezTo>
                  <a:cubicBezTo>
                    <a:pt x="2057" y="3047"/>
                    <a:pt x="2212" y="3028"/>
                    <a:pt x="2361" y="2990"/>
                  </a:cubicBezTo>
                  <a:cubicBezTo>
                    <a:pt x="3693" y="2647"/>
                    <a:pt x="3674" y="1105"/>
                    <a:pt x="2703" y="344"/>
                  </a:cubicBezTo>
                  <a:cubicBezTo>
                    <a:pt x="2589" y="248"/>
                    <a:pt x="2456" y="172"/>
                    <a:pt x="2323" y="115"/>
                  </a:cubicBezTo>
                  <a:lnTo>
                    <a:pt x="2227" y="115"/>
                  </a:lnTo>
                  <a:cubicBezTo>
                    <a:pt x="2132" y="77"/>
                    <a:pt x="2037" y="39"/>
                    <a:pt x="1942" y="20"/>
                  </a:cubicBezTo>
                  <a:cubicBezTo>
                    <a:pt x="1861" y="6"/>
                    <a:pt x="1780" y="0"/>
                    <a:pt x="17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1"/>
            <p:cNvSpPr/>
            <p:nvPr/>
          </p:nvSpPr>
          <p:spPr>
            <a:xfrm>
              <a:off x="-3643575" y="4931825"/>
              <a:ext cx="92450" cy="78675"/>
            </a:xfrm>
            <a:custGeom>
              <a:rect b="b" l="l" r="r" t="t"/>
              <a:pathLst>
                <a:path extrusionOk="0" h="3147" w="3698">
                  <a:moveTo>
                    <a:pt x="1843" y="0"/>
                  </a:moveTo>
                  <a:cubicBezTo>
                    <a:pt x="1674" y="0"/>
                    <a:pt x="1502" y="24"/>
                    <a:pt x="1333" y="74"/>
                  </a:cubicBezTo>
                  <a:cubicBezTo>
                    <a:pt x="1181" y="131"/>
                    <a:pt x="1047" y="188"/>
                    <a:pt x="914" y="264"/>
                  </a:cubicBezTo>
                  <a:cubicBezTo>
                    <a:pt x="914" y="283"/>
                    <a:pt x="895" y="302"/>
                    <a:pt x="857" y="321"/>
                  </a:cubicBezTo>
                  <a:cubicBezTo>
                    <a:pt x="781" y="378"/>
                    <a:pt x="705" y="435"/>
                    <a:pt x="628" y="493"/>
                  </a:cubicBezTo>
                  <a:cubicBezTo>
                    <a:pt x="457" y="664"/>
                    <a:pt x="324" y="854"/>
                    <a:pt x="248" y="1064"/>
                  </a:cubicBezTo>
                  <a:cubicBezTo>
                    <a:pt x="0" y="1692"/>
                    <a:pt x="210" y="2244"/>
                    <a:pt x="533" y="2815"/>
                  </a:cubicBezTo>
                  <a:cubicBezTo>
                    <a:pt x="609" y="2872"/>
                    <a:pt x="705" y="2929"/>
                    <a:pt x="800" y="2987"/>
                  </a:cubicBezTo>
                  <a:cubicBezTo>
                    <a:pt x="1021" y="3097"/>
                    <a:pt x="1253" y="3147"/>
                    <a:pt x="1483" y="3147"/>
                  </a:cubicBezTo>
                  <a:cubicBezTo>
                    <a:pt x="2247" y="3147"/>
                    <a:pt x="2997" y="2599"/>
                    <a:pt x="3275" y="1882"/>
                  </a:cubicBezTo>
                  <a:cubicBezTo>
                    <a:pt x="3697" y="809"/>
                    <a:pt x="2829" y="0"/>
                    <a:pt x="18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1"/>
            <p:cNvSpPr/>
            <p:nvPr/>
          </p:nvSpPr>
          <p:spPr>
            <a:xfrm>
              <a:off x="-3871550" y="4780900"/>
              <a:ext cx="80450" cy="84925"/>
            </a:xfrm>
            <a:custGeom>
              <a:rect b="b" l="l" r="r" t="t"/>
              <a:pathLst>
                <a:path extrusionOk="0" h="3397" w="3218">
                  <a:moveTo>
                    <a:pt x="1622" y="0"/>
                  </a:moveTo>
                  <a:cubicBezTo>
                    <a:pt x="1024" y="0"/>
                    <a:pt x="409" y="415"/>
                    <a:pt x="133" y="1066"/>
                  </a:cubicBezTo>
                  <a:cubicBezTo>
                    <a:pt x="76" y="1218"/>
                    <a:pt x="38" y="1351"/>
                    <a:pt x="19" y="1504"/>
                  </a:cubicBezTo>
                  <a:cubicBezTo>
                    <a:pt x="38" y="1523"/>
                    <a:pt x="38" y="1561"/>
                    <a:pt x="19" y="1580"/>
                  </a:cubicBezTo>
                  <a:cubicBezTo>
                    <a:pt x="0" y="1694"/>
                    <a:pt x="0" y="1789"/>
                    <a:pt x="0" y="1884"/>
                  </a:cubicBezTo>
                  <a:cubicBezTo>
                    <a:pt x="19" y="2113"/>
                    <a:pt x="76" y="2341"/>
                    <a:pt x="190" y="2532"/>
                  </a:cubicBezTo>
                  <a:cubicBezTo>
                    <a:pt x="468" y="3043"/>
                    <a:pt x="1036" y="3397"/>
                    <a:pt x="1613" y="3397"/>
                  </a:cubicBezTo>
                  <a:cubicBezTo>
                    <a:pt x="1788" y="3397"/>
                    <a:pt x="1964" y="3364"/>
                    <a:pt x="2132" y="3293"/>
                  </a:cubicBezTo>
                  <a:cubicBezTo>
                    <a:pt x="3046" y="2874"/>
                    <a:pt x="3217" y="1523"/>
                    <a:pt x="2761" y="723"/>
                  </a:cubicBezTo>
                  <a:cubicBezTo>
                    <a:pt x="2480" y="219"/>
                    <a:pt x="2055" y="0"/>
                    <a:pt x="1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1"/>
            <p:cNvSpPr/>
            <p:nvPr/>
          </p:nvSpPr>
          <p:spPr>
            <a:xfrm>
              <a:off x="-3929625" y="4683975"/>
              <a:ext cx="429800" cy="444075"/>
            </a:xfrm>
            <a:custGeom>
              <a:rect b="b" l="l" r="r" t="t"/>
              <a:pathLst>
                <a:path extrusionOk="0" h="17763" w="17192">
                  <a:moveTo>
                    <a:pt x="8801" y="1041"/>
                  </a:moveTo>
                  <a:cubicBezTo>
                    <a:pt x="9386" y="1041"/>
                    <a:pt x="9966" y="1313"/>
                    <a:pt x="10376" y="1916"/>
                  </a:cubicBezTo>
                  <a:cubicBezTo>
                    <a:pt x="11214" y="3172"/>
                    <a:pt x="10700" y="4981"/>
                    <a:pt x="9196" y="5419"/>
                  </a:cubicBezTo>
                  <a:cubicBezTo>
                    <a:pt x="9027" y="5465"/>
                    <a:pt x="8855" y="5487"/>
                    <a:pt x="8685" y="5487"/>
                  </a:cubicBezTo>
                  <a:cubicBezTo>
                    <a:pt x="8009" y="5487"/>
                    <a:pt x="7352" y="5140"/>
                    <a:pt x="6987" y="4562"/>
                  </a:cubicBezTo>
                  <a:cubicBezTo>
                    <a:pt x="6930" y="4486"/>
                    <a:pt x="6873" y="4410"/>
                    <a:pt x="6835" y="4333"/>
                  </a:cubicBezTo>
                  <a:cubicBezTo>
                    <a:pt x="6473" y="3686"/>
                    <a:pt x="6492" y="2887"/>
                    <a:pt x="6873" y="2239"/>
                  </a:cubicBezTo>
                  <a:cubicBezTo>
                    <a:pt x="7300" y="1482"/>
                    <a:pt x="8055" y="1041"/>
                    <a:pt x="8801" y="1041"/>
                  </a:cubicBezTo>
                  <a:close/>
                  <a:moveTo>
                    <a:pt x="3939" y="3280"/>
                  </a:moveTo>
                  <a:cubicBezTo>
                    <a:pt x="4527" y="3280"/>
                    <a:pt x="5108" y="3555"/>
                    <a:pt x="5521" y="4162"/>
                  </a:cubicBezTo>
                  <a:cubicBezTo>
                    <a:pt x="6359" y="5419"/>
                    <a:pt x="5845" y="7227"/>
                    <a:pt x="4360" y="7646"/>
                  </a:cubicBezTo>
                  <a:cubicBezTo>
                    <a:pt x="4179" y="7698"/>
                    <a:pt x="3996" y="7724"/>
                    <a:pt x="3816" y="7724"/>
                  </a:cubicBezTo>
                  <a:cubicBezTo>
                    <a:pt x="3144" y="7724"/>
                    <a:pt x="2508" y="7375"/>
                    <a:pt x="2133" y="6789"/>
                  </a:cubicBezTo>
                  <a:cubicBezTo>
                    <a:pt x="2076" y="6732"/>
                    <a:pt x="2018" y="6656"/>
                    <a:pt x="1980" y="6580"/>
                  </a:cubicBezTo>
                  <a:cubicBezTo>
                    <a:pt x="1619" y="5933"/>
                    <a:pt x="1638" y="5133"/>
                    <a:pt x="2018" y="4467"/>
                  </a:cubicBezTo>
                  <a:cubicBezTo>
                    <a:pt x="2453" y="3714"/>
                    <a:pt x="3201" y="3280"/>
                    <a:pt x="3939" y="3280"/>
                  </a:cubicBezTo>
                  <a:close/>
                  <a:moveTo>
                    <a:pt x="13229" y="3972"/>
                  </a:moveTo>
                  <a:cubicBezTo>
                    <a:pt x="14584" y="3972"/>
                    <a:pt x="15680" y="5076"/>
                    <a:pt x="15250" y="6523"/>
                  </a:cubicBezTo>
                  <a:cubicBezTo>
                    <a:pt x="14941" y="7543"/>
                    <a:pt x="13989" y="8212"/>
                    <a:pt x="13008" y="8212"/>
                  </a:cubicBezTo>
                  <a:cubicBezTo>
                    <a:pt x="12597" y="8212"/>
                    <a:pt x="12180" y="8095"/>
                    <a:pt x="11804" y="7836"/>
                  </a:cubicBezTo>
                  <a:cubicBezTo>
                    <a:pt x="11100" y="7322"/>
                    <a:pt x="10795" y="6409"/>
                    <a:pt x="11061" y="5571"/>
                  </a:cubicBezTo>
                  <a:cubicBezTo>
                    <a:pt x="11080" y="5476"/>
                    <a:pt x="11100" y="5400"/>
                    <a:pt x="11138" y="5323"/>
                  </a:cubicBezTo>
                  <a:cubicBezTo>
                    <a:pt x="11423" y="4619"/>
                    <a:pt x="12051" y="4124"/>
                    <a:pt x="12794" y="4010"/>
                  </a:cubicBezTo>
                  <a:cubicBezTo>
                    <a:pt x="12941" y="3984"/>
                    <a:pt x="13087" y="3972"/>
                    <a:pt x="13229" y="3972"/>
                  </a:cubicBezTo>
                  <a:close/>
                  <a:moveTo>
                    <a:pt x="13300" y="9322"/>
                  </a:moveTo>
                  <a:cubicBezTo>
                    <a:pt x="14641" y="9322"/>
                    <a:pt x="15737" y="10426"/>
                    <a:pt x="15307" y="11872"/>
                  </a:cubicBezTo>
                  <a:cubicBezTo>
                    <a:pt x="15000" y="12887"/>
                    <a:pt x="14065" y="13555"/>
                    <a:pt x="13088" y="13555"/>
                  </a:cubicBezTo>
                  <a:cubicBezTo>
                    <a:pt x="12672" y="13555"/>
                    <a:pt x="12248" y="13434"/>
                    <a:pt x="11861" y="13167"/>
                  </a:cubicBezTo>
                  <a:cubicBezTo>
                    <a:pt x="11157" y="12672"/>
                    <a:pt x="10852" y="11739"/>
                    <a:pt x="11119" y="10902"/>
                  </a:cubicBezTo>
                  <a:cubicBezTo>
                    <a:pt x="11138" y="10825"/>
                    <a:pt x="11176" y="10749"/>
                    <a:pt x="11195" y="10673"/>
                  </a:cubicBezTo>
                  <a:cubicBezTo>
                    <a:pt x="11480" y="9969"/>
                    <a:pt x="12109" y="9474"/>
                    <a:pt x="12870" y="9359"/>
                  </a:cubicBezTo>
                  <a:cubicBezTo>
                    <a:pt x="13015" y="9334"/>
                    <a:pt x="13159" y="9322"/>
                    <a:pt x="13300" y="9322"/>
                  </a:cubicBezTo>
                  <a:close/>
                  <a:moveTo>
                    <a:pt x="9101" y="12492"/>
                  </a:moveTo>
                  <a:cubicBezTo>
                    <a:pt x="9662" y="12492"/>
                    <a:pt x="10211" y="12721"/>
                    <a:pt x="10605" y="13129"/>
                  </a:cubicBezTo>
                  <a:cubicBezTo>
                    <a:pt x="11728" y="14214"/>
                    <a:pt x="11594" y="16042"/>
                    <a:pt x="10014" y="16594"/>
                  </a:cubicBezTo>
                  <a:cubicBezTo>
                    <a:pt x="9759" y="16682"/>
                    <a:pt x="9499" y="16724"/>
                    <a:pt x="9243" y="16724"/>
                  </a:cubicBezTo>
                  <a:cubicBezTo>
                    <a:pt x="8065" y="16724"/>
                    <a:pt x="6981" y="15843"/>
                    <a:pt x="6949" y="14576"/>
                  </a:cubicBezTo>
                  <a:cubicBezTo>
                    <a:pt x="6930" y="13681"/>
                    <a:pt x="7501" y="12901"/>
                    <a:pt x="8339" y="12634"/>
                  </a:cubicBezTo>
                  <a:cubicBezTo>
                    <a:pt x="8415" y="12596"/>
                    <a:pt x="8491" y="12577"/>
                    <a:pt x="8587" y="12558"/>
                  </a:cubicBezTo>
                  <a:cubicBezTo>
                    <a:pt x="8756" y="12513"/>
                    <a:pt x="8929" y="12492"/>
                    <a:pt x="9101" y="12492"/>
                  </a:cubicBezTo>
                  <a:close/>
                  <a:moveTo>
                    <a:pt x="8213" y="0"/>
                  </a:moveTo>
                  <a:cubicBezTo>
                    <a:pt x="5875" y="0"/>
                    <a:pt x="3568" y="1029"/>
                    <a:pt x="1999" y="2963"/>
                  </a:cubicBezTo>
                  <a:cubicBezTo>
                    <a:pt x="857" y="4410"/>
                    <a:pt x="0" y="6485"/>
                    <a:pt x="438" y="8350"/>
                  </a:cubicBezTo>
                  <a:cubicBezTo>
                    <a:pt x="762" y="9131"/>
                    <a:pt x="1238" y="9854"/>
                    <a:pt x="1828" y="10464"/>
                  </a:cubicBezTo>
                  <a:cubicBezTo>
                    <a:pt x="2590" y="11263"/>
                    <a:pt x="3522" y="11796"/>
                    <a:pt x="4379" y="12482"/>
                  </a:cubicBezTo>
                  <a:cubicBezTo>
                    <a:pt x="5141" y="13110"/>
                    <a:pt x="5179" y="14024"/>
                    <a:pt x="5540" y="14880"/>
                  </a:cubicBezTo>
                  <a:cubicBezTo>
                    <a:pt x="5940" y="15851"/>
                    <a:pt x="6607" y="16651"/>
                    <a:pt x="7482" y="17222"/>
                  </a:cubicBezTo>
                  <a:cubicBezTo>
                    <a:pt x="8088" y="17602"/>
                    <a:pt x="8729" y="17762"/>
                    <a:pt x="9373" y="17762"/>
                  </a:cubicBezTo>
                  <a:cubicBezTo>
                    <a:pt x="10631" y="17762"/>
                    <a:pt x="11901" y="17153"/>
                    <a:pt x="12946" y="16384"/>
                  </a:cubicBezTo>
                  <a:cubicBezTo>
                    <a:pt x="14507" y="15223"/>
                    <a:pt x="15707" y="13662"/>
                    <a:pt x="16449" y="11872"/>
                  </a:cubicBezTo>
                  <a:cubicBezTo>
                    <a:pt x="16868" y="10940"/>
                    <a:pt x="17096" y="9969"/>
                    <a:pt x="17173" y="8960"/>
                  </a:cubicBezTo>
                  <a:cubicBezTo>
                    <a:pt x="17192" y="7875"/>
                    <a:pt x="16830" y="6846"/>
                    <a:pt x="16354" y="5876"/>
                  </a:cubicBezTo>
                  <a:cubicBezTo>
                    <a:pt x="15459" y="4029"/>
                    <a:pt x="14165" y="2315"/>
                    <a:pt x="12394" y="1192"/>
                  </a:cubicBezTo>
                  <a:cubicBezTo>
                    <a:pt x="11097" y="388"/>
                    <a:pt x="9649" y="0"/>
                    <a:pt x="8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1"/>
            <p:cNvSpPr/>
            <p:nvPr/>
          </p:nvSpPr>
          <p:spPr>
            <a:xfrm>
              <a:off x="-3947225" y="4666275"/>
              <a:ext cx="472625" cy="481575"/>
            </a:xfrm>
            <a:custGeom>
              <a:rect b="b" l="l" r="r" t="t"/>
              <a:pathLst>
                <a:path extrusionOk="0" h="19263" w="18905">
                  <a:moveTo>
                    <a:pt x="8948" y="777"/>
                  </a:moveTo>
                  <a:cubicBezTo>
                    <a:pt x="10395" y="777"/>
                    <a:pt x="11823" y="1196"/>
                    <a:pt x="13060" y="1976"/>
                  </a:cubicBezTo>
                  <a:cubicBezTo>
                    <a:pt x="14640" y="2966"/>
                    <a:pt x="15992" y="4566"/>
                    <a:pt x="16982" y="6622"/>
                  </a:cubicBezTo>
                  <a:cubicBezTo>
                    <a:pt x="17382" y="7421"/>
                    <a:pt x="17819" y="8487"/>
                    <a:pt x="17781" y="9649"/>
                  </a:cubicBezTo>
                  <a:cubicBezTo>
                    <a:pt x="17724" y="10658"/>
                    <a:pt x="17477" y="11629"/>
                    <a:pt x="17077" y="12523"/>
                  </a:cubicBezTo>
                  <a:cubicBezTo>
                    <a:pt x="16334" y="14313"/>
                    <a:pt x="15135" y="15874"/>
                    <a:pt x="13593" y="17035"/>
                  </a:cubicBezTo>
                  <a:cubicBezTo>
                    <a:pt x="12801" y="17616"/>
                    <a:pt x="11477" y="18390"/>
                    <a:pt x="10080" y="18390"/>
                  </a:cubicBezTo>
                  <a:cubicBezTo>
                    <a:pt x="9463" y="18390"/>
                    <a:pt x="8831" y="18239"/>
                    <a:pt x="8224" y="17854"/>
                  </a:cubicBezTo>
                  <a:cubicBezTo>
                    <a:pt x="7368" y="17302"/>
                    <a:pt x="6701" y="16502"/>
                    <a:pt x="6321" y="15569"/>
                  </a:cubicBezTo>
                  <a:cubicBezTo>
                    <a:pt x="6225" y="15322"/>
                    <a:pt x="6130" y="15074"/>
                    <a:pt x="6073" y="14808"/>
                  </a:cubicBezTo>
                  <a:cubicBezTo>
                    <a:pt x="5883" y="14180"/>
                    <a:pt x="5692" y="13589"/>
                    <a:pt x="5140" y="13133"/>
                  </a:cubicBezTo>
                  <a:cubicBezTo>
                    <a:pt x="4817" y="12885"/>
                    <a:pt x="4493" y="12638"/>
                    <a:pt x="4188" y="12428"/>
                  </a:cubicBezTo>
                  <a:cubicBezTo>
                    <a:pt x="3617" y="12028"/>
                    <a:pt x="3084" y="11591"/>
                    <a:pt x="2589" y="11115"/>
                  </a:cubicBezTo>
                  <a:cubicBezTo>
                    <a:pt x="1999" y="10505"/>
                    <a:pt x="1542" y="9801"/>
                    <a:pt x="1219" y="9039"/>
                  </a:cubicBezTo>
                  <a:cubicBezTo>
                    <a:pt x="781" y="7117"/>
                    <a:pt x="1733" y="5022"/>
                    <a:pt x="2761" y="3709"/>
                  </a:cubicBezTo>
                  <a:cubicBezTo>
                    <a:pt x="4265" y="1843"/>
                    <a:pt x="6549" y="777"/>
                    <a:pt x="8948" y="777"/>
                  </a:cubicBezTo>
                  <a:close/>
                  <a:moveTo>
                    <a:pt x="8914" y="0"/>
                  </a:moveTo>
                  <a:cubicBezTo>
                    <a:pt x="6706" y="0"/>
                    <a:pt x="4514" y="815"/>
                    <a:pt x="2894" y="2414"/>
                  </a:cubicBezTo>
                  <a:cubicBezTo>
                    <a:pt x="1485" y="3785"/>
                    <a:pt x="0" y="6298"/>
                    <a:pt x="400" y="8830"/>
                  </a:cubicBezTo>
                  <a:cubicBezTo>
                    <a:pt x="685" y="10791"/>
                    <a:pt x="2228" y="12600"/>
                    <a:pt x="4607" y="13799"/>
                  </a:cubicBezTo>
                  <a:cubicBezTo>
                    <a:pt x="4874" y="14046"/>
                    <a:pt x="5064" y="14370"/>
                    <a:pt x="5159" y="14732"/>
                  </a:cubicBezTo>
                  <a:lnTo>
                    <a:pt x="5216" y="14922"/>
                  </a:lnTo>
                  <a:cubicBezTo>
                    <a:pt x="5331" y="15322"/>
                    <a:pt x="5464" y="15722"/>
                    <a:pt x="5616" y="16102"/>
                  </a:cubicBezTo>
                  <a:cubicBezTo>
                    <a:pt x="6035" y="16997"/>
                    <a:pt x="6663" y="17778"/>
                    <a:pt x="7444" y="18349"/>
                  </a:cubicBezTo>
                  <a:cubicBezTo>
                    <a:pt x="8205" y="18939"/>
                    <a:pt x="9157" y="19263"/>
                    <a:pt x="10109" y="19263"/>
                  </a:cubicBezTo>
                  <a:cubicBezTo>
                    <a:pt x="10509" y="19263"/>
                    <a:pt x="10890" y="19206"/>
                    <a:pt x="11270" y="19130"/>
                  </a:cubicBezTo>
                  <a:cubicBezTo>
                    <a:pt x="13841" y="18501"/>
                    <a:pt x="16334" y="15893"/>
                    <a:pt x="17477" y="13647"/>
                  </a:cubicBezTo>
                  <a:cubicBezTo>
                    <a:pt x="18657" y="11305"/>
                    <a:pt x="18905" y="9268"/>
                    <a:pt x="18219" y="7383"/>
                  </a:cubicBezTo>
                  <a:cubicBezTo>
                    <a:pt x="17458" y="5232"/>
                    <a:pt x="16125" y="3309"/>
                    <a:pt x="14336" y="1862"/>
                  </a:cubicBezTo>
                  <a:cubicBezTo>
                    <a:pt x="12760" y="614"/>
                    <a:pt x="10832" y="0"/>
                    <a:pt x="8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1"/>
            <p:cNvSpPr/>
            <p:nvPr/>
          </p:nvSpPr>
          <p:spPr>
            <a:xfrm>
              <a:off x="-3756375" y="4996250"/>
              <a:ext cx="119950" cy="105825"/>
            </a:xfrm>
            <a:custGeom>
              <a:rect b="b" l="l" r="r" t="t"/>
              <a:pathLst>
                <a:path extrusionOk="0" h="4233" w="4798">
                  <a:moveTo>
                    <a:pt x="2053" y="592"/>
                  </a:moveTo>
                  <a:cubicBezTo>
                    <a:pt x="2156" y="592"/>
                    <a:pt x="2258" y="602"/>
                    <a:pt x="2361" y="619"/>
                  </a:cubicBezTo>
                  <a:cubicBezTo>
                    <a:pt x="2456" y="638"/>
                    <a:pt x="2551" y="676"/>
                    <a:pt x="2646" y="714"/>
                  </a:cubicBezTo>
                  <a:cubicBezTo>
                    <a:pt x="2656" y="724"/>
                    <a:pt x="2670" y="728"/>
                    <a:pt x="2685" y="728"/>
                  </a:cubicBezTo>
                  <a:cubicBezTo>
                    <a:pt x="2699" y="728"/>
                    <a:pt x="2713" y="724"/>
                    <a:pt x="2723" y="714"/>
                  </a:cubicBezTo>
                  <a:cubicBezTo>
                    <a:pt x="2856" y="771"/>
                    <a:pt x="2989" y="847"/>
                    <a:pt x="3122" y="943"/>
                  </a:cubicBezTo>
                  <a:cubicBezTo>
                    <a:pt x="4074" y="1685"/>
                    <a:pt x="4112" y="3227"/>
                    <a:pt x="2780" y="3570"/>
                  </a:cubicBezTo>
                  <a:cubicBezTo>
                    <a:pt x="2626" y="3613"/>
                    <a:pt x="2465" y="3634"/>
                    <a:pt x="2303" y="3634"/>
                  </a:cubicBezTo>
                  <a:cubicBezTo>
                    <a:pt x="1466" y="3634"/>
                    <a:pt x="598" y="3080"/>
                    <a:pt x="438" y="2218"/>
                  </a:cubicBezTo>
                  <a:cubicBezTo>
                    <a:pt x="419" y="2104"/>
                    <a:pt x="419" y="1990"/>
                    <a:pt x="419" y="1894"/>
                  </a:cubicBezTo>
                  <a:cubicBezTo>
                    <a:pt x="686" y="1323"/>
                    <a:pt x="1028" y="809"/>
                    <a:pt x="1676" y="638"/>
                  </a:cubicBezTo>
                  <a:cubicBezTo>
                    <a:pt x="1801" y="607"/>
                    <a:pt x="1927" y="592"/>
                    <a:pt x="2053" y="592"/>
                  </a:cubicBezTo>
                  <a:close/>
                  <a:moveTo>
                    <a:pt x="2171" y="1"/>
                  </a:moveTo>
                  <a:cubicBezTo>
                    <a:pt x="1999" y="1"/>
                    <a:pt x="1826" y="22"/>
                    <a:pt x="1657" y="67"/>
                  </a:cubicBezTo>
                  <a:cubicBezTo>
                    <a:pt x="1561" y="86"/>
                    <a:pt x="1485" y="105"/>
                    <a:pt x="1409" y="143"/>
                  </a:cubicBezTo>
                  <a:cubicBezTo>
                    <a:pt x="571" y="410"/>
                    <a:pt x="0" y="1190"/>
                    <a:pt x="19" y="2085"/>
                  </a:cubicBezTo>
                  <a:cubicBezTo>
                    <a:pt x="51" y="3352"/>
                    <a:pt x="1135" y="4233"/>
                    <a:pt x="2313" y="4233"/>
                  </a:cubicBezTo>
                  <a:cubicBezTo>
                    <a:pt x="2569" y="4233"/>
                    <a:pt x="2829" y="4191"/>
                    <a:pt x="3084" y="4103"/>
                  </a:cubicBezTo>
                  <a:cubicBezTo>
                    <a:pt x="4664" y="3551"/>
                    <a:pt x="4798" y="1723"/>
                    <a:pt x="3675" y="638"/>
                  </a:cubicBezTo>
                  <a:cubicBezTo>
                    <a:pt x="3281" y="230"/>
                    <a:pt x="2732" y="1"/>
                    <a:pt x="2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1"/>
            <p:cNvSpPr/>
            <p:nvPr/>
          </p:nvSpPr>
          <p:spPr>
            <a:xfrm>
              <a:off x="-3658325" y="4917000"/>
              <a:ext cx="122625" cy="105875"/>
            </a:xfrm>
            <a:custGeom>
              <a:rect b="b" l="l" r="r" t="t"/>
              <a:pathLst>
                <a:path extrusionOk="0" h="4235" w="4905">
                  <a:moveTo>
                    <a:pt x="2442" y="605"/>
                  </a:moveTo>
                  <a:cubicBezTo>
                    <a:pt x="3431" y="605"/>
                    <a:pt x="4284" y="1413"/>
                    <a:pt x="3865" y="2494"/>
                  </a:cubicBezTo>
                  <a:cubicBezTo>
                    <a:pt x="3587" y="3196"/>
                    <a:pt x="2827" y="3740"/>
                    <a:pt x="2067" y="3740"/>
                  </a:cubicBezTo>
                  <a:cubicBezTo>
                    <a:pt x="1837" y="3740"/>
                    <a:pt x="1607" y="3690"/>
                    <a:pt x="1390" y="3580"/>
                  </a:cubicBezTo>
                  <a:cubicBezTo>
                    <a:pt x="1295" y="3541"/>
                    <a:pt x="1199" y="3484"/>
                    <a:pt x="1104" y="3408"/>
                  </a:cubicBezTo>
                  <a:cubicBezTo>
                    <a:pt x="800" y="2856"/>
                    <a:pt x="571" y="2285"/>
                    <a:pt x="838" y="1657"/>
                  </a:cubicBezTo>
                  <a:cubicBezTo>
                    <a:pt x="914" y="1447"/>
                    <a:pt x="1047" y="1257"/>
                    <a:pt x="1199" y="1105"/>
                  </a:cubicBezTo>
                  <a:cubicBezTo>
                    <a:pt x="1276" y="1028"/>
                    <a:pt x="1352" y="971"/>
                    <a:pt x="1447" y="933"/>
                  </a:cubicBezTo>
                  <a:cubicBezTo>
                    <a:pt x="1466" y="914"/>
                    <a:pt x="1485" y="895"/>
                    <a:pt x="1504" y="857"/>
                  </a:cubicBezTo>
                  <a:cubicBezTo>
                    <a:pt x="1637" y="781"/>
                    <a:pt x="1771" y="724"/>
                    <a:pt x="1904" y="686"/>
                  </a:cubicBezTo>
                  <a:cubicBezTo>
                    <a:pt x="2083" y="631"/>
                    <a:pt x="2265" y="605"/>
                    <a:pt x="2442" y="605"/>
                  </a:cubicBezTo>
                  <a:close/>
                  <a:moveTo>
                    <a:pt x="2453" y="1"/>
                  </a:moveTo>
                  <a:cubicBezTo>
                    <a:pt x="2311" y="1"/>
                    <a:pt x="2165" y="13"/>
                    <a:pt x="2018" y="38"/>
                  </a:cubicBezTo>
                  <a:cubicBezTo>
                    <a:pt x="1257" y="153"/>
                    <a:pt x="628" y="648"/>
                    <a:pt x="343" y="1352"/>
                  </a:cubicBezTo>
                  <a:cubicBezTo>
                    <a:pt x="324" y="1428"/>
                    <a:pt x="286" y="1504"/>
                    <a:pt x="267" y="1581"/>
                  </a:cubicBezTo>
                  <a:cubicBezTo>
                    <a:pt x="0" y="2418"/>
                    <a:pt x="305" y="3351"/>
                    <a:pt x="1028" y="3846"/>
                  </a:cubicBezTo>
                  <a:cubicBezTo>
                    <a:pt x="1409" y="4113"/>
                    <a:pt x="1831" y="4234"/>
                    <a:pt x="2247" y="4234"/>
                  </a:cubicBezTo>
                  <a:cubicBezTo>
                    <a:pt x="3223" y="4234"/>
                    <a:pt x="4167" y="3566"/>
                    <a:pt x="4474" y="2551"/>
                  </a:cubicBezTo>
                  <a:cubicBezTo>
                    <a:pt x="4904" y="1105"/>
                    <a:pt x="3808" y="1"/>
                    <a:pt x="2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1"/>
            <p:cNvSpPr/>
            <p:nvPr/>
          </p:nvSpPr>
          <p:spPr>
            <a:xfrm>
              <a:off x="-3659775" y="4783275"/>
              <a:ext cx="122175" cy="105850"/>
            </a:xfrm>
            <a:custGeom>
              <a:rect b="b" l="l" r="r" t="t"/>
              <a:pathLst>
                <a:path extrusionOk="0" h="4234" w="4887">
                  <a:moveTo>
                    <a:pt x="2440" y="610"/>
                  </a:moveTo>
                  <a:cubicBezTo>
                    <a:pt x="3419" y="610"/>
                    <a:pt x="4268" y="1407"/>
                    <a:pt x="3847" y="2494"/>
                  </a:cubicBezTo>
                  <a:cubicBezTo>
                    <a:pt x="3592" y="3167"/>
                    <a:pt x="2820" y="3758"/>
                    <a:pt x="2067" y="3758"/>
                  </a:cubicBezTo>
                  <a:cubicBezTo>
                    <a:pt x="1862" y="3758"/>
                    <a:pt x="1658" y="3715"/>
                    <a:pt x="1467" y="3617"/>
                  </a:cubicBezTo>
                  <a:cubicBezTo>
                    <a:pt x="781" y="3274"/>
                    <a:pt x="553" y="2341"/>
                    <a:pt x="839" y="1656"/>
                  </a:cubicBezTo>
                  <a:cubicBezTo>
                    <a:pt x="934" y="1332"/>
                    <a:pt x="1162" y="1085"/>
                    <a:pt x="1467" y="914"/>
                  </a:cubicBezTo>
                  <a:cubicBezTo>
                    <a:pt x="1486" y="914"/>
                    <a:pt x="1505" y="875"/>
                    <a:pt x="1524" y="856"/>
                  </a:cubicBezTo>
                  <a:cubicBezTo>
                    <a:pt x="1638" y="780"/>
                    <a:pt x="1771" y="723"/>
                    <a:pt x="1924" y="685"/>
                  </a:cubicBezTo>
                  <a:cubicBezTo>
                    <a:pt x="2096" y="634"/>
                    <a:pt x="2270" y="610"/>
                    <a:pt x="2440" y="610"/>
                  </a:cubicBezTo>
                  <a:close/>
                  <a:moveTo>
                    <a:pt x="2435" y="0"/>
                  </a:moveTo>
                  <a:cubicBezTo>
                    <a:pt x="2293" y="0"/>
                    <a:pt x="2147" y="12"/>
                    <a:pt x="2000" y="38"/>
                  </a:cubicBezTo>
                  <a:cubicBezTo>
                    <a:pt x="1257" y="152"/>
                    <a:pt x="629" y="647"/>
                    <a:pt x="344" y="1351"/>
                  </a:cubicBezTo>
                  <a:cubicBezTo>
                    <a:pt x="306" y="1428"/>
                    <a:pt x="286" y="1504"/>
                    <a:pt x="267" y="1580"/>
                  </a:cubicBezTo>
                  <a:cubicBezTo>
                    <a:pt x="1" y="2418"/>
                    <a:pt x="306" y="3331"/>
                    <a:pt x="1010" y="3845"/>
                  </a:cubicBezTo>
                  <a:cubicBezTo>
                    <a:pt x="1391" y="4113"/>
                    <a:pt x="1813" y="4234"/>
                    <a:pt x="2228" y="4234"/>
                  </a:cubicBezTo>
                  <a:cubicBezTo>
                    <a:pt x="3205" y="4234"/>
                    <a:pt x="4149" y="3566"/>
                    <a:pt x="4456" y="2551"/>
                  </a:cubicBezTo>
                  <a:cubicBezTo>
                    <a:pt x="4886" y="1104"/>
                    <a:pt x="3790" y="0"/>
                    <a:pt x="24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1"/>
            <p:cNvSpPr/>
            <p:nvPr/>
          </p:nvSpPr>
          <p:spPr>
            <a:xfrm>
              <a:off x="-3767800" y="4710000"/>
              <a:ext cx="118525" cy="111150"/>
            </a:xfrm>
            <a:custGeom>
              <a:rect b="b" l="l" r="r" t="t"/>
              <a:pathLst>
                <a:path extrusionOk="0" h="4446" w="4741">
                  <a:moveTo>
                    <a:pt x="2326" y="590"/>
                  </a:moveTo>
                  <a:cubicBezTo>
                    <a:pt x="2760" y="590"/>
                    <a:pt x="3185" y="808"/>
                    <a:pt x="3465" y="1313"/>
                  </a:cubicBezTo>
                  <a:cubicBezTo>
                    <a:pt x="3922" y="2112"/>
                    <a:pt x="3751" y="3464"/>
                    <a:pt x="2837" y="3864"/>
                  </a:cubicBezTo>
                  <a:cubicBezTo>
                    <a:pt x="2665" y="3940"/>
                    <a:pt x="2486" y="3975"/>
                    <a:pt x="2308" y="3975"/>
                  </a:cubicBezTo>
                  <a:cubicBezTo>
                    <a:pt x="1736" y="3975"/>
                    <a:pt x="1175" y="3615"/>
                    <a:pt x="914" y="3121"/>
                  </a:cubicBezTo>
                  <a:cubicBezTo>
                    <a:pt x="724" y="2836"/>
                    <a:pt x="667" y="2493"/>
                    <a:pt x="743" y="2169"/>
                  </a:cubicBezTo>
                  <a:cubicBezTo>
                    <a:pt x="743" y="2131"/>
                    <a:pt x="724" y="2112"/>
                    <a:pt x="724" y="2093"/>
                  </a:cubicBezTo>
                  <a:cubicBezTo>
                    <a:pt x="743" y="1941"/>
                    <a:pt x="781" y="1788"/>
                    <a:pt x="838" y="1655"/>
                  </a:cubicBezTo>
                  <a:cubicBezTo>
                    <a:pt x="1114" y="1004"/>
                    <a:pt x="1728" y="590"/>
                    <a:pt x="2326" y="590"/>
                  </a:cubicBezTo>
                  <a:close/>
                  <a:moveTo>
                    <a:pt x="2328" y="0"/>
                  </a:moveTo>
                  <a:cubicBezTo>
                    <a:pt x="1582" y="0"/>
                    <a:pt x="827" y="441"/>
                    <a:pt x="400" y="1198"/>
                  </a:cubicBezTo>
                  <a:cubicBezTo>
                    <a:pt x="19" y="1846"/>
                    <a:pt x="0" y="2645"/>
                    <a:pt x="362" y="3292"/>
                  </a:cubicBezTo>
                  <a:cubicBezTo>
                    <a:pt x="400" y="3369"/>
                    <a:pt x="457" y="3445"/>
                    <a:pt x="514" y="3521"/>
                  </a:cubicBezTo>
                  <a:cubicBezTo>
                    <a:pt x="879" y="4099"/>
                    <a:pt x="1536" y="4446"/>
                    <a:pt x="2212" y="4446"/>
                  </a:cubicBezTo>
                  <a:cubicBezTo>
                    <a:pt x="2382" y="4446"/>
                    <a:pt x="2554" y="4424"/>
                    <a:pt x="2723" y="4378"/>
                  </a:cubicBezTo>
                  <a:cubicBezTo>
                    <a:pt x="4227" y="3940"/>
                    <a:pt x="4741" y="2131"/>
                    <a:pt x="3903" y="875"/>
                  </a:cubicBezTo>
                  <a:cubicBezTo>
                    <a:pt x="3493" y="272"/>
                    <a:pt x="2913" y="0"/>
                    <a:pt x="2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1"/>
            <p:cNvSpPr/>
            <p:nvPr/>
          </p:nvSpPr>
          <p:spPr>
            <a:xfrm>
              <a:off x="-3889175" y="4766000"/>
              <a:ext cx="118550" cy="111325"/>
            </a:xfrm>
            <a:custGeom>
              <a:rect b="b" l="l" r="r" t="t"/>
              <a:pathLst>
                <a:path extrusionOk="0" h="4453" w="4742">
                  <a:moveTo>
                    <a:pt x="2332" y="596"/>
                  </a:moveTo>
                  <a:cubicBezTo>
                    <a:pt x="2767" y="596"/>
                    <a:pt x="3196" y="815"/>
                    <a:pt x="3485" y="1319"/>
                  </a:cubicBezTo>
                  <a:cubicBezTo>
                    <a:pt x="3942" y="2119"/>
                    <a:pt x="3751" y="3470"/>
                    <a:pt x="2837" y="3889"/>
                  </a:cubicBezTo>
                  <a:cubicBezTo>
                    <a:pt x="2673" y="3960"/>
                    <a:pt x="2500" y="3993"/>
                    <a:pt x="2326" y="3993"/>
                  </a:cubicBezTo>
                  <a:cubicBezTo>
                    <a:pt x="1754" y="3993"/>
                    <a:pt x="1177" y="3639"/>
                    <a:pt x="915" y="3128"/>
                  </a:cubicBezTo>
                  <a:cubicBezTo>
                    <a:pt x="800" y="2937"/>
                    <a:pt x="743" y="2709"/>
                    <a:pt x="705" y="2480"/>
                  </a:cubicBezTo>
                  <a:cubicBezTo>
                    <a:pt x="705" y="2385"/>
                    <a:pt x="724" y="2290"/>
                    <a:pt x="743" y="2176"/>
                  </a:cubicBezTo>
                  <a:cubicBezTo>
                    <a:pt x="743" y="2157"/>
                    <a:pt x="743" y="2119"/>
                    <a:pt x="743" y="2100"/>
                  </a:cubicBezTo>
                  <a:cubicBezTo>
                    <a:pt x="762" y="1947"/>
                    <a:pt x="800" y="1814"/>
                    <a:pt x="857" y="1662"/>
                  </a:cubicBezTo>
                  <a:cubicBezTo>
                    <a:pt x="1122" y="1011"/>
                    <a:pt x="1732" y="596"/>
                    <a:pt x="2332" y="596"/>
                  </a:cubicBezTo>
                  <a:close/>
                  <a:moveTo>
                    <a:pt x="2326" y="1"/>
                  </a:moveTo>
                  <a:cubicBezTo>
                    <a:pt x="1586" y="1"/>
                    <a:pt x="836" y="440"/>
                    <a:pt x="400" y="1205"/>
                  </a:cubicBezTo>
                  <a:cubicBezTo>
                    <a:pt x="20" y="1852"/>
                    <a:pt x="1" y="2652"/>
                    <a:pt x="362" y="3318"/>
                  </a:cubicBezTo>
                  <a:cubicBezTo>
                    <a:pt x="400" y="3375"/>
                    <a:pt x="458" y="3451"/>
                    <a:pt x="515" y="3527"/>
                  </a:cubicBezTo>
                  <a:cubicBezTo>
                    <a:pt x="895" y="4105"/>
                    <a:pt x="1542" y="4452"/>
                    <a:pt x="2224" y="4452"/>
                  </a:cubicBezTo>
                  <a:cubicBezTo>
                    <a:pt x="2396" y="4452"/>
                    <a:pt x="2570" y="4430"/>
                    <a:pt x="2742" y="4384"/>
                  </a:cubicBezTo>
                  <a:cubicBezTo>
                    <a:pt x="4227" y="3946"/>
                    <a:pt x="4741" y="2138"/>
                    <a:pt x="3903" y="881"/>
                  </a:cubicBezTo>
                  <a:cubicBezTo>
                    <a:pt x="3491" y="276"/>
                    <a:pt x="2912" y="1"/>
                    <a:pt x="2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51"/>
          <p:cNvGrpSpPr/>
          <p:nvPr/>
        </p:nvGrpSpPr>
        <p:grpSpPr>
          <a:xfrm>
            <a:off x="5397587" y="4138940"/>
            <a:ext cx="523189" cy="591305"/>
            <a:chOff x="-3933425" y="3902625"/>
            <a:chExt cx="257500" cy="291025"/>
          </a:xfrm>
        </p:grpSpPr>
        <p:sp>
          <p:nvSpPr>
            <p:cNvPr id="2339" name="Google Shape;2339;p51"/>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1"/>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1"/>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1"/>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1"/>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1"/>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1"/>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 name="Google Shape;2346;p51"/>
          <p:cNvGrpSpPr/>
          <p:nvPr/>
        </p:nvGrpSpPr>
        <p:grpSpPr>
          <a:xfrm>
            <a:off x="7512556" y="1025986"/>
            <a:ext cx="521258" cy="591914"/>
            <a:chOff x="-692250" y="883225"/>
            <a:chExt cx="256550" cy="291325"/>
          </a:xfrm>
        </p:grpSpPr>
        <p:sp>
          <p:nvSpPr>
            <p:cNvPr id="2347" name="Google Shape;2347;p51"/>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1"/>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1"/>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1"/>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1"/>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1"/>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56" name="Shape 2356"/>
        <p:cNvGrpSpPr/>
        <p:nvPr/>
      </p:nvGrpSpPr>
      <p:grpSpPr>
        <a:xfrm>
          <a:off x="0" y="0"/>
          <a:ext cx="0" cy="0"/>
          <a:chOff x="0" y="0"/>
          <a:chExt cx="0" cy="0"/>
        </a:xfrm>
      </p:grpSpPr>
      <p:sp>
        <p:nvSpPr>
          <p:cNvPr id="2357" name="Google Shape;2357;p52"/>
          <p:cNvSpPr txBox="1"/>
          <p:nvPr>
            <p:ph type="title"/>
          </p:nvPr>
        </p:nvSpPr>
        <p:spPr>
          <a:xfrm>
            <a:off x="1398150" y="3356125"/>
            <a:ext cx="6347700" cy="13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
        <p:nvSpPr>
          <p:cNvPr id="2358" name="Google Shape;2358;p52"/>
          <p:cNvSpPr/>
          <p:nvPr/>
        </p:nvSpPr>
        <p:spPr>
          <a:xfrm rot="-2374948">
            <a:off x="1033457" y="3380072"/>
            <a:ext cx="1193913" cy="29364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2"/>
          <p:cNvSpPr/>
          <p:nvPr/>
        </p:nvSpPr>
        <p:spPr>
          <a:xfrm rot="-2374948">
            <a:off x="6959545" y="4308072"/>
            <a:ext cx="1193913" cy="29364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60" name="Google Shape;2360;p52"/>
          <p:cNvPicPr preferRelativeResize="0"/>
          <p:nvPr/>
        </p:nvPicPr>
        <p:blipFill>
          <a:blip r:embed="rId4">
            <a:alphaModFix/>
          </a:blip>
          <a:stretch>
            <a:fillRect/>
          </a:stretch>
        </p:blipFill>
        <p:spPr>
          <a:xfrm>
            <a:off x="1174425" y="1551537"/>
            <a:ext cx="1042051" cy="1211309"/>
          </a:xfrm>
          <a:prstGeom prst="rect">
            <a:avLst/>
          </a:prstGeom>
          <a:noFill/>
          <a:ln>
            <a:noFill/>
          </a:ln>
        </p:spPr>
      </p:pic>
      <p:pic>
        <p:nvPicPr>
          <p:cNvPr id="2361" name="Google Shape;2361;p52"/>
          <p:cNvPicPr preferRelativeResize="0"/>
          <p:nvPr/>
        </p:nvPicPr>
        <p:blipFill>
          <a:blip r:embed="rId4">
            <a:alphaModFix/>
          </a:blip>
          <a:stretch>
            <a:fillRect/>
          </a:stretch>
        </p:blipFill>
        <p:spPr>
          <a:xfrm rot="-5">
            <a:off x="7337100" y="712574"/>
            <a:ext cx="721725" cy="8389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5" name="Shape 2365"/>
        <p:cNvGrpSpPr/>
        <p:nvPr/>
      </p:nvGrpSpPr>
      <p:grpSpPr>
        <a:xfrm>
          <a:off x="0" y="0"/>
          <a:ext cx="0" cy="0"/>
          <a:chOff x="0" y="0"/>
          <a:chExt cx="0" cy="0"/>
        </a:xfrm>
      </p:grpSpPr>
      <p:sp>
        <p:nvSpPr>
          <p:cNvPr id="2366" name="Google Shape;2366;p53"/>
          <p:cNvSpPr txBox="1"/>
          <p:nvPr>
            <p:ph type="title"/>
          </p:nvPr>
        </p:nvSpPr>
        <p:spPr>
          <a:xfrm>
            <a:off x="720000" y="865575"/>
            <a:ext cx="3519600" cy="229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t>the concept</a:t>
            </a:r>
            <a:endParaRPr/>
          </a:p>
        </p:txBody>
      </p:sp>
      <p:sp>
        <p:nvSpPr>
          <p:cNvPr id="2367" name="Google Shape;2367;p53"/>
          <p:cNvSpPr txBox="1"/>
          <p:nvPr>
            <p:ph idx="1" type="subTitle"/>
          </p:nvPr>
        </p:nvSpPr>
        <p:spPr>
          <a:xfrm>
            <a:off x="720000" y="3161625"/>
            <a:ext cx="3519600" cy="11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Images</a:t>
            </a:r>
            <a:r>
              <a:rPr lang="en"/>
              <a:t> reveal large amounts of data, so remember: use an image instead of a long text. Your audience will appreciate it</a:t>
            </a:r>
            <a:endParaRPr/>
          </a:p>
        </p:txBody>
      </p:sp>
      <p:pic>
        <p:nvPicPr>
          <p:cNvPr id="2368" name="Google Shape;2368;p53"/>
          <p:cNvPicPr preferRelativeResize="0"/>
          <p:nvPr>
            <p:ph idx="2" type="pic"/>
          </p:nvPr>
        </p:nvPicPr>
        <p:blipFill rotWithShape="1">
          <a:blip r:embed="rId3">
            <a:alphaModFix/>
          </a:blip>
          <a:srcRect b="0" l="14443" r="21926" t="0"/>
          <a:stretch/>
        </p:blipFill>
        <p:spPr>
          <a:xfrm>
            <a:off x="4552950" y="539500"/>
            <a:ext cx="3879598" cy="4069802"/>
          </a:xfrm>
          <a:prstGeom prst="rect">
            <a:avLst/>
          </a:prstGeom>
        </p:spPr>
      </p:pic>
      <p:sp>
        <p:nvSpPr>
          <p:cNvPr id="2369" name="Google Shape;2369;p53"/>
          <p:cNvSpPr/>
          <p:nvPr/>
        </p:nvSpPr>
        <p:spPr>
          <a:xfrm rot="-2374892">
            <a:off x="4053740" y="570432"/>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3"/>
          <p:cNvSpPr/>
          <p:nvPr/>
        </p:nvSpPr>
        <p:spPr>
          <a:xfrm rot="-2374892">
            <a:off x="7349390" y="4218507"/>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1" name="Google Shape;2371;p53"/>
          <p:cNvPicPr preferRelativeResize="0"/>
          <p:nvPr/>
        </p:nvPicPr>
        <p:blipFill>
          <a:blip r:embed="rId4">
            <a:alphaModFix/>
          </a:blip>
          <a:stretch>
            <a:fillRect/>
          </a:stretch>
        </p:blipFill>
        <p:spPr>
          <a:xfrm>
            <a:off x="7709777" y="632577"/>
            <a:ext cx="527826" cy="53219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8" name="Shape 1688"/>
        <p:cNvGrpSpPr/>
        <p:nvPr/>
      </p:nvGrpSpPr>
      <p:grpSpPr>
        <a:xfrm>
          <a:off x="0" y="0"/>
          <a:ext cx="0" cy="0"/>
          <a:chOff x="0" y="0"/>
          <a:chExt cx="0" cy="0"/>
        </a:xfrm>
      </p:grpSpPr>
      <p:sp>
        <p:nvSpPr>
          <p:cNvPr id="1689" name="Google Shape;1689;p36"/>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graphicFrame>
        <p:nvGraphicFramePr>
          <p:cNvPr id="1690" name="Google Shape;1690;p36"/>
          <p:cNvGraphicFramePr/>
          <p:nvPr/>
        </p:nvGraphicFramePr>
        <p:xfrm>
          <a:off x="720000" y="1817793"/>
          <a:ext cx="3000000" cy="3000000"/>
        </p:xfrm>
        <a:graphic>
          <a:graphicData uri="http://schemas.openxmlformats.org/drawingml/2006/table">
            <a:tbl>
              <a:tblPr>
                <a:noFill/>
                <a:tableStyleId>{10F797D7-DE8A-491B-99DB-53ACA5CC4F1D}</a:tableStyleId>
              </a:tblPr>
              <a:tblGrid>
                <a:gridCol w="2781800"/>
                <a:gridCol w="4922200"/>
              </a:tblGrid>
              <a:tr h="361525">
                <a:tc>
                  <a:txBody>
                    <a:bodyPr/>
                    <a:lstStyle/>
                    <a:p>
                      <a:pPr indent="0" lvl="0" marL="0" rtl="0" algn="l">
                        <a:spcBef>
                          <a:spcPts val="0"/>
                        </a:spcBef>
                        <a:spcAft>
                          <a:spcPts val="0"/>
                        </a:spcAft>
                        <a:buNone/>
                      </a:pPr>
                      <a:r>
                        <a:rPr b="1" lang="en" sz="1200">
                          <a:solidFill>
                            <a:schemeClr val="dk1"/>
                          </a:solidFill>
                          <a:uFill>
                            <a:noFill/>
                          </a:uFill>
                          <a:latin typeface="Yusei Magic"/>
                          <a:ea typeface="Yusei Magic"/>
                          <a:cs typeface="Yusei Magic"/>
                          <a:sym typeface="Yusei Magic"/>
                          <a:hlinkClick action="ppaction://hlinksldjump" r:id="rId3">
                            <a:extLst>
                              <a:ext uri="{A12FA001-AC4F-418D-AE19-62706E023703}">
                                <ahyp:hlinkClr val="tx"/>
                              </a:ext>
                            </a:extLst>
                          </a:hlinkClick>
                        </a:rPr>
                        <a:t>Fonts</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l">
                        <a:spcBef>
                          <a:spcPts val="0"/>
                        </a:spcBef>
                        <a:spcAft>
                          <a:spcPts val="1600"/>
                        </a:spcAft>
                        <a:buNone/>
                      </a:pPr>
                      <a:r>
                        <a:rPr lang="en" sz="1000">
                          <a:solidFill>
                            <a:schemeClr val="dk2"/>
                          </a:solidFill>
                          <a:latin typeface="Cabin"/>
                          <a:ea typeface="Cabin"/>
                          <a:cs typeface="Cabin"/>
                          <a:sym typeface="Cabin"/>
                        </a:rPr>
                        <a:t>To view this template correctly in PowerPoint, download and install the fonts we used</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361525">
                <a:tc>
                  <a:txBody>
                    <a:bodyPr/>
                    <a:lstStyle/>
                    <a:p>
                      <a:pPr indent="0" lvl="0" marL="0" rtl="0" algn="l">
                        <a:spcBef>
                          <a:spcPts val="0"/>
                        </a:spcBef>
                        <a:spcAft>
                          <a:spcPts val="0"/>
                        </a:spcAft>
                        <a:buNone/>
                      </a:pPr>
                      <a:r>
                        <a:rPr b="1" lang="en" sz="1200">
                          <a:solidFill>
                            <a:schemeClr val="dk1"/>
                          </a:solidFill>
                          <a:uFill>
                            <a:noFill/>
                          </a:uFill>
                          <a:latin typeface="Yusei Magic"/>
                          <a:ea typeface="Yusei Magic"/>
                          <a:cs typeface="Yusei Magic"/>
                          <a:sym typeface="Yusei Magic"/>
                          <a:hlinkClick action="ppaction://hlinksldjump" r:id="rId4">
                            <a:extLst>
                              <a:ext uri="{A12FA001-AC4F-418D-AE19-62706E023703}">
                                <ahyp:hlinkClr val="tx"/>
                              </a:ext>
                            </a:extLst>
                          </a:hlinkClick>
                        </a:rPr>
                        <a:t>Used</a:t>
                      </a:r>
                      <a:r>
                        <a:rPr b="1" lang="en" sz="1200">
                          <a:solidFill>
                            <a:schemeClr val="dk1"/>
                          </a:solidFill>
                          <a:latin typeface="Yusei Magic"/>
                          <a:ea typeface="Yusei Magic"/>
                          <a:cs typeface="Yusei Magic"/>
                          <a:sym typeface="Yusei Magic"/>
                        </a:rPr>
                        <a:t> and </a:t>
                      </a:r>
                      <a:r>
                        <a:rPr b="1" lang="en" sz="1200">
                          <a:solidFill>
                            <a:schemeClr val="dk1"/>
                          </a:solidFill>
                          <a:uFill>
                            <a:noFill/>
                          </a:uFill>
                          <a:latin typeface="Yusei Magic"/>
                          <a:ea typeface="Yusei Magic"/>
                          <a:cs typeface="Yusei Magic"/>
                          <a:sym typeface="Yusei Magic"/>
                          <a:hlinkClick action="ppaction://hlinksldjump" r:id="rId5">
                            <a:extLst>
                              <a:ext uri="{A12FA001-AC4F-418D-AE19-62706E023703}">
                                <ahyp:hlinkClr val="tx"/>
                              </a:ext>
                            </a:extLst>
                          </a:hlinkClick>
                        </a:rPr>
                        <a:t>alternative</a:t>
                      </a:r>
                      <a:r>
                        <a:rPr b="1" lang="en" sz="1200">
                          <a:solidFill>
                            <a:schemeClr val="dk1"/>
                          </a:solidFill>
                          <a:uFill>
                            <a:noFill/>
                          </a:uFill>
                          <a:latin typeface="Yusei Magic"/>
                          <a:ea typeface="Yusei Magic"/>
                          <a:cs typeface="Yusei Magic"/>
                          <a:sym typeface="Yusei Magic"/>
                          <a:hlinkClick action="ppaction://hlinksldjump" r:id="rId6">
                            <a:extLst>
                              <a:ext uri="{A12FA001-AC4F-418D-AE19-62706E023703}">
                                <ahyp:hlinkClr val="tx"/>
                              </a:ext>
                            </a:extLst>
                          </a:hlinkClick>
                        </a:rPr>
                        <a:t> resources</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1600"/>
                        </a:spcAft>
                        <a:buNone/>
                      </a:pPr>
                      <a:r>
                        <a:rPr lang="en" sz="1000">
                          <a:solidFill>
                            <a:schemeClr val="dk2"/>
                          </a:solidFill>
                          <a:latin typeface="Cabin"/>
                          <a:ea typeface="Cabin"/>
                          <a:cs typeface="Cabin"/>
                          <a:sym typeface="Cabin"/>
                        </a:rPr>
                        <a:t>An assortment of graphic resources that are suitable for use in this presentation</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361525">
                <a:tc>
                  <a:txBody>
                    <a:bodyPr/>
                    <a:lstStyle/>
                    <a:p>
                      <a:pPr indent="0" lvl="0" marL="0" rtl="0" algn="l">
                        <a:spcBef>
                          <a:spcPts val="0"/>
                        </a:spcBef>
                        <a:spcAft>
                          <a:spcPts val="0"/>
                        </a:spcAft>
                        <a:buNone/>
                      </a:pPr>
                      <a:r>
                        <a:rPr b="1" lang="en" sz="1200">
                          <a:solidFill>
                            <a:schemeClr val="dk1"/>
                          </a:solidFill>
                          <a:uFill>
                            <a:noFill/>
                          </a:uFill>
                          <a:latin typeface="Yusei Magic"/>
                          <a:ea typeface="Yusei Magic"/>
                          <a:cs typeface="Yusei Magic"/>
                          <a:sym typeface="Yusei Magic"/>
                          <a:hlinkClick action="ppaction://hlinksldjump" r:id="rId7">
                            <a:extLst>
                              <a:ext uri="{A12FA001-AC4F-418D-AE19-62706E023703}">
                                <ahyp:hlinkClr val="tx"/>
                              </a:ext>
                            </a:extLst>
                          </a:hlinkClick>
                        </a:rPr>
                        <a:t>Thanks slide</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l">
                        <a:spcBef>
                          <a:spcPts val="0"/>
                        </a:spcBef>
                        <a:spcAft>
                          <a:spcPts val="1600"/>
                        </a:spcAft>
                        <a:buNone/>
                      </a:pPr>
                      <a:r>
                        <a:rPr lang="en" sz="1000">
                          <a:solidFill>
                            <a:schemeClr val="dk2"/>
                          </a:solidFill>
                          <a:latin typeface="Cabin"/>
                          <a:ea typeface="Cabin"/>
                          <a:cs typeface="Cabin"/>
                          <a:sym typeface="Cabin"/>
                        </a:rPr>
                        <a:t>You must keep it so that proper credits for our design are given</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361525">
                <a:tc>
                  <a:txBody>
                    <a:bodyPr/>
                    <a:lstStyle/>
                    <a:p>
                      <a:pPr indent="0" lvl="0" marL="0" rtl="0" algn="l">
                        <a:spcBef>
                          <a:spcPts val="0"/>
                        </a:spcBef>
                        <a:spcAft>
                          <a:spcPts val="0"/>
                        </a:spcAft>
                        <a:buNone/>
                      </a:pPr>
                      <a:r>
                        <a:rPr b="1" lang="en" sz="1200">
                          <a:solidFill>
                            <a:schemeClr val="dk1"/>
                          </a:solidFill>
                          <a:uFill>
                            <a:noFill/>
                          </a:uFill>
                          <a:latin typeface="Yusei Magic"/>
                          <a:ea typeface="Yusei Magic"/>
                          <a:cs typeface="Yusei Magic"/>
                          <a:sym typeface="Yusei Magic"/>
                          <a:hlinkClick action="ppaction://hlinksldjump" r:id="rId8">
                            <a:extLst>
                              <a:ext uri="{A12FA001-AC4F-418D-AE19-62706E023703}">
                                <ahyp:hlinkClr val="tx"/>
                              </a:ext>
                            </a:extLst>
                          </a:hlinkClick>
                        </a:rPr>
                        <a:t>Colors</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l">
                        <a:spcBef>
                          <a:spcPts val="0"/>
                        </a:spcBef>
                        <a:spcAft>
                          <a:spcPts val="1600"/>
                        </a:spcAft>
                        <a:buNone/>
                      </a:pPr>
                      <a:r>
                        <a:rPr lang="en" sz="1000">
                          <a:solidFill>
                            <a:schemeClr val="dk2"/>
                          </a:solidFill>
                          <a:latin typeface="Cabin"/>
                          <a:ea typeface="Cabin"/>
                          <a:cs typeface="Cabin"/>
                          <a:sym typeface="Cabin"/>
                        </a:rPr>
                        <a:t>All the colors used in this presentation</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361525">
                <a:tc>
                  <a:txBody>
                    <a:bodyPr/>
                    <a:lstStyle/>
                    <a:p>
                      <a:pPr indent="0" lvl="0" marL="0" rtl="0" algn="l">
                        <a:spcBef>
                          <a:spcPts val="0"/>
                        </a:spcBef>
                        <a:spcAft>
                          <a:spcPts val="0"/>
                        </a:spcAft>
                        <a:buNone/>
                      </a:pPr>
                      <a:r>
                        <a:rPr b="1" lang="en" sz="1200">
                          <a:solidFill>
                            <a:schemeClr val="dk1"/>
                          </a:solidFill>
                          <a:uFill>
                            <a:noFill/>
                          </a:uFill>
                          <a:latin typeface="Yusei Magic"/>
                          <a:ea typeface="Yusei Magic"/>
                          <a:cs typeface="Yusei Magic"/>
                          <a:sym typeface="Yusei Magic"/>
                          <a:hlinkClick action="ppaction://hlinksldjump" r:id="rId9">
                            <a:extLst>
                              <a:ext uri="{A12FA001-AC4F-418D-AE19-62706E023703}">
                                <ahyp:hlinkClr val="tx"/>
                              </a:ext>
                            </a:extLst>
                          </a:hlinkClick>
                        </a:rPr>
                        <a:t>Icons</a:t>
                      </a:r>
                      <a:r>
                        <a:rPr b="1" lang="en" sz="1200">
                          <a:solidFill>
                            <a:schemeClr val="dk1"/>
                          </a:solidFill>
                          <a:latin typeface="Yusei Magic"/>
                          <a:ea typeface="Yusei Magic"/>
                          <a:cs typeface="Yusei Magic"/>
                          <a:sym typeface="Yusei Magic"/>
                        </a:rPr>
                        <a:t> and </a:t>
                      </a:r>
                      <a:r>
                        <a:rPr b="1" lang="en" sz="1200">
                          <a:solidFill>
                            <a:schemeClr val="dk1"/>
                          </a:solidFill>
                          <a:uFill>
                            <a:noFill/>
                          </a:uFill>
                          <a:latin typeface="Yusei Magic"/>
                          <a:ea typeface="Yusei Magic"/>
                          <a:cs typeface="Yusei Magic"/>
                          <a:sym typeface="Yusei Magic"/>
                          <a:hlinkClick action="ppaction://hlinksldjump" r:id="rId10">
                            <a:extLst>
                              <a:ext uri="{A12FA001-AC4F-418D-AE19-62706E023703}">
                                <ahyp:hlinkClr val="tx"/>
                              </a:ext>
                            </a:extLst>
                          </a:hlinkClick>
                        </a:rPr>
                        <a:t>infographic resources</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rPr lang="en" sz="1000">
                          <a:solidFill>
                            <a:schemeClr val="dk2"/>
                          </a:solidFill>
                          <a:latin typeface="Cabin"/>
                          <a:ea typeface="Cabin"/>
                          <a:cs typeface="Cabin"/>
                          <a:sym typeface="Cabin"/>
                        </a:rPr>
                        <a:t>These can be used in the template, and their size and color can be edited</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361525">
                <a:tc>
                  <a:txBody>
                    <a:bodyPr/>
                    <a:lstStyle/>
                    <a:p>
                      <a:pPr indent="0" lvl="0" marL="0" rtl="0" algn="l">
                        <a:spcBef>
                          <a:spcPts val="0"/>
                        </a:spcBef>
                        <a:spcAft>
                          <a:spcPts val="0"/>
                        </a:spcAft>
                        <a:buNone/>
                      </a:pPr>
                      <a:r>
                        <a:rPr b="1" lang="en" sz="1200">
                          <a:solidFill>
                            <a:schemeClr val="dk1"/>
                          </a:solidFill>
                          <a:latin typeface="Yusei Magic"/>
                          <a:ea typeface="Yusei Magic"/>
                          <a:cs typeface="Yusei Magic"/>
                          <a:sym typeface="Yusei Magic"/>
                        </a:rPr>
                        <a:t>Editable presentation theme </a:t>
                      </a:r>
                      <a:endParaRPr b="1" sz="1200">
                        <a:solidFill>
                          <a:schemeClr val="dk1"/>
                        </a:solidFill>
                        <a:latin typeface="Yusei Magic"/>
                        <a:ea typeface="Yusei Magic"/>
                        <a:cs typeface="Yusei Magic"/>
                        <a:sym typeface="Yusei Magic"/>
                      </a:endParaRPr>
                    </a:p>
                  </a:txBody>
                  <a:tcPr marT="0" marB="0" marR="91425" marL="274300" anchor="ctr">
                    <a:lnL cap="flat" cmpd="sng" w="38100">
                      <a:solidFill>
                        <a:schemeClr val="dk1"/>
                      </a:solidFill>
                      <a:prstDash val="solid"/>
                      <a:round/>
                      <a:headEnd len="sm" w="sm" type="none"/>
                      <a:tailEnd len="sm" w="sm" type="none"/>
                    </a:lnL>
                    <a:lnR cap="flat" cmpd="sng" w="38100">
                      <a:solidFill>
                        <a:schemeClr val="dk1">
                          <a:alpha val="0"/>
                        </a:schemeClr>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l">
                        <a:spcBef>
                          <a:spcPts val="0"/>
                        </a:spcBef>
                        <a:spcAft>
                          <a:spcPts val="1600"/>
                        </a:spcAft>
                        <a:buNone/>
                      </a:pPr>
                      <a:r>
                        <a:rPr lang="en" sz="1000">
                          <a:solidFill>
                            <a:schemeClr val="dk2"/>
                          </a:solidFill>
                          <a:latin typeface="Cabin"/>
                          <a:ea typeface="Cabin"/>
                          <a:cs typeface="Cabin"/>
                          <a:sym typeface="Cabin"/>
                        </a:rPr>
                        <a:t>You can edit the master slides easily. For more info, click </a:t>
                      </a:r>
                      <a:r>
                        <a:rPr b="1" lang="en" sz="1100" u="sng">
                          <a:solidFill>
                            <a:schemeClr val="dk2"/>
                          </a:solidFill>
                          <a:latin typeface="Cabin"/>
                          <a:ea typeface="Cabin"/>
                          <a:cs typeface="Cabin"/>
                          <a:sym typeface="Cabin"/>
                          <a:hlinkClick r:id="rId11">
                            <a:extLst>
                              <a:ext uri="{A12FA001-AC4F-418D-AE19-62706E023703}">
                                <ahyp:hlinkClr val="tx"/>
                              </a:ext>
                            </a:extLst>
                          </a:hlinkClick>
                        </a:rPr>
                        <a:t>here</a:t>
                      </a:r>
                      <a:endParaRPr sz="1000">
                        <a:solidFill>
                          <a:schemeClr val="dk2"/>
                        </a:solidFill>
                        <a:latin typeface="Cabin"/>
                        <a:ea typeface="Cabin"/>
                        <a:cs typeface="Cabin"/>
                        <a:sym typeface="Cabin"/>
                      </a:endParaRPr>
                    </a:p>
                  </a:txBody>
                  <a:tcPr marT="0" marB="0" marR="91425" marL="91425" anchor="ctr">
                    <a:lnL cap="flat" cmpd="sng" w="38100">
                      <a:solidFill>
                        <a:schemeClr val="dk1">
                          <a:alpha val="0"/>
                        </a:schemeClr>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r>
            </a:tbl>
          </a:graphicData>
        </a:graphic>
      </p:graphicFrame>
      <p:sp>
        <p:nvSpPr>
          <p:cNvPr id="1691" name="Google Shape;1691;p36"/>
          <p:cNvSpPr txBox="1"/>
          <p:nvPr/>
        </p:nvSpPr>
        <p:spPr>
          <a:xfrm>
            <a:off x="720000" y="1305025"/>
            <a:ext cx="7704000" cy="369900"/>
          </a:xfrm>
          <a:prstGeom prst="rect">
            <a:avLst/>
          </a:prstGeom>
          <a:noFill/>
          <a:ln>
            <a:noFill/>
          </a:ln>
        </p:spPr>
        <p:txBody>
          <a:bodyPr anchorCtr="0" anchor="t" bIns="91425" lIns="91425" spcFirstLastPara="1" rIns="0" wrap="square" tIns="91425">
            <a:noAutofit/>
          </a:bodyPr>
          <a:lstStyle/>
          <a:p>
            <a:pPr indent="0" lvl="0" marL="0" rtl="0" algn="ctr">
              <a:spcBef>
                <a:spcPts val="0"/>
              </a:spcBef>
              <a:spcAft>
                <a:spcPts val="0"/>
              </a:spcAft>
              <a:buNone/>
            </a:pPr>
            <a:r>
              <a:rPr lang="en" sz="1200">
                <a:solidFill>
                  <a:schemeClr val="dk2"/>
                </a:solidFill>
                <a:latin typeface="Cabin"/>
                <a:ea typeface="Cabin"/>
                <a:cs typeface="Cabin"/>
                <a:sym typeface="Cabin"/>
              </a:rPr>
              <a:t>You can delete this slide when you’re done editing the presentation</a:t>
            </a:r>
            <a:endParaRPr b="1" sz="1200">
              <a:solidFill>
                <a:schemeClr val="dk2"/>
              </a:solidFill>
              <a:latin typeface="Cabin"/>
              <a:ea typeface="Cabin"/>
              <a:cs typeface="Cabin"/>
              <a:sym typeface="Cabin"/>
            </a:endParaRPr>
          </a:p>
        </p:txBody>
      </p:sp>
      <p:sp>
        <p:nvSpPr>
          <p:cNvPr id="1692" name="Google Shape;1692;p36"/>
          <p:cNvSpPr txBox="1"/>
          <p:nvPr/>
        </p:nvSpPr>
        <p:spPr>
          <a:xfrm>
            <a:off x="1020652" y="4133675"/>
            <a:ext cx="32847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2"/>
                </a:solidFill>
                <a:latin typeface="Cabin"/>
                <a:ea typeface="Cabin"/>
                <a:cs typeface="Cabin"/>
                <a:sym typeface="Cabin"/>
              </a:rPr>
              <a:t>For more info:</a:t>
            </a:r>
            <a:br>
              <a:rPr b="1" lang="en" sz="800">
                <a:solidFill>
                  <a:schemeClr val="dk2"/>
                </a:solidFill>
                <a:latin typeface="Cabin"/>
                <a:ea typeface="Cabin"/>
                <a:cs typeface="Cabin"/>
                <a:sym typeface="Cabin"/>
              </a:rPr>
            </a:br>
            <a:r>
              <a:rPr b="1" lang="en" sz="1000" u="sng">
                <a:solidFill>
                  <a:schemeClr val="dk2"/>
                </a:solidFill>
                <a:latin typeface="Cabin"/>
                <a:ea typeface="Cabin"/>
                <a:cs typeface="Cabin"/>
                <a:sym typeface="Cabin"/>
                <a:hlinkClick r:id="rId12">
                  <a:extLst>
                    <a:ext uri="{A12FA001-AC4F-418D-AE19-62706E023703}">
                      <ahyp:hlinkClr val="tx"/>
                    </a:ext>
                  </a:extLst>
                </a:hlinkClick>
              </a:rPr>
              <a:t>SLIDESGO</a:t>
            </a:r>
            <a:r>
              <a:rPr b="1" lang="en" sz="1000">
                <a:solidFill>
                  <a:schemeClr val="dk2"/>
                </a:solidFill>
                <a:uFill>
                  <a:noFill/>
                </a:uFill>
                <a:latin typeface="Cabin"/>
                <a:ea typeface="Cabin"/>
                <a:cs typeface="Cabin"/>
                <a:sym typeface="Cabin"/>
                <a:hlinkClick r:id="rId13">
                  <a:extLst>
                    <a:ext uri="{A12FA001-AC4F-418D-AE19-62706E023703}">
                      <ahyp:hlinkClr val="tx"/>
                    </a:ext>
                  </a:extLst>
                </a:hlinkClick>
              </a:rPr>
              <a:t> </a:t>
            </a:r>
            <a:r>
              <a:rPr b="1" lang="en" sz="1000">
                <a:solidFill>
                  <a:schemeClr val="dk2"/>
                </a:solidFill>
                <a:latin typeface="Cabin"/>
                <a:ea typeface="Cabin"/>
                <a:cs typeface="Cabin"/>
                <a:sym typeface="Cabin"/>
              </a:rPr>
              <a:t>| </a:t>
            </a:r>
            <a:r>
              <a:rPr b="1" lang="en" sz="1000" u="sng">
                <a:solidFill>
                  <a:schemeClr val="dk2"/>
                </a:solidFill>
                <a:latin typeface="Cabin"/>
                <a:ea typeface="Cabin"/>
                <a:cs typeface="Cabin"/>
                <a:sym typeface="Cabin"/>
                <a:hlinkClick r:id="rId14">
                  <a:extLst>
                    <a:ext uri="{A12FA001-AC4F-418D-AE19-62706E023703}">
                      <ahyp:hlinkClr val="tx"/>
                    </a:ext>
                  </a:extLst>
                </a:hlinkClick>
              </a:rPr>
              <a:t>BLOG</a:t>
            </a:r>
            <a:r>
              <a:rPr b="1" lang="en" sz="1000">
                <a:solidFill>
                  <a:schemeClr val="dk2"/>
                </a:solidFill>
                <a:latin typeface="Cabin"/>
                <a:ea typeface="Cabin"/>
                <a:cs typeface="Cabin"/>
                <a:sym typeface="Cabin"/>
              </a:rPr>
              <a:t> | </a:t>
            </a:r>
            <a:r>
              <a:rPr b="1" lang="en" sz="1000" u="sng">
                <a:solidFill>
                  <a:schemeClr val="dk2"/>
                </a:solidFill>
                <a:latin typeface="Cabin"/>
                <a:ea typeface="Cabin"/>
                <a:cs typeface="Cabin"/>
                <a:sym typeface="Cabin"/>
                <a:hlinkClick r:id="rId15">
                  <a:extLst>
                    <a:ext uri="{A12FA001-AC4F-418D-AE19-62706E023703}">
                      <ahyp:hlinkClr val="tx"/>
                    </a:ext>
                  </a:extLst>
                </a:hlinkClick>
              </a:rPr>
              <a:t>FAQ</a:t>
            </a:r>
            <a:r>
              <a:rPr b="1" lang="en" sz="1000" u="sng">
                <a:solidFill>
                  <a:schemeClr val="dk2"/>
                </a:solidFill>
                <a:latin typeface="Cabin"/>
                <a:ea typeface="Cabin"/>
                <a:cs typeface="Cabin"/>
                <a:sym typeface="Cabin"/>
              </a:rPr>
              <a:t>s</a:t>
            </a:r>
            <a:endParaRPr b="1" sz="1000" u="sng">
              <a:solidFill>
                <a:schemeClr val="dk2"/>
              </a:solidFill>
              <a:latin typeface="Cabin"/>
              <a:ea typeface="Cabin"/>
              <a:cs typeface="Cabin"/>
              <a:sym typeface="Cabin"/>
            </a:endParaRPr>
          </a:p>
        </p:txBody>
      </p:sp>
      <p:sp>
        <p:nvSpPr>
          <p:cNvPr id="1693" name="Google Shape;1693;p36"/>
          <p:cNvSpPr txBox="1"/>
          <p:nvPr/>
        </p:nvSpPr>
        <p:spPr>
          <a:xfrm>
            <a:off x="4838648" y="4133675"/>
            <a:ext cx="32847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2"/>
                </a:solidFill>
                <a:latin typeface="Cabin"/>
                <a:ea typeface="Cabin"/>
                <a:cs typeface="Cabin"/>
                <a:sym typeface="Cabin"/>
              </a:rPr>
              <a:t>You can visit our sister </a:t>
            </a:r>
            <a:r>
              <a:rPr b="1" lang="en" sz="800">
                <a:solidFill>
                  <a:schemeClr val="dk2"/>
                </a:solidFill>
                <a:latin typeface="Cabin"/>
                <a:ea typeface="Cabin"/>
                <a:cs typeface="Cabin"/>
                <a:sym typeface="Cabin"/>
              </a:rPr>
              <a:t>projects</a:t>
            </a:r>
            <a:r>
              <a:rPr b="1" lang="en" sz="800">
                <a:solidFill>
                  <a:schemeClr val="dk2"/>
                </a:solidFill>
                <a:latin typeface="Cabin"/>
                <a:ea typeface="Cabin"/>
                <a:cs typeface="Cabin"/>
                <a:sym typeface="Cabin"/>
              </a:rPr>
              <a:t>:</a:t>
            </a:r>
            <a:br>
              <a:rPr b="1" lang="en" sz="800">
                <a:solidFill>
                  <a:schemeClr val="dk2"/>
                </a:solidFill>
                <a:latin typeface="Cabin"/>
                <a:ea typeface="Cabin"/>
                <a:cs typeface="Cabin"/>
                <a:sym typeface="Cabin"/>
              </a:rPr>
            </a:br>
            <a:r>
              <a:rPr b="1" lang="en" sz="1000" u="sng">
                <a:solidFill>
                  <a:schemeClr val="dk2"/>
                </a:solidFill>
                <a:latin typeface="Cabin"/>
                <a:ea typeface="Cabin"/>
                <a:cs typeface="Cabin"/>
                <a:sym typeface="Cabin"/>
                <a:hlinkClick r:id="rId16">
                  <a:extLst>
                    <a:ext uri="{A12FA001-AC4F-418D-AE19-62706E023703}">
                      <ahyp:hlinkClr val="tx"/>
                    </a:ext>
                  </a:extLst>
                </a:hlinkClick>
              </a:rPr>
              <a:t>FREEPIK</a:t>
            </a:r>
            <a:r>
              <a:rPr b="1" lang="en" sz="1000">
                <a:solidFill>
                  <a:schemeClr val="dk2"/>
                </a:solidFill>
                <a:latin typeface="Cabin"/>
                <a:ea typeface="Cabin"/>
                <a:cs typeface="Cabin"/>
                <a:sym typeface="Cabin"/>
              </a:rPr>
              <a:t> | </a:t>
            </a:r>
            <a:r>
              <a:rPr b="1" lang="en" sz="1000" u="sng">
                <a:solidFill>
                  <a:schemeClr val="dk2"/>
                </a:solidFill>
                <a:latin typeface="Cabin"/>
                <a:ea typeface="Cabin"/>
                <a:cs typeface="Cabin"/>
                <a:sym typeface="Cabin"/>
                <a:hlinkClick r:id="rId17">
                  <a:extLst>
                    <a:ext uri="{A12FA001-AC4F-418D-AE19-62706E023703}">
                      <ahyp:hlinkClr val="tx"/>
                    </a:ext>
                  </a:extLst>
                </a:hlinkClick>
              </a:rPr>
              <a:t>FLATICON</a:t>
            </a:r>
            <a:r>
              <a:rPr b="1" lang="en" sz="1000">
                <a:solidFill>
                  <a:schemeClr val="dk2"/>
                </a:solidFill>
                <a:latin typeface="Cabin"/>
                <a:ea typeface="Cabin"/>
                <a:cs typeface="Cabin"/>
                <a:sym typeface="Cabin"/>
              </a:rPr>
              <a:t> | </a:t>
            </a:r>
            <a:r>
              <a:rPr b="1" lang="en" sz="1000" u="sng">
                <a:solidFill>
                  <a:schemeClr val="dk2"/>
                </a:solidFill>
                <a:latin typeface="Cabin"/>
                <a:ea typeface="Cabin"/>
                <a:cs typeface="Cabin"/>
                <a:sym typeface="Cabin"/>
                <a:hlinkClick r:id="rId18">
                  <a:extLst>
                    <a:ext uri="{A12FA001-AC4F-418D-AE19-62706E023703}">
                      <ahyp:hlinkClr val="tx"/>
                    </a:ext>
                  </a:extLst>
                </a:hlinkClick>
              </a:rPr>
              <a:t>STORYSET</a:t>
            </a:r>
            <a:r>
              <a:rPr b="1" lang="en" sz="1000">
                <a:solidFill>
                  <a:schemeClr val="dk2"/>
                </a:solidFill>
                <a:latin typeface="Cabin"/>
                <a:ea typeface="Cabin"/>
                <a:cs typeface="Cabin"/>
                <a:sym typeface="Cabin"/>
              </a:rPr>
              <a:t> | </a:t>
            </a:r>
            <a:r>
              <a:rPr b="1" lang="en" sz="1000" u="sng">
                <a:solidFill>
                  <a:schemeClr val="dk2"/>
                </a:solidFill>
                <a:latin typeface="Cabin"/>
                <a:ea typeface="Cabin"/>
                <a:cs typeface="Cabin"/>
                <a:sym typeface="Cabin"/>
                <a:hlinkClick r:id="rId19">
                  <a:extLst>
                    <a:ext uri="{A12FA001-AC4F-418D-AE19-62706E023703}">
                      <ahyp:hlinkClr val="tx"/>
                    </a:ext>
                  </a:extLst>
                </a:hlinkClick>
              </a:rPr>
              <a:t>WEPIK</a:t>
            </a:r>
            <a:r>
              <a:rPr b="1" lang="en" sz="1000">
                <a:solidFill>
                  <a:schemeClr val="dk2"/>
                </a:solidFill>
                <a:uFill>
                  <a:noFill/>
                </a:uFill>
                <a:latin typeface="Cabin"/>
                <a:ea typeface="Cabin"/>
                <a:cs typeface="Cabin"/>
                <a:sym typeface="Cabin"/>
                <a:hlinkClick r:id="rId20">
                  <a:extLst>
                    <a:ext uri="{A12FA001-AC4F-418D-AE19-62706E023703}">
                      <ahyp:hlinkClr val="tx"/>
                    </a:ext>
                  </a:extLst>
                </a:hlinkClick>
              </a:rPr>
              <a:t> </a:t>
            </a:r>
            <a:r>
              <a:rPr b="1" lang="en" sz="1000">
                <a:solidFill>
                  <a:schemeClr val="dk2"/>
                </a:solidFill>
                <a:latin typeface="Cabin"/>
                <a:ea typeface="Cabin"/>
                <a:cs typeface="Cabin"/>
                <a:sym typeface="Cabin"/>
              </a:rPr>
              <a:t>| </a:t>
            </a:r>
            <a:r>
              <a:rPr b="1" lang="en" sz="1000" u="sng">
                <a:solidFill>
                  <a:schemeClr val="dk2"/>
                </a:solidFill>
                <a:latin typeface="Cabin"/>
                <a:ea typeface="Cabin"/>
                <a:cs typeface="Cabin"/>
                <a:sym typeface="Cabin"/>
                <a:hlinkClick r:id="rId21">
                  <a:extLst>
                    <a:ext uri="{A12FA001-AC4F-418D-AE19-62706E023703}">
                      <ahyp:hlinkClr val="tx"/>
                    </a:ext>
                  </a:extLst>
                </a:hlinkClick>
              </a:rPr>
              <a:t>VIDEVO</a:t>
            </a:r>
            <a:endParaRPr b="1" sz="1000">
              <a:solidFill>
                <a:schemeClr val="dk2"/>
              </a:solidFill>
              <a:latin typeface="Cabin"/>
              <a:ea typeface="Cabin"/>
              <a:cs typeface="Cabin"/>
              <a:sym typeface="Cabin"/>
            </a:endParaRPr>
          </a:p>
        </p:txBody>
      </p:sp>
      <p:sp>
        <p:nvSpPr>
          <p:cNvPr id="1694" name="Google Shape;1694;p36"/>
          <p:cNvSpPr/>
          <p:nvPr/>
        </p:nvSpPr>
        <p:spPr>
          <a:xfrm rot="-2520682">
            <a:off x="7820471" y="3705258"/>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6"/>
          <p:cNvSpPr/>
          <p:nvPr/>
        </p:nvSpPr>
        <p:spPr>
          <a:xfrm rot="-2520682">
            <a:off x="314771" y="1705008"/>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5" name="Shape 2375"/>
        <p:cNvGrpSpPr/>
        <p:nvPr/>
      </p:nvGrpSpPr>
      <p:grpSpPr>
        <a:xfrm>
          <a:off x="0" y="0"/>
          <a:ext cx="0" cy="0"/>
          <a:chOff x="0" y="0"/>
          <a:chExt cx="0" cy="0"/>
        </a:xfrm>
      </p:grpSpPr>
      <p:sp>
        <p:nvSpPr>
          <p:cNvPr id="2376" name="Google Shape;2376;p54"/>
          <p:cNvSpPr/>
          <p:nvPr/>
        </p:nvSpPr>
        <p:spPr>
          <a:xfrm>
            <a:off x="713100" y="866700"/>
            <a:ext cx="7717800" cy="34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4"/>
          <p:cNvSpPr txBox="1"/>
          <p:nvPr>
            <p:ph type="title"/>
          </p:nvPr>
        </p:nvSpPr>
        <p:spPr>
          <a:xfrm>
            <a:off x="1284000" y="1339825"/>
            <a:ext cx="6576000" cy="1716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98,300,000</a:t>
            </a:r>
            <a:endParaRPr/>
          </a:p>
        </p:txBody>
      </p:sp>
      <p:sp>
        <p:nvSpPr>
          <p:cNvPr id="2378" name="Google Shape;2378;p54"/>
          <p:cNvSpPr txBox="1"/>
          <p:nvPr>
            <p:ph idx="1" type="subTitle"/>
          </p:nvPr>
        </p:nvSpPr>
        <p:spPr>
          <a:xfrm>
            <a:off x="1284000" y="3056375"/>
            <a:ext cx="6576000" cy="49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Big </a:t>
            </a:r>
            <a:r>
              <a:rPr b="1" lang="en"/>
              <a:t>numbers</a:t>
            </a:r>
            <a:r>
              <a:rPr lang="en"/>
              <a:t> catch your audience’s attention</a:t>
            </a:r>
            <a:endParaRPr/>
          </a:p>
        </p:txBody>
      </p:sp>
      <p:sp>
        <p:nvSpPr>
          <p:cNvPr id="2379" name="Google Shape;2379;p54"/>
          <p:cNvSpPr/>
          <p:nvPr/>
        </p:nvSpPr>
        <p:spPr>
          <a:xfrm rot="8425108">
            <a:off x="213033" y="913332"/>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0" name="Google Shape;2380;p54"/>
          <p:cNvGrpSpPr/>
          <p:nvPr/>
        </p:nvGrpSpPr>
        <p:grpSpPr>
          <a:xfrm>
            <a:off x="8087931" y="2388073"/>
            <a:ext cx="630518" cy="410424"/>
            <a:chOff x="-631325" y="2153650"/>
            <a:chExt cx="310325" cy="202000"/>
          </a:xfrm>
        </p:grpSpPr>
        <p:sp>
          <p:nvSpPr>
            <p:cNvPr id="2381" name="Google Shape;2381;p54"/>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4"/>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4"/>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4"/>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 name="Google Shape;2385;p54"/>
          <p:cNvGrpSpPr/>
          <p:nvPr/>
        </p:nvGrpSpPr>
        <p:grpSpPr>
          <a:xfrm>
            <a:off x="6271159" y="3005699"/>
            <a:ext cx="972675" cy="1065926"/>
            <a:chOff x="-918325" y="2773475"/>
            <a:chExt cx="512150" cy="561250"/>
          </a:xfrm>
        </p:grpSpPr>
        <p:sp>
          <p:nvSpPr>
            <p:cNvPr id="2386" name="Google Shape;2386;p54"/>
            <p:cNvSpPr/>
            <p:nvPr/>
          </p:nvSpPr>
          <p:spPr>
            <a:xfrm>
              <a:off x="-717950" y="3056525"/>
              <a:ext cx="61900" cy="140900"/>
            </a:xfrm>
            <a:custGeom>
              <a:rect b="b" l="l" r="r" t="t"/>
              <a:pathLst>
                <a:path extrusionOk="0" h="5636" w="2476">
                  <a:moveTo>
                    <a:pt x="1485" y="0"/>
                  </a:moveTo>
                  <a:cubicBezTo>
                    <a:pt x="1352" y="743"/>
                    <a:pt x="1086" y="1466"/>
                    <a:pt x="895" y="2190"/>
                  </a:cubicBezTo>
                  <a:cubicBezTo>
                    <a:pt x="591" y="3256"/>
                    <a:pt x="286" y="4322"/>
                    <a:pt x="0" y="5388"/>
                  </a:cubicBezTo>
                  <a:lnTo>
                    <a:pt x="286" y="5464"/>
                  </a:lnTo>
                  <a:lnTo>
                    <a:pt x="1009" y="5636"/>
                  </a:lnTo>
                  <a:cubicBezTo>
                    <a:pt x="1333" y="4379"/>
                    <a:pt x="1657" y="3123"/>
                    <a:pt x="1999" y="1885"/>
                  </a:cubicBezTo>
                  <a:cubicBezTo>
                    <a:pt x="2152" y="1352"/>
                    <a:pt x="2304" y="838"/>
                    <a:pt x="2475" y="305"/>
                  </a:cubicBezTo>
                  <a:cubicBezTo>
                    <a:pt x="2133" y="229"/>
                    <a:pt x="1809" y="115"/>
                    <a:pt x="14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4"/>
            <p:cNvSpPr/>
            <p:nvPr/>
          </p:nvSpPr>
          <p:spPr>
            <a:xfrm>
              <a:off x="-805050" y="2870975"/>
              <a:ext cx="307000" cy="337875"/>
            </a:xfrm>
            <a:custGeom>
              <a:rect b="b" l="l" r="r" t="t"/>
              <a:pathLst>
                <a:path extrusionOk="0" h="13515" w="12280">
                  <a:moveTo>
                    <a:pt x="6144" y="0"/>
                  </a:moveTo>
                  <a:cubicBezTo>
                    <a:pt x="5648" y="0"/>
                    <a:pt x="5139" y="67"/>
                    <a:pt x="4627" y="207"/>
                  </a:cubicBezTo>
                  <a:cubicBezTo>
                    <a:pt x="2647" y="740"/>
                    <a:pt x="1105" y="2282"/>
                    <a:pt x="553" y="4243"/>
                  </a:cubicBezTo>
                  <a:cubicBezTo>
                    <a:pt x="0" y="6185"/>
                    <a:pt x="534" y="8450"/>
                    <a:pt x="2418" y="9440"/>
                  </a:cubicBezTo>
                  <a:cubicBezTo>
                    <a:pt x="2494" y="9459"/>
                    <a:pt x="2533" y="9536"/>
                    <a:pt x="2571" y="9612"/>
                  </a:cubicBezTo>
                  <a:cubicBezTo>
                    <a:pt x="2609" y="9688"/>
                    <a:pt x="2628" y="9764"/>
                    <a:pt x="2590" y="9840"/>
                  </a:cubicBezTo>
                  <a:lnTo>
                    <a:pt x="1999" y="12410"/>
                  </a:lnTo>
                  <a:cubicBezTo>
                    <a:pt x="2380" y="12486"/>
                    <a:pt x="2742" y="12582"/>
                    <a:pt x="3104" y="12696"/>
                  </a:cubicBezTo>
                  <a:cubicBezTo>
                    <a:pt x="3503" y="11268"/>
                    <a:pt x="3903" y="9821"/>
                    <a:pt x="4303" y="8393"/>
                  </a:cubicBezTo>
                  <a:cubicBezTo>
                    <a:pt x="4398" y="8070"/>
                    <a:pt x="4531" y="7670"/>
                    <a:pt x="4608" y="7270"/>
                  </a:cubicBezTo>
                  <a:cubicBezTo>
                    <a:pt x="4075" y="7042"/>
                    <a:pt x="3465" y="6699"/>
                    <a:pt x="3408" y="6071"/>
                  </a:cubicBezTo>
                  <a:cubicBezTo>
                    <a:pt x="3351" y="5614"/>
                    <a:pt x="3656" y="5062"/>
                    <a:pt x="4170" y="5062"/>
                  </a:cubicBezTo>
                  <a:cubicBezTo>
                    <a:pt x="4855" y="5062"/>
                    <a:pt x="5065" y="5918"/>
                    <a:pt x="5065" y="6470"/>
                  </a:cubicBezTo>
                  <a:cubicBezTo>
                    <a:pt x="5065" y="6642"/>
                    <a:pt x="5065" y="6832"/>
                    <a:pt x="5026" y="7023"/>
                  </a:cubicBezTo>
                  <a:lnTo>
                    <a:pt x="5312" y="7118"/>
                  </a:lnTo>
                  <a:cubicBezTo>
                    <a:pt x="5560" y="7213"/>
                    <a:pt x="5826" y="7289"/>
                    <a:pt x="6074" y="7327"/>
                  </a:cubicBezTo>
                  <a:lnTo>
                    <a:pt x="6074" y="7308"/>
                  </a:lnTo>
                  <a:cubicBezTo>
                    <a:pt x="6169" y="6927"/>
                    <a:pt x="6359" y="6585"/>
                    <a:pt x="6645" y="6318"/>
                  </a:cubicBezTo>
                  <a:cubicBezTo>
                    <a:pt x="6807" y="6190"/>
                    <a:pt x="7020" y="6115"/>
                    <a:pt x="7227" y="6115"/>
                  </a:cubicBezTo>
                  <a:cubicBezTo>
                    <a:pt x="7481" y="6115"/>
                    <a:pt x="7727" y="6227"/>
                    <a:pt x="7863" y="6489"/>
                  </a:cubicBezTo>
                  <a:cubicBezTo>
                    <a:pt x="8130" y="7003"/>
                    <a:pt x="7730" y="7537"/>
                    <a:pt x="7235" y="7708"/>
                  </a:cubicBezTo>
                  <a:cubicBezTo>
                    <a:pt x="7023" y="7778"/>
                    <a:pt x="6801" y="7818"/>
                    <a:pt x="6576" y="7818"/>
                  </a:cubicBezTo>
                  <a:cubicBezTo>
                    <a:pt x="6497" y="7818"/>
                    <a:pt x="6419" y="7813"/>
                    <a:pt x="6340" y="7803"/>
                  </a:cubicBezTo>
                  <a:cubicBezTo>
                    <a:pt x="6226" y="8165"/>
                    <a:pt x="6112" y="8546"/>
                    <a:pt x="6016" y="8907"/>
                  </a:cubicBezTo>
                  <a:cubicBezTo>
                    <a:pt x="5598" y="10316"/>
                    <a:pt x="5236" y="11744"/>
                    <a:pt x="4874" y="13153"/>
                  </a:cubicBezTo>
                  <a:lnTo>
                    <a:pt x="5731" y="13362"/>
                  </a:lnTo>
                  <a:cubicBezTo>
                    <a:pt x="5759" y="13353"/>
                    <a:pt x="5793" y="13348"/>
                    <a:pt x="5826" y="13348"/>
                  </a:cubicBezTo>
                  <a:cubicBezTo>
                    <a:pt x="5859" y="13348"/>
                    <a:pt x="5893" y="13353"/>
                    <a:pt x="5921" y="13362"/>
                  </a:cubicBezTo>
                  <a:cubicBezTo>
                    <a:pt x="6035" y="13400"/>
                    <a:pt x="6169" y="13457"/>
                    <a:pt x="6321" y="13514"/>
                  </a:cubicBezTo>
                  <a:lnTo>
                    <a:pt x="6378" y="13514"/>
                  </a:lnTo>
                  <a:cubicBezTo>
                    <a:pt x="6645" y="12829"/>
                    <a:pt x="6854" y="12087"/>
                    <a:pt x="7006" y="11344"/>
                  </a:cubicBezTo>
                  <a:cubicBezTo>
                    <a:pt x="7036" y="11210"/>
                    <a:pt x="7160" y="11111"/>
                    <a:pt x="7294" y="11111"/>
                  </a:cubicBezTo>
                  <a:cubicBezTo>
                    <a:pt x="7331" y="11111"/>
                    <a:pt x="7369" y="11118"/>
                    <a:pt x="7406" y="11135"/>
                  </a:cubicBezTo>
                  <a:lnTo>
                    <a:pt x="7501" y="11135"/>
                  </a:lnTo>
                  <a:cubicBezTo>
                    <a:pt x="7715" y="11189"/>
                    <a:pt x="7922" y="11214"/>
                    <a:pt x="8121" y="11214"/>
                  </a:cubicBezTo>
                  <a:cubicBezTo>
                    <a:pt x="10241" y="11214"/>
                    <a:pt x="11505" y="8339"/>
                    <a:pt x="11766" y="6547"/>
                  </a:cubicBezTo>
                  <a:cubicBezTo>
                    <a:pt x="12280" y="2999"/>
                    <a:pt x="9489" y="0"/>
                    <a:pt x="6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4"/>
            <p:cNvSpPr/>
            <p:nvPr/>
          </p:nvSpPr>
          <p:spPr>
            <a:xfrm>
              <a:off x="-766975" y="3274025"/>
              <a:ext cx="82850" cy="44100"/>
            </a:xfrm>
            <a:custGeom>
              <a:rect b="b" l="l" r="r" t="t"/>
              <a:pathLst>
                <a:path extrusionOk="0" h="1764" w="3314">
                  <a:moveTo>
                    <a:pt x="77" y="1"/>
                  </a:moveTo>
                  <a:lnTo>
                    <a:pt x="77" y="1"/>
                  </a:lnTo>
                  <a:cubicBezTo>
                    <a:pt x="0" y="800"/>
                    <a:pt x="210" y="1447"/>
                    <a:pt x="1143" y="1676"/>
                  </a:cubicBezTo>
                  <a:cubicBezTo>
                    <a:pt x="1369" y="1730"/>
                    <a:pt x="1624" y="1764"/>
                    <a:pt x="1879" y="1764"/>
                  </a:cubicBezTo>
                  <a:cubicBezTo>
                    <a:pt x="2523" y="1764"/>
                    <a:pt x="3163" y="1545"/>
                    <a:pt x="3313" y="876"/>
                  </a:cubicBezTo>
                  <a:cubicBezTo>
                    <a:pt x="2742" y="781"/>
                    <a:pt x="2152" y="648"/>
                    <a:pt x="1581" y="477"/>
                  </a:cubicBezTo>
                  <a:cubicBezTo>
                    <a:pt x="1086" y="324"/>
                    <a:pt x="572" y="172"/>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4"/>
            <p:cNvSpPr/>
            <p:nvPr/>
          </p:nvSpPr>
          <p:spPr>
            <a:xfrm>
              <a:off x="-786025" y="3196325"/>
              <a:ext cx="154725" cy="82600"/>
            </a:xfrm>
            <a:custGeom>
              <a:rect b="b" l="l" r="r" t="t"/>
              <a:pathLst>
                <a:path extrusionOk="0" h="3304" w="6189">
                  <a:moveTo>
                    <a:pt x="1303" y="1123"/>
                  </a:moveTo>
                  <a:cubicBezTo>
                    <a:pt x="1319" y="1123"/>
                    <a:pt x="1336" y="1125"/>
                    <a:pt x="1353" y="1129"/>
                  </a:cubicBezTo>
                  <a:cubicBezTo>
                    <a:pt x="2476" y="1471"/>
                    <a:pt x="3599" y="1719"/>
                    <a:pt x="4760" y="1909"/>
                  </a:cubicBezTo>
                  <a:cubicBezTo>
                    <a:pt x="4996" y="1945"/>
                    <a:pt x="4904" y="2293"/>
                    <a:pt x="4681" y="2293"/>
                  </a:cubicBezTo>
                  <a:cubicBezTo>
                    <a:pt x="4669" y="2293"/>
                    <a:pt x="4658" y="2292"/>
                    <a:pt x="4646" y="2290"/>
                  </a:cubicBezTo>
                  <a:cubicBezTo>
                    <a:pt x="3504" y="2119"/>
                    <a:pt x="2362" y="1852"/>
                    <a:pt x="1257" y="1528"/>
                  </a:cubicBezTo>
                  <a:cubicBezTo>
                    <a:pt x="1009" y="1458"/>
                    <a:pt x="1091" y="1123"/>
                    <a:pt x="1303" y="1123"/>
                  </a:cubicBezTo>
                  <a:close/>
                  <a:moveTo>
                    <a:pt x="593" y="1"/>
                  </a:moveTo>
                  <a:cubicBezTo>
                    <a:pt x="360" y="1"/>
                    <a:pt x="220" y="199"/>
                    <a:pt x="172" y="596"/>
                  </a:cubicBezTo>
                  <a:cubicBezTo>
                    <a:pt x="210" y="691"/>
                    <a:pt x="420" y="786"/>
                    <a:pt x="553" y="843"/>
                  </a:cubicBezTo>
                  <a:lnTo>
                    <a:pt x="648" y="881"/>
                  </a:lnTo>
                  <a:cubicBezTo>
                    <a:pt x="960" y="1020"/>
                    <a:pt x="767" y="1505"/>
                    <a:pt x="472" y="1505"/>
                  </a:cubicBezTo>
                  <a:cubicBezTo>
                    <a:pt x="443" y="1505"/>
                    <a:pt x="413" y="1501"/>
                    <a:pt x="382" y="1490"/>
                  </a:cubicBezTo>
                  <a:lnTo>
                    <a:pt x="382" y="1490"/>
                  </a:lnTo>
                  <a:cubicBezTo>
                    <a:pt x="1" y="1890"/>
                    <a:pt x="20" y="2138"/>
                    <a:pt x="420" y="2233"/>
                  </a:cubicBezTo>
                  <a:lnTo>
                    <a:pt x="591" y="2309"/>
                  </a:lnTo>
                  <a:cubicBezTo>
                    <a:pt x="820" y="2385"/>
                    <a:pt x="1067" y="2461"/>
                    <a:pt x="1296" y="2537"/>
                  </a:cubicBezTo>
                  <a:cubicBezTo>
                    <a:pt x="1733" y="2690"/>
                    <a:pt x="2190" y="2823"/>
                    <a:pt x="2628" y="2956"/>
                  </a:cubicBezTo>
                  <a:cubicBezTo>
                    <a:pt x="3123" y="3090"/>
                    <a:pt x="3637" y="3204"/>
                    <a:pt x="4151" y="3261"/>
                  </a:cubicBezTo>
                  <a:cubicBezTo>
                    <a:pt x="4361" y="3280"/>
                    <a:pt x="4570" y="3299"/>
                    <a:pt x="4779" y="3299"/>
                  </a:cubicBezTo>
                  <a:cubicBezTo>
                    <a:pt x="4803" y="3302"/>
                    <a:pt x="4827" y="3304"/>
                    <a:pt x="4852" y="3304"/>
                  </a:cubicBezTo>
                  <a:cubicBezTo>
                    <a:pt x="4966" y="3304"/>
                    <a:pt x="5089" y="3270"/>
                    <a:pt x="5198" y="3223"/>
                  </a:cubicBezTo>
                  <a:cubicBezTo>
                    <a:pt x="5484" y="3166"/>
                    <a:pt x="5522" y="2937"/>
                    <a:pt x="5332" y="2537"/>
                  </a:cubicBezTo>
                  <a:cubicBezTo>
                    <a:pt x="4951" y="2442"/>
                    <a:pt x="5065" y="1890"/>
                    <a:pt x="5427" y="1871"/>
                  </a:cubicBezTo>
                  <a:cubicBezTo>
                    <a:pt x="5788" y="1871"/>
                    <a:pt x="6188" y="1795"/>
                    <a:pt x="5846" y="1395"/>
                  </a:cubicBezTo>
                  <a:cubicBezTo>
                    <a:pt x="5731" y="1281"/>
                    <a:pt x="5598" y="1205"/>
                    <a:pt x="5465" y="1148"/>
                  </a:cubicBezTo>
                  <a:lnTo>
                    <a:pt x="2704" y="481"/>
                  </a:lnTo>
                  <a:cubicBezTo>
                    <a:pt x="2190" y="348"/>
                    <a:pt x="1676" y="215"/>
                    <a:pt x="1143" y="101"/>
                  </a:cubicBezTo>
                  <a:cubicBezTo>
                    <a:pt x="1010" y="63"/>
                    <a:pt x="877" y="24"/>
                    <a:pt x="743" y="24"/>
                  </a:cubicBezTo>
                  <a:cubicBezTo>
                    <a:pt x="690" y="9"/>
                    <a:pt x="639" y="1"/>
                    <a:pt x="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4"/>
            <p:cNvSpPr/>
            <p:nvPr/>
          </p:nvSpPr>
          <p:spPr>
            <a:xfrm>
              <a:off x="-643225" y="3037000"/>
              <a:ext cx="30475" cy="18775"/>
            </a:xfrm>
            <a:custGeom>
              <a:rect b="b" l="l" r="r" t="t"/>
              <a:pathLst>
                <a:path extrusionOk="0" h="751" w="1219">
                  <a:moveTo>
                    <a:pt x="381" y="1"/>
                  </a:moveTo>
                  <a:cubicBezTo>
                    <a:pt x="191" y="115"/>
                    <a:pt x="76" y="439"/>
                    <a:pt x="0" y="743"/>
                  </a:cubicBezTo>
                  <a:cubicBezTo>
                    <a:pt x="46" y="748"/>
                    <a:pt x="95" y="751"/>
                    <a:pt x="145" y="751"/>
                  </a:cubicBezTo>
                  <a:cubicBezTo>
                    <a:pt x="281" y="751"/>
                    <a:pt x="427" y="733"/>
                    <a:pt x="552" y="705"/>
                  </a:cubicBezTo>
                  <a:cubicBezTo>
                    <a:pt x="724" y="705"/>
                    <a:pt x="857" y="610"/>
                    <a:pt x="914" y="458"/>
                  </a:cubicBezTo>
                  <a:cubicBezTo>
                    <a:pt x="1219" y="172"/>
                    <a:pt x="1047" y="39"/>
                    <a:pt x="3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4"/>
            <p:cNvSpPr/>
            <p:nvPr/>
          </p:nvSpPr>
          <p:spPr>
            <a:xfrm>
              <a:off x="-710825" y="3011125"/>
              <a:ext cx="24300" cy="31625"/>
            </a:xfrm>
            <a:custGeom>
              <a:rect b="b" l="l" r="r" t="t"/>
              <a:pathLst>
                <a:path extrusionOk="0" h="1265" w="972">
                  <a:moveTo>
                    <a:pt x="340" y="1"/>
                  </a:moveTo>
                  <a:cubicBezTo>
                    <a:pt x="156" y="1"/>
                    <a:pt x="1" y="119"/>
                    <a:pt x="20" y="388"/>
                  </a:cubicBezTo>
                  <a:cubicBezTo>
                    <a:pt x="77" y="674"/>
                    <a:pt x="267" y="902"/>
                    <a:pt x="515" y="1055"/>
                  </a:cubicBezTo>
                  <a:cubicBezTo>
                    <a:pt x="648" y="1131"/>
                    <a:pt x="782" y="1207"/>
                    <a:pt x="915" y="1264"/>
                  </a:cubicBezTo>
                  <a:cubicBezTo>
                    <a:pt x="972" y="941"/>
                    <a:pt x="934" y="617"/>
                    <a:pt x="820" y="312"/>
                  </a:cubicBezTo>
                  <a:cubicBezTo>
                    <a:pt x="725" y="114"/>
                    <a:pt x="519" y="1"/>
                    <a:pt x="3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4"/>
            <p:cNvSpPr/>
            <p:nvPr/>
          </p:nvSpPr>
          <p:spPr>
            <a:xfrm>
              <a:off x="-825050" y="2855250"/>
              <a:ext cx="340800" cy="479475"/>
            </a:xfrm>
            <a:custGeom>
              <a:rect b="b" l="l" r="r" t="t"/>
              <a:pathLst>
                <a:path extrusionOk="0" h="19179" w="13632">
                  <a:moveTo>
                    <a:pt x="4909" y="6236"/>
                  </a:moveTo>
                  <a:cubicBezTo>
                    <a:pt x="5088" y="6236"/>
                    <a:pt x="5294" y="6349"/>
                    <a:pt x="5389" y="6547"/>
                  </a:cubicBezTo>
                  <a:cubicBezTo>
                    <a:pt x="5503" y="6852"/>
                    <a:pt x="5541" y="7176"/>
                    <a:pt x="5484" y="7499"/>
                  </a:cubicBezTo>
                  <a:lnTo>
                    <a:pt x="5484" y="7518"/>
                  </a:lnTo>
                  <a:cubicBezTo>
                    <a:pt x="5351" y="7442"/>
                    <a:pt x="5217" y="7385"/>
                    <a:pt x="5084" y="7309"/>
                  </a:cubicBezTo>
                  <a:cubicBezTo>
                    <a:pt x="4836" y="7157"/>
                    <a:pt x="4646" y="6909"/>
                    <a:pt x="4589" y="6623"/>
                  </a:cubicBezTo>
                  <a:cubicBezTo>
                    <a:pt x="4570" y="6354"/>
                    <a:pt x="4725" y="6236"/>
                    <a:pt x="4909" y="6236"/>
                  </a:cubicBezTo>
                  <a:close/>
                  <a:moveTo>
                    <a:pt x="7654" y="7290"/>
                  </a:moveTo>
                  <a:cubicBezTo>
                    <a:pt x="8320" y="7309"/>
                    <a:pt x="8511" y="7461"/>
                    <a:pt x="8187" y="7747"/>
                  </a:cubicBezTo>
                  <a:cubicBezTo>
                    <a:pt x="8135" y="7886"/>
                    <a:pt x="8019" y="7978"/>
                    <a:pt x="7868" y="7978"/>
                  </a:cubicBezTo>
                  <a:cubicBezTo>
                    <a:pt x="7854" y="7978"/>
                    <a:pt x="7840" y="7977"/>
                    <a:pt x="7825" y="7975"/>
                  </a:cubicBezTo>
                  <a:cubicBezTo>
                    <a:pt x="7697" y="8018"/>
                    <a:pt x="7558" y="8039"/>
                    <a:pt x="7416" y="8039"/>
                  </a:cubicBezTo>
                  <a:cubicBezTo>
                    <a:pt x="7369" y="8039"/>
                    <a:pt x="7321" y="8037"/>
                    <a:pt x="7273" y="8032"/>
                  </a:cubicBezTo>
                  <a:lnTo>
                    <a:pt x="7273" y="8013"/>
                  </a:lnTo>
                  <a:cubicBezTo>
                    <a:pt x="7349" y="7728"/>
                    <a:pt x="7464" y="7404"/>
                    <a:pt x="7654" y="7290"/>
                  </a:cubicBezTo>
                  <a:close/>
                  <a:moveTo>
                    <a:pt x="5769" y="8051"/>
                  </a:moveTo>
                  <a:cubicBezTo>
                    <a:pt x="6093" y="8166"/>
                    <a:pt x="6417" y="8280"/>
                    <a:pt x="6740" y="8356"/>
                  </a:cubicBezTo>
                  <a:cubicBezTo>
                    <a:pt x="6588" y="8870"/>
                    <a:pt x="6436" y="9403"/>
                    <a:pt x="6283" y="9936"/>
                  </a:cubicBezTo>
                  <a:cubicBezTo>
                    <a:pt x="5941" y="11174"/>
                    <a:pt x="5617" y="12430"/>
                    <a:pt x="5293" y="13687"/>
                  </a:cubicBezTo>
                  <a:lnTo>
                    <a:pt x="4570" y="13515"/>
                  </a:lnTo>
                  <a:lnTo>
                    <a:pt x="4265" y="13439"/>
                  </a:lnTo>
                  <a:cubicBezTo>
                    <a:pt x="4570" y="12373"/>
                    <a:pt x="4875" y="11307"/>
                    <a:pt x="5160" y="10222"/>
                  </a:cubicBezTo>
                  <a:cubicBezTo>
                    <a:pt x="5370" y="9517"/>
                    <a:pt x="5617" y="8794"/>
                    <a:pt x="5769" y="8051"/>
                  </a:cubicBezTo>
                  <a:close/>
                  <a:moveTo>
                    <a:pt x="6930" y="636"/>
                  </a:moveTo>
                  <a:cubicBezTo>
                    <a:pt x="10295" y="636"/>
                    <a:pt x="13097" y="3640"/>
                    <a:pt x="12566" y="7195"/>
                  </a:cubicBezTo>
                  <a:cubicBezTo>
                    <a:pt x="12304" y="8974"/>
                    <a:pt x="11035" y="11858"/>
                    <a:pt x="8905" y="11858"/>
                  </a:cubicBezTo>
                  <a:cubicBezTo>
                    <a:pt x="8711" y="11858"/>
                    <a:pt x="8510" y="11834"/>
                    <a:pt x="8301" y="11783"/>
                  </a:cubicBezTo>
                  <a:lnTo>
                    <a:pt x="8225" y="11783"/>
                  </a:lnTo>
                  <a:cubicBezTo>
                    <a:pt x="8185" y="11765"/>
                    <a:pt x="8143" y="11756"/>
                    <a:pt x="8101" y="11756"/>
                  </a:cubicBezTo>
                  <a:cubicBezTo>
                    <a:pt x="7965" y="11756"/>
                    <a:pt x="7836" y="11846"/>
                    <a:pt x="7806" y="11992"/>
                  </a:cubicBezTo>
                  <a:cubicBezTo>
                    <a:pt x="7673" y="12735"/>
                    <a:pt x="7445" y="13458"/>
                    <a:pt x="7178" y="14162"/>
                  </a:cubicBezTo>
                  <a:lnTo>
                    <a:pt x="7121" y="14162"/>
                  </a:lnTo>
                  <a:cubicBezTo>
                    <a:pt x="6988" y="14105"/>
                    <a:pt x="6835" y="14048"/>
                    <a:pt x="6721" y="14010"/>
                  </a:cubicBezTo>
                  <a:cubicBezTo>
                    <a:pt x="6693" y="14001"/>
                    <a:pt x="6659" y="13996"/>
                    <a:pt x="6626" y="13996"/>
                  </a:cubicBezTo>
                  <a:cubicBezTo>
                    <a:pt x="6593" y="13996"/>
                    <a:pt x="6559" y="14001"/>
                    <a:pt x="6531" y="14010"/>
                  </a:cubicBezTo>
                  <a:lnTo>
                    <a:pt x="5674" y="13801"/>
                  </a:lnTo>
                  <a:cubicBezTo>
                    <a:pt x="6036" y="12373"/>
                    <a:pt x="6398" y="10964"/>
                    <a:pt x="6816" y="9555"/>
                  </a:cubicBezTo>
                  <a:cubicBezTo>
                    <a:pt x="6931" y="9194"/>
                    <a:pt x="7045" y="8813"/>
                    <a:pt x="7159" y="8451"/>
                  </a:cubicBezTo>
                  <a:cubicBezTo>
                    <a:pt x="7233" y="8461"/>
                    <a:pt x="7309" y="8466"/>
                    <a:pt x="7387" y="8466"/>
                  </a:cubicBezTo>
                  <a:cubicBezTo>
                    <a:pt x="7609" y="8466"/>
                    <a:pt x="7842" y="8427"/>
                    <a:pt x="8054" y="8356"/>
                  </a:cubicBezTo>
                  <a:cubicBezTo>
                    <a:pt x="8530" y="8185"/>
                    <a:pt x="8930" y="7652"/>
                    <a:pt x="8663" y="7118"/>
                  </a:cubicBezTo>
                  <a:cubicBezTo>
                    <a:pt x="8540" y="6862"/>
                    <a:pt x="8302" y="6755"/>
                    <a:pt x="8051" y="6755"/>
                  </a:cubicBezTo>
                  <a:cubicBezTo>
                    <a:pt x="7836" y="6755"/>
                    <a:pt x="7612" y="6834"/>
                    <a:pt x="7445" y="6966"/>
                  </a:cubicBezTo>
                  <a:cubicBezTo>
                    <a:pt x="7159" y="7233"/>
                    <a:pt x="6969" y="7575"/>
                    <a:pt x="6893" y="7956"/>
                  </a:cubicBezTo>
                  <a:lnTo>
                    <a:pt x="6893" y="7975"/>
                  </a:lnTo>
                  <a:cubicBezTo>
                    <a:pt x="6626" y="7918"/>
                    <a:pt x="6360" y="7842"/>
                    <a:pt x="6112" y="7766"/>
                  </a:cubicBezTo>
                  <a:lnTo>
                    <a:pt x="5845" y="7671"/>
                  </a:lnTo>
                  <a:cubicBezTo>
                    <a:pt x="5865" y="7480"/>
                    <a:pt x="5865" y="7290"/>
                    <a:pt x="5884" y="7099"/>
                  </a:cubicBezTo>
                  <a:cubicBezTo>
                    <a:pt x="5884" y="6566"/>
                    <a:pt x="5674" y="5710"/>
                    <a:pt x="4970" y="5710"/>
                  </a:cubicBezTo>
                  <a:cubicBezTo>
                    <a:pt x="4456" y="5710"/>
                    <a:pt x="4151" y="6262"/>
                    <a:pt x="4208" y="6719"/>
                  </a:cubicBezTo>
                  <a:cubicBezTo>
                    <a:pt x="4265" y="7347"/>
                    <a:pt x="4875" y="7690"/>
                    <a:pt x="5427" y="7918"/>
                  </a:cubicBezTo>
                  <a:cubicBezTo>
                    <a:pt x="5331" y="8318"/>
                    <a:pt x="5198" y="8718"/>
                    <a:pt x="5103" y="9041"/>
                  </a:cubicBezTo>
                  <a:cubicBezTo>
                    <a:pt x="4703" y="10469"/>
                    <a:pt x="4303" y="11897"/>
                    <a:pt x="3904" y="13344"/>
                  </a:cubicBezTo>
                  <a:cubicBezTo>
                    <a:pt x="3542" y="13230"/>
                    <a:pt x="3180" y="13134"/>
                    <a:pt x="2818" y="13058"/>
                  </a:cubicBezTo>
                  <a:lnTo>
                    <a:pt x="3409" y="10488"/>
                  </a:lnTo>
                  <a:cubicBezTo>
                    <a:pt x="3428" y="10412"/>
                    <a:pt x="3409" y="10317"/>
                    <a:pt x="3371" y="10260"/>
                  </a:cubicBezTo>
                  <a:cubicBezTo>
                    <a:pt x="3352" y="10184"/>
                    <a:pt x="3294" y="10107"/>
                    <a:pt x="3218" y="10069"/>
                  </a:cubicBezTo>
                  <a:cubicBezTo>
                    <a:pt x="1334" y="9098"/>
                    <a:pt x="800" y="6833"/>
                    <a:pt x="1353" y="4891"/>
                  </a:cubicBezTo>
                  <a:cubicBezTo>
                    <a:pt x="1924" y="2911"/>
                    <a:pt x="3466" y="1388"/>
                    <a:pt x="5427" y="836"/>
                  </a:cubicBezTo>
                  <a:cubicBezTo>
                    <a:pt x="5934" y="700"/>
                    <a:pt x="6438" y="636"/>
                    <a:pt x="6930" y="636"/>
                  </a:cubicBezTo>
                  <a:close/>
                  <a:moveTo>
                    <a:pt x="2166" y="13663"/>
                  </a:moveTo>
                  <a:cubicBezTo>
                    <a:pt x="2214" y="13663"/>
                    <a:pt x="2266" y="13671"/>
                    <a:pt x="2323" y="13687"/>
                  </a:cubicBezTo>
                  <a:cubicBezTo>
                    <a:pt x="2457" y="13706"/>
                    <a:pt x="2590" y="13725"/>
                    <a:pt x="2742" y="13763"/>
                  </a:cubicBezTo>
                  <a:cubicBezTo>
                    <a:pt x="3256" y="13877"/>
                    <a:pt x="3770" y="14010"/>
                    <a:pt x="4284" y="14143"/>
                  </a:cubicBezTo>
                  <a:lnTo>
                    <a:pt x="7045" y="14810"/>
                  </a:lnTo>
                  <a:cubicBezTo>
                    <a:pt x="7178" y="14867"/>
                    <a:pt x="7311" y="14943"/>
                    <a:pt x="7426" y="15057"/>
                  </a:cubicBezTo>
                  <a:cubicBezTo>
                    <a:pt x="7749" y="15438"/>
                    <a:pt x="7349" y="15533"/>
                    <a:pt x="7007" y="15552"/>
                  </a:cubicBezTo>
                  <a:cubicBezTo>
                    <a:pt x="6645" y="15552"/>
                    <a:pt x="6531" y="16104"/>
                    <a:pt x="6912" y="16200"/>
                  </a:cubicBezTo>
                  <a:cubicBezTo>
                    <a:pt x="7121" y="16599"/>
                    <a:pt x="7064" y="16828"/>
                    <a:pt x="6778" y="16885"/>
                  </a:cubicBezTo>
                  <a:cubicBezTo>
                    <a:pt x="6669" y="16932"/>
                    <a:pt x="6546" y="16966"/>
                    <a:pt x="6432" y="16966"/>
                  </a:cubicBezTo>
                  <a:cubicBezTo>
                    <a:pt x="6407" y="16966"/>
                    <a:pt x="6383" y="16964"/>
                    <a:pt x="6360" y="16961"/>
                  </a:cubicBezTo>
                  <a:cubicBezTo>
                    <a:pt x="6150" y="16961"/>
                    <a:pt x="5941" y="16961"/>
                    <a:pt x="5731" y="16923"/>
                  </a:cubicBezTo>
                  <a:cubicBezTo>
                    <a:pt x="5217" y="16866"/>
                    <a:pt x="4703" y="16752"/>
                    <a:pt x="4208" y="16618"/>
                  </a:cubicBezTo>
                  <a:cubicBezTo>
                    <a:pt x="3770" y="16504"/>
                    <a:pt x="3333" y="16352"/>
                    <a:pt x="2876" y="16200"/>
                  </a:cubicBezTo>
                  <a:cubicBezTo>
                    <a:pt x="2647" y="16123"/>
                    <a:pt x="2400" y="16047"/>
                    <a:pt x="2171" y="15971"/>
                  </a:cubicBezTo>
                  <a:lnTo>
                    <a:pt x="2000" y="15895"/>
                  </a:lnTo>
                  <a:cubicBezTo>
                    <a:pt x="1600" y="15819"/>
                    <a:pt x="1581" y="15552"/>
                    <a:pt x="1962" y="15152"/>
                  </a:cubicBezTo>
                  <a:lnTo>
                    <a:pt x="1962" y="15152"/>
                  </a:lnTo>
                  <a:cubicBezTo>
                    <a:pt x="1996" y="15166"/>
                    <a:pt x="2030" y="15172"/>
                    <a:pt x="2062" y="15172"/>
                  </a:cubicBezTo>
                  <a:cubicBezTo>
                    <a:pt x="2352" y="15172"/>
                    <a:pt x="2537" y="14680"/>
                    <a:pt x="2228" y="14543"/>
                  </a:cubicBezTo>
                  <a:lnTo>
                    <a:pt x="2133" y="14505"/>
                  </a:lnTo>
                  <a:cubicBezTo>
                    <a:pt x="2000" y="14448"/>
                    <a:pt x="1790" y="14372"/>
                    <a:pt x="1752" y="14258"/>
                  </a:cubicBezTo>
                  <a:cubicBezTo>
                    <a:pt x="1800" y="13861"/>
                    <a:pt x="1927" y="13663"/>
                    <a:pt x="2166" y="13663"/>
                  </a:cubicBezTo>
                  <a:close/>
                  <a:moveTo>
                    <a:pt x="2400" y="16752"/>
                  </a:moveTo>
                  <a:cubicBezTo>
                    <a:pt x="2895" y="16923"/>
                    <a:pt x="3409" y="17094"/>
                    <a:pt x="3904" y="17228"/>
                  </a:cubicBezTo>
                  <a:cubicBezTo>
                    <a:pt x="4475" y="17399"/>
                    <a:pt x="5065" y="17532"/>
                    <a:pt x="5636" y="17627"/>
                  </a:cubicBezTo>
                  <a:cubicBezTo>
                    <a:pt x="5487" y="18303"/>
                    <a:pt x="4859" y="18518"/>
                    <a:pt x="4221" y="18518"/>
                  </a:cubicBezTo>
                  <a:cubicBezTo>
                    <a:pt x="3960" y="18518"/>
                    <a:pt x="3698" y="18482"/>
                    <a:pt x="3466" y="18427"/>
                  </a:cubicBezTo>
                  <a:cubicBezTo>
                    <a:pt x="2533" y="18198"/>
                    <a:pt x="2323" y="17551"/>
                    <a:pt x="2400" y="16752"/>
                  </a:cubicBezTo>
                  <a:close/>
                  <a:moveTo>
                    <a:pt x="7027" y="1"/>
                  </a:moveTo>
                  <a:cubicBezTo>
                    <a:pt x="4526" y="1"/>
                    <a:pt x="2027" y="1419"/>
                    <a:pt x="953" y="3977"/>
                  </a:cubicBezTo>
                  <a:cubicBezTo>
                    <a:pt x="1" y="6262"/>
                    <a:pt x="439" y="9232"/>
                    <a:pt x="2704" y="10526"/>
                  </a:cubicBezTo>
                  <a:lnTo>
                    <a:pt x="2133" y="12982"/>
                  </a:lnTo>
                  <a:cubicBezTo>
                    <a:pt x="2057" y="12982"/>
                    <a:pt x="1981" y="12982"/>
                    <a:pt x="1905" y="13001"/>
                  </a:cubicBezTo>
                  <a:cubicBezTo>
                    <a:pt x="1391" y="13058"/>
                    <a:pt x="991" y="13439"/>
                    <a:pt x="934" y="13934"/>
                  </a:cubicBezTo>
                  <a:cubicBezTo>
                    <a:pt x="915" y="14182"/>
                    <a:pt x="1010" y="14429"/>
                    <a:pt x="1181" y="14619"/>
                  </a:cubicBezTo>
                  <a:cubicBezTo>
                    <a:pt x="800" y="14886"/>
                    <a:pt x="667" y="15400"/>
                    <a:pt x="877" y="15800"/>
                  </a:cubicBezTo>
                  <a:cubicBezTo>
                    <a:pt x="1086" y="16142"/>
                    <a:pt x="1391" y="16390"/>
                    <a:pt x="1752" y="16504"/>
                  </a:cubicBezTo>
                  <a:cubicBezTo>
                    <a:pt x="1638" y="17704"/>
                    <a:pt x="1943" y="18732"/>
                    <a:pt x="3294" y="19074"/>
                  </a:cubicBezTo>
                  <a:cubicBezTo>
                    <a:pt x="3567" y="19141"/>
                    <a:pt x="3865" y="19179"/>
                    <a:pt x="4165" y="19179"/>
                  </a:cubicBezTo>
                  <a:cubicBezTo>
                    <a:pt x="5145" y="19179"/>
                    <a:pt x="6142" y="18778"/>
                    <a:pt x="6302" y="17684"/>
                  </a:cubicBezTo>
                  <a:lnTo>
                    <a:pt x="6302" y="17646"/>
                  </a:lnTo>
                  <a:cubicBezTo>
                    <a:pt x="6626" y="17646"/>
                    <a:pt x="6950" y="17570"/>
                    <a:pt x="7235" y="17418"/>
                  </a:cubicBezTo>
                  <a:cubicBezTo>
                    <a:pt x="7711" y="17151"/>
                    <a:pt x="7921" y="16599"/>
                    <a:pt x="7749" y="16085"/>
                  </a:cubicBezTo>
                  <a:cubicBezTo>
                    <a:pt x="8092" y="15990"/>
                    <a:pt x="8339" y="15666"/>
                    <a:pt x="8339" y="15305"/>
                  </a:cubicBezTo>
                  <a:cubicBezTo>
                    <a:pt x="8339" y="14943"/>
                    <a:pt x="8111" y="14657"/>
                    <a:pt x="7768" y="14448"/>
                  </a:cubicBezTo>
                  <a:cubicBezTo>
                    <a:pt x="8035" y="13801"/>
                    <a:pt x="8244" y="13153"/>
                    <a:pt x="8397" y="12468"/>
                  </a:cubicBezTo>
                  <a:cubicBezTo>
                    <a:pt x="8562" y="12495"/>
                    <a:pt x="8725" y="12508"/>
                    <a:pt x="8883" y="12508"/>
                  </a:cubicBezTo>
                  <a:cubicBezTo>
                    <a:pt x="10834" y="12508"/>
                    <a:pt x="12216" y="10537"/>
                    <a:pt x="12832" y="8794"/>
                  </a:cubicBezTo>
                  <a:cubicBezTo>
                    <a:pt x="13632" y="6604"/>
                    <a:pt x="13403" y="4129"/>
                    <a:pt x="11899" y="2302"/>
                  </a:cubicBezTo>
                  <a:cubicBezTo>
                    <a:pt x="10626" y="733"/>
                    <a:pt x="8826" y="1"/>
                    <a:pt x="7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4"/>
            <p:cNvSpPr/>
            <p:nvPr/>
          </p:nvSpPr>
          <p:spPr>
            <a:xfrm>
              <a:off x="-760725" y="3224300"/>
              <a:ext cx="99625" cy="29350"/>
            </a:xfrm>
            <a:custGeom>
              <a:rect b="b" l="l" r="r" t="t"/>
              <a:pathLst>
                <a:path extrusionOk="0" h="1174" w="3985">
                  <a:moveTo>
                    <a:pt x="280" y="0"/>
                  </a:moveTo>
                  <a:cubicBezTo>
                    <a:pt x="76" y="0"/>
                    <a:pt x="0" y="338"/>
                    <a:pt x="226" y="390"/>
                  </a:cubicBezTo>
                  <a:cubicBezTo>
                    <a:pt x="1350" y="733"/>
                    <a:pt x="2492" y="981"/>
                    <a:pt x="3634" y="1171"/>
                  </a:cubicBezTo>
                  <a:cubicBezTo>
                    <a:pt x="3646" y="1173"/>
                    <a:pt x="3657" y="1174"/>
                    <a:pt x="3669" y="1174"/>
                  </a:cubicBezTo>
                  <a:cubicBezTo>
                    <a:pt x="3892" y="1174"/>
                    <a:pt x="3984" y="826"/>
                    <a:pt x="3748" y="790"/>
                  </a:cubicBezTo>
                  <a:cubicBezTo>
                    <a:pt x="2587" y="600"/>
                    <a:pt x="1464" y="352"/>
                    <a:pt x="341" y="10"/>
                  </a:cubicBezTo>
                  <a:cubicBezTo>
                    <a:pt x="319" y="3"/>
                    <a:pt x="299"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4"/>
            <p:cNvSpPr/>
            <p:nvPr/>
          </p:nvSpPr>
          <p:spPr>
            <a:xfrm>
              <a:off x="-606100" y="2773475"/>
              <a:ext cx="25250" cy="65225"/>
            </a:xfrm>
            <a:custGeom>
              <a:rect b="b" l="l" r="r" t="t"/>
              <a:pathLst>
                <a:path extrusionOk="0" h="2609" w="1010">
                  <a:moveTo>
                    <a:pt x="667" y="0"/>
                  </a:moveTo>
                  <a:cubicBezTo>
                    <a:pt x="574" y="0"/>
                    <a:pt x="486" y="44"/>
                    <a:pt x="438" y="147"/>
                  </a:cubicBezTo>
                  <a:cubicBezTo>
                    <a:pt x="305" y="509"/>
                    <a:pt x="210" y="890"/>
                    <a:pt x="153" y="1289"/>
                  </a:cubicBezTo>
                  <a:cubicBezTo>
                    <a:pt x="57" y="1651"/>
                    <a:pt x="19" y="2032"/>
                    <a:pt x="0" y="2432"/>
                  </a:cubicBezTo>
                  <a:cubicBezTo>
                    <a:pt x="0" y="2539"/>
                    <a:pt x="90" y="2609"/>
                    <a:pt x="185" y="2609"/>
                  </a:cubicBezTo>
                  <a:cubicBezTo>
                    <a:pt x="241" y="2609"/>
                    <a:pt x="300" y="2584"/>
                    <a:pt x="343" y="2527"/>
                  </a:cubicBezTo>
                  <a:cubicBezTo>
                    <a:pt x="743" y="1860"/>
                    <a:pt x="971" y="1099"/>
                    <a:pt x="1009" y="318"/>
                  </a:cubicBezTo>
                  <a:cubicBezTo>
                    <a:pt x="1009" y="136"/>
                    <a:pt x="831" y="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4"/>
            <p:cNvSpPr/>
            <p:nvPr/>
          </p:nvSpPr>
          <p:spPr>
            <a:xfrm>
              <a:off x="-918325" y="2944200"/>
              <a:ext cx="70000" cy="25250"/>
            </a:xfrm>
            <a:custGeom>
              <a:rect b="b" l="l" r="r" t="t"/>
              <a:pathLst>
                <a:path extrusionOk="0" h="1010" w="2800">
                  <a:moveTo>
                    <a:pt x="438" y="0"/>
                  </a:moveTo>
                  <a:cubicBezTo>
                    <a:pt x="172" y="0"/>
                    <a:pt x="0" y="438"/>
                    <a:pt x="286" y="571"/>
                  </a:cubicBezTo>
                  <a:cubicBezTo>
                    <a:pt x="648" y="705"/>
                    <a:pt x="1029" y="800"/>
                    <a:pt x="1428" y="857"/>
                  </a:cubicBezTo>
                  <a:cubicBezTo>
                    <a:pt x="1790" y="952"/>
                    <a:pt x="2171" y="990"/>
                    <a:pt x="2552" y="1009"/>
                  </a:cubicBezTo>
                  <a:cubicBezTo>
                    <a:pt x="2742" y="1009"/>
                    <a:pt x="2799" y="781"/>
                    <a:pt x="2647" y="667"/>
                  </a:cubicBezTo>
                  <a:cubicBezTo>
                    <a:pt x="1980" y="267"/>
                    <a:pt x="1219" y="38"/>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4"/>
            <p:cNvSpPr/>
            <p:nvPr/>
          </p:nvSpPr>
          <p:spPr>
            <a:xfrm>
              <a:off x="-476650" y="3068425"/>
              <a:ext cx="70475" cy="25725"/>
            </a:xfrm>
            <a:custGeom>
              <a:rect b="b" l="l" r="r" t="t"/>
              <a:pathLst>
                <a:path extrusionOk="0" h="1029" w="2819">
                  <a:moveTo>
                    <a:pt x="248" y="0"/>
                  </a:moveTo>
                  <a:cubicBezTo>
                    <a:pt x="77" y="0"/>
                    <a:pt x="1" y="248"/>
                    <a:pt x="153" y="343"/>
                  </a:cubicBezTo>
                  <a:cubicBezTo>
                    <a:pt x="819" y="762"/>
                    <a:pt x="1581" y="990"/>
                    <a:pt x="2361" y="1028"/>
                  </a:cubicBezTo>
                  <a:cubicBezTo>
                    <a:pt x="2647" y="1009"/>
                    <a:pt x="2818" y="590"/>
                    <a:pt x="2533" y="457"/>
                  </a:cubicBezTo>
                  <a:cubicBezTo>
                    <a:pt x="2152" y="305"/>
                    <a:pt x="1771" y="210"/>
                    <a:pt x="1390" y="153"/>
                  </a:cubicBezTo>
                  <a:cubicBezTo>
                    <a:pt x="1010" y="76"/>
                    <a:pt x="629" y="19"/>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4"/>
            <p:cNvSpPr/>
            <p:nvPr/>
          </p:nvSpPr>
          <p:spPr>
            <a:xfrm>
              <a:off x="-799500" y="2792350"/>
              <a:ext cx="43200" cy="58125"/>
            </a:xfrm>
            <a:custGeom>
              <a:rect b="b" l="l" r="r" t="t"/>
              <a:pathLst>
                <a:path extrusionOk="0" h="2325" w="1728">
                  <a:moveTo>
                    <a:pt x="397" y="1"/>
                  </a:moveTo>
                  <a:cubicBezTo>
                    <a:pt x="205" y="1"/>
                    <a:pt x="1" y="157"/>
                    <a:pt x="83" y="363"/>
                  </a:cubicBezTo>
                  <a:cubicBezTo>
                    <a:pt x="254" y="725"/>
                    <a:pt x="445" y="1048"/>
                    <a:pt x="692" y="1372"/>
                  </a:cubicBezTo>
                  <a:cubicBezTo>
                    <a:pt x="902" y="1696"/>
                    <a:pt x="1130" y="2000"/>
                    <a:pt x="1397" y="2267"/>
                  </a:cubicBezTo>
                  <a:cubicBezTo>
                    <a:pt x="1437" y="2307"/>
                    <a:pt x="1484" y="2325"/>
                    <a:pt x="1529" y="2325"/>
                  </a:cubicBezTo>
                  <a:cubicBezTo>
                    <a:pt x="1633" y="2325"/>
                    <a:pt x="1728" y="2229"/>
                    <a:pt x="1701" y="2095"/>
                  </a:cubicBezTo>
                  <a:cubicBezTo>
                    <a:pt x="1511" y="1334"/>
                    <a:pt x="1130" y="649"/>
                    <a:pt x="597" y="77"/>
                  </a:cubicBezTo>
                  <a:cubicBezTo>
                    <a:pt x="544" y="24"/>
                    <a:pt x="47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4"/>
            <p:cNvSpPr/>
            <p:nvPr/>
          </p:nvSpPr>
          <p:spPr>
            <a:xfrm>
              <a:off x="-568575" y="3187475"/>
              <a:ext cx="43575" cy="58500"/>
            </a:xfrm>
            <a:custGeom>
              <a:rect b="b" l="l" r="r" t="t"/>
              <a:pathLst>
                <a:path extrusionOk="0" h="2340" w="1743">
                  <a:moveTo>
                    <a:pt x="218" y="1"/>
                  </a:moveTo>
                  <a:cubicBezTo>
                    <a:pt x="106" y="1"/>
                    <a:pt x="0" y="104"/>
                    <a:pt x="41" y="226"/>
                  </a:cubicBezTo>
                  <a:cubicBezTo>
                    <a:pt x="232" y="988"/>
                    <a:pt x="593" y="1692"/>
                    <a:pt x="1146" y="2263"/>
                  </a:cubicBezTo>
                  <a:cubicBezTo>
                    <a:pt x="1198" y="2316"/>
                    <a:pt x="1270" y="2339"/>
                    <a:pt x="1344" y="2339"/>
                  </a:cubicBezTo>
                  <a:cubicBezTo>
                    <a:pt x="1536" y="2339"/>
                    <a:pt x="1742" y="2179"/>
                    <a:pt x="1660" y="1959"/>
                  </a:cubicBezTo>
                  <a:cubicBezTo>
                    <a:pt x="1488" y="1616"/>
                    <a:pt x="1279" y="1273"/>
                    <a:pt x="1050" y="969"/>
                  </a:cubicBezTo>
                  <a:cubicBezTo>
                    <a:pt x="841" y="645"/>
                    <a:pt x="612" y="340"/>
                    <a:pt x="346" y="55"/>
                  </a:cubicBezTo>
                  <a:cubicBezTo>
                    <a:pt x="308" y="17"/>
                    <a:pt x="262"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4"/>
            <p:cNvSpPr/>
            <p:nvPr/>
          </p:nvSpPr>
          <p:spPr>
            <a:xfrm>
              <a:off x="-893975" y="3110200"/>
              <a:ext cx="63000" cy="40125"/>
            </a:xfrm>
            <a:custGeom>
              <a:rect b="b" l="l" r="r" t="t"/>
              <a:pathLst>
                <a:path extrusionOk="0" h="1605" w="2520">
                  <a:moveTo>
                    <a:pt x="2263" y="0"/>
                  </a:moveTo>
                  <a:cubicBezTo>
                    <a:pt x="2250" y="0"/>
                    <a:pt x="2238" y="2"/>
                    <a:pt x="2225" y="5"/>
                  </a:cubicBezTo>
                  <a:cubicBezTo>
                    <a:pt x="1463" y="176"/>
                    <a:pt x="759" y="557"/>
                    <a:pt x="169" y="1071"/>
                  </a:cubicBezTo>
                  <a:cubicBezTo>
                    <a:pt x="1" y="1256"/>
                    <a:pt x="130" y="1604"/>
                    <a:pt x="359" y="1604"/>
                  </a:cubicBezTo>
                  <a:cubicBezTo>
                    <a:pt x="389" y="1604"/>
                    <a:pt x="421" y="1598"/>
                    <a:pt x="454" y="1585"/>
                  </a:cubicBezTo>
                  <a:cubicBezTo>
                    <a:pt x="816" y="1432"/>
                    <a:pt x="1159" y="1242"/>
                    <a:pt x="1482" y="995"/>
                  </a:cubicBezTo>
                  <a:cubicBezTo>
                    <a:pt x="1806" y="804"/>
                    <a:pt x="2111" y="576"/>
                    <a:pt x="2396" y="328"/>
                  </a:cubicBezTo>
                  <a:cubicBezTo>
                    <a:pt x="2519" y="205"/>
                    <a:pt x="2415" y="0"/>
                    <a:pt x="2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4"/>
            <p:cNvSpPr/>
            <p:nvPr/>
          </p:nvSpPr>
          <p:spPr>
            <a:xfrm>
              <a:off x="-493500" y="2887575"/>
              <a:ext cx="62500" cy="40100"/>
            </a:xfrm>
            <a:custGeom>
              <a:rect b="b" l="l" r="r" t="t"/>
              <a:pathLst>
                <a:path extrusionOk="0" h="1604" w="2500">
                  <a:moveTo>
                    <a:pt x="2143" y="0"/>
                  </a:moveTo>
                  <a:cubicBezTo>
                    <a:pt x="2112" y="0"/>
                    <a:pt x="2080" y="6"/>
                    <a:pt x="2045" y="19"/>
                  </a:cubicBezTo>
                  <a:cubicBezTo>
                    <a:pt x="1684" y="171"/>
                    <a:pt x="1360" y="381"/>
                    <a:pt x="1036" y="609"/>
                  </a:cubicBezTo>
                  <a:cubicBezTo>
                    <a:pt x="713" y="799"/>
                    <a:pt x="408" y="1028"/>
                    <a:pt x="122" y="1294"/>
                  </a:cubicBezTo>
                  <a:cubicBezTo>
                    <a:pt x="0" y="1417"/>
                    <a:pt x="86" y="1604"/>
                    <a:pt x="249" y="1604"/>
                  </a:cubicBezTo>
                  <a:cubicBezTo>
                    <a:pt x="263" y="1604"/>
                    <a:pt x="278" y="1602"/>
                    <a:pt x="294" y="1599"/>
                  </a:cubicBezTo>
                  <a:cubicBezTo>
                    <a:pt x="1055" y="1428"/>
                    <a:pt x="1760" y="1066"/>
                    <a:pt x="2331" y="533"/>
                  </a:cubicBezTo>
                  <a:cubicBezTo>
                    <a:pt x="2500" y="364"/>
                    <a:pt x="2384" y="0"/>
                    <a:pt x="2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 name="Google Shape;2401;p54"/>
          <p:cNvGrpSpPr/>
          <p:nvPr/>
        </p:nvGrpSpPr>
        <p:grpSpPr>
          <a:xfrm flipH="1">
            <a:off x="7461895" y="3281645"/>
            <a:ext cx="1886145" cy="2052458"/>
            <a:chOff x="4308645" y="1773945"/>
            <a:chExt cx="1886145" cy="2052458"/>
          </a:xfrm>
        </p:grpSpPr>
        <p:pic>
          <p:nvPicPr>
            <p:cNvPr id="2402" name="Google Shape;2402;p54"/>
            <p:cNvPicPr preferRelativeResize="0"/>
            <p:nvPr/>
          </p:nvPicPr>
          <p:blipFill>
            <a:blip r:embed="rId3">
              <a:alphaModFix/>
            </a:blip>
            <a:stretch>
              <a:fillRect/>
            </a:stretch>
          </p:blipFill>
          <p:spPr>
            <a:xfrm rot="-8340762">
              <a:off x="4672942" y="2235666"/>
              <a:ext cx="939257" cy="1461901"/>
            </a:xfrm>
            <a:prstGeom prst="rect">
              <a:avLst/>
            </a:prstGeom>
            <a:noFill/>
            <a:ln>
              <a:noFill/>
            </a:ln>
          </p:spPr>
        </p:pic>
        <p:grpSp>
          <p:nvGrpSpPr>
            <p:cNvPr id="2403" name="Google Shape;2403;p54"/>
            <p:cNvGrpSpPr/>
            <p:nvPr/>
          </p:nvGrpSpPr>
          <p:grpSpPr>
            <a:xfrm>
              <a:off x="5222175" y="1773945"/>
              <a:ext cx="972614" cy="872147"/>
              <a:chOff x="-4000075" y="3052725"/>
              <a:chExt cx="364125" cy="326500"/>
            </a:xfrm>
          </p:grpSpPr>
          <p:sp>
            <p:nvSpPr>
              <p:cNvPr id="2404" name="Google Shape;2404;p54"/>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4"/>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4"/>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4"/>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4"/>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09" name="Google Shape;2409;p54"/>
          <p:cNvSpPr/>
          <p:nvPr/>
        </p:nvSpPr>
        <p:spPr>
          <a:xfrm flipH="1" rot="-8425108">
            <a:off x="7366308" y="913332"/>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3" name="Shape 2413"/>
        <p:cNvGrpSpPr/>
        <p:nvPr/>
      </p:nvGrpSpPr>
      <p:grpSpPr>
        <a:xfrm>
          <a:off x="0" y="0"/>
          <a:ext cx="0" cy="0"/>
          <a:chOff x="0" y="0"/>
          <a:chExt cx="0" cy="0"/>
        </a:xfrm>
      </p:grpSpPr>
      <p:grpSp>
        <p:nvGrpSpPr>
          <p:cNvPr id="2414" name="Google Shape;2414;p55"/>
          <p:cNvGrpSpPr/>
          <p:nvPr/>
        </p:nvGrpSpPr>
        <p:grpSpPr>
          <a:xfrm>
            <a:off x="4255504" y="2075804"/>
            <a:ext cx="549297" cy="357698"/>
            <a:chOff x="-1688400" y="61850"/>
            <a:chExt cx="270350" cy="176050"/>
          </a:xfrm>
        </p:grpSpPr>
        <p:sp>
          <p:nvSpPr>
            <p:cNvPr id="2415" name="Google Shape;2415;p55"/>
            <p:cNvSpPr/>
            <p:nvPr/>
          </p:nvSpPr>
          <p:spPr>
            <a:xfrm>
              <a:off x="-1688400" y="71375"/>
              <a:ext cx="89975" cy="76375"/>
            </a:xfrm>
            <a:custGeom>
              <a:rect b="b" l="l" r="r" t="t"/>
              <a:pathLst>
                <a:path extrusionOk="0" h="3055" w="3599">
                  <a:moveTo>
                    <a:pt x="1733" y="895"/>
                  </a:moveTo>
                  <a:cubicBezTo>
                    <a:pt x="2075" y="1371"/>
                    <a:pt x="2418" y="1828"/>
                    <a:pt x="2761" y="2285"/>
                  </a:cubicBezTo>
                  <a:lnTo>
                    <a:pt x="1866" y="2342"/>
                  </a:lnTo>
                  <a:cubicBezTo>
                    <a:pt x="1790" y="2342"/>
                    <a:pt x="1124" y="2438"/>
                    <a:pt x="819" y="2476"/>
                  </a:cubicBezTo>
                  <a:cubicBezTo>
                    <a:pt x="971" y="2171"/>
                    <a:pt x="1124" y="1885"/>
                    <a:pt x="1314" y="1600"/>
                  </a:cubicBezTo>
                  <a:cubicBezTo>
                    <a:pt x="1447" y="1371"/>
                    <a:pt x="1600" y="1124"/>
                    <a:pt x="1733" y="895"/>
                  </a:cubicBezTo>
                  <a:close/>
                  <a:moveTo>
                    <a:pt x="1790" y="1"/>
                  </a:moveTo>
                  <a:cubicBezTo>
                    <a:pt x="1428" y="1"/>
                    <a:pt x="1238" y="534"/>
                    <a:pt x="1086" y="781"/>
                  </a:cubicBezTo>
                  <a:cubicBezTo>
                    <a:pt x="1028" y="895"/>
                    <a:pt x="952" y="1010"/>
                    <a:pt x="895" y="1143"/>
                  </a:cubicBezTo>
                  <a:cubicBezTo>
                    <a:pt x="781" y="1352"/>
                    <a:pt x="667" y="1562"/>
                    <a:pt x="552" y="1771"/>
                  </a:cubicBezTo>
                  <a:cubicBezTo>
                    <a:pt x="400" y="2038"/>
                    <a:pt x="0" y="2533"/>
                    <a:pt x="210" y="2875"/>
                  </a:cubicBezTo>
                  <a:cubicBezTo>
                    <a:pt x="299" y="3014"/>
                    <a:pt x="462" y="3055"/>
                    <a:pt x="643" y="3055"/>
                  </a:cubicBezTo>
                  <a:cubicBezTo>
                    <a:pt x="885" y="3055"/>
                    <a:pt x="1159" y="2981"/>
                    <a:pt x="1333" y="2971"/>
                  </a:cubicBezTo>
                  <a:cubicBezTo>
                    <a:pt x="1961" y="2913"/>
                    <a:pt x="2609" y="2875"/>
                    <a:pt x="3237" y="2837"/>
                  </a:cubicBezTo>
                  <a:cubicBezTo>
                    <a:pt x="3465" y="2837"/>
                    <a:pt x="3599" y="2609"/>
                    <a:pt x="3503" y="2418"/>
                  </a:cubicBezTo>
                  <a:cubicBezTo>
                    <a:pt x="3503" y="2342"/>
                    <a:pt x="3484" y="2285"/>
                    <a:pt x="3446" y="2228"/>
                  </a:cubicBezTo>
                  <a:cubicBezTo>
                    <a:pt x="3427" y="2190"/>
                    <a:pt x="3389" y="2171"/>
                    <a:pt x="3370" y="2133"/>
                  </a:cubicBezTo>
                  <a:cubicBezTo>
                    <a:pt x="3142" y="1676"/>
                    <a:pt x="2875" y="1219"/>
                    <a:pt x="2570" y="781"/>
                  </a:cubicBezTo>
                  <a:cubicBezTo>
                    <a:pt x="2418"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5"/>
            <p:cNvSpPr/>
            <p:nvPr/>
          </p:nvSpPr>
          <p:spPr>
            <a:xfrm>
              <a:off x="-1578925" y="61850"/>
              <a:ext cx="89975" cy="76100"/>
            </a:xfrm>
            <a:custGeom>
              <a:rect b="b" l="l" r="r" t="t"/>
              <a:pathLst>
                <a:path extrusionOk="0" h="3044" w="3599">
                  <a:moveTo>
                    <a:pt x="1732" y="877"/>
                  </a:moveTo>
                  <a:cubicBezTo>
                    <a:pt x="2075" y="1353"/>
                    <a:pt x="2418" y="1829"/>
                    <a:pt x="2761" y="2285"/>
                  </a:cubicBezTo>
                  <a:lnTo>
                    <a:pt x="1866" y="2343"/>
                  </a:lnTo>
                  <a:cubicBezTo>
                    <a:pt x="1790" y="2343"/>
                    <a:pt x="1142" y="2419"/>
                    <a:pt x="819" y="2457"/>
                  </a:cubicBezTo>
                  <a:cubicBezTo>
                    <a:pt x="952" y="2152"/>
                    <a:pt x="1161" y="1867"/>
                    <a:pt x="1314" y="1600"/>
                  </a:cubicBezTo>
                  <a:cubicBezTo>
                    <a:pt x="1466" y="1334"/>
                    <a:pt x="1599" y="1124"/>
                    <a:pt x="1732" y="877"/>
                  </a:cubicBezTo>
                  <a:close/>
                  <a:moveTo>
                    <a:pt x="1808" y="0"/>
                  </a:moveTo>
                  <a:cubicBezTo>
                    <a:pt x="1802" y="0"/>
                    <a:pt x="1796" y="1"/>
                    <a:pt x="1790" y="1"/>
                  </a:cubicBezTo>
                  <a:cubicBezTo>
                    <a:pt x="1409" y="1"/>
                    <a:pt x="1238" y="515"/>
                    <a:pt x="1085" y="781"/>
                  </a:cubicBezTo>
                  <a:cubicBezTo>
                    <a:pt x="1028" y="896"/>
                    <a:pt x="952" y="1010"/>
                    <a:pt x="895" y="1143"/>
                  </a:cubicBezTo>
                  <a:cubicBezTo>
                    <a:pt x="781" y="1353"/>
                    <a:pt x="666" y="1562"/>
                    <a:pt x="533" y="1771"/>
                  </a:cubicBezTo>
                  <a:cubicBezTo>
                    <a:pt x="400" y="2038"/>
                    <a:pt x="0" y="2533"/>
                    <a:pt x="209" y="2857"/>
                  </a:cubicBezTo>
                  <a:cubicBezTo>
                    <a:pt x="295" y="3002"/>
                    <a:pt x="465" y="3044"/>
                    <a:pt x="656" y="3044"/>
                  </a:cubicBezTo>
                  <a:cubicBezTo>
                    <a:pt x="890" y="3044"/>
                    <a:pt x="1155" y="2981"/>
                    <a:pt x="1333" y="2971"/>
                  </a:cubicBezTo>
                  <a:cubicBezTo>
                    <a:pt x="1961" y="2914"/>
                    <a:pt x="2608" y="2876"/>
                    <a:pt x="3236" y="2838"/>
                  </a:cubicBezTo>
                  <a:cubicBezTo>
                    <a:pt x="3465" y="2838"/>
                    <a:pt x="3598" y="2609"/>
                    <a:pt x="3503" y="2400"/>
                  </a:cubicBezTo>
                  <a:cubicBezTo>
                    <a:pt x="3503" y="2343"/>
                    <a:pt x="3484" y="2266"/>
                    <a:pt x="3446" y="2228"/>
                  </a:cubicBezTo>
                  <a:lnTo>
                    <a:pt x="3370" y="2133"/>
                  </a:lnTo>
                  <a:cubicBezTo>
                    <a:pt x="3141" y="1657"/>
                    <a:pt x="2875" y="1219"/>
                    <a:pt x="2570" y="781"/>
                  </a:cubicBezTo>
                  <a:cubicBezTo>
                    <a:pt x="2402" y="538"/>
                    <a:pt x="2160" y="0"/>
                    <a:pt x="1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5"/>
            <p:cNvSpPr/>
            <p:nvPr/>
          </p:nvSpPr>
          <p:spPr>
            <a:xfrm>
              <a:off x="-1633675" y="161325"/>
              <a:ext cx="89975" cy="76575"/>
            </a:xfrm>
            <a:custGeom>
              <a:rect b="b" l="l" r="r" t="t"/>
              <a:pathLst>
                <a:path extrusionOk="0" h="3063" w="3599">
                  <a:moveTo>
                    <a:pt x="1733" y="896"/>
                  </a:moveTo>
                  <a:cubicBezTo>
                    <a:pt x="2076" y="1372"/>
                    <a:pt x="2419"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72" y="1029"/>
                    <a:pt x="895" y="1162"/>
                  </a:cubicBezTo>
                  <a:cubicBezTo>
                    <a:pt x="781" y="1372"/>
                    <a:pt x="667" y="1581"/>
                    <a:pt x="553" y="1790"/>
                  </a:cubicBezTo>
                  <a:cubicBezTo>
                    <a:pt x="401" y="2057"/>
                    <a:pt x="1" y="2552"/>
                    <a:pt x="210" y="2876"/>
                  </a:cubicBezTo>
                  <a:cubicBezTo>
                    <a:pt x="304" y="3021"/>
                    <a:pt x="479" y="3063"/>
                    <a:pt x="671" y="3063"/>
                  </a:cubicBezTo>
                  <a:cubicBezTo>
                    <a:pt x="906" y="3063"/>
                    <a:pt x="1166"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41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5"/>
            <p:cNvSpPr/>
            <p:nvPr/>
          </p:nvSpPr>
          <p:spPr>
            <a:xfrm>
              <a:off x="-1508025" y="161325"/>
              <a:ext cx="89975" cy="76575"/>
            </a:xfrm>
            <a:custGeom>
              <a:rect b="b" l="l" r="r" t="t"/>
              <a:pathLst>
                <a:path extrusionOk="0" h="3063" w="3599">
                  <a:moveTo>
                    <a:pt x="1733" y="896"/>
                  </a:moveTo>
                  <a:cubicBezTo>
                    <a:pt x="2076" y="1372"/>
                    <a:pt x="2418" y="1828"/>
                    <a:pt x="2761" y="2285"/>
                  </a:cubicBezTo>
                  <a:lnTo>
                    <a:pt x="1866" y="2362"/>
                  </a:lnTo>
                  <a:cubicBezTo>
                    <a:pt x="1790" y="2362"/>
                    <a:pt x="1124" y="2438"/>
                    <a:pt x="819" y="2476"/>
                  </a:cubicBezTo>
                  <a:cubicBezTo>
                    <a:pt x="953" y="2171"/>
                    <a:pt x="1162" y="1867"/>
                    <a:pt x="1314" y="1600"/>
                  </a:cubicBezTo>
                  <a:cubicBezTo>
                    <a:pt x="1467" y="1353"/>
                    <a:pt x="1600" y="1124"/>
                    <a:pt x="1733" y="896"/>
                  </a:cubicBezTo>
                  <a:close/>
                  <a:moveTo>
                    <a:pt x="1790" y="1"/>
                  </a:moveTo>
                  <a:cubicBezTo>
                    <a:pt x="1429" y="20"/>
                    <a:pt x="1238" y="534"/>
                    <a:pt x="1086" y="781"/>
                  </a:cubicBezTo>
                  <a:cubicBezTo>
                    <a:pt x="1029" y="915"/>
                    <a:pt x="953" y="1029"/>
                    <a:pt x="895" y="1162"/>
                  </a:cubicBezTo>
                  <a:cubicBezTo>
                    <a:pt x="781" y="1372"/>
                    <a:pt x="667" y="1581"/>
                    <a:pt x="553" y="1790"/>
                  </a:cubicBezTo>
                  <a:cubicBezTo>
                    <a:pt x="400" y="2057"/>
                    <a:pt x="1" y="2552"/>
                    <a:pt x="210" y="2876"/>
                  </a:cubicBezTo>
                  <a:cubicBezTo>
                    <a:pt x="304" y="3021"/>
                    <a:pt x="475" y="3063"/>
                    <a:pt x="665" y="3063"/>
                  </a:cubicBezTo>
                  <a:cubicBezTo>
                    <a:pt x="896" y="3063"/>
                    <a:pt x="1155" y="3000"/>
                    <a:pt x="1333" y="2990"/>
                  </a:cubicBezTo>
                  <a:cubicBezTo>
                    <a:pt x="1962" y="2933"/>
                    <a:pt x="2609" y="2895"/>
                    <a:pt x="3237" y="2857"/>
                  </a:cubicBezTo>
                  <a:cubicBezTo>
                    <a:pt x="3466" y="2857"/>
                    <a:pt x="3599" y="2609"/>
                    <a:pt x="3504" y="2419"/>
                  </a:cubicBezTo>
                  <a:cubicBezTo>
                    <a:pt x="3504" y="2343"/>
                    <a:pt x="3485" y="2285"/>
                    <a:pt x="3447" y="2247"/>
                  </a:cubicBezTo>
                  <a:lnTo>
                    <a:pt x="3370" y="2152"/>
                  </a:lnTo>
                  <a:cubicBezTo>
                    <a:pt x="3142" y="1676"/>
                    <a:pt x="2875" y="1219"/>
                    <a:pt x="2571" y="800"/>
                  </a:cubicBezTo>
                  <a:cubicBezTo>
                    <a:pt x="2399" y="553"/>
                    <a:pt x="2152" y="1"/>
                    <a:pt x="1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9" name="Google Shape;2419;p55"/>
          <p:cNvSpPr/>
          <p:nvPr/>
        </p:nvSpPr>
        <p:spPr>
          <a:xfrm>
            <a:off x="4776450" y="714375"/>
            <a:ext cx="3553500" cy="3695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814050" y="714375"/>
            <a:ext cx="3553500" cy="3695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txBox="1"/>
          <p:nvPr>
            <p:ph type="title"/>
          </p:nvPr>
        </p:nvSpPr>
        <p:spPr>
          <a:xfrm>
            <a:off x="4889175" y="2142483"/>
            <a:ext cx="33285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5,000 m</a:t>
            </a:r>
            <a:endParaRPr/>
          </a:p>
        </p:txBody>
      </p:sp>
      <p:sp>
        <p:nvSpPr>
          <p:cNvPr id="2422" name="Google Shape;2422;p55"/>
          <p:cNvSpPr txBox="1"/>
          <p:nvPr>
            <p:ph idx="1" type="subTitle"/>
          </p:nvPr>
        </p:nvSpPr>
        <p:spPr>
          <a:xfrm>
            <a:off x="4889175" y="2926075"/>
            <a:ext cx="3328500" cy="126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Venus </a:t>
            </a:r>
            <a:r>
              <a:rPr lang="en"/>
              <a:t>has a beautiful name and is the second planet from the Sun. It’s terribly hot, even hotter than Mercury, and its atmosphere is extremely poisonous.</a:t>
            </a:r>
            <a:endParaRPr/>
          </a:p>
        </p:txBody>
      </p:sp>
      <p:sp>
        <p:nvSpPr>
          <p:cNvPr id="2423" name="Google Shape;2423;p55"/>
          <p:cNvSpPr txBox="1"/>
          <p:nvPr>
            <p:ph idx="2" type="title"/>
          </p:nvPr>
        </p:nvSpPr>
        <p:spPr>
          <a:xfrm>
            <a:off x="926325" y="2142475"/>
            <a:ext cx="33294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3,789 m</a:t>
            </a:r>
            <a:endParaRPr/>
          </a:p>
        </p:txBody>
      </p:sp>
      <p:sp>
        <p:nvSpPr>
          <p:cNvPr id="2424" name="Google Shape;2424;p55"/>
          <p:cNvSpPr txBox="1"/>
          <p:nvPr>
            <p:ph idx="3" type="subTitle"/>
          </p:nvPr>
        </p:nvSpPr>
        <p:spPr>
          <a:xfrm>
            <a:off x="926325" y="2926070"/>
            <a:ext cx="3329400" cy="126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Mercury </a:t>
            </a:r>
            <a:r>
              <a:rPr lang="en"/>
              <a:t>is the closest planet to the Sun and the smallest one in the Solar System. This planet’s name has nothing to do with the liquid metal</a:t>
            </a:r>
            <a:endParaRPr/>
          </a:p>
        </p:txBody>
      </p:sp>
      <p:sp>
        <p:nvSpPr>
          <p:cNvPr id="2425" name="Google Shape;2425;p55"/>
          <p:cNvSpPr/>
          <p:nvPr/>
        </p:nvSpPr>
        <p:spPr>
          <a:xfrm rot="-10799703">
            <a:off x="1808456" y="539557"/>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5"/>
          <p:cNvSpPr/>
          <p:nvPr/>
        </p:nvSpPr>
        <p:spPr>
          <a:xfrm rot="-10799703">
            <a:off x="5770856" y="539557"/>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7" name="Google Shape;2427;p55"/>
          <p:cNvGrpSpPr/>
          <p:nvPr/>
        </p:nvGrpSpPr>
        <p:grpSpPr>
          <a:xfrm>
            <a:off x="6027153" y="1023223"/>
            <a:ext cx="1052093" cy="1020487"/>
            <a:chOff x="4958425" y="562575"/>
            <a:chExt cx="315925" cy="306425"/>
          </a:xfrm>
        </p:grpSpPr>
        <p:sp>
          <p:nvSpPr>
            <p:cNvPr id="2428" name="Google Shape;2428;p55"/>
            <p:cNvSpPr/>
            <p:nvPr/>
          </p:nvSpPr>
          <p:spPr>
            <a:xfrm>
              <a:off x="4964925" y="565675"/>
              <a:ext cx="296625" cy="302275"/>
            </a:xfrm>
            <a:custGeom>
              <a:rect b="b" l="l" r="r" t="t"/>
              <a:pathLst>
                <a:path extrusionOk="0" h="12091" w="11865">
                  <a:moveTo>
                    <a:pt x="5743" y="1"/>
                  </a:moveTo>
                  <a:cubicBezTo>
                    <a:pt x="4525" y="1"/>
                    <a:pt x="3285" y="372"/>
                    <a:pt x="2198" y="1181"/>
                  </a:cubicBezTo>
                  <a:lnTo>
                    <a:pt x="2198" y="1181"/>
                  </a:lnTo>
                  <a:cubicBezTo>
                    <a:pt x="1049" y="1859"/>
                    <a:pt x="284" y="3018"/>
                    <a:pt x="130" y="4354"/>
                  </a:cubicBezTo>
                  <a:cubicBezTo>
                    <a:pt x="0" y="5652"/>
                    <a:pt x="260" y="7002"/>
                    <a:pt x="883" y="8170"/>
                  </a:cubicBezTo>
                  <a:cubicBezTo>
                    <a:pt x="1220" y="8767"/>
                    <a:pt x="1791" y="9183"/>
                    <a:pt x="2466" y="9313"/>
                  </a:cubicBezTo>
                  <a:cubicBezTo>
                    <a:pt x="2440" y="10247"/>
                    <a:pt x="2544" y="11182"/>
                    <a:pt x="2752" y="12090"/>
                  </a:cubicBezTo>
                  <a:lnTo>
                    <a:pt x="3661" y="11052"/>
                  </a:lnTo>
                  <a:cubicBezTo>
                    <a:pt x="3764" y="10896"/>
                    <a:pt x="3920" y="10766"/>
                    <a:pt x="4076" y="10688"/>
                  </a:cubicBezTo>
                  <a:cubicBezTo>
                    <a:pt x="4206" y="10650"/>
                    <a:pt x="4329" y="10630"/>
                    <a:pt x="4452" y="10630"/>
                  </a:cubicBezTo>
                  <a:cubicBezTo>
                    <a:pt x="4576" y="10630"/>
                    <a:pt x="4699" y="10650"/>
                    <a:pt x="4829" y="10688"/>
                  </a:cubicBezTo>
                  <a:cubicBezTo>
                    <a:pt x="5279" y="10781"/>
                    <a:pt x="5739" y="10827"/>
                    <a:pt x="6203" y="10827"/>
                  </a:cubicBezTo>
                  <a:cubicBezTo>
                    <a:pt x="6782" y="10827"/>
                    <a:pt x="7367" y="10755"/>
                    <a:pt x="7944" y="10611"/>
                  </a:cubicBezTo>
                  <a:cubicBezTo>
                    <a:pt x="8723" y="10403"/>
                    <a:pt x="9424" y="9988"/>
                    <a:pt x="9995" y="9390"/>
                  </a:cubicBezTo>
                  <a:cubicBezTo>
                    <a:pt x="10566" y="8845"/>
                    <a:pt x="11059" y="8222"/>
                    <a:pt x="11449" y="7573"/>
                  </a:cubicBezTo>
                  <a:cubicBezTo>
                    <a:pt x="11760" y="6924"/>
                    <a:pt x="11864" y="6223"/>
                    <a:pt x="11786" y="5522"/>
                  </a:cubicBezTo>
                  <a:cubicBezTo>
                    <a:pt x="11489" y="2150"/>
                    <a:pt x="8675" y="1"/>
                    <a:pt x="5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5"/>
            <p:cNvSpPr/>
            <p:nvPr/>
          </p:nvSpPr>
          <p:spPr>
            <a:xfrm>
              <a:off x="5031775" y="621950"/>
              <a:ext cx="158375" cy="149200"/>
            </a:xfrm>
            <a:custGeom>
              <a:rect b="b" l="l" r="r" t="t"/>
              <a:pathLst>
                <a:path extrusionOk="0" h="5968" w="6335">
                  <a:moveTo>
                    <a:pt x="2960" y="0"/>
                  </a:moveTo>
                  <a:lnTo>
                    <a:pt x="2960" y="0"/>
                  </a:lnTo>
                  <a:cubicBezTo>
                    <a:pt x="1765" y="130"/>
                    <a:pt x="753" y="935"/>
                    <a:pt x="364" y="2077"/>
                  </a:cubicBezTo>
                  <a:cubicBezTo>
                    <a:pt x="0" y="3219"/>
                    <a:pt x="338" y="4465"/>
                    <a:pt x="1194" y="5296"/>
                  </a:cubicBezTo>
                  <a:cubicBezTo>
                    <a:pt x="1428" y="5504"/>
                    <a:pt x="1688" y="5660"/>
                    <a:pt x="1999" y="5789"/>
                  </a:cubicBezTo>
                  <a:cubicBezTo>
                    <a:pt x="2309" y="5909"/>
                    <a:pt x="2678" y="5968"/>
                    <a:pt x="3065" y="5968"/>
                  </a:cubicBezTo>
                  <a:cubicBezTo>
                    <a:pt x="4104" y="5968"/>
                    <a:pt x="5272" y="5545"/>
                    <a:pt x="5763" y="4751"/>
                  </a:cubicBezTo>
                  <a:cubicBezTo>
                    <a:pt x="6335" y="3661"/>
                    <a:pt x="6335" y="2337"/>
                    <a:pt x="5763" y="1220"/>
                  </a:cubicBezTo>
                  <a:cubicBezTo>
                    <a:pt x="5286" y="468"/>
                    <a:pt x="4354" y="169"/>
                    <a:pt x="3455" y="169"/>
                  </a:cubicBezTo>
                  <a:cubicBezTo>
                    <a:pt x="3082" y="169"/>
                    <a:pt x="2715" y="221"/>
                    <a:pt x="2389" y="312"/>
                  </a:cubicBezTo>
                  <a:lnTo>
                    <a:pt x="29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5"/>
            <p:cNvSpPr/>
            <p:nvPr/>
          </p:nvSpPr>
          <p:spPr>
            <a:xfrm>
              <a:off x="4958425" y="562575"/>
              <a:ext cx="315925" cy="306425"/>
            </a:xfrm>
            <a:custGeom>
              <a:rect b="b" l="l" r="r" t="t"/>
              <a:pathLst>
                <a:path extrusionOk="0" h="12257" w="12637">
                  <a:moveTo>
                    <a:pt x="5917" y="334"/>
                  </a:moveTo>
                  <a:cubicBezTo>
                    <a:pt x="7970" y="334"/>
                    <a:pt x="9999" y="1290"/>
                    <a:pt x="11086" y="3076"/>
                  </a:cubicBezTo>
                  <a:cubicBezTo>
                    <a:pt x="12341" y="5152"/>
                    <a:pt x="11650" y="7809"/>
                    <a:pt x="9934" y="9400"/>
                  </a:cubicBezTo>
                  <a:lnTo>
                    <a:pt x="9934" y="9400"/>
                  </a:lnTo>
                  <a:cubicBezTo>
                    <a:pt x="9929" y="9403"/>
                    <a:pt x="9923" y="9407"/>
                    <a:pt x="9918" y="9411"/>
                  </a:cubicBezTo>
                  <a:cubicBezTo>
                    <a:pt x="8958" y="10131"/>
                    <a:pt x="7814" y="10509"/>
                    <a:pt x="6654" y="10509"/>
                  </a:cubicBezTo>
                  <a:cubicBezTo>
                    <a:pt x="6183" y="10509"/>
                    <a:pt x="5710" y="10447"/>
                    <a:pt x="5245" y="10319"/>
                  </a:cubicBezTo>
                  <a:cubicBezTo>
                    <a:pt x="5095" y="10277"/>
                    <a:pt x="4788" y="10111"/>
                    <a:pt x="4583" y="10111"/>
                  </a:cubicBezTo>
                  <a:cubicBezTo>
                    <a:pt x="4538" y="10111"/>
                    <a:pt x="4498" y="10119"/>
                    <a:pt x="4466" y="10137"/>
                  </a:cubicBezTo>
                  <a:cubicBezTo>
                    <a:pt x="4180" y="10371"/>
                    <a:pt x="3947" y="10657"/>
                    <a:pt x="3713" y="10968"/>
                  </a:cubicBezTo>
                  <a:cubicBezTo>
                    <a:pt x="3490" y="11209"/>
                    <a:pt x="3254" y="11437"/>
                    <a:pt x="3015" y="11662"/>
                  </a:cubicBezTo>
                  <a:lnTo>
                    <a:pt x="3015" y="11662"/>
                  </a:lnTo>
                  <a:cubicBezTo>
                    <a:pt x="2928" y="10965"/>
                    <a:pt x="2912" y="10253"/>
                    <a:pt x="2934" y="9540"/>
                  </a:cubicBezTo>
                  <a:cubicBezTo>
                    <a:pt x="2934" y="9462"/>
                    <a:pt x="2882" y="9385"/>
                    <a:pt x="2804" y="9359"/>
                  </a:cubicBezTo>
                  <a:cubicBezTo>
                    <a:pt x="650" y="8554"/>
                    <a:pt x="78" y="6010"/>
                    <a:pt x="598" y="3985"/>
                  </a:cubicBezTo>
                  <a:cubicBezTo>
                    <a:pt x="1169" y="1648"/>
                    <a:pt x="3194" y="506"/>
                    <a:pt x="5452" y="350"/>
                  </a:cubicBezTo>
                  <a:cubicBezTo>
                    <a:pt x="5607" y="339"/>
                    <a:pt x="5762" y="334"/>
                    <a:pt x="5917" y="334"/>
                  </a:cubicBezTo>
                  <a:close/>
                  <a:moveTo>
                    <a:pt x="5826" y="1"/>
                  </a:moveTo>
                  <a:cubicBezTo>
                    <a:pt x="5300" y="1"/>
                    <a:pt x="4780" y="50"/>
                    <a:pt x="4284" y="143"/>
                  </a:cubicBezTo>
                  <a:cubicBezTo>
                    <a:pt x="1688" y="636"/>
                    <a:pt x="52" y="2817"/>
                    <a:pt x="27" y="5439"/>
                  </a:cubicBezTo>
                  <a:cubicBezTo>
                    <a:pt x="1" y="6555"/>
                    <a:pt x="338" y="7671"/>
                    <a:pt x="1039" y="8580"/>
                  </a:cubicBezTo>
                  <a:cubicBezTo>
                    <a:pt x="1402" y="9021"/>
                    <a:pt x="1870" y="9385"/>
                    <a:pt x="2415" y="9618"/>
                  </a:cubicBezTo>
                  <a:cubicBezTo>
                    <a:pt x="2675" y="9748"/>
                    <a:pt x="2545" y="10423"/>
                    <a:pt x="2545" y="10631"/>
                  </a:cubicBezTo>
                  <a:cubicBezTo>
                    <a:pt x="2571" y="11124"/>
                    <a:pt x="2623" y="11643"/>
                    <a:pt x="2700" y="12110"/>
                  </a:cubicBezTo>
                  <a:cubicBezTo>
                    <a:pt x="2717" y="12210"/>
                    <a:pt x="2808" y="12257"/>
                    <a:pt x="2899" y="12257"/>
                  </a:cubicBezTo>
                  <a:cubicBezTo>
                    <a:pt x="2950" y="12257"/>
                    <a:pt x="3001" y="12242"/>
                    <a:pt x="3038" y="12214"/>
                  </a:cubicBezTo>
                  <a:cubicBezTo>
                    <a:pt x="3268" y="11985"/>
                    <a:pt x="4476" y="10526"/>
                    <a:pt x="4665" y="10526"/>
                  </a:cubicBezTo>
                  <a:cubicBezTo>
                    <a:pt x="4668" y="10526"/>
                    <a:pt x="4671" y="10526"/>
                    <a:pt x="4673" y="10527"/>
                  </a:cubicBezTo>
                  <a:cubicBezTo>
                    <a:pt x="5037" y="10657"/>
                    <a:pt x="5374" y="10761"/>
                    <a:pt x="5764" y="10812"/>
                  </a:cubicBezTo>
                  <a:cubicBezTo>
                    <a:pt x="6056" y="10857"/>
                    <a:pt x="6348" y="10879"/>
                    <a:pt x="6640" y="10879"/>
                  </a:cubicBezTo>
                  <a:cubicBezTo>
                    <a:pt x="7878" y="10879"/>
                    <a:pt x="9091" y="10484"/>
                    <a:pt x="10099" y="9748"/>
                  </a:cubicBezTo>
                  <a:cubicBezTo>
                    <a:pt x="10123" y="9733"/>
                    <a:pt x="10142" y="9715"/>
                    <a:pt x="10156" y="9696"/>
                  </a:cubicBezTo>
                  <a:lnTo>
                    <a:pt x="10156" y="9696"/>
                  </a:lnTo>
                  <a:cubicBezTo>
                    <a:pt x="12155" y="7927"/>
                    <a:pt x="12637" y="4960"/>
                    <a:pt x="11268" y="2661"/>
                  </a:cubicBezTo>
                  <a:cubicBezTo>
                    <a:pt x="10145" y="790"/>
                    <a:pt x="7940" y="1"/>
                    <a:pt x="582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5"/>
            <p:cNvSpPr/>
            <p:nvPr/>
          </p:nvSpPr>
          <p:spPr>
            <a:xfrm>
              <a:off x="5022675" y="621625"/>
              <a:ext cx="179800" cy="151300"/>
            </a:xfrm>
            <a:custGeom>
              <a:rect b="b" l="l" r="r" t="t"/>
              <a:pathLst>
                <a:path extrusionOk="0" h="6052" w="7192">
                  <a:moveTo>
                    <a:pt x="3461" y="161"/>
                  </a:moveTo>
                  <a:cubicBezTo>
                    <a:pt x="4586" y="161"/>
                    <a:pt x="5766" y="821"/>
                    <a:pt x="6283" y="1779"/>
                  </a:cubicBezTo>
                  <a:cubicBezTo>
                    <a:pt x="6296" y="1796"/>
                    <a:pt x="6311" y="1808"/>
                    <a:pt x="6327" y="1816"/>
                  </a:cubicBezTo>
                  <a:lnTo>
                    <a:pt x="6327" y="1816"/>
                  </a:lnTo>
                  <a:cubicBezTo>
                    <a:pt x="6673" y="2561"/>
                    <a:pt x="6693" y="3453"/>
                    <a:pt x="6387" y="4219"/>
                  </a:cubicBezTo>
                  <a:cubicBezTo>
                    <a:pt x="6101" y="4946"/>
                    <a:pt x="5478" y="5491"/>
                    <a:pt x="4726" y="5699"/>
                  </a:cubicBezTo>
                  <a:cubicBezTo>
                    <a:pt x="4371" y="5821"/>
                    <a:pt x="4000" y="5881"/>
                    <a:pt x="3633" y="5881"/>
                  </a:cubicBezTo>
                  <a:cubicBezTo>
                    <a:pt x="2520" y="5881"/>
                    <a:pt x="1436" y="5331"/>
                    <a:pt x="909" y="4297"/>
                  </a:cubicBezTo>
                  <a:cubicBezTo>
                    <a:pt x="624" y="3648"/>
                    <a:pt x="546" y="2921"/>
                    <a:pt x="728" y="2194"/>
                  </a:cubicBezTo>
                  <a:cubicBezTo>
                    <a:pt x="909" y="1441"/>
                    <a:pt x="1636" y="792"/>
                    <a:pt x="2311" y="429"/>
                  </a:cubicBezTo>
                  <a:cubicBezTo>
                    <a:pt x="2666" y="244"/>
                    <a:pt x="3060" y="161"/>
                    <a:pt x="3461" y="161"/>
                  </a:cubicBezTo>
                  <a:close/>
                  <a:moveTo>
                    <a:pt x="3523" y="1"/>
                  </a:moveTo>
                  <a:cubicBezTo>
                    <a:pt x="3081" y="1"/>
                    <a:pt x="2633" y="88"/>
                    <a:pt x="2207" y="273"/>
                  </a:cubicBezTo>
                  <a:cubicBezTo>
                    <a:pt x="650" y="1000"/>
                    <a:pt x="1" y="2869"/>
                    <a:pt x="754" y="4401"/>
                  </a:cubicBezTo>
                  <a:cubicBezTo>
                    <a:pt x="1261" y="5543"/>
                    <a:pt x="2414" y="6052"/>
                    <a:pt x="3585" y="6052"/>
                  </a:cubicBezTo>
                  <a:cubicBezTo>
                    <a:pt x="4091" y="6052"/>
                    <a:pt x="4601" y="5957"/>
                    <a:pt x="5063" y="5776"/>
                  </a:cubicBezTo>
                  <a:cubicBezTo>
                    <a:pt x="6673" y="5127"/>
                    <a:pt x="7192" y="3180"/>
                    <a:pt x="6465" y="1675"/>
                  </a:cubicBezTo>
                  <a:cubicBezTo>
                    <a:pt x="6463" y="1670"/>
                    <a:pt x="6460" y="1666"/>
                    <a:pt x="6458" y="1662"/>
                  </a:cubicBezTo>
                  <a:lnTo>
                    <a:pt x="6458" y="1662"/>
                  </a:lnTo>
                  <a:cubicBezTo>
                    <a:pt x="5834" y="614"/>
                    <a:pt x="4695" y="1"/>
                    <a:pt x="352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5"/>
            <p:cNvSpPr/>
            <p:nvPr/>
          </p:nvSpPr>
          <p:spPr>
            <a:xfrm>
              <a:off x="5070950" y="670500"/>
              <a:ext cx="8625" cy="27525"/>
            </a:xfrm>
            <a:custGeom>
              <a:rect b="b" l="l" r="r" t="t"/>
              <a:pathLst>
                <a:path extrusionOk="0" h="1101" w="345">
                  <a:moveTo>
                    <a:pt x="121" y="1"/>
                  </a:moveTo>
                  <a:cubicBezTo>
                    <a:pt x="64" y="1"/>
                    <a:pt x="1" y="45"/>
                    <a:pt x="17" y="109"/>
                  </a:cubicBezTo>
                  <a:cubicBezTo>
                    <a:pt x="43" y="421"/>
                    <a:pt x="95" y="732"/>
                    <a:pt x="147" y="1044"/>
                  </a:cubicBezTo>
                  <a:cubicBezTo>
                    <a:pt x="156" y="1083"/>
                    <a:pt x="189" y="1100"/>
                    <a:pt x="224" y="1100"/>
                  </a:cubicBezTo>
                  <a:cubicBezTo>
                    <a:pt x="281" y="1100"/>
                    <a:pt x="344" y="1056"/>
                    <a:pt x="328" y="992"/>
                  </a:cubicBezTo>
                  <a:cubicBezTo>
                    <a:pt x="276" y="680"/>
                    <a:pt x="224" y="369"/>
                    <a:pt x="198" y="57"/>
                  </a:cubicBezTo>
                  <a:cubicBezTo>
                    <a:pt x="189" y="18"/>
                    <a:pt x="156"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5"/>
            <p:cNvSpPr/>
            <p:nvPr/>
          </p:nvSpPr>
          <p:spPr>
            <a:xfrm>
              <a:off x="5135275" y="655850"/>
              <a:ext cx="8525" cy="33550"/>
            </a:xfrm>
            <a:custGeom>
              <a:rect b="b" l="l" r="r" t="t"/>
              <a:pathLst>
                <a:path extrusionOk="0" h="1342" w="341">
                  <a:moveTo>
                    <a:pt x="95" y="1"/>
                  </a:moveTo>
                  <a:cubicBezTo>
                    <a:pt x="46" y="1"/>
                    <a:pt x="1" y="33"/>
                    <a:pt x="14" y="98"/>
                  </a:cubicBezTo>
                  <a:cubicBezTo>
                    <a:pt x="40" y="487"/>
                    <a:pt x="92" y="877"/>
                    <a:pt x="144" y="1266"/>
                  </a:cubicBezTo>
                  <a:cubicBezTo>
                    <a:pt x="154" y="1319"/>
                    <a:pt x="190" y="1341"/>
                    <a:pt x="227" y="1341"/>
                  </a:cubicBezTo>
                  <a:cubicBezTo>
                    <a:pt x="282" y="1341"/>
                    <a:pt x="341" y="1292"/>
                    <a:pt x="325" y="1214"/>
                  </a:cubicBezTo>
                  <a:cubicBezTo>
                    <a:pt x="273" y="851"/>
                    <a:pt x="247" y="461"/>
                    <a:pt x="196" y="98"/>
                  </a:cubicBezTo>
                  <a:cubicBezTo>
                    <a:pt x="196" y="33"/>
                    <a:pt x="144"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5"/>
            <p:cNvSpPr/>
            <p:nvPr/>
          </p:nvSpPr>
          <p:spPr>
            <a:xfrm>
              <a:off x="5090875" y="670675"/>
              <a:ext cx="38275" cy="25425"/>
            </a:xfrm>
            <a:custGeom>
              <a:rect b="b" l="l" r="r" t="t"/>
              <a:pathLst>
                <a:path extrusionOk="0" h="1017" w="1531">
                  <a:moveTo>
                    <a:pt x="1361" y="1"/>
                  </a:moveTo>
                  <a:cubicBezTo>
                    <a:pt x="1309" y="1"/>
                    <a:pt x="1245" y="51"/>
                    <a:pt x="1245" y="128"/>
                  </a:cubicBezTo>
                  <a:cubicBezTo>
                    <a:pt x="1297" y="414"/>
                    <a:pt x="1141" y="699"/>
                    <a:pt x="855" y="803"/>
                  </a:cubicBezTo>
                  <a:cubicBezTo>
                    <a:pt x="811" y="813"/>
                    <a:pt x="768" y="818"/>
                    <a:pt x="726" y="818"/>
                  </a:cubicBezTo>
                  <a:cubicBezTo>
                    <a:pt x="442" y="818"/>
                    <a:pt x="206" y="600"/>
                    <a:pt x="206" y="284"/>
                  </a:cubicBezTo>
                  <a:cubicBezTo>
                    <a:pt x="206" y="232"/>
                    <a:pt x="161" y="206"/>
                    <a:pt x="115" y="206"/>
                  </a:cubicBezTo>
                  <a:cubicBezTo>
                    <a:pt x="70" y="206"/>
                    <a:pt x="25" y="232"/>
                    <a:pt x="25" y="284"/>
                  </a:cubicBezTo>
                  <a:lnTo>
                    <a:pt x="25" y="310"/>
                  </a:lnTo>
                  <a:cubicBezTo>
                    <a:pt x="0" y="697"/>
                    <a:pt x="337" y="1016"/>
                    <a:pt x="718" y="1016"/>
                  </a:cubicBezTo>
                  <a:cubicBezTo>
                    <a:pt x="747" y="1016"/>
                    <a:pt x="775" y="1014"/>
                    <a:pt x="803" y="1011"/>
                  </a:cubicBezTo>
                  <a:cubicBezTo>
                    <a:pt x="1245" y="933"/>
                    <a:pt x="1530" y="517"/>
                    <a:pt x="1426" y="76"/>
                  </a:cubicBezTo>
                  <a:cubicBezTo>
                    <a:pt x="1426" y="24"/>
                    <a:pt x="1397" y="1"/>
                    <a:pt x="1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55"/>
          <p:cNvGrpSpPr/>
          <p:nvPr/>
        </p:nvGrpSpPr>
        <p:grpSpPr>
          <a:xfrm>
            <a:off x="2029190" y="1013279"/>
            <a:ext cx="1123219" cy="1030387"/>
            <a:chOff x="4274600" y="543075"/>
            <a:chExt cx="364800" cy="334650"/>
          </a:xfrm>
        </p:grpSpPr>
        <p:sp>
          <p:nvSpPr>
            <p:cNvPr id="2436" name="Google Shape;2436;p55"/>
            <p:cNvSpPr/>
            <p:nvPr/>
          </p:nvSpPr>
          <p:spPr>
            <a:xfrm>
              <a:off x="4328225" y="601650"/>
              <a:ext cx="278450" cy="248600"/>
            </a:xfrm>
            <a:custGeom>
              <a:rect b="b" l="l" r="r" t="t"/>
              <a:pathLst>
                <a:path extrusionOk="0" h="9944" w="11138">
                  <a:moveTo>
                    <a:pt x="5114" y="1"/>
                  </a:moveTo>
                  <a:cubicBezTo>
                    <a:pt x="3534" y="1"/>
                    <a:pt x="1870" y="611"/>
                    <a:pt x="1013" y="2006"/>
                  </a:cubicBezTo>
                  <a:cubicBezTo>
                    <a:pt x="520" y="2863"/>
                    <a:pt x="1" y="3772"/>
                    <a:pt x="1" y="4810"/>
                  </a:cubicBezTo>
                  <a:cubicBezTo>
                    <a:pt x="1" y="6134"/>
                    <a:pt x="546" y="8055"/>
                    <a:pt x="1636" y="8912"/>
                  </a:cubicBezTo>
                  <a:cubicBezTo>
                    <a:pt x="2000" y="9172"/>
                    <a:pt x="2415" y="9379"/>
                    <a:pt x="2856" y="9509"/>
                  </a:cubicBezTo>
                  <a:cubicBezTo>
                    <a:pt x="3674" y="9797"/>
                    <a:pt x="4527" y="9943"/>
                    <a:pt x="5379" y="9943"/>
                  </a:cubicBezTo>
                  <a:cubicBezTo>
                    <a:pt x="5988" y="9943"/>
                    <a:pt x="6597" y="9868"/>
                    <a:pt x="7192" y="9717"/>
                  </a:cubicBezTo>
                  <a:cubicBezTo>
                    <a:pt x="10229" y="8938"/>
                    <a:pt x="11138" y="5329"/>
                    <a:pt x="9684" y="2785"/>
                  </a:cubicBezTo>
                  <a:cubicBezTo>
                    <a:pt x="8853" y="1305"/>
                    <a:pt x="7088" y="111"/>
                    <a:pt x="5401" y="7"/>
                  </a:cubicBezTo>
                  <a:cubicBezTo>
                    <a:pt x="5305" y="3"/>
                    <a:pt x="5210" y="1"/>
                    <a:pt x="51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5"/>
            <p:cNvSpPr/>
            <p:nvPr/>
          </p:nvSpPr>
          <p:spPr>
            <a:xfrm>
              <a:off x="4418450" y="690750"/>
              <a:ext cx="69450" cy="59725"/>
            </a:xfrm>
            <a:custGeom>
              <a:rect b="b" l="l" r="r" t="t"/>
              <a:pathLst>
                <a:path extrusionOk="0" h="2389" w="2778">
                  <a:moveTo>
                    <a:pt x="2648" y="0"/>
                  </a:moveTo>
                  <a:lnTo>
                    <a:pt x="2518" y="156"/>
                  </a:lnTo>
                  <a:cubicBezTo>
                    <a:pt x="2369" y="138"/>
                    <a:pt x="2220" y="130"/>
                    <a:pt x="2071" y="130"/>
                  </a:cubicBezTo>
                  <a:cubicBezTo>
                    <a:pt x="1341" y="130"/>
                    <a:pt x="626" y="339"/>
                    <a:pt x="0" y="727"/>
                  </a:cubicBezTo>
                  <a:cubicBezTo>
                    <a:pt x="52" y="909"/>
                    <a:pt x="130" y="1090"/>
                    <a:pt x="208" y="1246"/>
                  </a:cubicBezTo>
                  <a:cubicBezTo>
                    <a:pt x="338" y="1532"/>
                    <a:pt x="493" y="1791"/>
                    <a:pt x="701" y="1999"/>
                  </a:cubicBezTo>
                  <a:cubicBezTo>
                    <a:pt x="883" y="2233"/>
                    <a:pt x="1168" y="2362"/>
                    <a:pt x="1454" y="2388"/>
                  </a:cubicBezTo>
                  <a:cubicBezTo>
                    <a:pt x="1999" y="2388"/>
                    <a:pt x="2441" y="2025"/>
                    <a:pt x="2622" y="1532"/>
                  </a:cubicBezTo>
                  <a:cubicBezTo>
                    <a:pt x="2752" y="1038"/>
                    <a:pt x="2778" y="493"/>
                    <a:pt x="26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5"/>
            <p:cNvSpPr/>
            <p:nvPr/>
          </p:nvSpPr>
          <p:spPr>
            <a:xfrm>
              <a:off x="4431425" y="717350"/>
              <a:ext cx="55200" cy="33125"/>
            </a:xfrm>
            <a:custGeom>
              <a:rect b="b" l="l" r="r" t="t"/>
              <a:pathLst>
                <a:path extrusionOk="0" h="1325" w="2208">
                  <a:moveTo>
                    <a:pt x="2103" y="0"/>
                  </a:moveTo>
                  <a:cubicBezTo>
                    <a:pt x="1350" y="26"/>
                    <a:pt x="598" y="260"/>
                    <a:pt x="0" y="727"/>
                  </a:cubicBezTo>
                  <a:cubicBezTo>
                    <a:pt x="52" y="805"/>
                    <a:pt x="104" y="883"/>
                    <a:pt x="182" y="935"/>
                  </a:cubicBezTo>
                  <a:cubicBezTo>
                    <a:pt x="364" y="1169"/>
                    <a:pt x="649" y="1298"/>
                    <a:pt x="935" y="1324"/>
                  </a:cubicBezTo>
                  <a:cubicBezTo>
                    <a:pt x="1480" y="1324"/>
                    <a:pt x="1922" y="961"/>
                    <a:pt x="2103" y="468"/>
                  </a:cubicBezTo>
                  <a:cubicBezTo>
                    <a:pt x="2155" y="312"/>
                    <a:pt x="2181" y="156"/>
                    <a:pt x="22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5"/>
            <p:cNvSpPr/>
            <p:nvPr/>
          </p:nvSpPr>
          <p:spPr>
            <a:xfrm>
              <a:off x="4312650" y="597975"/>
              <a:ext cx="294675" cy="260000"/>
            </a:xfrm>
            <a:custGeom>
              <a:rect b="b" l="l" r="r" t="t"/>
              <a:pathLst>
                <a:path extrusionOk="0" h="10400" w="11787">
                  <a:moveTo>
                    <a:pt x="5597" y="381"/>
                  </a:moveTo>
                  <a:cubicBezTo>
                    <a:pt x="6966" y="381"/>
                    <a:pt x="8363" y="887"/>
                    <a:pt x="9321" y="1790"/>
                  </a:cubicBezTo>
                  <a:cubicBezTo>
                    <a:pt x="11216" y="3841"/>
                    <a:pt x="11294" y="7320"/>
                    <a:pt x="8931" y="9059"/>
                  </a:cubicBezTo>
                  <a:cubicBezTo>
                    <a:pt x="8037" y="9734"/>
                    <a:pt x="6916" y="10061"/>
                    <a:pt x="5796" y="10061"/>
                  </a:cubicBezTo>
                  <a:cubicBezTo>
                    <a:pt x="3860" y="10061"/>
                    <a:pt x="1925" y="9084"/>
                    <a:pt x="1169" y="7242"/>
                  </a:cubicBezTo>
                  <a:cubicBezTo>
                    <a:pt x="390" y="5373"/>
                    <a:pt x="961" y="3140"/>
                    <a:pt x="2311" y="1686"/>
                  </a:cubicBezTo>
                  <a:cubicBezTo>
                    <a:pt x="3159" y="789"/>
                    <a:pt x="4367" y="381"/>
                    <a:pt x="5597" y="381"/>
                  </a:cubicBezTo>
                  <a:close/>
                  <a:moveTo>
                    <a:pt x="5697" y="1"/>
                  </a:moveTo>
                  <a:cubicBezTo>
                    <a:pt x="4432" y="1"/>
                    <a:pt x="3175" y="413"/>
                    <a:pt x="2207" y="1271"/>
                  </a:cubicBezTo>
                  <a:cubicBezTo>
                    <a:pt x="338" y="2932"/>
                    <a:pt x="1" y="5814"/>
                    <a:pt x="1091" y="7969"/>
                  </a:cubicBezTo>
                  <a:cubicBezTo>
                    <a:pt x="1962" y="9636"/>
                    <a:pt x="3782" y="10400"/>
                    <a:pt x="5623" y="10400"/>
                  </a:cubicBezTo>
                  <a:cubicBezTo>
                    <a:pt x="6963" y="10400"/>
                    <a:pt x="8314" y="9995"/>
                    <a:pt x="9321" y="9241"/>
                  </a:cubicBezTo>
                  <a:cubicBezTo>
                    <a:pt x="11787" y="7397"/>
                    <a:pt x="11501" y="3607"/>
                    <a:pt x="9580" y="1504"/>
                  </a:cubicBezTo>
                  <a:cubicBezTo>
                    <a:pt x="8538" y="517"/>
                    <a:pt x="7112" y="1"/>
                    <a:pt x="569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5"/>
            <p:cNvSpPr/>
            <p:nvPr/>
          </p:nvSpPr>
          <p:spPr>
            <a:xfrm>
              <a:off x="4388425" y="698350"/>
              <a:ext cx="13325" cy="27625"/>
            </a:xfrm>
            <a:custGeom>
              <a:rect b="b" l="l" r="r" t="t"/>
              <a:pathLst>
                <a:path extrusionOk="0" h="1105" w="533">
                  <a:moveTo>
                    <a:pt x="160" y="1"/>
                  </a:moveTo>
                  <a:cubicBezTo>
                    <a:pt x="78" y="1"/>
                    <a:pt x="1" y="67"/>
                    <a:pt x="33" y="163"/>
                  </a:cubicBezTo>
                  <a:lnTo>
                    <a:pt x="241" y="1020"/>
                  </a:lnTo>
                  <a:cubicBezTo>
                    <a:pt x="260" y="1080"/>
                    <a:pt x="311" y="1105"/>
                    <a:pt x="362" y="1105"/>
                  </a:cubicBezTo>
                  <a:cubicBezTo>
                    <a:pt x="445" y="1105"/>
                    <a:pt x="532" y="1038"/>
                    <a:pt x="500" y="942"/>
                  </a:cubicBezTo>
                  <a:lnTo>
                    <a:pt x="293" y="85"/>
                  </a:lnTo>
                  <a:cubicBezTo>
                    <a:pt x="263" y="26"/>
                    <a:pt x="210"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5"/>
            <p:cNvSpPr/>
            <p:nvPr/>
          </p:nvSpPr>
          <p:spPr>
            <a:xfrm>
              <a:off x="4496175" y="669150"/>
              <a:ext cx="12900" cy="29100"/>
            </a:xfrm>
            <a:custGeom>
              <a:rect b="b" l="l" r="r" t="t"/>
              <a:pathLst>
                <a:path extrusionOk="0" h="1164" w="516">
                  <a:moveTo>
                    <a:pt x="164" y="0"/>
                  </a:moveTo>
                  <a:cubicBezTo>
                    <a:pt x="87" y="0"/>
                    <a:pt x="0" y="67"/>
                    <a:pt x="32" y="163"/>
                  </a:cubicBezTo>
                  <a:cubicBezTo>
                    <a:pt x="84" y="475"/>
                    <a:pt x="162" y="760"/>
                    <a:pt x="240" y="1072"/>
                  </a:cubicBezTo>
                  <a:cubicBezTo>
                    <a:pt x="261" y="1135"/>
                    <a:pt x="312" y="1164"/>
                    <a:pt x="364" y="1164"/>
                  </a:cubicBezTo>
                  <a:cubicBezTo>
                    <a:pt x="439" y="1164"/>
                    <a:pt x="515" y="1102"/>
                    <a:pt x="500" y="994"/>
                  </a:cubicBezTo>
                  <a:cubicBezTo>
                    <a:pt x="422" y="708"/>
                    <a:pt x="344" y="397"/>
                    <a:pt x="266" y="85"/>
                  </a:cubicBezTo>
                  <a:cubicBezTo>
                    <a:pt x="256" y="26"/>
                    <a:pt x="212"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5"/>
            <p:cNvSpPr/>
            <p:nvPr/>
          </p:nvSpPr>
          <p:spPr>
            <a:xfrm>
              <a:off x="4413250" y="689475"/>
              <a:ext cx="78550" cy="62600"/>
            </a:xfrm>
            <a:custGeom>
              <a:rect b="b" l="l" r="r" t="t"/>
              <a:pathLst>
                <a:path extrusionOk="0" h="2504" w="3142">
                  <a:moveTo>
                    <a:pt x="2415" y="293"/>
                  </a:moveTo>
                  <a:cubicBezTo>
                    <a:pt x="2545" y="293"/>
                    <a:pt x="2675" y="299"/>
                    <a:pt x="2804" y="311"/>
                  </a:cubicBezTo>
                  <a:cubicBezTo>
                    <a:pt x="2804" y="537"/>
                    <a:pt x="2804" y="788"/>
                    <a:pt x="2804" y="1038"/>
                  </a:cubicBezTo>
                  <a:cubicBezTo>
                    <a:pt x="2677" y="1020"/>
                    <a:pt x="2550" y="1011"/>
                    <a:pt x="2423" y="1011"/>
                  </a:cubicBezTo>
                  <a:cubicBezTo>
                    <a:pt x="1802" y="1011"/>
                    <a:pt x="1202" y="1220"/>
                    <a:pt x="727" y="1609"/>
                  </a:cubicBezTo>
                  <a:cubicBezTo>
                    <a:pt x="572" y="1349"/>
                    <a:pt x="416" y="1089"/>
                    <a:pt x="312" y="830"/>
                  </a:cubicBezTo>
                  <a:cubicBezTo>
                    <a:pt x="951" y="477"/>
                    <a:pt x="1684" y="293"/>
                    <a:pt x="2415" y="293"/>
                  </a:cubicBezTo>
                  <a:close/>
                  <a:moveTo>
                    <a:pt x="2473" y="1254"/>
                  </a:moveTo>
                  <a:cubicBezTo>
                    <a:pt x="2574" y="1254"/>
                    <a:pt x="2676" y="1259"/>
                    <a:pt x="2778" y="1271"/>
                  </a:cubicBezTo>
                  <a:cubicBezTo>
                    <a:pt x="2752" y="1790"/>
                    <a:pt x="2363" y="2206"/>
                    <a:pt x="1844" y="2258"/>
                  </a:cubicBezTo>
                  <a:lnTo>
                    <a:pt x="1844" y="2232"/>
                  </a:lnTo>
                  <a:cubicBezTo>
                    <a:pt x="1818" y="2234"/>
                    <a:pt x="1792" y="2235"/>
                    <a:pt x="1766" y="2235"/>
                  </a:cubicBezTo>
                  <a:cubicBezTo>
                    <a:pt x="1429" y="2235"/>
                    <a:pt x="1100" y="2080"/>
                    <a:pt x="883" y="1790"/>
                  </a:cubicBezTo>
                  <a:cubicBezTo>
                    <a:pt x="1346" y="1438"/>
                    <a:pt x="1902" y="1254"/>
                    <a:pt x="2473" y="1254"/>
                  </a:cubicBezTo>
                  <a:close/>
                  <a:moveTo>
                    <a:pt x="2448" y="1"/>
                  </a:moveTo>
                  <a:cubicBezTo>
                    <a:pt x="1618" y="1"/>
                    <a:pt x="802" y="236"/>
                    <a:pt x="78" y="674"/>
                  </a:cubicBezTo>
                  <a:cubicBezTo>
                    <a:pt x="26" y="700"/>
                    <a:pt x="1" y="752"/>
                    <a:pt x="26" y="804"/>
                  </a:cubicBezTo>
                  <a:cubicBezTo>
                    <a:pt x="367" y="1631"/>
                    <a:pt x="844" y="2503"/>
                    <a:pt x="1800" y="2503"/>
                  </a:cubicBezTo>
                  <a:cubicBezTo>
                    <a:pt x="1864" y="2503"/>
                    <a:pt x="1931" y="2500"/>
                    <a:pt x="2000" y="2491"/>
                  </a:cubicBezTo>
                  <a:cubicBezTo>
                    <a:pt x="3090" y="2336"/>
                    <a:pt x="3142" y="1012"/>
                    <a:pt x="3064" y="155"/>
                  </a:cubicBezTo>
                  <a:cubicBezTo>
                    <a:pt x="3064" y="77"/>
                    <a:pt x="2986" y="25"/>
                    <a:pt x="2908" y="25"/>
                  </a:cubicBezTo>
                  <a:cubicBezTo>
                    <a:pt x="2755" y="9"/>
                    <a:pt x="2601" y="1"/>
                    <a:pt x="2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5"/>
            <p:cNvSpPr/>
            <p:nvPr/>
          </p:nvSpPr>
          <p:spPr>
            <a:xfrm>
              <a:off x="4427525" y="543075"/>
              <a:ext cx="10100" cy="35075"/>
            </a:xfrm>
            <a:custGeom>
              <a:rect b="b" l="l" r="r" t="t"/>
              <a:pathLst>
                <a:path extrusionOk="0" h="1403" w="404">
                  <a:moveTo>
                    <a:pt x="130" y="1"/>
                  </a:moveTo>
                  <a:cubicBezTo>
                    <a:pt x="66" y="1"/>
                    <a:pt x="1" y="40"/>
                    <a:pt x="1" y="118"/>
                  </a:cubicBezTo>
                  <a:cubicBezTo>
                    <a:pt x="53" y="507"/>
                    <a:pt x="105" y="897"/>
                    <a:pt x="130" y="1286"/>
                  </a:cubicBezTo>
                  <a:cubicBezTo>
                    <a:pt x="143" y="1364"/>
                    <a:pt x="215" y="1403"/>
                    <a:pt x="280" y="1403"/>
                  </a:cubicBezTo>
                  <a:cubicBezTo>
                    <a:pt x="345" y="1403"/>
                    <a:pt x="403" y="1364"/>
                    <a:pt x="390" y="1286"/>
                  </a:cubicBezTo>
                  <a:cubicBezTo>
                    <a:pt x="364" y="897"/>
                    <a:pt x="312" y="507"/>
                    <a:pt x="260" y="118"/>
                  </a:cubicBezTo>
                  <a:cubicBezTo>
                    <a:pt x="260" y="40"/>
                    <a:pt x="195" y="1"/>
                    <a:pt x="13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5"/>
            <p:cNvSpPr/>
            <p:nvPr/>
          </p:nvSpPr>
          <p:spPr>
            <a:xfrm>
              <a:off x="4528700" y="564150"/>
              <a:ext cx="24200" cy="31550"/>
            </a:xfrm>
            <a:custGeom>
              <a:rect b="b" l="l" r="r" t="t"/>
              <a:pathLst>
                <a:path extrusionOk="0" h="1262" w="968">
                  <a:moveTo>
                    <a:pt x="773" y="0"/>
                  </a:moveTo>
                  <a:cubicBezTo>
                    <a:pt x="736" y="0"/>
                    <a:pt x="701" y="16"/>
                    <a:pt x="679" y="54"/>
                  </a:cubicBezTo>
                  <a:lnTo>
                    <a:pt x="55" y="1066"/>
                  </a:lnTo>
                  <a:cubicBezTo>
                    <a:pt x="1" y="1157"/>
                    <a:pt x="100" y="1261"/>
                    <a:pt x="190" y="1261"/>
                  </a:cubicBezTo>
                  <a:cubicBezTo>
                    <a:pt x="229" y="1261"/>
                    <a:pt x="266" y="1242"/>
                    <a:pt x="289" y="1196"/>
                  </a:cubicBezTo>
                  <a:cubicBezTo>
                    <a:pt x="497" y="858"/>
                    <a:pt x="704" y="547"/>
                    <a:pt x="912" y="209"/>
                  </a:cubicBezTo>
                  <a:cubicBezTo>
                    <a:pt x="968" y="98"/>
                    <a:pt x="865" y="0"/>
                    <a:pt x="77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5"/>
            <p:cNvSpPr/>
            <p:nvPr/>
          </p:nvSpPr>
          <p:spPr>
            <a:xfrm>
              <a:off x="4596125" y="653550"/>
              <a:ext cx="36125" cy="16800"/>
            </a:xfrm>
            <a:custGeom>
              <a:rect b="b" l="l" r="r" t="t"/>
              <a:pathLst>
                <a:path extrusionOk="0" h="672" w="1445">
                  <a:moveTo>
                    <a:pt x="1289" y="1"/>
                  </a:moveTo>
                  <a:cubicBezTo>
                    <a:pt x="1278" y="1"/>
                    <a:pt x="1265" y="3"/>
                    <a:pt x="1253" y="8"/>
                  </a:cubicBezTo>
                  <a:lnTo>
                    <a:pt x="136" y="398"/>
                  </a:lnTo>
                  <a:cubicBezTo>
                    <a:pt x="0" y="466"/>
                    <a:pt x="42" y="672"/>
                    <a:pt x="158" y="672"/>
                  </a:cubicBezTo>
                  <a:cubicBezTo>
                    <a:pt x="176" y="672"/>
                    <a:pt x="194" y="667"/>
                    <a:pt x="214" y="657"/>
                  </a:cubicBezTo>
                  <a:lnTo>
                    <a:pt x="1304" y="268"/>
                  </a:lnTo>
                  <a:cubicBezTo>
                    <a:pt x="1445" y="198"/>
                    <a:pt x="1395" y="1"/>
                    <a:pt x="12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5"/>
            <p:cNvSpPr/>
            <p:nvPr/>
          </p:nvSpPr>
          <p:spPr>
            <a:xfrm>
              <a:off x="4602475" y="763900"/>
              <a:ext cx="36925" cy="15325"/>
            </a:xfrm>
            <a:custGeom>
              <a:rect b="b" l="l" r="r" t="t"/>
              <a:pathLst>
                <a:path extrusionOk="0" h="613" w="1477">
                  <a:moveTo>
                    <a:pt x="180" y="1"/>
                  </a:moveTo>
                  <a:cubicBezTo>
                    <a:pt x="52" y="1"/>
                    <a:pt x="0" y="220"/>
                    <a:pt x="142" y="267"/>
                  </a:cubicBezTo>
                  <a:lnTo>
                    <a:pt x="1258" y="605"/>
                  </a:lnTo>
                  <a:cubicBezTo>
                    <a:pt x="1274" y="610"/>
                    <a:pt x="1288" y="612"/>
                    <a:pt x="1302" y="612"/>
                  </a:cubicBezTo>
                  <a:cubicBezTo>
                    <a:pt x="1427" y="612"/>
                    <a:pt x="1476" y="418"/>
                    <a:pt x="1336" y="371"/>
                  </a:cubicBezTo>
                  <a:lnTo>
                    <a:pt x="220" y="8"/>
                  </a:lnTo>
                  <a:cubicBezTo>
                    <a:pt x="206" y="3"/>
                    <a:pt x="192" y="1"/>
                    <a:pt x="18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5"/>
            <p:cNvSpPr/>
            <p:nvPr/>
          </p:nvSpPr>
          <p:spPr>
            <a:xfrm>
              <a:off x="4546400" y="847100"/>
              <a:ext cx="25125" cy="30625"/>
            </a:xfrm>
            <a:custGeom>
              <a:rect b="b" l="l" r="r" t="t"/>
              <a:pathLst>
                <a:path extrusionOk="0" h="1225" w="1005">
                  <a:moveTo>
                    <a:pt x="186" y="1"/>
                  </a:moveTo>
                  <a:cubicBezTo>
                    <a:pt x="96" y="1"/>
                    <a:pt x="1" y="93"/>
                    <a:pt x="74" y="184"/>
                  </a:cubicBezTo>
                  <a:lnTo>
                    <a:pt x="723" y="1171"/>
                  </a:lnTo>
                  <a:cubicBezTo>
                    <a:pt x="746" y="1209"/>
                    <a:pt x="782" y="1225"/>
                    <a:pt x="820" y="1225"/>
                  </a:cubicBezTo>
                  <a:cubicBezTo>
                    <a:pt x="909" y="1225"/>
                    <a:pt x="1004" y="1133"/>
                    <a:pt x="931" y="1041"/>
                  </a:cubicBezTo>
                  <a:lnTo>
                    <a:pt x="282" y="55"/>
                  </a:lnTo>
                  <a:cubicBezTo>
                    <a:pt x="259" y="16"/>
                    <a:pt x="223" y="1"/>
                    <a:pt x="18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5"/>
            <p:cNvSpPr/>
            <p:nvPr/>
          </p:nvSpPr>
          <p:spPr>
            <a:xfrm>
              <a:off x="4336850" y="842800"/>
              <a:ext cx="28900" cy="28475"/>
            </a:xfrm>
            <a:custGeom>
              <a:rect b="b" l="l" r="r" t="t"/>
              <a:pathLst>
                <a:path extrusionOk="0" h="1139" w="1156">
                  <a:moveTo>
                    <a:pt x="963" y="0"/>
                  </a:moveTo>
                  <a:cubicBezTo>
                    <a:pt x="932" y="0"/>
                    <a:pt x="901" y="13"/>
                    <a:pt x="876" y="45"/>
                  </a:cubicBezTo>
                  <a:lnTo>
                    <a:pt x="97" y="901"/>
                  </a:lnTo>
                  <a:cubicBezTo>
                    <a:pt x="0" y="998"/>
                    <a:pt x="91" y="1139"/>
                    <a:pt x="187" y="1139"/>
                  </a:cubicBezTo>
                  <a:cubicBezTo>
                    <a:pt x="219" y="1139"/>
                    <a:pt x="252" y="1123"/>
                    <a:pt x="279" y="1083"/>
                  </a:cubicBezTo>
                  <a:lnTo>
                    <a:pt x="1058" y="227"/>
                  </a:lnTo>
                  <a:cubicBezTo>
                    <a:pt x="1156" y="128"/>
                    <a:pt x="1061" y="0"/>
                    <a:pt x="96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5"/>
            <p:cNvSpPr/>
            <p:nvPr/>
          </p:nvSpPr>
          <p:spPr>
            <a:xfrm>
              <a:off x="4274600" y="757550"/>
              <a:ext cx="38525" cy="11150"/>
            </a:xfrm>
            <a:custGeom>
              <a:rect b="b" l="l" r="r" t="t"/>
              <a:pathLst>
                <a:path extrusionOk="0" h="446" w="1541">
                  <a:moveTo>
                    <a:pt x="1339" y="0"/>
                  </a:moveTo>
                  <a:cubicBezTo>
                    <a:pt x="1331" y="0"/>
                    <a:pt x="1323" y="1"/>
                    <a:pt x="1315" y="2"/>
                  </a:cubicBezTo>
                  <a:lnTo>
                    <a:pt x="173" y="184"/>
                  </a:lnTo>
                  <a:cubicBezTo>
                    <a:pt x="0" y="233"/>
                    <a:pt x="61" y="445"/>
                    <a:pt x="201" y="445"/>
                  </a:cubicBezTo>
                  <a:cubicBezTo>
                    <a:pt x="208" y="445"/>
                    <a:pt x="216" y="445"/>
                    <a:pt x="225" y="443"/>
                  </a:cubicBezTo>
                  <a:lnTo>
                    <a:pt x="1393" y="262"/>
                  </a:lnTo>
                  <a:cubicBezTo>
                    <a:pt x="1540" y="212"/>
                    <a:pt x="1478" y="0"/>
                    <a:pt x="133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5"/>
            <p:cNvSpPr/>
            <p:nvPr/>
          </p:nvSpPr>
          <p:spPr>
            <a:xfrm>
              <a:off x="4289100" y="643625"/>
              <a:ext cx="35300" cy="20300"/>
            </a:xfrm>
            <a:custGeom>
              <a:rect b="b" l="l" r="r" t="t"/>
              <a:pathLst>
                <a:path extrusionOk="0" h="812" w="1412">
                  <a:moveTo>
                    <a:pt x="205" y="0"/>
                  </a:moveTo>
                  <a:cubicBezTo>
                    <a:pt x="81" y="0"/>
                    <a:pt x="0" y="183"/>
                    <a:pt x="112" y="250"/>
                  </a:cubicBezTo>
                  <a:lnTo>
                    <a:pt x="1150" y="795"/>
                  </a:lnTo>
                  <a:cubicBezTo>
                    <a:pt x="1174" y="807"/>
                    <a:pt x="1198" y="812"/>
                    <a:pt x="1219" y="812"/>
                  </a:cubicBezTo>
                  <a:cubicBezTo>
                    <a:pt x="1339" y="812"/>
                    <a:pt x="1412" y="653"/>
                    <a:pt x="1280" y="587"/>
                  </a:cubicBezTo>
                  <a:lnTo>
                    <a:pt x="268" y="16"/>
                  </a:lnTo>
                  <a:cubicBezTo>
                    <a:pt x="246" y="5"/>
                    <a:pt x="225" y="0"/>
                    <a:pt x="20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4" name="Shape 2454"/>
        <p:cNvGrpSpPr/>
        <p:nvPr/>
      </p:nvGrpSpPr>
      <p:grpSpPr>
        <a:xfrm>
          <a:off x="0" y="0"/>
          <a:ext cx="0" cy="0"/>
          <a:chOff x="0" y="0"/>
          <a:chExt cx="0" cy="0"/>
        </a:xfrm>
      </p:grpSpPr>
      <p:sp>
        <p:nvSpPr>
          <p:cNvPr id="2455" name="Google Shape;2455;p56"/>
          <p:cNvSpPr/>
          <p:nvPr/>
        </p:nvSpPr>
        <p:spPr>
          <a:xfrm>
            <a:off x="704850" y="1627275"/>
            <a:ext cx="7717800" cy="6090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6"/>
          <p:cNvSpPr/>
          <p:nvPr/>
        </p:nvSpPr>
        <p:spPr>
          <a:xfrm>
            <a:off x="704850" y="2813149"/>
            <a:ext cx="7717800" cy="6090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6"/>
          <p:cNvSpPr/>
          <p:nvPr/>
        </p:nvSpPr>
        <p:spPr>
          <a:xfrm>
            <a:off x="704850" y="3998900"/>
            <a:ext cx="7717800" cy="6090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6"/>
          <p:cNvSpPr txBox="1"/>
          <p:nvPr>
            <p:ph type="title"/>
          </p:nvPr>
        </p:nvSpPr>
        <p:spPr>
          <a:xfrm>
            <a:off x="7173800" y="1682925"/>
            <a:ext cx="1096500" cy="4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a:t>
            </a:r>
            <a:endParaRPr/>
          </a:p>
        </p:txBody>
      </p:sp>
      <p:sp>
        <p:nvSpPr>
          <p:cNvPr id="2459" name="Google Shape;2459;p56"/>
          <p:cNvSpPr txBox="1"/>
          <p:nvPr>
            <p:ph idx="2" type="title"/>
          </p:nvPr>
        </p:nvSpPr>
        <p:spPr>
          <a:xfrm>
            <a:off x="7173800" y="2868799"/>
            <a:ext cx="1096500" cy="4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2460" name="Google Shape;2460;p56"/>
          <p:cNvSpPr txBox="1"/>
          <p:nvPr>
            <p:ph idx="1" type="subTitle"/>
          </p:nvPr>
        </p:nvSpPr>
        <p:spPr>
          <a:xfrm>
            <a:off x="873650" y="1684875"/>
            <a:ext cx="2002800" cy="49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Mercury</a:t>
            </a:r>
            <a:r>
              <a:rPr lang="en"/>
              <a:t> is the closest planet to the Sun</a:t>
            </a:r>
            <a:endParaRPr/>
          </a:p>
        </p:txBody>
      </p:sp>
      <p:sp>
        <p:nvSpPr>
          <p:cNvPr id="2461" name="Google Shape;2461;p56"/>
          <p:cNvSpPr txBox="1"/>
          <p:nvPr>
            <p:ph idx="3" type="title"/>
          </p:nvPr>
        </p:nvSpPr>
        <p:spPr>
          <a:xfrm>
            <a:off x="7173800" y="4054550"/>
            <a:ext cx="1096500" cy="4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2462" name="Google Shape;2462;p56"/>
          <p:cNvSpPr txBox="1"/>
          <p:nvPr>
            <p:ph idx="4" type="subTitle"/>
          </p:nvPr>
        </p:nvSpPr>
        <p:spPr>
          <a:xfrm>
            <a:off x="873650" y="2868799"/>
            <a:ext cx="2002800" cy="49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Venus</a:t>
            </a:r>
            <a:r>
              <a:rPr lang="en"/>
              <a:t> has a beautiful name but is hot</a:t>
            </a:r>
            <a:endParaRPr/>
          </a:p>
        </p:txBody>
      </p:sp>
      <p:sp>
        <p:nvSpPr>
          <p:cNvPr id="2463" name="Google Shape;2463;p56"/>
          <p:cNvSpPr txBox="1"/>
          <p:nvPr>
            <p:ph idx="5" type="subTitle"/>
          </p:nvPr>
        </p:nvSpPr>
        <p:spPr>
          <a:xfrm>
            <a:off x="873650" y="4056500"/>
            <a:ext cx="2002800" cy="49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a:t>
            </a:r>
            <a:r>
              <a:rPr b="1" lang="en"/>
              <a:t>Mars</a:t>
            </a:r>
            <a:r>
              <a:rPr lang="en"/>
              <a:t> is a cold place</a:t>
            </a:r>
            <a:endParaRPr/>
          </a:p>
        </p:txBody>
      </p:sp>
      <p:sp>
        <p:nvSpPr>
          <p:cNvPr id="2464" name="Google Shape;2464;p56"/>
          <p:cNvSpPr txBox="1"/>
          <p:nvPr>
            <p:ph idx="6" type="title"/>
          </p:nvPr>
        </p:nvSpPr>
        <p:spPr>
          <a:xfrm>
            <a:off x="2724050" y="1194750"/>
            <a:ext cx="4602000" cy="3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Mild with plenty sunshine</a:t>
            </a:r>
            <a:endParaRPr/>
          </a:p>
        </p:txBody>
      </p:sp>
      <p:sp>
        <p:nvSpPr>
          <p:cNvPr id="2465" name="Google Shape;2465;p56"/>
          <p:cNvSpPr txBox="1"/>
          <p:nvPr>
            <p:ph idx="7" type="title"/>
          </p:nvPr>
        </p:nvSpPr>
        <p:spPr>
          <a:xfrm>
            <a:off x="2728250" y="2379850"/>
            <a:ext cx="4593600" cy="3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Cold and mostly cloudy</a:t>
            </a:r>
            <a:endParaRPr/>
          </a:p>
        </p:txBody>
      </p:sp>
      <p:sp>
        <p:nvSpPr>
          <p:cNvPr id="2466" name="Google Shape;2466;p56"/>
          <p:cNvSpPr txBox="1"/>
          <p:nvPr>
            <p:ph idx="8" type="title"/>
          </p:nvPr>
        </p:nvSpPr>
        <p:spPr>
          <a:xfrm>
            <a:off x="2728250" y="3564950"/>
            <a:ext cx="4593600" cy="3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Isolated thunderstorms</a:t>
            </a:r>
            <a:endParaRPr/>
          </a:p>
        </p:txBody>
      </p:sp>
      <p:sp>
        <p:nvSpPr>
          <p:cNvPr id="2467" name="Google Shape;2467;p56"/>
          <p:cNvSpPr txBox="1"/>
          <p:nvPr>
            <p:ph idx="9"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Talking about weather</a:t>
            </a:r>
            <a:endParaRPr/>
          </a:p>
        </p:txBody>
      </p:sp>
      <p:grpSp>
        <p:nvGrpSpPr>
          <p:cNvPr id="2468" name="Google Shape;2468;p56"/>
          <p:cNvGrpSpPr/>
          <p:nvPr/>
        </p:nvGrpSpPr>
        <p:grpSpPr>
          <a:xfrm>
            <a:off x="3097179" y="1778962"/>
            <a:ext cx="3855742" cy="305627"/>
            <a:chOff x="2867150" y="1857375"/>
            <a:chExt cx="4325976" cy="342900"/>
          </a:xfrm>
        </p:grpSpPr>
        <p:sp>
          <p:nvSpPr>
            <p:cNvPr id="2469" name="Google Shape;2469;p56"/>
            <p:cNvSpPr/>
            <p:nvPr/>
          </p:nvSpPr>
          <p:spPr>
            <a:xfrm>
              <a:off x="2867150" y="1857375"/>
              <a:ext cx="342900" cy="3429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6"/>
            <p:cNvSpPr/>
            <p:nvPr/>
          </p:nvSpPr>
          <p:spPr>
            <a:xfrm>
              <a:off x="3309714" y="1857375"/>
              <a:ext cx="342900" cy="3429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6"/>
            <p:cNvSpPr/>
            <p:nvPr/>
          </p:nvSpPr>
          <p:spPr>
            <a:xfrm>
              <a:off x="3752278" y="1857375"/>
              <a:ext cx="342900" cy="3429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6"/>
            <p:cNvSpPr/>
            <p:nvPr/>
          </p:nvSpPr>
          <p:spPr>
            <a:xfrm>
              <a:off x="4194842" y="1857375"/>
              <a:ext cx="342900" cy="3429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6"/>
            <p:cNvSpPr/>
            <p:nvPr/>
          </p:nvSpPr>
          <p:spPr>
            <a:xfrm>
              <a:off x="4637406"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6"/>
            <p:cNvSpPr/>
            <p:nvPr/>
          </p:nvSpPr>
          <p:spPr>
            <a:xfrm>
              <a:off x="5079970"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6"/>
            <p:cNvSpPr/>
            <p:nvPr/>
          </p:nvSpPr>
          <p:spPr>
            <a:xfrm>
              <a:off x="5522534"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6"/>
            <p:cNvSpPr/>
            <p:nvPr/>
          </p:nvSpPr>
          <p:spPr>
            <a:xfrm>
              <a:off x="5965098"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6"/>
            <p:cNvSpPr/>
            <p:nvPr/>
          </p:nvSpPr>
          <p:spPr>
            <a:xfrm>
              <a:off x="6407662"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6"/>
            <p:cNvSpPr/>
            <p:nvPr/>
          </p:nvSpPr>
          <p:spPr>
            <a:xfrm>
              <a:off x="6850226"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9" name="Google Shape;2479;p56"/>
          <p:cNvGrpSpPr/>
          <p:nvPr/>
        </p:nvGrpSpPr>
        <p:grpSpPr>
          <a:xfrm>
            <a:off x="3097179" y="2964835"/>
            <a:ext cx="3855742" cy="305627"/>
            <a:chOff x="2867150" y="1857375"/>
            <a:chExt cx="4325976" cy="342900"/>
          </a:xfrm>
        </p:grpSpPr>
        <p:sp>
          <p:nvSpPr>
            <p:cNvPr id="2480" name="Google Shape;2480;p56"/>
            <p:cNvSpPr/>
            <p:nvPr/>
          </p:nvSpPr>
          <p:spPr>
            <a:xfrm>
              <a:off x="2867150" y="1857375"/>
              <a:ext cx="342900" cy="3429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6"/>
            <p:cNvSpPr/>
            <p:nvPr/>
          </p:nvSpPr>
          <p:spPr>
            <a:xfrm>
              <a:off x="3309714" y="1857375"/>
              <a:ext cx="342900" cy="3429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6"/>
            <p:cNvSpPr/>
            <p:nvPr/>
          </p:nvSpPr>
          <p:spPr>
            <a:xfrm>
              <a:off x="3752278" y="1857375"/>
              <a:ext cx="342900" cy="3429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6"/>
            <p:cNvSpPr/>
            <p:nvPr/>
          </p:nvSpPr>
          <p:spPr>
            <a:xfrm>
              <a:off x="4194842" y="1857375"/>
              <a:ext cx="342900" cy="3429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6"/>
            <p:cNvSpPr/>
            <p:nvPr/>
          </p:nvSpPr>
          <p:spPr>
            <a:xfrm>
              <a:off x="4637406" y="1857375"/>
              <a:ext cx="342900" cy="3429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6"/>
            <p:cNvSpPr/>
            <p:nvPr/>
          </p:nvSpPr>
          <p:spPr>
            <a:xfrm>
              <a:off x="5079970"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6"/>
            <p:cNvSpPr/>
            <p:nvPr/>
          </p:nvSpPr>
          <p:spPr>
            <a:xfrm>
              <a:off x="5522534"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6"/>
            <p:cNvSpPr/>
            <p:nvPr/>
          </p:nvSpPr>
          <p:spPr>
            <a:xfrm>
              <a:off x="5965098"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6"/>
            <p:cNvSpPr/>
            <p:nvPr/>
          </p:nvSpPr>
          <p:spPr>
            <a:xfrm>
              <a:off x="6407662"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6"/>
            <p:cNvSpPr/>
            <p:nvPr/>
          </p:nvSpPr>
          <p:spPr>
            <a:xfrm>
              <a:off x="6850226"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56"/>
          <p:cNvGrpSpPr/>
          <p:nvPr/>
        </p:nvGrpSpPr>
        <p:grpSpPr>
          <a:xfrm>
            <a:off x="3097179" y="4150587"/>
            <a:ext cx="3855742" cy="305627"/>
            <a:chOff x="2867150" y="1857375"/>
            <a:chExt cx="4325976" cy="342900"/>
          </a:xfrm>
        </p:grpSpPr>
        <p:sp>
          <p:nvSpPr>
            <p:cNvPr id="2491" name="Google Shape;2491;p56"/>
            <p:cNvSpPr/>
            <p:nvPr/>
          </p:nvSpPr>
          <p:spPr>
            <a:xfrm>
              <a:off x="2867150" y="1857375"/>
              <a:ext cx="342900" cy="3429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6"/>
            <p:cNvSpPr/>
            <p:nvPr/>
          </p:nvSpPr>
          <p:spPr>
            <a:xfrm>
              <a:off x="3309714"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6"/>
            <p:cNvSpPr/>
            <p:nvPr/>
          </p:nvSpPr>
          <p:spPr>
            <a:xfrm>
              <a:off x="3752278"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6"/>
            <p:cNvSpPr/>
            <p:nvPr/>
          </p:nvSpPr>
          <p:spPr>
            <a:xfrm>
              <a:off x="4194842"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6"/>
            <p:cNvSpPr/>
            <p:nvPr/>
          </p:nvSpPr>
          <p:spPr>
            <a:xfrm>
              <a:off x="4637406"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6"/>
            <p:cNvSpPr/>
            <p:nvPr/>
          </p:nvSpPr>
          <p:spPr>
            <a:xfrm>
              <a:off x="5079970"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6"/>
            <p:cNvSpPr/>
            <p:nvPr/>
          </p:nvSpPr>
          <p:spPr>
            <a:xfrm>
              <a:off x="5522534"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6"/>
            <p:cNvSpPr/>
            <p:nvPr/>
          </p:nvSpPr>
          <p:spPr>
            <a:xfrm>
              <a:off x="5965098"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6"/>
            <p:cNvSpPr/>
            <p:nvPr/>
          </p:nvSpPr>
          <p:spPr>
            <a:xfrm>
              <a:off x="6407662"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6"/>
            <p:cNvSpPr/>
            <p:nvPr/>
          </p:nvSpPr>
          <p:spPr>
            <a:xfrm>
              <a:off x="6850226" y="1857375"/>
              <a:ext cx="342900" cy="3429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4" name="Shape 2504"/>
        <p:cNvGrpSpPr/>
        <p:nvPr/>
      </p:nvGrpSpPr>
      <p:grpSpPr>
        <a:xfrm>
          <a:off x="0" y="0"/>
          <a:ext cx="0" cy="0"/>
          <a:chOff x="0" y="0"/>
          <a:chExt cx="0" cy="0"/>
        </a:xfrm>
      </p:grpSpPr>
      <p:sp>
        <p:nvSpPr>
          <p:cNvPr id="2505" name="Google Shape;2505;p57"/>
          <p:cNvSpPr/>
          <p:nvPr/>
        </p:nvSpPr>
        <p:spPr>
          <a:xfrm>
            <a:off x="5381625" y="1448700"/>
            <a:ext cx="2948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Student’s progress</a:t>
            </a:r>
            <a:endParaRPr/>
          </a:p>
        </p:txBody>
      </p:sp>
      <p:pic>
        <p:nvPicPr>
          <p:cNvPr id="2507" name="Google Shape;2507;p57" title="Gráfico">
            <a:hlinkClick r:id="rId3"/>
          </p:cNvPr>
          <p:cNvPicPr preferRelativeResize="0"/>
          <p:nvPr/>
        </p:nvPicPr>
        <p:blipFill>
          <a:blip r:embed="rId4">
            <a:alphaModFix/>
          </a:blip>
          <a:stretch>
            <a:fillRect/>
          </a:stretch>
        </p:blipFill>
        <p:spPr>
          <a:xfrm>
            <a:off x="713225" y="1429050"/>
            <a:ext cx="4290773" cy="2810850"/>
          </a:xfrm>
          <a:prstGeom prst="rect">
            <a:avLst/>
          </a:prstGeom>
          <a:noFill/>
          <a:ln>
            <a:noFill/>
          </a:ln>
        </p:spPr>
      </p:pic>
      <p:sp>
        <p:nvSpPr>
          <p:cNvPr id="2508" name="Google Shape;2508;p57"/>
          <p:cNvSpPr txBox="1"/>
          <p:nvPr/>
        </p:nvSpPr>
        <p:spPr>
          <a:xfrm>
            <a:off x="6069225" y="3036425"/>
            <a:ext cx="2036400" cy="322200"/>
          </a:xfrm>
          <a:prstGeom prst="rect">
            <a:avLst/>
          </a:prstGeom>
          <a:noFill/>
          <a:ln>
            <a:noFill/>
          </a:ln>
        </p:spPr>
        <p:txBody>
          <a:bodyPr anchorCtr="0" anchor="t" bIns="0" lIns="91425" spcFirstLastPara="1" rIns="91425" wrap="square" tIns="0">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Math</a:t>
            </a:r>
            <a:endParaRPr b="1" sz="2800">
              <a:solidFill>
                <a:schemeClr val="dk1"/>
              </a:solidFill>
              <a:latin typeface="Yusei Magic"/>
              <a:ea typeface="Yusei Magic"/>
              <a:cs typeface="Yusei Magic"/>
              <a:sym typeface="Yusei Magic"/>
            </a:endParaRPr>
          </a:p>
        </p:txBody>
      </p:sp>
      <p:sp>
        <p:nvSpPr>
          <p:cNvPr id="2509" name="Google Shape;2509;p57"/>
          <p:cNvSpPr txBox="1"/>
          <p:nvPr/>
        </p:nvSpPr>
        <p:spPr>
          <a:xfrm>
            <a:off x="6069225" y="3489575"/>
            <a:ext cx="2036400" cy="581700"/>
          </a:xfrm>
          <a:prstGeom prst="rect">
            <a:avLst/>
          </a:prstGeom>
          <a:noFill/>
          <a:ln>
            <a:noFill/>
          </a:ln>
        </p:spPr>
        <p:txBody>
          <a:bodyPr anchorCtr="0" anchor="ctr" bIns="0" lIns="91425" spcFirstLastPara="1" rIns="91425" wrap="square" tIns="0">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Earth</a:t>
            </a:r>
            <a:r>
              <a:rPr lang="en" sz="1500">
                <a:solidFill>
                  <a:schemeClr val="dk2"/>
                </a:solidFill>
                <a:latin typeface="Cabin"/>
                <a:ea typeface="Cabin"/>
                <a:cs typeface="Cabin"/>
                <a:sym typeface="Cabin"/>
              </a:rPr>
              <a:t> is the third planet from the sun</a:t>
            </a:r>
            <a:endParaRPr sz="1500">
              <a:solidFill>
                <a:schemeClr val="dk2"/>
              </a:solidFill>
              <a:latin typeface="Cabin"/>
              <a:ea typeface="Cabin"/>
              <a:cs typeface="Cabin"/>
              <a:sym typeface="Cabin"/>
            </a:endParaRPr>
          </a:p>
        </p:txBody>
      </p:sp>
      <p:sp>
        <p:nvSpPr>
          <p:cNvPr id="2510" name="Google Shape;2510;p57"/>
          <p:cNvSpPr txBox="1"/>
          <p:nvPr/>
        </p:nvSpPr>
        <p:spPr>
          <a:xfrm>
            <a:off x="6069225" y="1784525"/>
            <a:ext cx="2036400" cy="322200"/>
          </a:xfrm>
          <a:prstGeom prst="rect">
            <a:avLst/>
          </a:prstGeom>
          <a:noFill/>
          <a:ln>
            <a:noFill/>
          </a:ln>
        </p:spPr>
        <p:txBody>
          <a:bodyPr anchorCtr="0" anchor="t" bIns="0" lIns="91425" spcFirstLastPara="1" rIns="91425" wrap="square" tIns="0">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Literature</a:t>
            </a:r>
            <a:endParaRPr b="1" sz="2800">
              <a:solidFill>
                <a:schemeClr val="dk1"/>
              </a:solidFill>
              <a:latin typeface="Yusei Magic"/>
              <a:ea typeface="Yusei Magic"/>
              <a:cs typeface="Yusei Magic"/>
              <a:sym typeface="Yusei Magic"/>
            </a:endParaRPr>
          </a:p>
        </p:txBody>
      </p:sp>
      <p:sp>
        <p:nvSpPr>
          <p:cNvPr id="2511" name="Google Shape;2511;p57"/>
          <p:cNvSpPr txBox="1"/>
          <p:nvPr/>
        </p:nvSpPr>
        <p:spPr>
          <a:xfrm>
            <a:off x="6069225" y="2237675"/>
            <a:ext cx="2036400" cy="581700"/>
          </a:xfrm>
          <a:prstGeom prst="rect">
            <a:avLst/>
          </a:prstGeom>
          <a:noFill/>
          <a:ln>
            <a:noFill/>
          </a:ln>
        </p:spPr>
        <p:txBody>
          <a:bodyPr anchorCtr="0" anchor="ctr" bIns="0" lIns="91425" spcFirstLastPara="1" rIns="91425" wrap="square" tIns="0">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Jupiter</a:t>
            </a:r>
            <a:r>
              <a:rPr lang="en" sz="1500">
                <a:solidFill>
                  <a:schemeClr val="dk2"/>
                </a:solidFill>
                <a:latin typeface="Cabin"/>
                <a:ea typeface="Cabin"/>
                <a:cs typeface="Cabin"/>
                <a:sym typeface="Cabin"/>
              </a:rPr>
              <a:t> </a:t>
            </a:r>
            <a:r>
              <a:rPr lang="en" sz="1500">
                <a:solidFill>
                  <a:schemeClr val="dk2"/>
                </a:solidFill>
                <a:latin typeface="Cabin"/>
                <a:ea typeface="Cabin"/>
                <a:cs typeface="Cabin"/>
                <a:sym typeface="Cabin"/>
              </a:rPr>
              <a:t>is the biggest planet of all them</a:t>
            </a:r>
            <a:endParaRPr sz="1500">
              <a:solidFill>
                <a:schemeClr val="dk2"/>
              </a:solidFill>
              <a:latin typeface="Cabin"/>
              <a:ea typeface="Cabin"/>
              <a:cs typeface="Cabin"/>
              <a:sym typeface="Cabin"/>
            </a:endParaRPr>
          </a:p>
        </p:txBody>
      </p:sp>
      <p:sp>
        <p:nvSpPr>
          <p:cNvPr id="2512" name="Google Shape;2512;p57"/>
          <p:cNvSpPr txBox="1"/>
          <p:nvPr/>
        </p:nvSpPr>
        <p:spPr>
          <a:xfrm>
            <a:off x="714225" y="4241400"/>
            <a:ext cx="4124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2"/>
                </a:solidFill>
                <a:latin typeface="Cabin"/>
                <a:ea typeface="Cabin"/>
                <a:cs typeface="Cabin"/>
                <a:sym typeface="Cabin"/>
              </a:rPr>
              <a:t>Follow the link in the graph to modify its data and then paste the new one here. </a:t>
            </a:r>
            <a:r>
              <a:rPr b="1" lang="en" sz="1100">
                <a:solidFill>
                  <a:schemeClr val="dk2"/>
                </a:solidFill>
                <a:uFill>
                  <a:noFill/>
                </a:uFill>
                <a:latin typeface="Cabin"/>
                <a:ea typeface="Cabin"/>
                <a:cs typeface="Cabin"/>
                <a:sym typeface="Cabin"/>
                <a:hlinkClick r:id="rId5">
                  <a:extLst>
                    <a:ext uri="{A12FA001-AC4F-418D-AE19-62706E023703}">
                      <ahyp:hlinkClr val="tx"/>
                    </a:ext>
                  </a:extLst>
                </a:hlinkClick>
              </a:rPr>
              <a:t>For more info, click here</a:t>
            </a:r>
            <a:endParaRPr b="1" sz="1100">
              <a:solidFill>
                <a:schemeClr val="dk2"/>
              </a:solidFill>
              <a:latin typeface="Cabin"/>
              <a:ea typeface="Cabin"/>
              <a:cs typeface="Cabin"/>
              <a:sym typeface="Cabin"/>
            </a:endParaRPr>
          </a:p>
        </p:txBody>
      </p:sp>
      <p:sp>
        <p:nvSpPr>
          <p:cNvPr id="2513" name="Google Shape;2513;p57"/>
          <p:cNvSpPr/>
          <p:nvPr/>
        </p:nvSpPr>
        <p:spPr>
          <a:xfrm>
            <a:off x="5610225" y="1895475"/>
            <a:ext cx="266700" cy="2667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7"/>
          <p:cNvSpPr/>
          <p:nvPr/>
        </p:nvSpPr>
        <p:spPr>
          <a:xfrm>
            <a:off x="5610225" y="3146425"/>
            <a:ext cx="266700" cy="2667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7"/>
          <p:cNvSpPr/>
          <p:nvPr/>
        </p:nvSpPr>
        <p:spPr>
          <a:xfrm rot="454">
            <a:off x="6344318" y="128842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7"/>
          <p:cNvSpPr/>
          <p:nvPr/>
        </p:nvSpPr>
        <p:spPr>
          <a:xfrm rot="454">
            <a:off x="6344318" y="427562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0" name="Shape 2520"/>
        <p:cNvGrpSpPr/>
        <p:nvPr/>
      </p:nvGrpSpPr>
      <p:grpSpPr>
        <a:xfrm>
          <a:off x="0" y="0"/>
          <a:ext cx="0" cy="0"/>
          <a:chOff x="0" y="0"/>
          <a:chExt cx="0" cy="0"/>
        </a:xfrm>
      </p:grpSpPr>
      <p:grpSp>
        <p:nvGrpSpPr>
          <p:cNvPr id="2521" name="Google Shape;2521;p58"/>
          <p:cNvGrpSpPr/>
          <p:nvPr/>
        </p:nvGrpSpPr>
        <p:grpSpPr>
          <a:xfrm>
            <a:off x="4774650" y="1095078"/>
            <a:ext cx="3597900" cy="2953343"/>
            <a:chOff x="4774650" y="1095078"/>
            <a:chExt cx="3597900" cy="2953343"/>
          </a:xfrm>
        </p:grpSpPr>
        <p:grpSp>
          <p:nvGrpSpPr>
            <p:cNvPr id="2522" name="Google Shape;2522;p58"/>
            <p:cNvGrpSpPr/>
            <p:nvPr/>
          </p:nvGrpSpPr>
          <p:grpSpPr>
            <a:xfrm>
              <a:off x="5982334" y="3387681"/>
              <a:ext cx="1182493" cy="660741"/>
              <a:chOff x="5930023" y="3308891"/>
              <a:chExt cx="1092574" cy="610497"/>
            </a:xfrm>
          </p:grpSpPr>
          <p:sp>
            <p:nvSpPr>
              <p:cNvPr id="2523" name="Google Shape;2523;p58"/>
              <p:cNvSpPr/>
              <p:nvPr/>
            </p:nvSpPr>
            <p:spPr>
              <a:xfrm rot="1449">
                <a:off x="6245529" y="3308989"/>
                <a:ext cx="461803" cy="422446"/>
              </a:xfrm>
              <a:custGeom>
                <a:rect b="b" l="l" r="r" t="t"/>
                <a:pathLst>
                  <a:path extrusionOk="0" h="1546" w="1690">
                    <a:moveTo>
                      <a:pt x="344" y="0"/>
                    </a:moveTo>
                    <a:lnTo>
                      <a:pt x="1" y="1546"/>
                    </a:lnTo>
                    <a:lnTo>
                      <a:pt x="1689" y="1546"/>
                    </a:lnTo>
                    <a:lnTo>
                      <a:pt x="1346" y="0"/>
                    </a:ln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8"/>
              <p:cNvSpPr/>
              <p:nvPr/>
            </p:nvSpPr>
            <p:spPr>
              <a:xfrm rot="1449">
                <a:off x="5930071" y="3692086"/>
                <a:ext cx="1092478" cy="227072"/>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5" name="Google Shape;2525;p58"/>
            <p:cNvSpPr/>
            <p:nvPr/>
          </p:nvSpPr>
          <p:spPr>
            <a:xfrm>
              <a:off x="4774650" y="1095078"/>
              <a:ext cx="3597900" cy="23712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8"/>
            <p:cNvSpPr/>
            <p:nvPr/>
          </p:nvSpPr>
          <p:spPr>
            <a:xfrm>
              <a:off x="6459958" y="3145733"/>
              <a:ext cx="227400" cy="2274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7" name="Google Shape;2527;p58"/>
          <p:cNvSpPr txBox="1"/>
          <p:nvPr>
            <p:ph type="title"/>
          </p:nvPr>
        </p:nvSpPr>
        <p:spPr>
          <a:xfrm>
            <a:off x="720000" y="1462400"/>
            <a:ext cx="3597900" cy="130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2528" name="Google Shape;2528;p58"/>
          <p:cNvSpPr txBox="1"/>
          <p:nvPr>
            <p:ph idx="1" type="subTitle"/>
          </p:nvPr>
        </p:nvSpPr>
        <p:spPr>
          <a:xfrm>
            <a:off x="720000" y="2767600"/>
            <a:ext cx="3597900" cy="91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a:t>
            </a:r>
            <a:r>
              <a:rPr b="1" lang="en"/>
              <a:t>Replace image</a:t>
            </a:r>
            <a:r>
              <a:rPr lang="en"/>
              <a:t>”</a:t>
            </a:r>
            <a:endParaRPr/>
          </a:p>
        </p:txBody>
      </p:sp>
      <p:pic>
        <p:nvPicPr>
          <p:cNvPr id="2529" name="Google Shape;2529;p58"/>
          <p:cNvPicPr preferRelativeResize="0"/>
          <p:nvPr/>
        </p:nvPicPr>
        <p:blipFill rotWithShape="1">
          <a:blip r:embed="rId3">
            <a:alphaModFix/>
          </a:blip>
          <a:srcRect b="1047" l="0" r="0" t="1057"/>
          <a:stretch/>
        </p:blipFill>
        <p:spPr>
          <a:xfrm>
            <a:off x="4969317" y="1263284"/>
            <a:ext cx="3208567" cy="1766752"/>
          </a:xfrm>
          <a:prstGeom prst="rect">
            <a:avLst/>
          </a:prstGeom>
          <a:noFill/>
          <a:ln cap="flat" cmpd="sng" w="38100">
            <a:solidFill>
              <a:schemeClr val="dk1"/>
            </a:solidFill>
            <a:prstDash val="solid"/>
            <a:round/>
            <a:headEnd len="sm" w="sm" type="none"/>
            <a:tailEnd len="sm" w="sm" type="none"/>
          </a:ln>
        </p:spPr>
      </p:pic>
      <p:pic>
        <p:nvPicPr>
          <p:cNvPr id="2530" name="Google Shape;2530;p58"/>
          <p:cNvPicPr preferRelativeResize="0"/>
          <p:nvPr/>
        </p:nvPicPr>
        <p:blipFill>
          <a:blip r:embed="rId4">
            <a:alphaModFix/>
          </a:blip>
          <a:stretch>
            <a:fillRect/>
          </a:stretch>
        </p:blipFill>
        <p:spPr>
          <a:xfrm rot="5400000">
            <a:off x="4044177" y="666002"/>
            <a:ext cx="527825" cy="532190"/>
          </a:xfrm>
          <a:prstGeom prst="rect">
            <a:avLst/>
          </a:prstGeom>
          <a:noFill/>
          <a:ln>
            <a:noFill/>
          </a:ln>
        </p:spPr>
      </p:pic>
      <p:pic>
        <p:nvPicPr>
          <p:cNvPr id="2531" name="Google Shape;2531;p58"/>
          <p:cNvPicPr preferRelativeResize="0"/>
          <p:nvPr/>
        </p:nvPicPr>
        <p:blipFill>
          <a:blip r:embed="rId4">
            <a:alphaModFix/>
          </a:blip>
          <a:stretch>
            <a:fillRect/>
          </a:stretch>
        </p:blipFill>
        <p:spPr>
          <a:xfrm rot="-5400000">
            <a:off x="7772025" y="3763111"/>
            <a:ext cx="441247" cy="444889"/>
          </a:xfrm>
          <a:prstGeom prst="rect">
            <a:avLst/>
          </a:prstGeom>
          <a:noFill/>
          <a:ln>
            <a:noFill/>
          </a:ln>
        </p:spPr>
      </p:pic>
      <p:grpSp>
        <p:nvGrpSpPr>
          <p:cNvPr id="2532" name="Google Shape;2532;p58"/>
          <p:cNvGrpSpPr/>
          <p:nvPr/>
        </p:nvGrpSpPr>
        <p:grpSpPr>
          <a:xfrm>
            <a:off x="4572004" y="3681109"/>
            <a:ext cx="398487" cy="428049"/>
            <a:chOff x="-1810250" y="2858775"/>
            <a:chExt cx="196125" cy="210675"/>
          </a:xfrm>
        </p:grpSpPr>
        <p:sp>
          <p:nvSpPr>
            <p:cNvPr id="2533" name="Google Shape;2533;p58"/>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8"/>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8"/>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8"/>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8"/>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8"/>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2" name="Shape 2542"/>
        <p:cNvGrpSpPr/>
        <p:nvPr/>
      </p:nvGrpSpPr>
      <p:grpSpPr>
        <a:xfrm>
          <a:off x="0" y="0"/>
          <a:ext cx="0" cy="0"/>
          <a:chOff x="0" y="0"/>
          <a:chExt cx="0" cy="0"/>
        </a:xfrm>
      </p:grpSpPr>
      <p:sp>
        <p:nvSpPr>
          <p:cNvPr id="2543" name="Google Shape;2543;p59"/>
          <p:cNvSpPr txBox="1"/>
          <p:nvPr>
            <p:ph type="title"/>
          </p:nvPr>
        </p:nvSpPr>
        <p:spPr>
          <a:xfrm>
            <a:off x="4510950" y="1757200"/>
            <a:ext cx="3597900" cy="715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Tablet mockup</a:t>
            </a:r>
            <a:endParaRPr/>
          </a:p>
        </p:txBody>
      </p:sp>
      <p:sp>
        <p:nvSpPr>
          <p:cNvPr id="2544" name="Google Shape;2544;p59"/>
          <p:cNvSpPr txBox="1"/>
          <p:nvPr>
            <p:ph idx="1" type="subTitle"/>
          </p:nvPr>
        </p:nvSpPr>
        <p:spPr>
          <a:xfrm>
            <a:off x="4510950" y="2472800"/>
            <a:ext cx="3597900" cy="91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a:t>
            </a:r>
            <a:r>
              <a:rPr b="1" lang="en"/>
              <a:t>Replace image</a:t>
            </a:r>
            <a:r>
              <a:rPr lang="en"/>
              <a:t>”</a:t>
            </a:r>
            <a:endParaRPr/>
          </a:p>
        </p:txBody>
      </p:sp>
      <p:grpSp>
        <p:nvGrpSpPr>
          <p:cNvPr id="2545" name="Google Shape;2545;p59"/>
          <p:cNvGrpSpPr/>
          <p:nvPr/>
        </p:nvGrpSpPr>
        <p:grpSpPr>
          <a:xfrm>
            <a:off x="1047750" y="782325"/>
            <a:ext cx="2539500" cy="3597900"/>
            <a:chOff x="1047750" y="782325"/>
            <a:chExt cx="2539500" cy="3597900"/>
          </a:xfrm>
        </p:grpSpPr>
        <p:sp>
          <p:nvSpPr>
            <p:cNvPr id="2546" name="Google Shape;2546;p59"/>
            <p:cNvSpPr/>
            <p:nvPr/>
          </p:nvSpPr>
          <p:spPr>
            <a:xfrm rot="5400000">
              <a:off x="518550" y="1311525"/>
              <a:ext cx="3597900" cy="25395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9"/>
            <p:cNvSpPr/>
            <p:nvPr/>
          </p:nvSpPr>
          <p:spPr>
            <a:xfrm>
              <a:off x="2203800" y="4022033"/>
              <a:ext cx="227400" cy="2274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48" name="Google Shape;2548;p59"/>
          <p:cNvPicPr preferRelativeResize="0"/>
          <p:nvPr/>
        </p:nvPicPr>
        <p:blipFill>
          <a:blip r:embed="rId3">
            <a:alphaModFix/>
          </a:blip>
          <a:stretch>
            <a:fillRect/>
          </a:stretch>
        </p:blipFill>
        <p:spPr>
          <a:xfrm rot="5400000">
            <a:off x="3889602" y="780152"/>
            <a:ext cx="527825" cy="532190"/>
          </a:xfrm>
          <a:prstGeom prst="rect">
            <a:avLst/>
          </a:prstGeom>
          <a:noFill/>
          <a:ln>
            <a:noFill/>
          </a:ln>
        </p:spPr>
      </p:pic>
      <p:grpSp>
        <p:nvGrpSpPr>
          <p:cNvPr id="2549" name="Google Shape;2549;p59"/>
          <p:cNvGrpSpPr/>
          <p:nvPr/>
        </p:nvGrpSpPr>
        <p:grpSpPr>
          <a:xfrm>
            <a:off x="5346279" y="4076784"/>
            <a:ext cx="398487" cy="428049"/>
            <a:chOff x="-1810250" y="2858775"/>
            <a:chExt cx="196125" cy="210675"/>
          </a:xfrm>
        </p:grpSpPr>
        <p:sp>
          <p:nvSpPr>
            <p:cNvPr id="2550" name="Google Shape;2550;p59"/>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9"/>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9"/>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9"/>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9"/>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9"/>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6" name="Google Shape;2556;p59"/>
          <p:cNvGrpSpPr/>
          <p:nvPr/>
        </p:nvGrpSpPr>
        <p:grpSpPr>
          <a:xfrm rot="4578523">
            <a:off x="3688419" y="3691607"/>
            <a:ext cx="1099484" cy="1484232"/>
            <a:chOff x="-2137225" y="4634650"/>
            <a:chExt cx="423150" cy="571225"/>
          </a:xfrm>
        </p:grpSpPr>
        <p:sp>
          <p:nvSpPr>
            <p:cNvPr id="2557" name="Google Shape;2557;p59"/>
            <p:cNvSpPr/>
            <p:nvPr/>
          </p:nvSpPr>
          <p:spPr>
            <a:xfrm>
              <a:off x="-1931125" y="4655225"/>
              <a:ext cx="75700" cy="140425"/>
            </a:xfrm>
            <a:custGeom>
              <a:rect b="b" l="l" r="r" t="t"/>
              <a:pathLst>
                <a:path extrusionOk="0" h="5617" w="3028">
                  <a:moveTo>
                    <a:pt x="533" y="1"/>
                  </a:moveTo>
                  <a:cubicBezTo>
                    <a:pt x="305" y="1029"/>
                    <a:pt x="0" y="2038"/>
                    <a:pt x="38" y="3085"/>
                  </a:cubicBezTo>
                  <a:cubicBezTo>
                    <a:pt x="38" y="3656"/>
                    <a:pt x="171" y="4208"/>
                    <a:pt x="419" y="4722"/>
                  </a:cubicBezTo>
                  <a:cubicBezTo>
                    <a:pt x="628" y="5046"/>
                    <a:pt x="857" y="5331"/>
                    <a:pt x="1123" y="5617"/>
                  </a:cubicBezTo>
                  <a:cubicBezTo>
                    <a:pt x="1333" y="5541"/>
                    <a:pt x="1561" y="5464"/>
                    <a:pt x="1771" y="5407"/>
                  </a:cubicBezTo>
                  <a:cubicBezTo>
                    <a:pt x="2056" y="5312"/>
                    <a:pt x="2323" y="5236"/>
                    <a:pt x="2589" y="5160"/>
                  </a:cubicBezTo>
                  <a:cubicBezTo>
                    <a:pt x="3027" y="4113"/>
                    <a:pt x="2913" y="2913"/>
                    <a:pt x="2266" y="2000"/>
                  </a:cubicBezTo>
                  <a:cubicBezTo>
                    <a:pt x="1790" y="1238"/>
                    <a:pt x="1104" y="667"/>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9"/>
            <p:cNvSpPr/>
            <p:nvPr/>
          </p:nvSpPr>
          <p:spPr>
            <a:xfrm>
              <a:off x="-1899250" y="4794200"/>
              <a:ext cx="61425" cy="84750"/>
            </a:xfrm>
            <a:custGeom>
              <a:rect b="b" l="l" r="r" t="t"/>
              <a:pathLst>
                <a:path extrusionOk="0" h="3390" w="2457">
                  <a:moveTo>
                    <a:pt x="1676" y="1"/>
                  </a:moveTo>
                  <a:cubicBezTo>
                    <a:pt x="1124" y="134"/>
                    <a:pt x="553" y="286"/>
                    <a:pt x="1" y="477"/>
                  </a:cubicBezTo>
                  <a:cubicBezTo>
                    <a:pt x="134" y="1448"/>
                    <a:pt x="534" y="2437"/>
                    <a:pt x="838" y="3389"/>
                  </a:cubicBezTo>
                  <a:cubicBezTo>
                    <a:pt x="1124" y="3275"/>
                    <a:pt x="1409" y="3180"/>
                    <a:pt x="1714" y="3104"/>
                  </a:cubicBezTo>
                  <a:cubicBezTo>
                    <a:pt x="1942" y="3009"/>
                    <a:pt x="2190" y="2951"/>
                    <a:pt x="2457" y="2932"/>
                  </a:cubicBezTo>
                  <a:cubicBezTo>
                    <a:pt x="2190" y="1942"/>
                    <a:pt x="1942" y="972"/>
                    <a:pt x="16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9"/>
            <p:cNvSpPr/>
            <p:nvPr/>
          </p:nvSpPr>
          <p:spPr>
            <a:xfrm>
              <a:off x="-1874975" y="4878925"/>
              <a:ext cx="113300" cy="275150"/>
            </a:xfrm>
            <a:custGeom>
              <a:rect b="b" l="l" r="r" t="t"/>
              <a:pathLst>
                <a:path extrusionOk="0" h="11006" w="4532">
                  <a:moveTo>
                    <a:pt x="1600" y="0"/>
                  </a:moveTo>
                  <a:cubicBezTo>
                    <a:pt x="1371" y="96"/>
                    <a:pt x="1124" y="153"/>
                    <a:pt x="876" y="210"/>
                  </a:cubicBezTo>
                  <a:cubicBezTo>
                    <a:pt x="591" y="286"/>
                    <a:pt x="305" y="381"/>
                    <a:pt x="1" y="438"/>
                  </a:cubicBezTo>
                  <a:cubicBezTo>
                    <a:pt x="305" y="1409"/>
                    <a:pt x="610" y="2380"/>
                    <a:pt x="914" y="3351"/>
                  </a:cubicBezTo>
                  <a:cubicBezTo>
                    <a:pt x="1486" y="5198"/>
                    <a:pt x="2057" y="7044"/>
                    <a:pt x="2628" y="8910"/>
                  </a:cubicBezTo>
                  <a:cubicBezTo>
                    <a:pt x="2780" y="9348"/>
                    <a:pt x="2894" y="9824"/>
                    <a:pt x="3066" y="10281"/>
                  </a:cubicBezTo>
                  <a:cubicBezTo>
                    <a:pt x="3220" y="10636"/>
                    <a:pt x="3587" y="11006"/>
                    <a:pt x="3912" y="11006"/>
                  </a:cubicBezTo>
                  <a:cubicBezTo>
                    <a:pt x="4109" y="11006"/>
                    <a:pt x="4290" y="10869"/>
                    <a:pt x="4398" y="10509"/>
                  </a:cubicBezTo>
                  <a:cubicBezTo>
                    <a:pt x="4532" y="10033"/>
                    <a:pt x="4322" y="9519"/>
                    <a:pt x="4189" y="9081"/>
                  </a:cubicBezTo>
                  <a:cubicBezTo>
                    <a:pt x="4075" y="8625"/>
                    <a:pt x="3941" y="8187"/>
                    <a:pt x="3808" y="7749"/>
                  </a:cubicBezTo>
                  <a:cubicBezTo>
                    <a:pt x="3028" y="5160"/>
                    <a:pt x="2304" y="2590"/>
                    <a:pt x="1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9"/>
            <p:cNvSpPr/>
            <p:nvPr/>
          </p:nvSpPr>
          <p:spPr>
            <a:xfrm>
              <a:off x="-1946375" y="4634650"/>
              <a:ext cx="194700" cy="531800"/>
            </a:xfrm>
            <a:custGeom>
              <a:rect b="b" l="l" r="r" t="t"/>
              <a:pathLst>
                <a:path extrusionOk="0" h="21272" w="7788">
                  <a:moveTo>
                    <a:pt x="1162" y="824"/>
                  </a:moveTo>
                  <a:cubicBezTo>
                    <a:pt x="1733" y="1490"/>
                    <a:pt x="2419" y="2042"/>
                    <a:pt x="2895" y="2804"/>
                  </a:cubicBezTo>
                  <a:cubicBezTo>
                    <a:pt x="3542" y="3736"/>
                    <a:pt x="3656" y="4936"/>
                    <a:pt x="3199" y="5964"/>
                  </a:cubicBezTo>
                  <a:lnTo>
                    <a:pt x="3218" y="5964"/>
                  </a:lnTo>
                  <a:cubicBezTo>
                    <a:pt x="2933" y="6059"/>
                    <a:pt x="2666" y="6135"/>
                    <a:pt x="2400" y="6230"/>
                  </a:cubicBezTo>
                  <a:cubicBezTo>
                    <a:pt x="2171" y="6287"/>
                    <a:pt x="1962" y="6345"/>
                    <a:pt x="1733" y="6421"/>
                  </a:cubicBezTo>
                  <a:cubicBezTo>
                    <a:pt x="1486" y="6154"/>
                    <a:pt x="1238" y="5850"/>
                    <a:pt x="1048" y="5545"/>
                  </a:cubicBezTo>
                  <a:cubicBezTo>
                    <a:pt x="781" y="5031"/>
                    <a:pt x="648" y="4460"/>
                    <a:pt x="648" y="3889"/>
                  </a:cubicBezTo>
                  <a:cubicBezTo>
                    <a:pt x="629" y="2861"/>
                    <a:pt x="934" y="1833"/>
                    <a:pt x="1162" y="824"/>
                  </a:cubicBezTo>
                  <a:close/>
                  <a:moveTo>
                    <a:pt x="3561" y="6383"/>
                  </a:moveTo>
                  <a:cubicBezTo>
                    <a:pt x="3827" y="7354"/>
                    <a:pt x="4075" y="8324"/>
                    <a:pt x="4342" y="9295"/>
                  </a:cubicBezTo>
                  <a:cubicBezTo>
                    <a:pt x="4075" y="9333"/>
                    <a:pt x="3827" y="9391"/>
                    <a:pt x="3599" y="9467"/>
                  </a:cubicBezTo>
                  <a:cubicBezTo>
                    <a:pt x="3294" y="9543"/>
                    <a:pt x="3009" y="9638"/>
                    <a:pt x="2723" y="9752"/>
                  </a:cubicBezTo>
                  <a:cubicBezTo>
                    <a:pt x="2419" y="8819"/>
                    <a:pt x="2019" y="7830"/>
                    <a:pt x="1886" y="6859"/>
                  </a:cubicBezTo>
                  <a:cubicBezTo>
                    <a:pt x="2438" y="6668"/>
                    <a:pt x="3009" y="6516"/>
                    <a:pt x="3561" y="6383"/>
                  </a:cubicBezTo>
                  <a:close/>
                  <a:moveTo>
                    <a:pt x="4456" y="9752"/>
                  </a:moveTo>
                  <a:cubicBezTo>
                    <a:pt x="5160" y="12341"/>
                    <a:pt x="5903" y="14931"/>
                    <a:pt x="6664" y="17501"/>
                  </a:cubicBezTo>
                  <a:cubicBezTo>
                    <a:pt x="6778" y="17958"/>
                    <a:pt x="6912" y="18396"/>
                    <a:pt x="7045" y="18833"/>
                  </a:cubicBezTo>
                  <a:cubicBezTo>
                    <a:pt x="7178" y="19271"/>
                    <a:pt x="7388" y="19804"/>
                    <a:pt x="7254" y="20261"/>
                  </a:cubicBezTo>
                  <a:cubicBezTo>
                    <a:pt x="7145" y="20624"/>
                    <a:pt x="6959" y="20763"/>
                    <a:pt x="6757" y="20763"/>
                  </a:cubicBezTo>
                  <a:cubicBezTo>
                    <a:pt x="6430" y="20763"/>
                    <a:pt x="6063" y="20398"/>
                    <a:pt x="5922" y="20033"/>
                  </a:cubicBezTo>
                  <a:cubicBezTo>
                    <a:pt x="5750" y="19595"/>
                    <a:pt x="5636" y="19119"/>
                    <a:pt x="5484" y="18662"/>
                  </a:cubicBezTo>
                  <a:cubicBezTo>
                    <a:pt x="4913" y="16815"/>
                    <a:pt x="4342" y="14969"/>
                    <a:pt x="3770" y="13103"/>
                  </a:cubicBezTo>
                  <a:cubicBezTo>
                    <a:pt x="3466" y="12151"/>
                    <a:pt x="3161" y="11180"/>
                    <a:pt x="2857" y="10209"/>
                  </a:cubicBezTo>
                  <a:cubicBezTo>
                    <a:pt x="3161" y="10152"/>
                    <a:pt x="3447" y="10057"/>
                    <a:pt x="3732" y="9962"/>
                  </a:cubicBezTo>
                  <a:cubicBezTo>
                    <a:pt x="3980" y="9924"/>
                    <a:pt x="4227" y="9848"/>
                    <a:pt x="4456" y="9752"/>
                  </a:cubicBezTo>
                  <a:close/>
                  <a:moveTo>
                    <a:pt x="1009" y="1"/>
                  </a:moveTo>
                  <a:cubicBezTo>
                    <a:pt x="905" y="1"/>
                    <a:pt x="803" y="69"/>
                    <a:pt x="781" y="195"/>
                  </a:cubicBezTo>
                  <a:cubicBezTo>
                    <a:pt x="515" y="1585"/>
                    <a:pt x="1" y="2975"/>
                    <a:pt x="191" y="4384"/>
                  </a:cubicBezTo>
                  <a:cubicBezTo>
                    <a:pt x="286" y="5107"/>
                    <a:pt x="667" y="6326"/>
                    <a:pt x="1429" y="6687"/>
                  </a:cubicBezTo>
                  <a:cubicBezTo>
                    <a:pt x="1467" y="7753"/>
                    <a:pt x="1924" y="8800"/>
                    <a:pt x="2228" y="9809"/>
                  </a:cubicBezTo>
                  <a:lnTo>
                    <a:pt x="3275" y="13141"/>
                  </a:lnTo>
                  <a:cubicBezTo>
                    <a:pt x="3942" y="15330"/>
                    <a:pt x="4627" y="17520"/>
                    <a:pt x="5312" y="19709"/>
                  </a:cubicBezTo>
                  <a:cubicBezTo>
                    <a:pt x="5503" y="20356"/>
                    <a:pt x="5826" y="21232"/>
                    <a:pt x="6645" y="21270"/>
                  </a:cubicBezTo>
                  <a:cubicBezTo>
                    <a:pt x="6664" y="21271"/>
                    <a:pt x="6682" y="21272"/>
                    <a:pt x="6701" y="21272"/>
                  </a:cubicBezTo>
                  <a:cubicBezTo>
                    <a:pt x="7354" y="21272"/>
                    <a:pt x="7769" y="20625"/>
                    <a:pt x="7787" y="20014"/>
                  </a:cubicBezTo>
                  <a:cubicBezTo>
                    <a:pt x="7768" y="19557"/>
                    <a:pt x="7692" y="19119"/>
                    <a:pt x="7521" y="18719"/>
                  </a:cubicBezTo>
                  <a:cubicBezTo>
                    <a:pt x="7349" y="18129"/>
                    <a:pt x="7178" y="17558"/>
                    <a:pt x="7007" y="16987"/>
                  </a:cubicBezTo>
                  <a:cubicBezTo>
                    <a:pt x="6683" y="15863"/>
                    <a:pt x="6360" y="14740"/>
                    <a:pt x="6036" y="13617"/>
                  </a:cubicBezTo>
                  <a:cubicBezTo>
                    <a:pt x="5312" y="11085"/>
                    <a:pt x="4627" y="8553"/>
                    <a:pt x="3961" y="6021"/>
                  </a:cubicBezTo>
                  <a:cubicBezTo>
                    <a:pt x="3942" y="5926"/>
                    <a:pt x="3866" y="5850"/>
                    <a:pt x="3770" y="5850"/>
                  </a:cubicBezTo>
                  <a:cubicBezTo>
                    <a:pt x="4132" y="4993"/>
                    <a:pt x="3980" y="3965"/>
                    <a:pt x="3599" y="3146"/>
                  </a:cubicBezTo>
                  <a:cubicBezTo>
                    <a:pt x="3047" y="1928"/>
                    <a:pt x="1962" y="1204"/>
                    <a:pt x="1219" y="138"/>
                  </a:cubicBezTo>
                  <a:cubicBezTo>
                    <a:pt x="1177" y="45"/>
                    <a:pt x="1093"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9"/>
            <p:cNvSpPr/>
            <p:nvPr/>
          </p:nvSpPr>
          <p:spPr>
            <a:xfrm>
              <a:off x="-2007750" y="4893675"/>
              <a:ext cx="89500" cy="87600"/>
            </a:xfrm>
            <a:custGeom>
              <a:rect b="b" l="l" r="r" t="t"/>
              <a:pathLst>
                <a:path extrusionOk="0" h="3504" w="3580">
                  <a:moveTo>
                    <a:pt x="1085" y="1"/>
                  </a:moveTo>
                  <a:cubicBezTo>
                    <a:pt x="762" y="362"/>
                    <a:pt x="362" y="705"/>
                    <a:pt x="0" y="1029"/>
                  </a:cubicBezTo>
                  <a:cubicBezTo>
                    <a:pt x="248" y="1238"/>
                    <a:pt x="495" y="1466"/>
                    <a:pt x="704" y="1695"/>
                  </a:cubicBezTo>
                  <a:cubicBezTo>
                    <a:pt x="1104" y="2095"/>
                    <a:pt x="1504" y="2514"/>
                    <a:pt x="1904" y="2913"/>
                  </a:cubicBezTo>
                  <a:lnTo>
                    <a:pt x="2456" y="3504"/>
                  </a:lnTo>
                  <a:cubicBezTo>
                    <a:pt x="2532" y="3427"/>
                    <a:pt x="2627" y="3370"/>
                    <a:pt x="2703" y="3294"/>
                  </a:cubicBezTo>
                  <a:cubicBezTo>
                    <a:pt x="2989" y="3047"/>
                    <a:pt x="3275" y="2818"/>
                    <a:pt x="3579" y="2571"/>
                  </a:cubicBezTo>
                  <a:cubicBezTo>
                    <a:pt x="2760" y="1695"/>
                    <a:pt x="1942" y="838"/>
                    <a:pt x="10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9"/>
            <p:cNvSpPr/>
            <p:nvPr/>
          </p:nvSpPr>
          <p:spPr>
            <a:xfrm>
              <a:off x="-2120550" y="4775650"/>
              <a:ext cx="133750" cy="134700"/>
            </a:xfrm>
            <a:custGeom>
              <a:rect b="b" l="l" r="r" t="t"/>
              <a:pathLst>
                <a:path extrusionOk="0" h="5388" w="5350">
                  <a:moveTo>
                    <a:pt x="3201" y="0"/>
                  </a:moveTo>
                  <a:cubicBezTo>
                    <a:pt x="3151" y="0"/>
                    <a:pt x="3104" y="38"/>
                    <a:pt x="3065" y="133"/>
                  </a:cubicBezTo>
                  <a:cubicBezTo>
                    <a:pt x="2970" y="362"/>
                    <a:pt x="3065" y="705"/>
                    <a:pt x="3103" y="933"/>
                  </a:cubicBezTo>
                  <a:cubicBezTo>
                    <a:pt x="3139" y="1076"/>
                    <a:pt x="3025" y="1160"/>
                    <a:pt x="2907" y="1160"/>
                  </a:cubicBezTo>
                  <a:cubicBezTo>
                    <a:pt x="2837" y="1160"/>
                    <a:pt x="2765" y="1130"/>
                    <a:pt x="2722" y="1066"/>
                  </a:cubicBezTo>
                  <a:cubicBezTo>
                    <a:pt x="2589" y="838"/>
                    <a:pt x="2437" y="628"/>
                    <a:pt x="2266" y="457"/>
                  </a:cubicBezTo>
                  <a:lnTo>
                    <a:pt x="2113" y="305"/>
                  </a:lnTo>
                  <a:lnTo>
                    <a:pt x="1828" y="457"/>
                  </a:lnTo>
                  <a:cubicBezTo>
                    <a:pt x="1752" y="686"/>
                    <a:pt x="2189" y="1238"/>
                    <a:pt x="2285" y="1390"/>
                  </a:cubicBezTo>
                  <a:cubicBezTo>
                    <a:pt x="2378" y="1514"/>
                    <a:pt x="2268" y="1753"/>
                    <a:pt x="2121" y="1753"/>
                  </a:cubicBezTo>
                  <a:cubicBezTo>
                    <a:pt x="2088" y="1753"/>
                    <a:pt x="2053" y="1741"/>
                    <a:pt x="2018" y="1714"/>
                  </a:cubicBezTo>
                  <a:cubicBezTo>
                    <a:pt x="1809" y="1542"/>
                    <a:pt x="1618" y="1390"/>
                    <a:pt x="1409" y="1238"/>
                  </a:cubicBezTo>
                  <a:cubicBezTo>
                    <a:pt x="1333" y="1180"/>
                    <a:pt x="1009" y="895"/>
                    <a:pt x="933" y="895"/>
                  </a:cubicBezTo>
                  <a:cubicBezTo>
                    <a:pt x="457" y="895"/>
                    <a:pt x="1218" y="2037"/>
                    <a:pt x="1276" y="2132"/>
                  </a:cubicBezTo>
                  <a:cubicBezTo>
                    <a:pt x="1383" y="2285"/>
                    <a:pt x="1281" y="2499"/>
                    <a:pt x="1119" y="2499"/>
                  </a:cubicBezTo>
                  <a:cubicBezTo>
                    <a:pt x="1079" y="2499"/>
                    <a:pt x="1035" y="2486"/>
                    <a:pt x="990" y="2456"/>
                  </a:cubicBezTo>
                  <a:cubicBezTo>
                    <a:pt x="838" y="2342"/>
                    <a:pt x="685" y="2266"/>
                    <a:pt x="514" y="2190"/>
                  </a:cubicBezTo>
                  <a:cubicBezTo>
                    <a:pt x="403" y="2134"/>
                    <a:pt x="324" y="2072"/>
                    <a:pt x="258" y="2072"/>
                  </a:cubicBezTo>
                  <a:cubicBezTo>
                    <a:pt x="212" y="2072"/>
                    <a:pt x="173" y="2103"/>
                    <a:pt x="133" y="2190"/>
                  </a:cubicBezTo>
                  <a:cubicBezTo>
                    <a:pt x="0" y="2437"/>
                    <a:pt x="419" y="2742"/>
                    <a:pt x="609" y="2932"/>
                  </a:cubicBezTo>
                  <a:cubicBezTo>
                    <a:pt x="990" y="3294"/>
                    <a:pt x="1409" y="3617"/>
                    <a:pt x="1866" y="3884"/>
                  </a:cubicBezTo>
                  <a:cubicBezTo>
                    <a:pt x="2418" y="4246"/>
                    <a:pt x="3008" y="4569"/>
                    <a:pt x="3541" y="4950"/>
                  </a:cubicBezTo>
                  <a:cubicBezTo>
                    <a:pt x="3598" y="4950"/>
                    <a:pt x="3636" y="4950"/>
                    <a:pt x="3674" y="4969"/>
                  </a:cubicBezTo>
                  <a:cubicBezTo>
                    <a:pt x="3884" y="5102"/>
                    <a:pt x="4074" y="5255"/>
                    <a:pt x="4284" y="5388"/>
                  </a:cubicBezTo>
                  <a:lnTo>
                    <a:pt x="4893" y="4798"/>
                  </a:lnTo>
                  <a:cubicBezTo>
                    <a:pt x="5045" y="4703"/>
                    <a:pt x="5159" y="4588"/>
                    <a:pt x="5274" y="4455"/>
                  </a:cubicBezTo>
                  <a:cubicBezTo>
                    <a:pt x="5350" y="4284"/>
                    <a:pt x="5350" y="4093"/>
                    <a:pt x="5293" y="3922"/>
                  </a:cubicBezTo>
                  <a:cubicBezTo>
                    <a:pt x="5102" y="3351"/>
                    <a:pt x="4855" y="2799"/>
                    <a:pt x="4569" y="2266"/>
                  </a:cubicBezTo>
                  <a:cubicBezTo>
                    <a:pt x="4303" y="1695"/>
                    <a:pt x="3998" y="1123"/>
                    <a:pt x="3674" y="590"/>
                  </a:cubicBezTo>
                  <a:cubicBezTo>
                    <a:pt x="3586" y="443"/>
                    <a:pt x="3373" y="0"/>
                    <a:pt x="3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9"/>
            <p:cNvSpPr/>
            <p:nvPr/>
          </p:nvSpPr>
          <p:spPr>
            <a:xfrm>
              <a:off x="-1938750" y="4966500"/>
              <a:ext cx="216100" cy="226375"/>
            </a:xfrm>
            <a:custGeom>
              <a:rect b="b" l="l" r="r" t="t"/>
              <a:pathLst>
                <a:path extrusionOk="0" h="9055" w="8644">
                  <a:moveTo>
                    <a:pt x="1143" y="0"/>
                  </a:moveTo>
                  <a:cubicBezTo>
                    <a:pt x="838" y="267"/>
                    <a:pt x="553" y="495"/>
                    <a:pt x="248" y="743"/>
                  </a:cubicBezTo>
                  <a:cubicBezTo>
                    <a:pt x="172" y="781"/>
                    <a:pt x="96" y="857"/>
                    <a:pt x="0" y="914"/>
                  </a:cubicBezTo>
                  <a:cubicBezTo>
                    <a:pt x="515" y="1466"/>
                    <a:pt x="1029" y="2018"/>
                    <a:pt x="1524" y="2570"/>
                  </a:cubicBezTo>
                  <a:cubicBezTo>
                    <a:pt x="2913" y="4074"/>
                    <a:pt x="4227" y="5655"/>
                    <a:pt x="5655" y="7140"/>
                  </a:cubicBezTo>
                  <a:cubicBezTo>
                    <a:pt x="5965" y="7482"/>
                    <a:pt x="7253" y="9055"/>
                    <a:pt x="7975" y="9055"/>
                  </a:cubicBezTo>
                  <a:cubicBezTo>
                    <a:pt x="8095" y="9055"/>
                    <a:pt x="8200" y="9011"/>
                    <a:pt x="8282" y="8910"/>
                  </a:cubicBezTo>
                  <a:cubicBezTo>
                    <a:pt x="8644" y="8434"/>
                    <a:pt x="7825" y="7692"/>
                    <a:pt x="7558" y="7368"/>
                  </a:cubicBezTo>
                  <a:lnTo>
                    <a:pt x="6530" y="6150"/>
                  </a:lnTo>
                  <a:cubicBezTo>
                    <a:pt x="4760" y="4074"/>
                    <a:pt x="2989" y="2018"/>
                    <a:pt x="1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9"/>
            <p:cNvSpPr/>
            <p:nvPr/>
          </p:nvSpPr>
          <p:spPr>
            <a:xfrm>
              <a:off x="-2137225" y="4760750"/>
              <a:ext cx="423150" cy="445125"/>
            </a:xfrm>
            <a:custGeom>
              <a:rect b="b" l="l" r="r" t="t"/>
              <a:pathLst>
                <a:path extrusionOk="0" h="17805" w="16926">
                  <a:moveTo>
                    <a:pt x="3857" y="605"/>
                  </a:moveTo>
                  <a:cubicBezTo>
                    <a:pt x="4044" y="605"/>
                    <a:pt x="4254" y="1036"/>
                    <a:pt x="4341" y="1167"/>
                  </a:cubicBezTo>
                  <a:cubicBezTo>
                    <a:pt x="4665" y="1719"/>
                    <a:pt x="4970" y="2271"/>
                    <a:pt x="5255" y="2843"/>
                  </a:cubicBezTo>
                  <a:cubicBezTo>
                    <a:pt x="5541" y="3376"/>
                    <a:pt x="5769" y="3947"/>
                    <a:pt x="5960" y="4518"/>
                  </a:cubicBezTo>
                  <a:cubicBezTo>
                    <a:pt x="6036" y="4689"/>
                    <a:pt x="6036" y="4880"/>
                    <a:pt x="5941" y="5032"/>
                  </a:cubicBezTo>
                  <a:cubicBezTo>
                    <a:pt x="5845" y="5165"/>
                    <a:pt x="5712" y="5279"/>
                    <a:pt x="5579" y="5375"/>
                  </a:cubicBezTo>
                  <a:lnTo>
                    <a:pt x="4951" y="5984"/>
                  </a:lnTo>
                  <a:cubicBezTo>
                    <a:pt x="4760" y="5832"/>
                    <a:pt x="4551" y="5698"/>
                    <a:pt x="4341" y="5565"/>
                  </a:cubicBezTo>
                  <a:cubicBezTo>
                    <a:pt x="4303" y="5546"/>
                    <a:pt x="4265" y="5527"/>
                    <a:pt x="4227" y="5527"/>
                  </a:cubicBezTo>
                  <a:cubicBezTo>
                    <a:pt x="3675" y="5165"/>
                    <a:pt x="3104" y="4842"/>
                    <a:pt x="2533" y="4480"/>
                  </a:cubicBezTo>
                  <a:cubicBezTo>
                    <a:pt x="2095" y="4194"/>
                    <a:pt x="1657" y="3871"/>
                    <a:pt x="1276" y="3509"/>
                  </a:cubicBezTo>
                  <a:cubicBezTo>
                    <a:pt x="1086" y="3338"/>
                    <a:pt x="686" y="3014"/>
                    <a:pt x="800" y="2766"/>
                  </a:cubicBezTo>
                  <a:cubicBezTo>
                    <a:pt x="838" y="2683"/>
                    <a:pt x="879" y="2654"/>
                    <a:pt x="927" y="2654"/>
                  </a:cubicBezTo>
                  <a:cubicBezTo>
                    <a:pt x="998" y="2654"/>
                    <a:pt x="1086" y="2721"/>
                    <a:pt x="1200" y="2766"/>
                  </a:cubicBezTo>
                  <a:cubicBezTo>
                    <a:pt x="1352" y="2843"/>
                    <a:pt x="1524" y="2938"/>
                    <a:pt x="1676" y="3033"/>
                  </a:cubicBezTo>
                  <a:cubicBezTo>
                    <a:pt x="1719" y="3064"/>
                    <a:pt x="1762" y="3078"/>
                    <a:pt x="1802" y="3078"/>
                  </a:cubicBezTo>
                  <a:cubicBezTo>
                    <a:pt x="1957" y="3078"/>
                    <a:pt x="2067" y="2876"/>
                    <a:pt x="1962" y="2709"/>
                  </a:cubicBezTo>
                  <a:cubicBezTo>
                    <a:pt x="1885" y="2614"/>
                    <a:pt x="1143" y="1491"/>
                    <a:pt x="1600" y="1472"/>
                  </a:cubicBezTo>
                  <a:cubicBezTo>
                    <a:pt x="1676" y="1472"/>
                    <a:pt x="2019" y="1776"/>
                    <a:pt x="2076" y="1815"/>
                  </a:cubicBezTo>
                  <a:cubicBezTo>
                    <a:pt x="2285" y="1967"/>
                    <a:pt x="2495" y="2138"/>
                    <a:pt x="2685" y="2291"/>
                  </a:cubicBezTo>
                  <a:cubicBezTo>
                    <a:pt x="2727" y="2321"/>
                    <a:pt x="2768" y="2334"/>
                    <a:pt x="2805" y="2334"/>
                  </a:cubicBezTo>
                  <a:cubicBezTo>
                    <a:pt x="2958" y="2334"/>
                    <a:pt x="3062" y="2123"/>
                    <a:pt x="2971" y="1986"/>
                  </a:cubicBezTo>
                  <a:cubicBezTo>
                    <a:pt x="2837" y="1796"/>
                    <a:pt x="2419" y="1262"/>
                    <a:pt x="2514" y="1053"/>
                  </a:cubicBezTo>
                  <a:lnTo>
                    <a:pt x="2780" y="901"/>
                  </a:lnTo>
                  <a:lnTo>
                    <a:pt x="2914" y="1053"/>
                  </a:lnTo>
                  <a:cubicBezTo>
                    <a:pt x="3085" y="1243"/>
                    <a:pt x="3237" y="1434"/>
                    <a:pt x="3370" y="1662"/>
                  </a:cubicBezTo>
                  <a:cubicBezTo>
                    <a:pt x="3416" y="1738"/>
                    <a:pt x="3494" y="1774"/>
                    <a:pt x="3568" y="1774"/>
                  </a:cubicBezTo>
                  <a:cubicBezTo>
                    <a:pt x="3682" y="1774"/>
                    <a:pt x="3786" y="1690"/>
                    <a:pt x="3751" y="1529"/>
                  </a:cubicBezTo>
                  <a:cubicBezTo>
                    <a:pt x="3713" y="1282"/>
                    <a:pt x="3618" y="958"/>
                    <a:pt x="3694" y="748"/>
                  </a:cubicBezTo>
                  <a:cubicBezTo>
                    <a:pt x="3743" y="645"/>
                    <a:pt x="3799" y="605"/>
                    <a:pt x="3857" y="605"/>
                  </a:cubicBezTo>
                  <a:close/>
                  <a:moveTo>
                    <a:pt x="6264" y="5318"/>
                  </a:moveTo>
                  <a:cubicBezTo>
                    <a:pt x="7121" y="6155"/>
                    <a:pt x="7939" y="7012"/>
                    <a:pt x="8758" y="7888"/>
                  </a:cubicBezTo>
                  <a:cubicBezTo>
                    <a:pt x="8454" y="8135"/>
                    <a:pt x="8168" y="8364"/>
                    <a:pt x="7882" y="8611"/>
                  </a:cubicBezTo>
                  <a:cubicBezTo>
                    <a:pt x="7806" y="8668"/>
                    <a:pt x="7711" y="8744"/>
                    <a:pt x="7635" y="8821"/>
                  </a:cubicBezTo>
                  <a:lnTo>
                    <a:pt x="7083" y="8230"/>
                  </a:lnTo>
                  <a:cubicBezTo>
                    <a:pt x="6683" y="7831"/>
                    <a:pt x="6302" y="7412"/>
                    <a:pt x="5883" y="7012"/>
                  </a:cubicBezTo>
                  <a:cubicBezTo>
                    <a:pt x="5674" y="6783"/>
                    <a:pt x="5427" y="6555"/>
                    <a:pt x="5179" y="6346"/>
                  </a:cubicBezTo>
                  <a:cubicBezTo>
                    <a:pt x="5541" y="6022"/>
                    <a:pt x="5941" y="5679"/>
                    <a:pt x="6264" y="5318"/>
                  </a:cubicBezTo>
                  <a:close/>
                  <a:moveTo>
                    <a:pt x="9063" y="8249"/>
                  </a:moveTo>
                  <a:cubicBezTo>
                    <a:pt x="10909" y="10248"/>
                    <a:pt x="12699" y="12304"/>
                    <a:pt x="14469" y="14380"/>
                  </a:cubicBezTo>
                  <a:lnTo>
                    <a:pt x="14450" y="14380"/>
                  </a:lnTo>
                  <a:lnTo>
                    <a:pt x="15478" y="15598"/>
                  </a:lnTo>
                  <a:cubicBezTo>
                    <a:pt x="15764" y="15922"/>
                    <a:pt x="16583" y="16664"/>
                    <a:pt x="16202" y="17140"/>
                  </a:cubicBezTo>
                  <a:cubicBezTo>
                    <a:pt x="16119" y="17245"/>
                    <a:pt x="16013" y="17291"/>
                    <a:pt x="15890" y="17291"/>
                  </a:cubicBezTo>
                  <a:cubicBezTo>
                    <a:pt x="15171" y="17291"/>
                    <a:pt x="13900" y="15711"/>
                    <a:pt x="13575" y="15370"/>
                  </a:cubicBezTo>
                  <a:cubicBezTo>
                    <a:pt x="12147" y="13885"/>
                    <a:pt x="10833" y="12304"/>
                    <a:pt x="9443" y="10800"/>
                  </a:cubicBezTo>
                  <a:cubicBezTo>
                    <a:pt x="8949" y="10248"/>
                    <a:pt x="8434" y="9696"/>
                    <a:pt x="7920" y="9144"/>
                  </a:cubicBezTo>
                  <a:cubicBezTo>
                    <a:pt x="7997" y="9087"/>
                    <a:pt x="8092" y="9011"/>
                    <a:pt x="8168" y="8973"/>
                  </a:cubicBezTo>
                  <a:cubicBezTo>
                    <a:pt x="8473" y="8725"/>
                    <a:pt x="8777" y="8497"/>
                    <a:pt x="9063" y="8249"/>
                  </a:cubicBezTo>
                  <a:close/>
                  <a:moveTo>
                    <a:pt x="3853" y="1"/>
                  </a:moveTo>
                  <a:cubicBezTo>
                    <a:pt x="3832" y="1"/>
                    <a:pt x="3811" y="2"/>
                    <a:pt x="3789" y="6"/>
                  </a:cubicBezTo>
                  <a:cubicBezTo>
                    <a:pt x="3428" y="63"/>
                    <a:pt x="3313" y="425"/>
                    <a:pt x="3294" y="787"/>
                  </a:cubicBezTo>
                  <a:cubicBezTo>
                    <a:pt x="3077" y="515"/>
                    <a:pt x="2812" y="273"/>
                    <a:pt x="2560" y="273"/>
                  </a:cubicBezTo>
                  <a:cubicBezTo>
                    <a:pt x="2459" y="273"/>
                    <a:pt x="2359" y="313"/>
                    <a:pt x="2266" y="406"/>
                  </a:cubicBezTo>
                  <a:cubicBezTo>
                    <a:pt x="2057" y="634"/>
                    <a:pt x="2000" y="958"/>
                    <a:pt x="2114" y="1243"/>
                  </a:cubicBezTo>
                  <a:cubicBezTo>
                    <a:pt x="1891" y="1091"/>
                    <a:pt x="1661" y="975"/>
                    <a:pt x="1464" y="975"/>
                  </a:cubicBezTo>
                  <a:cubicBezTo>
                    <a:pt x="1341" y="975"/>
                    <a:pt x="1231" y="1020"/>
                    <a:pt x="1143" y="1129"/>
                  </a:cubicBezTo>
                  <a:cubicBezTo>
                    <a:pt x="896" y="1434"/>
                    <a:pt x="991" y="1872"/>
                    <a:pt x="1181" y="2271"/>
                  </a:cubicBezTo>
                  <a:cubicBezTo>
                    <a:pt x="1033" y="2207"/>
                    <a:pt x="880" y="2164"/>
                    <a:pt x="740" y="2164"/>
                  </a:cubicBezTo>
                  <a:cubicBezTo>
                    <a:pt x="593" y="2164"/>
                    <a:pt x="460" y="2211"/>
                    <a:pt x="362" y="2329"/>
                  </a:cubicBezTo>
                  <a:cubicBezTo>
                    <a:pt x="1" y="2747"/>
                    <a:pt x="515" y="3300"/>
                    <a:pt x="781" y="3585"/>
                  </a:cubicBezTo>
                  <a:cubicBezTo>
                    <a:pt x="1828" y="4708"/>
                    <a:pt x="3275" y="5394"/>
                    <a:pt x="4589" y="6193"/>
                  </a:cubicBezTo>
                  <a:lnTo>
                    <a:pt x="4817" y="6384"/>
                  </a:lnTo>
                  <a:cubicBezTo>
                    <a:pt x="4989" y="6707"/>
                    <a:pt x="5217" y="6993"/>
                    <a:pt x="5484" y="7240"/>
                  </a:cubicBezTo>
                  <a:cubicBezTo>
                    <a:pt x="5883" y="7678"/>
                    <a:pt x="6302" y="8116"/>
                    <a:pt x="6721" y="8554"/>
                  </a:cubicBezTo>
                  <a:cubicBezTo>
                    <a:pt x="7578" y="9449"/>
                    <a:pt x="8415" y="10363"/>
                    <a:pt x="9253" y="11276"/>
                  </a:cubicBezTo>
                  <a:cubicBezTo>
                    <a:pt x="10871" y="13047"/>
                    <a:pt x="12394" y="14913"/>
                    <a:pt x="14108" y="16588"/>
                  </a:cubicBezTo>
                  <a:cubicBezTo>
                    <a:pt x="14565" y="17046"/>
                    <a:pt x="15174" y="17805"/>
                    <a:pt x="15879" y="17805"/>
                  </a:cubicBezTo>
                  <a:cubicBezTo>
                    <a:pt x="15966" y="17805"/>
                    <a:pt x="16055" y="17793"/>
                    <a:pt x="16145" y="17768"/>
                  </a:cubicBezTo>
                  <a:cubicBezTo>
                    <a:pt x="16906" y="17559"/>
                    <a:pt x="16925" y="16702"/>
                    <a:pt x="16583" y="16150"/>
                  </a:cubicBezTo>
                  <a:cubicBezTo>
                    <a:pt x="16297" y="15750"/>
                    <a:pt x="15992" y="15370"/>
                    <a:pt x="15669" y="15027"/>
                  </a:cubicBezTo>
                  <a:lnTo>
                    <a:pt x="14431" y="13580"/>
                  </a:lnTo>
                  <a:cubicBezTo>
                    <a:pt x="13651" y="12666"/>
                    <a:pt x="12870" y="11752"/>
                    <a:pt x="12090" y="10839"/>
                  </a:cubicBezTo>
                  <a:cubicBezTo>
                    <a:pt x="10281" y="8782"/>
                    <a:pt x="8434" y="6783"/>
                    <a:pt x="6512" y="4842"/>
                  </a:cubicBezTo>
                  <a:cubicBezTo>
                    <a:pt x="6512" y="4765"/>
                    <a:pt x="6493" y="4708"/>
                    <a:pt x="6474" y="4632"/>
                  </a:cubicBezTo>
                  <a:cubicBezTo>
                    <a:pt x="6188" y="3623"/>
                    <a:pt x="5636" y="2614"/>
                    <a:pt x="5122" y="1681"/>
                  </a:cubicBezTo>
                  <a:cubicBezTo>
                    <a:pt x="4874" y="1205"/>
                    <a:pt x="4608" y="748"/>
                    <a:pt x="4303" y="311"/>
                  </a:cubicBezTo>
                  <a:cubicBezTo>
                    <a:pt x="4183" y="156"/>
                    <a:pt x="4047" y="1"/>
                    <a:pt x="3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65" name="Google Shape;2565;p59"/>
          <p:cNvPicPr preferRelativeResize="0"/>
          <p:nvPr/>
        </p:nvPicPr>
        <p:blipFill rotWithShape="1">
          <a:blip r:embed="rId4">
            <a:alphaModFix/>
          </a:blip>
          <a:srcRect b="8054" l="61650" r="0" t="0"/>
          <a:stretch/>
        </p:blipFill>
        <p:spPr>
          <a:xfrm>
            <a:off x="1224600" y="929025"/>
            <a:ext cx="2185800" cy="2947649"/>
          </a:xfrm>
          <a:prstGeom prst="rect">
            <a:avLst/>
          </a:prstGeom>
          <a:noFill/>
          <a:ln cap="flat" cmpd="sng" w="38100">
            <a:solidFill>
              <a:schemeClr val="dk1"/>
            </a:solidFill>
            <a:prstDash val="solid"/>
            <a:round/>
            <a:headEnd len="sm" w="sm" type="none"/>
            <a:tailEnd len="sm" w="sm" type="none"/>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9" name="Shape 2569"/>
        <p:cNvGrpSpPr/>
        <p:nvPr/>
      </p:nvGrpSpPr>
      <p:grpSpPr>
        <a:xfrm>
          <a:off x="0" y="0"/>
          <a:ext cx="0" cy="0"/>
          <a:chOff x="0" y="0"/>
          <a:chExt cx="0" cy="0"/>
        </a:xfrm>
      </p:grpSpPr>
      <p:sp>
        <p:nvSpPr>
          <p:cNvPr id="2570" name="Google Shape;2570;p60"/>
          <p:cNvSpPr txBox="1"/>
          <p:nvPr>
            <p:ph type="title"/>
          </p:nvPr>
        </p:nvSpPr>
        <p:spPr>
          <a:xfrm>
            <a:off x="1072425" y="1756488"/>
            <a:ext cx="3597900" cy="71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Mobile mockup</a:t>
            </a:r>
            <a:endParaRPr/>
          </a:p>
        </p:txBody>
      </p:sp>
      <p:sp>
        <p:nvSpPr>
          <p:cNvPr id="2571" name="Google Shape;2571;p60"/>
          <p:cNvSpPr txBox="1"/>
          <p:nvPr>
            <p:ph idx="1" type="subTitle"/>
          </p:nvPr>
        </p:nvSpPr>
        <p:spPr>
          <a:xfrm>
            <a:off x="1072425" y="2473513"/>
            <a:ext cx="3597900" cy="91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a:t>
            </a:r>
            <a:r>
              <a:rPr b="1" lang="en"/>
              <a:t>Replace image</a:t>
            </a:r>
            <a:r>
              <a:rPr lang="en"/>
              <a:t>”</a:t>
            </a:r>
            <a:endParaRPr/>
          </a:p>
        </p:txBody>
      </p:sp>
      <p:grpSp>
        <p:nvGrpSpPr>
          <p:cNvPr id="2572" name="Google Shape;2572;p60"/>
          <p:cNvGrpSpPr/>
          <p:nvPr/>
        </p:nvGrpSpPr>
        <p:grpSpPr>
          <a:xfrm>
            <a:off x="5972100" y="772800"/>
            <a:ext cx="2105100" cy="3597900"/>
            <a:chOff x="5543475" y="791850"/>
            <a:chExt cx="2105100" cy="3597900"/>
          </a:xfrm>
        </p:grpSpPr>
        <p:sp>
          <p:nvSpPr>
            <p:cNvPr id="2573" name="Google Shape;2573;p60"/>
            <p:cNvSpPr/>
            <p:nvPr/>
          </p:nvSpPr>
          <p:spPr>
            <a:xfrm rot="5400000">
              <a:off x="4797075" y="1538250"/>
              <a:ext cx="3597900" cy="2105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0"/>
            <p:cNvSpPr/>
            <p:nvPr/>
          </p:nvSpPr>
          <p:spPr>
            <a:xfrm>
              <a:off x="6482325" y="4031558"/>
              <a:ext cx="227400" cy="2274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60"/>
          <p:cNvGrpSpPr/>
          <p:nvPr/>
        </p:nvGrpSpPr>
        <p:grpSpPr>
          <a:xfrm>
            <a:off x="5240504" y="3531184"/>
            <a:ext cx="398487" cy="428049"/>
            <a:chOff x="-1810250" y="2858775"/>
            <a:chExt cx="196125" cy="210675"/>
          </a:xfrm>
        </p:grpSpPr>
        <p:sp>
          <p:nvSpPr>
            <p:cNvPr id="2576" name="Google Shape;2576;p60"/>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0"/>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0"/>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0"/>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0"/>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0"/>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2" name="Google Shape;2582;p60"/>
          <p:cNvGrpSpPr/>
          <p:nvPr/>
        </p:nvGrpSpPr>
        <p:grpSpPr>
          <a:xfrm>
            <a:off x="2440263" y="1066301"/>
            <a:ext cx="636360" cy="365826"/>
            <a:chOff x="-2933000" y="78675"/>
            <a:chExt cx="313200" cy="180050"/>
          </a:xfrm>
        </p:grpSpPr>
        <p:sp>
          <p:nvSpPr>
            <p:cNvPr id="2583" name="Google Shape;2583;p60"/>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0"/>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0"/>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0"/>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0"/>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0"/>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60"/>
          <p:cNvGrpSpPr/>
          <p:nvPr/>
        </p:nvGrpSpPr>
        <p:grpSpPr>
          <a:xfrm>
            <a:off x="4339957" y="3959228"/>
            <a:ext cx="464078" cy="663125"/>
            <a:chOff x="-705100" y="3818225"/>
            <a:chExt cx="242275" cy="346225"/>
          </a:xfrm>
        </p:grpSpPr>
        <p:sp>
          <p:nvSpPr>
            <p:cNvPr id="2590" name="Google Shape;2590;p60"/>
            <p:cNvSpPr/>
            <p:nvPr/>
          </p:nvSpPr>
          <p:spPr>
            <a:xfrm>
              <a:off x="-687975" y="3835350"/>
              <a:ext cx="209450" cy="310650"/>
            </a:xfrm>
            <a:custGeom>
              <a:rect b="b" l="l" r="r" t="t"/>
              <a:pathLst>
                <a:path extrusionOk="0" h="12426" w="8378">
                  <a:moveTo>
                    <a:pt x="2658" y="1182"/>
                  </a:moveTo>
                  <a:cubicBezTo>
                    <a:pt x="3048" y="1182"/>
                    <a:pt x="3440" y="1270"/>
                    <a:pt x="3732" y="1421"/>
                  </a:cubicBezTo>
                  <a:cubicBezTo>
                    <a:pt x="4418" y="1783"/>
                    <a:pt x="4513" y="2659"/>
                    <a:pt x="4151" y="3287"/>
                  </a:cubicBezTo>
                  <a:cubicBezTo>
                    <a:pt x="3675" y="4010"/>
                    <a:pt x="2875" y="4429"/>
                    <a:pt x="2019" y="4448"/>
                  </a:cubicBezTo>
                  <a:cubicBezTo>
                    <a:pt x="1962" y="4448"/>
                    <a:pt x="1924" y="4429"/>
                    <a:pt x="1866" y="4391"/>
                  </a:cubicBezTo>
                  <a:cubicBezTo>
                    <a:pt x="1828" y="4372"/>
                    <a:pt x="1809" y="4353"/>
                    <a:pt x="1771" y="4315"/>
                  </a:cubicBezTo>
                  <a:cubicBezTo>
                    <a:pt x="1771" y="4296"/>
                    <a:pt x="1752" y="4277"/>
                    <a:pt x="1752" y="4258"/>
                  </a:cubicBezTo>
                  <a:cubicBezTo>
                    <a:pt x="1657" y="4029"/>
                    <a:pt x="1581" y="3801"/>
                    <a:pt x="1562" y="3572"/>
                  </a:cubicBezTo>
                  <a:cubicBezTo>
                    <a:pt x="1467" y="3268"/>
                    <a:pt x="1410" y="2982"/>
                    <a:pt x="1352" y="2678"/>
                  </a:cubicBezTo>
                  <a:cubicBezTo>
                    <a:pt x="1295" y="2335"/>
                    <a:pt x="1162" y="1840"/>
                    <a:pt x="1467" y="1573"/>
                  </a:cubicBezTo>
                  <a:cubicBezTo>
                    <a:pt x="1762" y="1299"/>
                    <a:pt x="2209" y="1182"/>
                    <a:pt x="2658" y="1182"/>
                  </a:cubicBezTo>
                  <a:close/>
                  <a:moveTo>
                    <a:pt x="4425" y="7394"/>
                  </a:moveTo>
                  <a:cubicBezTo>
                    <a:pt x="4906" y="7394"/>
                    <a:pt x="5364" y="7499"/>
                    <a:pt x="5674" y="7818"/>
                  </a:cubicBezTo>
                  <a:cubicBezTo>
                    <a:pt x="6226" y="8446"/>
                    <a:pt x="6245" y="9379"/>
                    <a:pt x="5693" y="10026"/>
                  </a:cubicBezTo>
                  <a:cubicBezTo>
                    <a:pt x="5350" y="10331"/>
                    <a:pt x="4951" y="10559"/>
                    <a:pt x="4494" y="10674"/>
                  </a:cubicBezTo>
                  <a:cubicBezTo>
                    <a:pt x="4257" y="10753"/>
                    <a:pt x="3910" y="10877"/>
                    <a:pt x="3606" y="10877"/>
                  </a:cubicBezTo>
                  <a:cubicBezTo>
                    <a:pt x="3470" y="10877"/>
                    <a:pt x="3343" y="10852"/>
                    <a:pt x="3237" y="10788"/>
                  </a:cubicBezTo>
                  <a:cubicBezTo>
                    <a:pt x="2895" y="10597"/>
                    <a:pt x="2875" y="9931"/>
                    <a:pt x="2818" y="9569"/>
                  </a:cubicBezTo>
                  <a:cubicBezTo>
                    <a:pt x="2723" y="9036"/>
                    <a:pt x="2590" y="8465"/>
                    <a:pt x="2628" y="7932"/>
                  </a:cubicBezTo>
                  <a:cubicBezTo>
                    <a:pt x="2628" y="7837"/>
                    <a:pt x="2685" y="7761"/>
                    <a:pt x="2742" y="7723"/>
                  </a:cubicBezTo>
                  <a:cubicBezTo>
                    <a:pt x="2799" y="7685"/>
                    <a:pt x="2856" y="7647"/>
                    <a:pt x="2933" y="7627"/>
                  </a:cubicBezTo>
                  <a:cubicBezTo>
                    <a:pt x="3349" y="7518"/>
                    <a:pt x="3901" y="7394"/>
                    <a:pt x="4425" y="7394"/>
                  </a:cubicBezTo>
                  <a:close/>
                  <a:moveTo>
                    <a:pt x="3196" y="1"/>
                  </a:moveTo>
                  <a:cubicBezTo>
                    <a:pt x="2111" y="1"/>
                    <a:pt x="950" y="448"/>
                    <a:pt x="1" y="888"/>
                  </a:cubicBezTo>
                  <a:cubicBezTo>
                    <a:pt x="153" y="1478"/>
                    <a:pt x="286" y="2068"/>
                    <a:pt x="382" y="2659"/>
                  </a:cubicBezTo>
                  <a:cubicBezTo>
                    <a:pt x="477" y="3020"/>
                    <a:pt x="534" y="3401"/>
                    <a:pt x="572" y="3782"/>
                  </a:cubicBezTo>
                  <a:cubicBezTo>
                    <a:pt x="1219" y="6638"/>
                    <a:pt x="1505" y="9588"/>
                    <a:pt x="2266" y="12425"/>
                  </a:cubicBezTo>
                  <a:cubicBezTo>
                    <a:pt x="4227" y="12235"/>
                    <a:pt x="7426" y="12311"/>
                    <a:pt x="8073" y="10121"/>
                  </a:cubicBezTo>
                  <a:cubicBezTo>
                    <a:pt x="8377" y="9036"/>
                    <a:pt x="8073" y="7704"/>
                    <a:pt x="7445" y="6790"/>
                  </a:cubicBezTo>
                  <a:cubicBezTo>
                    <a:pt x="6827" y="5872"/>
                    <a:pt x="6013" y="5527"/>
                    <a:pt x="5033" y="5527"/>
                  </a:cubicBezTo>
                  <a:cubicBezTo>
                    <a:pt x="4956" y="5527"/>
                    <a:pt x="4878" y="5529"/>
                    <a:pt x="4798" y="5533"/>
                  </a:cubicBezTo>
                  <a:cubicBezTo>
                    <a:pt x="4741" y="5571"/>
                    <a:pt x="4665" y="5609"/>
                    <a:pt x="4589" y="5628"/>
                  </a:cubicBezTo>
                  <a:cubicBezTo>
                    <a:pt x="4546" y="5650"/>
                    <a:pt x="4501" y="5661"/>
                    <a:pt x="4454" y="5661"/>
                  </a:cubicBezTo>
                  <a:cubicBezTo>
                    <a:pt x="4377" y="5661"/>
                    <a:pt x="4299" y="5631"/>
                    <a:pt x="4227" y="5571"/>
                  </a:cubicBezTo>
                  <a:cubicBezTo>
                    <a:pt x="4018" y="5495"/>
                    <a:pt x="3961" y="5210"/>
                    <a:pt x="4151" y="5057"/>
                  </a:cubicBezTo>
                  <a:cubicBezTo>
                    <a:pt x="4189" y="5019"/>
                    <a:pt x="4246" y="5000"/>
                    <a:pt x="4284" y="4981"/>
                  </a:cubicBezTo>
                  <a:cubicBezTo>
                    <a:pt x="6074" y="4258"/>
                    <a:pt x="6626" y="1992"/>
                    <a:pt x="5122" y="679"/>
                  </a:cubicBezTo>
                  <a:cubicBezTo>
                    <a:pt x="4563" y="186"/>
                    <a:pt x="3895"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0"/>
            <p:cNvSpPr/>
            <p:nvPr/>
          </p:nvSpPr>
          <p:spPr>
            <a:xfrm>
              <a:off x="-705100" y="3818225"/>
              <a:ext cx="242275" cy="346225"/>
            </a:xfrm>
            <a:custGeom>
              <a:rect b="b" l="l" r="r" t="t"/>
              <a:pathLst>
                <a:path extrusionOk="0" h="13849" w="9691">
                  <a:moveTo>
                    <a:pt x="3876" y="686"/>
                  </a:moveTo>
                  <a:cubicBezTo>
                    <a:pt x="4577" y="686"/>
                    <a:pt x="5248" y="871"/>
                    <a:pt x="5807" y="1364"/>
                  </a:cubicBezTo>
                  <a:cubicBezTo>
                    <a:pt x="7311" y="2677"/>
                    <a:pt x="6759" y="4962"/>
                    <a:pt x="4969" y="5666"/>
                  </a:cubicBezTo>
                  <a:cubicBezTo>
                    <a:pt x="4931" y="5685"/>
                    <a:pt x="4874" y="5704"/>
                    <a:pt x="4836" y="5742"/>
                  </a:cubicBezTo>
                  <a:cubicBezTo>
                    <a:pt x="4646" y="5895"/>
                    <a:pt x="4703" y="6180"/>
                    <a:pt x="4912" y="6256"/>
                  </a:cubicBezTo>
                  <a:cubicBezTo>
                    <a:pt x="4984" y="6316"/>
                    <a:pt x="5062" y="6346"/>
                    <a:pt x="5139" y="6346"/>
                  </a:cubicBezTo>
                  <a:cubicBezTo>
                    <a:pt x="5186" y="6346"/>
                    <a:pt x="5231" y="6335"/>
                    <a:pt x="5274" y="6313"/>
                  </a:cubicBezTo>
                  <a:cubicBezTo>
                    <a:pt x="5350" y="6275"/>
                    <a:pt x="5426" y="6256"/>
                    <a:pt x="5483" y="6218"/>
                  </a:cubicBezTo>
                  <a:cubicBezTo>
                    <a:pt x="5563" y="6214"/>
                    <a:pt x="5641" y="6212"/>
                    <a:pt x="5718" y="6212"/>
                  </a:cubicBezTo>
                  <a:cubicBezTo>
                    <a:pt x="6698" y="6212"/>
                    <a:pt x="7512" y="6557"/>
                    <a:pt x="8130" y="7475"/>
                  </a:cubicBezTo>
                  <a:cubicBezTo>
                    <a:pt x="8758" y="8389"/>
                    <a:pt x="9081" y="9721"/>
                    <a:pt x="8758" y="10806"/>
                  </a:cubicBezTo>
                  <a:cubicBezTo>
                    <a:pt x="8111" y="12996"/>
                    <a:pt x="4912" y="12920"/>
                    <a:pt x="2951" y="13110"/>
                  </a:cubicBezTo>
                  <a:cubicBezTo>
                    <a:pt x="2190" y="10254"/>
                    <a:pt x="1904" y="7323"/>
                    <a:pt x="1257" y="4467"/>
                  </a:cubicBezTo>
                  <a:cubicBezTo>
                    <a:pt x="1219" y="4086"/>
                    <a:pt x="1162" y="3705"/>
                    <a:pt x="1067" y="3344"/>
                  </a:cubicBezTo>
                  <a:cubicBezTo>
                    <a:pt x="971" y="2753"/>
                    <a:pt x="838" y="2163"/>
                    <a:pt x="686" y="1573"/>
                  </a:cubicBezTo>
                  <a:cubicBezTo>
                    <a:pt x="1624" y="1133"/>
                    <a:pt x="2787" y="686"/>
                    <a:pt x="3876" y="686"/>
                  </a:cubicBezTo>
                  <a:close/>
                  <a:moveTo>
                    <a:pt x="3848" y="1"/>
                  </a:moveTo>
                  <a:cubicBezTo>
                    <a:pt x="3522" y="1"/>
                    <a:pt x="3194" y="32"/>
                    <a:pt x="2875" y="88"/>
                  </a:cubicBezTo>
                  <a:cubicBezTo>
                    <a:pt x="2323" y="202"/>
                    <a:pt x="514" y="469"/>
                    <a:pt x="153" y="1192"/>
                  </a:cubicBezTo>
                  <a:cubicBezTo>
                    <a:pt x="58" y="1268"/>
                    <a:pt x="0" y="1383"/>
                    <a:pt x="19" y="1497"/>
                  </a:cubicBezTo>
                  <a:cubicBezTo>
                    <a:pt x="115" y="2220"/>
                    <a:pt x="324" y="2906"/>
                    <a:pt x="457" y="3591"/>
                  </a:cubicBezTo>
                  <a:cubicBezTo>
                    <a:pt x="514" y="3858"/>
                    <a:pt x="553" y="4143"/>
                    <a:pt x="610" y="4410"/>
                  </a:cubicBezTo>
                  <a:cubicBezTo>
                    <a:pt x="1067" y="7418"/>
                    <a:pt x="2323" y="13757"/>
                    <a:pt x="2513" y="13795"/>
                  </a:cubicBezTo>
                  <a:cubicBezTo>
                    <a:pt x="2580" y="13829"/>
                    <a:pt x="2646" y="13849"/>
                    <a:pt x="2713" y="13849"/>
                  </a:cubicBezTo>
                  <a:cubicBezTo>
                    <a:pt x="2760" y="13849"/>
                    <a:pt x="2808" y="13838"/>
                    <a:pt x="2856" y="13814"/>
                  </a:cubicBezTo>
                  <a:cubicBezTo>
                    <a:pt x="2960" y="13817"/>
                    <a:pt x="3064" y="13818"/>
                    <a:pt x="3168" y="13818"/>
                  </a:cubicBezTo>
                  <a:cubicBezTo>
                    <a:pt x="4625" y="13818"/>
                    <a:pt x="6076" y="13569"/>
                    <a:pt x="7444" y="13072"/>
                  </a:cubicBezTo>
                  <a:cubicBezTo>
                    <a:pt x="8663" y="12653"/>
                    <a:pt x="9500" y="11530"/>
                    <a:pt x="9595" y="10254"/>
                  </a:cubicBezTo>
                  <a:cubicBezTo>
                    <a:pt x="9691" y="8884"/>
                    <a:pt x="9234" y="7532"/>
                    <a:pt x="8301" y="6523"/>
                  </a:cubicBezTo>
                  <a:cubicBezTo>
                    <a:pt x="7806" y="6009"/>
                    <a:pt x="7178" y="5666"/>
                    <a:pt x="6473" y="5514"/>
                  </a:cubicBezTo>
                  <a:cubicBezTo>
                    <a:pt x="7749" y="4200"/>
                    <a:pt x="7692" y="2087"/>
                    <a:pt x="6340" y="869"/>
                  </a:cubicBezTo>
                  <a:cubicBezTo>
                    <a:pt x="5641" y="240"/>
                    <a:pt x="474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0"/>
            <p:cNvSpPr/>
            <p:nvPr/>
          </p:nvSpPr>
          <p:spPr>
            <a:xfrm>
              <a:off x="-658925" y="3864700"/>
              <a:ext cx="83775" cy="81875"/>
            </a:xfrm>
            <a:custGeom>
              <a:rect b="b" l="l" r="r" t="t"/>
              <a:pathLst>
                <a:path extrusionOk="0" h="3275" w="3351">
                  <a:moveTo>
                    <a:pt x="1454" y="695"/>
                  </a:moveTo>
                  <a:cubicBezTo>
                    <a:pt x="1575" y="695"/>
                    <a:pt x="1694" y="704"/>
                    <a:pt x="1809" y="723"/>
                  </a:cubicBezTo>
                  <a:cubicBezTo>
                    <a:pt x="2399" y="818"/>
                    <a:pt x="2742" y="1294"/>
                    <a:pt x="2380" y="1865"/>
                  </a:cubicBezTo>
                  <a:cubicBezTo>
                    <a:pt x="2056" y="2246"/>
                    <a:pt x="1599" y="2513"/>
                    <a:pt x="1104" y="2608"/>
                  </a:cubicBezTo>
                  <a:cubicBezTo>
                    <a:pt x="990" y="2322"/>
                    <a:pt x="952" y="1961"/>
                    <a:pt x="895" y="1656"/>
                  </a:cubicBezTo>
                  <a:cubicBezTo>
                    <a:pt x="876" y="1599"/>
                    <a:pt x="857" y="1523"/>
                    <a:pt x="838" y="1447"/>
                  </a:cubicBezTo>
                  <a:cubicBezTo>
                    <a:pt x="819" y="1389"/>
                    <a:pt x="819" y="1351"/>
                    <a:pt x="819" y="1313"/>
                  </a:cubicBezTo>
                  <a:cubicBezTo>
                    <a:pt x="819" y="1256"/>
                    <a:pt x="762" y="932"/>
                    <a:pt x="762" y="913"/>
                  </a:cubicBezTo>
                  <a:lnTo>
                    <a:pt x="743" y="932"/>
                  </a:lnTo>
                  <a:cubicBezTo>
                    <a:pt x="762" y="856"/>
                    <a:pt x="952" y="761"/>
                    <a:pt x="1085" y="723"/>
                  </a:cubicBezTo>
                  <a:cubicBezTo>
                    <a:pt x="1209" y="704"/>
                    <a:pt x="1333" y="695"/>
                    <a:pt x="1454" y="695"/>
                  </a:cubicBezTo>
                  <a:close/>
                  <a:moveTo>
                    <a:pt x="1508" y="0"/>
                  </a:moveTo>
                  <a:cubicBezTo>
                    <a:pt x="1055" y="0"/>
                    <a:pt x="602" y="122"/>
                    <a:pt x="305" y="399"/>
                  </a:cubicBezTo>
                  <a:cubicBezTo>
                    <a:pt x="0" y="666"/>
                    <a:pt x="133" y="1161"/>
                    <a:pt x="190" y="1504"/>
                  </a:cubicBezTo>
                  <a:cubicBezTo>
                    <a:pt x="248" y="1808"/>
                    <a:pt x="305" y="2094"/>
                    <a:pt x="400" y="2398"/>
                  </a:cubicBezTo>
                  <a:cubicBezTo>
                    <a:pt x="419" y="2627"/>
                    <a:pt x="495" y="2855"/>
                    <a:pt x="590" y="3084"/>
                  </a:cubicBezTo>
                  <a:cubicBezTo>
                    <a:pt x="590" y="3103"/>
                    <a:pt x="609" y="3122"/>
                    <a:pt x="628" y="3141"/>
                  </a:cubicBezTo>
                  <a:cubicBezTo>
                    <a:pt x="647" y="3160"/>
                    <a:pt x="666" y="3198"/>
                    <a:pt x="704" y="3217"/>
                  </a:cubicBezTo>
                  <a:cubicBezTo>
                    <a:pt x="762" y="3255"/>
                    <a:pt x="800" y="3274"/>
                    <a:pt x="857" y="3274"/>
                  </a:cubicBezTo>
                  <a:cubicBezTo>
                    <a:pt x="1713" y="3255"/>
                    <a:pt x="2513" y="2836"/>
                    <a:pt x="3008" y="2113"/>
                  </a:cubicBezTo>
                  <a:cubicBezTo>
                    <a:pt x="3351" y="1485"/>
                    <a:pt x="3236" y="609"/>
                    <a:pt x="2570" y="247"/>
                  </a:cubicBezTo>
                  <a:cubicBezTo>
                    <a:pt x="2281" y="89"/>
                    <a:pt x="1894"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0"/>
            <p:cNvSpPr/>
            <p:nvPr/>
          </p:nvSpPr>
          <p:spPr>
            <a:xfrm>
              <a:off x="-623725" y="4020175"/>
              <a:ext cx="91425" cy="87600"/>
            </a:xfrm>
            <a:custGeom>
              <a:rect b="b" l="l" r="r" t="t"/>
              <a:pathLst>
                <a:path extrusionOk="0" h="3504" w="3657">
                  <a:moveTo>
                    <a:pt x="1850" y="686"/>
                  </a:moveTo>
                  <a:cubicBezTo>
                    <a:pt x="2039" y="686"/>
                    <a:pt x="2219" y="710"/>
                    <a:pt x="2381" y="768"/>
                  </a:cubicBezTo>
                  <a:cubicBezTo>
                    <a:pt x="2723" y="901"/>
                    <a:pt x="2837" y="1282"/>
                    <a:pt x="2818" y="1624"/>
                  </a:cubicBezTo>
                  <a:cubicBezTo>
                    <a:pt x="2799" y="2043"/>
                    <a:pt x="2552" y="2252"/>
                    <a:pt x="2209" y="2424"/>
                  </a:cubicBezTo>
                  <a:cubicBezTo>
                    <a:pt x="1905" y="2557"/>
                    <a:pt x="1600" y="2652"/>
                    <a:pt x="1276" y="2728"/>
                  </a:cubicBezTo>
                  <a:cubicBezTo>
                    <a:pt x="1219" y="2728"/>
                    <a:pt x="1143" y="2747"/>
                    <a:pt x="1086" y="2786"/>
                  </a:cubicBezTo>
                  <a:cubicBezTo>
                    <a:pt x="1067" y="2671"/>
                    <a:pt x="1029" y="2405"/>
                    <a:pt x="1029" y="2348"/>
                  </a:cubicBezTo>
                  <a:cubicBezTo>
                    <a:pt x="953" y="1853"/>
                    <a:pt x="858" y="1339"/>
                    <a:pt x="743" y="863"/>
                  </a:cubicBezTo>
                  <a:cubicBezTo>
                    <a:pt x="1083" y="775"/>
                    <a:pt x="1482" y="686"/>
                    <a:pt x="1850" y="686"/>
                  </a:cubicBezTo>
                  <a:close/>
                  <a:moveTo>
                    <a:pt x="1847" y="1"/>
                  </a:moveTo>
                  <a:cubicBezTo>
                    <a:pt x="1325" y="1"/>
                    <a:pt x="779" y="125"/>
                    <a:pt x="363" y="234"/>
                  </a:cubicBezTo>
                  <a:cubicBezTo>
                    <a:pt x="286" y="254"/>
                    <a:pt x="229" y="292"/>
                    <a:pt x="172" y="349"/>
                  </a:cubicBezTo>
                  <a:cubicBezTo>
                    <a:pt x="115" y="387"/>
                    <a:pt x="58" y="463"/>
                    <a:pt x="58" y="539"/>
                  </a:cubicBezTo>
                  <a:cubicBezTo>
                    <a:pt x="1" y="1091"/>
                    <a:pt x="153" y="1643"/>
                    <a:pt x="248" y="2176"/>
                  </a:cubicBezTo>
                  <a:cubicBezTo>
                    <a:pt x="305" y="2538"/>
                    <a:pt x="305" y="3204"/>
                    <a:pt x="667" y="3414"/>
                  </a:cubicBezTo>
                  <a:cubicBezTo>
                    <a:pt x="779" y="3478"/>
                    <a:pt x="908" y="3503"/>
                    <a:pt x="1044" y="3503"/>
                  </a:cubicBezTo>
                  <a:cubicBezTo>
                    <a:pt x="1349" y="3503"/>
                    <a:pt x="1687" y="3379"/>
                    <a:pt x="1924" y="3300"/>
                  </a:cubicBezTo>
                  <a:cubicBezTo>
                    <a:pt x="2381" y="3166"/>
                    <a:pt x="2780" y="2957"/>
                    <a:pt x="3123" y="2633"/>
                  </a:cubicBezTo>
                  <a:cubicBezTo>
                    <a:pt x="3656" y="1986"/>
                    <a:pt x="3656" y="1053"/>
                    <a:pt x="3104" y="425"/>
                  </a:cubicBezTo>
                  <a:cubicBezTo>
                    <a:pt x="2785" y="106"/>
                    <a:pt x="2326"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60"/>
          <p:cNvGrpSpPr/>
          <p:nvPr/>
        </p:nvGrpSpPr>
        <p:grpSpPr>
          <a:xfrm>
            <a:off x="4762290" y="835348"/>
            <a:ext cx="667170" cy="827751"/>
            <a:chOff x="1819775" y="3181025"/>
            <a:chExt cx="205100" cy="254450"/>
          </a:xfrm>
        </p:grpSpPr>
        <p:sp>
          <p:nvSpPr>
            <p:cNvPr id="2595" name="Google Shape;2595;p60"/>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0"/>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0"/>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0"/>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0"/>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0"/>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0"/>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0"/>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0"/>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0"/>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0"/>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606" name="Google Shape;2606;p60"/>
          <p:cNvPicPr preferRelativeResize="0"/>
          <p:nvPr/>
        </p:nvPicPr>
        <p:blipFill rotWithShape="1">
          <a:blip r:embed="rId3">
            <a:alphaModFix/>
          </a:blip>
          <a:srcRect b="0" l="78029" r="-246" t="33119"/>
          <a:stretch/>
        </p:blipFill>
        <p:spPr>
          <a:xfrm>
            <a:off x="6168224" y="933450"/>
            <a:ext cx="1712851" cy="2900425"/>
          </a:xfrm>
          <a:prstGeom prst="rect">
            <a:avLst/>
          </a:prstGeom>
          <a:noFill/>
          <a:ln cap="flat" cmpd="sng" w="38100">
            <a:solidFill>
              <a:schemeClr val="dk1"/>
            </a:solidFill>
            <a:prstDash val="solid"/>
            <a:round/>
            <a:headEnd len="sm" w="sm" type="none"/>
            <a:tailEnd len="sm" w="sm" type="none"/>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0" name="Shape 2610"/>
        <p:cNvGrpSpPr/>
        <p:nvPr/>
      </p:nvGrpSpPr>
      <p:grpSpPr>
        <a:xfrm>
          <a:off x="0" y="0"/>
          <a:ext cx="0" cy="0"/>
          <a:chOff x="0" y="0"/>
          <a:chExt cx="0" cy="0"/>
        </a:xfrm>
      </p:grpSpPr>
      <p:sp>
        <p:nvSpPr>
          <p:cNvPr id="2611" name="Google Shape;2611;p61"/>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 on the map</a:t>
            </a:r>
            <a:endParaRPr/>
          </a:p>
        </p:txBody>
      </p:sp>
      <p:grpSp>
        <p:nvGrpSpPr>
          <p:cNvPr id="2612" name="Google Shape;2612;p61"/>
          <p:cNvGrpSpPr/>
          <p:nvPr/>
        </p:nvGrpSpPr>
        <p:grpSpPr>
          <a:xfrm>
            <a:off x="4048127" y="2339339"/>
            <a:ext cx="4248121" cy="2262749"/>
            <a:chOff x="233350" y="949250"/>
            <a:chExt cx="7137300" cy="3802300"/>
          </a:xfrm>
        </p:grpSpPr>
        <p:sp>
          <p:nvSpPr>
            <p:cNvPr id="2613" name="Google Shape;2613;p6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4" name="Google Shape;2664;p61"/>
          <p:cNvSpPr/>
          <p:nvPr/>
        </p:nvSpPr>
        <p:spPr>
          <a:xfrm>
            <a:off x="809625" y="1448700"/>
            <a:ext cx="29484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1"/>
          <p:cNvSpPr/>
          <p:nvPr/>
        </p:nvSpPr>
        <p:spPr>
          <a:xfrm rot="454">
            <a:off x="1772318" y="128842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1"/>
          <p:cNvSpPr/>
          <p:nvPr/>
        </p:nvSpPr>
        <p:spPr>
          <a:xfrm rot="454">
            <a:off x="1772318" y="427562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1"/>
          <p:cNvSpPr txBox="1"/>
          <p:nvPr/>
        </p:nvSpPr>
        <p:spPr>
          <a:xfrm>
            <a:off x="1638300" y="1999525"/>
            <a:ext cx="1819200" cy="505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Tell us, where are you </a:t>
            </a:r>
            <a:r>
              <a:rPr b="1" lang="en" sz="1500">
                <a:solidFill>
                  <a:schemeClr val="dk2"/>
                </a:solidFill>
                <a:latin typeface="Cabin"/>
                <a:ea typeface="Cabin"/>
                <a:cs typeface="Cabin"/>
                <a:sym typeface="Cabin"/>
              </a:rPr>
              <a:t>from</a:t>
            </a:r>
            <a:r>
              <a:rPr lang="en" sz="1500">
                <a:solidFill>
                  <a:schemeClr val="dk2"/>
                </a:solidFill>
                <a:latin typeface="Cabin"/>
                <a:ea typeface="Cabin"/>
                <a:cs typeface="Cabin"/>
                <a:sym typeface="Cabin"/>
              </a:rPr>
              <a:t>?</a:t>
            </a:r>
            <a:endParaRPr sz="1500">
              <a:solidFill>
                <a:schemeClr val="dk2"/>
              </a:solidFill>
              <a:latin typeface="Cabin"/>
              <a:ea typeface="Cabin"/>
              <a:cs typeface="Cabin"/>
              <a:sym typeface="Cabin"/>
            </a:endParaRPr>
          </a:p>
        </p:txBody>
      </p:sp>
      <p:grpSp>
        <p:nvGrpSpPr>
          <p:cNvPr id="2668" name="Google Shape;2668;p61"/>
          <p:cNvGrpSpPr/>
          <p:nvPr/>
        </p:nvGrpSpPr>
        <p:grpSpPr>
          <a:xfrm>
            <a:off x="980899" y="1902966"/>
            <a:ext cx="438381" cy="543912"/>
            <a:chOff x="1819775" y="3181025"/>
            <a:chExt cx="205100" cy="254450"/>
          </a:xfrm>
        </p:grpSpPr>
        <p:sp>
          <p:nvSpPr>
            <p:cNvPr id="2669" name="Google Shape;2669;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0" name="Google Shape;2680;p61"/>
          <p:cNvSpPr txBox="1"/>
          <p:nvPr/>
        </p:nvSpPr>
        <p:spPr>
          <a:xfrm>
            <a:off x="1638300" y="2723425"/>
            <a:ext cx="1819200" cy="505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Where do you </a:t>
            </a:r>
            <a:r>
              <a:rPr b="1" lang="en" sz="1500">
                <a:solidFill>
                  <a:schemeClr val="dk2"/>
                </a:solidFill>
                <a:latin typeface="Cabin"/>
                <a:ea typeface="Cabin"/>
                <a:cs typeface="Cabin"/>
                <a:sym typeface="Cabin"/>
              </a:rPr>
              <a:t>live</a:t>
            </a:r>
            <a:r>
              <a:rPr lang="en" sz="1500">
                <a:solidFill>
                  <a:schemeClr val="dk2"/>
                </a:solidFill>
                <a:latin typeface="Cabin"/>
                <a:ea typeface="Cabin"/>
                <a:cs typeface="Cabin"/>
                <a:sym typeface="Cabin"/>
              </a:rPr>
              <a:t> right now?</a:t>
            </a:r>
            <a:endParaRPr sz="1500">
              <a:solidFill>
                <a:schemeClr val="dk2"/>
              </a:solidFill>
              <a:latin typeface="Cabin"/>
              <a:ea typeface="Cabin"/>
              <a:cs typeface="Cabin"/>
              <a:sym typeface="Cabin"/>
            </a:endParaRPr>
          </a:p>
        </p:txBody>
      </p:sp>
      <p:grpSp>
        <p:nvGrpSpPr>
          <p:cNvPr id="2681" name="Google Shape;2681;p61"/>
          <p:cNvGrpSpPr/>
          <p:nvPr/>
        </p:nvGrpSpPr>
        <p:grpSpPr>
          <a:xfrm>
            <a:off x="980899" y="2588766"/>
            <a:ext cx="438381" cy="543912"/>
            <a:chOff x="1819775" y="3181025"/>
            <a:chExt cx="205100" cy="254450"/>
          </a:xfrm>
        </p:grpSpPr>
        <p:sp>
          <p:nvSpPr>
            <p:cNvPr id="2682" name="Google Shape;2682;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3" name="Google Shape;2693;p61"/>
          <p:cNvSpPr txBox="1"/>
          <p:nvPr/>
        </p:nvSpPr>
        <p:spPr>
          <a:xfrm>
            <a:off x="1638300" y="3447325"/>
            <a:ext cx="1819200" cy="505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What </a:t>
            </a:r>
            <a:r>
              <a:rPr b="1" lang="en" sz="1500">
                <a:solidFill>
                  <a:schemeClr val="dk2"/>
                </a:solidFill>
                <a:latin typeface="Cabin"/>
                <a:ea typeface="Cabin"/>
                <a:cs typeface="Cabin"/>
                <a:sym typeface="Cabin"/>
              </a:rPr>
              <a:t>country</a:t>
            </a:r>
            <a:r>
              <a:rPr lang="en" sz="1500">
                <a:solidFill>
                  <a:schemeClr val="dk2"/>
                </a:solidFill>
                <a:latin typeface="Cabin"/>
                <a:ea typeface="Cabin"/>
                <a:cs typeface="Cabin"/>
                <a:sym typeface="Cabin"/>
              </a:rPr>
              <a:t> do you want to know?</a:t>
            </a:r>
            <a:endParaRPr sz="1500">
              <a:solidFill>
                <a:schemeClr val="dk2"/>
              </a:solidFill>
              <a:latin typeface="Cabin"/>
              <a:ea typeface="Cabin"/>
              <a:cs typeface="Cabin"/>
              <a:sym typeface="Cabin"/>
            </a:endParaRPr>
          </a:p>
        </p:txBody>
      </p:sp>
      <p:grpSp>
        <p:nvGrpSpPr>
          <p:cNvPr id="2694" name="Google Shape;2694;p61"/>
          <p:cNvGrpSpPr/>
          <p:nvPr/>
        </p:nvGrpSpPr>
        <p:grpSpPr>
          <a:xfrm>
            <a:off x="980899" y="3350766"/>
            <a:ext cx="438381" cy="543912"/>
            <a:chOff x="1819775" y="3181025"/>
            <a:chExt cx="205100" cy="254450"/>
          </a:xfrm>
        </p:grpSpPr>
        <p:sp>
          <p:nvSpPr>
            <p:cNvPr id="2695" name="Google Shape;2695;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6" name="Google Shape;2706;p61"/>
          <p:cNvSpPr txBox="1"/>
          <p:nvPr/>
        </p:nvSpPr>
        <p:spPr>
          <a:xfrm>
            <a:off x="4048187" y="1266825"/>
            <a:ext cx="4248000" cy="828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Use the three </a:t>
            </a:r>
            <a:r>
              <a:rPr lang="en" sz="1500">
                <a:solidFill>
                  <a:schemeClr val="dk2"/>
                </a:solidFill>
                <a:latin typeface="Cabin"/>
                <a:ea typeface="Cabin"/>
                <a:cs typeface="Cabin"/>
                <a:sym typeface="Cabin"/>
              </a:rPr>
              <a:t>different</a:t>
            </a:r>
            <a:r>
              <a:rPr lang="en" sz="1500">
                <a:solidFill>
                  <a:schemeClr val="dk2"/>
                </a:solidFill>
                <a:latin typeface="Cabin"/>
                <a:ea typeface="Cabin"/>
                <a:cs typeface="Cabin"/>
                <a:sym typeface="Cabin"/>
              </a:rPr>
              <a:t> pins to point out the </a:t>
            </a:r>
            <a:r>
              <a:rPr b="1" lang="en" sz="1500">
                <a:solidFill>
                  <a:schemeClr val="dk2"/>
                </a:solidFill>
                <a:latin typeface="Cabin"/>
                <a:ea typeface="Cabin"/>
                <a:cs typeface="Cabin"/>
                <a:sym typeface="Cabin"/>
              </a:rPr>
              <a:t>places</a:t>
            </a:r>
            <a:r>
              <a:rPr lang="en" sz="1500">
                <a:solidFill>
                  <a:schemeClr val="dk2"/>
                </a:solidFill>
                <a:latin typeface="Cabin"/>
                <a:ea typeface="Cabin"/>
                <a:cs typeface="Cabin"/>
                <a:sym typeface="Cabin"/>
              </a:rPr>
              <a:t> where you live, where you from and where do you like to know: </a:t>
            </a:r>
            <a:endParaRPr sz="1500">
              <a:solidFill>
                <a:schemeClr val="dk2"/>
              </a:solidFill>
              <a:latin typeface="Cabin"/>
              <a:ea typeface="Cabin"/>
              <a:cs typeface="Cabin"/>
              <a:sym typeface="Cabin"/>
            </a:endParaRPr>
          </a:p>
        </p:txBody>
      </p:sp>
      <p:grpSp>
        <p:nvGrpSpPr>
          <p:cNvPr id="2707" name="Google Shape;2707;p61"/>
          <p:cNvGrpSpPr/>
          <p:nvPr/>
        </p:nvGrpSpPr>
        <p:grpSpPr>
          <a:xfrm flipH="1">
            <a:off x="5532206" y="1903127"/>
            <a:ext cx="226246" cy="280658"/>
            <a:chOff x="1819775" y="3181025"/>
            <a:chExt cx="205100" cy="254450"/>
          </a:xfrm>
        </p:grpSpPr>
        <p:sp>
          <p:nvSpPr>
            <p:cNvPr id="2708" name="Google Shape;2708;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61"/>
          <p:cNvGrpSpPr/>
          <p:nvPr/>
        </p:nvGrpSpPr>
        <p:grpSpPr>
          <a:xfrm flipH="1">
            <a:off x="6328868" y="1903136"/>
            <a:ext cx="226246" cy="280658"/>
            <a:chOff x="1819775" y="3181025"/>
            <a:chExt cx="205100" cy="254450"/>
          </a:xfrm>
        </p:grpSpPr>
        <p:sp>
          <p:nvSpPr>
            <p:cNvPr id="2720" name="Google Shape;2720;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1" name="Google Shape;2731;p61"/>
          <p:cNvGrpSpPr/>
          <p:nvPr/>
        </p:nvGrpSpPr>
        <p:grpSpPr>
          <a:xfrm flipH="1">
            <a:off x="7125531" y="1903109"/>
            <a:ext cx="226246" cy="280658"/>
            <a:chOff x="1819775" y="3181025"/>
            <a:chExt cx="205100" cy="254450"/>
          </a:xfrm>
        </p:grpSpPr>
        <p:sp>
          <p:nvSpPr>
            <p:cNvPr id="2732" name="Google Shape;2732;p61"/>
            <p:cNvSpPr/>
            <p:nvPr/>
          </p:nvSpPr>
          <p:spPr>
            <a:xfrm>
              <a:off x="1828200" y="3187275"/>
              <a:ext cx="192150" cy="172400"/>
            </a:xfrm>
            <a:custGeom>
              <a:rect b="b" l="l" r="r" t="t"/>
              <a:pathLst>
                <a:path extrusionOk="0" h="6896" w="7686">
                  <a:moveTo>
                    <a:pt x="3600" y="1"/>
                  </a:moveTo>
                  <a:cubicBezTo>
                    <a:pt x="3371" y="1"/>
                    <a:pt x="3153" y="35"/>
                    <a:pt x="2934" y="114"/>
                  </a:cubicBezTo>
                  <a:cubicBezTo>
                    <a:pt x="2052" y="399"/>
                    <a:pt x="1247" y="841"/>
                    <a:pt x="520" y="1386"/>
                  </a:cubicBezTo>
                  <a:cubicBezTo>
                    <a:pt x="260" y="1516"/>
                    <a:pt x="79" y="1749"/>
                    <a:pt x="1" y="2035"/>
                  </a:cubicBezTo>
                  <a:lnTo>
                    <a:pt x="338" y="1516"/>
                  </a:lnTo>
                  <a:lnTo>
                    <a:pt x="338" y="1516"/>
                  </a:lnTo>
                  <a:cubicBezTo>
                    <a:pt x="105" y="1879"/>
                    <a:pt x="131" y="2347"/>
                    <a:pt x="416" y="2684"/>
                  </a:cubicBezTo>
                  <a:cubicBezTo>
                    <a:pt x="676" y="2970"/>
                    <a:pt x="1091" y="3125"/>
                    <a:pt x="1299" y="3463"/>
                  </a:cubicBezTo>
                  <a:cubicBezTo>
                    <a:pt x="1429" y="3774"/>
                    <a:pt x="1455" y="4112"/>
                    <a:pt x="1377" y="4423"/>
                  </a:cubicBezTo>
                  <a:cubicBezTo>
                    <a:pt x="1325" y="4761"/>
                    <a:pt x="1299" y="5098"/>
                    <a:pt x="1247" y="5462"/>
                  </a:cubicBezTo>
                  <a:cubicBezTo>
                    <a:pt x="1195" y="5877"/>
                    <a:pt x="1169" y="6344"/>
                    <a:pt x="1455" y="6630"/>
                  </a:cubicBezTo>
                  <a:cubicBezTo>
                    <a:pt x="1645" y="6838"/>
                    <a:pt x="1916" y="6895"/>
                    <a:pt x="2199" y="6895"/>
                  </a:cubicBezTo>
                  <a:cubicBezTo>
                    <a:pt x="2340" y="6895"/>
                    <a:pt x="2484" y="6881"/>
                    <a:pt x="2623" y="6864"/>
                  </a:cubicBezTo>
                  <a:cubicBezTo>
                    <a:pt x="4414" y="6578"/>
                    <a:pt x="6205" y="5825"/>
                    <a:pt x="7348" y="4449"/>
                  </a:cubicBezTo>
                  <a:cubicBezTo>
                    <a:pt x="7426" y="4371"/>
                    <a:pt x="7504" y="4294"/>
                    <a:pt x="7529" y="4190"/>
                  </a:cubicBezTo>
                  <a:cubicBezTo>
                    <a:pt x="7685" y="3826"/>
                    <a:pt x="7400" y="3411"/>
                    <a:pt x="7088" y="3177"/>
                  </a:cubicBezTo>
                  <a:cubicBezTo>
                    <a:pt x="6854" y="2996"/>
                    <a:pt x="6569" y="2866"/>
                    <a:pt x="6309" y="2736"/>
                  </a:cubicBezTo>
                  <a:cubicBezTo>
                    <a:pt x="5998" y="2632"/>
                    <a:pt x="5686" y="2476"/>
                    <a:pt x="5401" y="2347"/>
                  </a:cubicBezTo>
                  <a:cubicBezTo>
                    <a:pt x="5115" y="2191"/>
                    <a:pt x="4881" y="1931"/>
                    <a:pt x="4752" y="1620"/>
                  </a:cubicBezTo>
                  <a:cubicBezTo>
                    <a:pt x="4622" y="1230"/>
                    <a:pt x="4752" y="789"/>
                    <a:pt x="4544" y="451"/>
                  </a:cubicBezTo>
                  <a:cubicBezTo>
                    <a:pt x="4388" y="192"/>
                    <a:pt x="4129" y="36"/>
                    <a:pt x="3817" y="10"/>
                  </a:cubicBezTo>
                  <a:cubicBezTo>
                    <a:pt x="3744" y="4"/>
                    <a:pt x="3671" y="1"/>
                    <a:pt x="36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1"/>
            <p:cNvSpPr/>
            <p:nvPr/>
          </p:nvSpPr>
          <p:spPr>
            <a:xfrm>
              <a:off x="1925550" y="3331600"/>
              <a:ext cx="64300" cy="103875"/>
            </a:xfrm>
            <a:custGeom>
              <a:rect b="b" l="l" r="r" t="t"/>
              <a:pathLst>
                <a:path extrusionOk="0" h="4155" w="2572">
                  <a:moveTo>
                    <a:pt x="1714" y="0"/>
                  </a:moveTo>
                  <a:lnTo>
                    <a:pt x="157" y="805"/>
                  </a:lnTo>
                  <a:cubicBezTo>
                    <a:pt x="105" y="831"/>
                    <a:pt x="53" y="857"/>
                    <a:pt x="27" y="909"/>
                  </a:cubicBezTo>
                  <a:cubicBezTo>
                    <a:pt x="1" y="961"/>
                    <a:pt x="27" y="1013"/>
                    <a:pt x="79" y="1039"/>
                  </a:cubicBezTo>
                  <a:lnTo>
                    <a:pt x="105" y="987"/>
                  </a:lnTo>
                  <a:cubicBezTo>
                    <a:pt x="442" y="1844"/>
                    <a:pt x="936" y="2648"/>
                    <a:pt x="1507" y="3349"/>
                  </a:cubicBezTo>
                  <a:cubicBezTo>
                    <a:pt x="1740" y="3687"/>
                    <a:pt x="2052" y="3972"/>
                    <a:pt x="2415" y="4154"/>
                  </a:cubicBezTo>
                  <a:cubicBezTo>
                    <a:pt x="2571" y="4076"/>
                    <a:pt x="2571" y="3868"/>
                    <a:pt x="2545" y="3713"/>
                  </a:cubicBezTo>
                  <a:cubicBezTo>
                    <a:pt x="2389" y="2441"/>
                    <a:pt x="2104" y="1195"/>
                    <a:pt x="1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1"/>
            <p:cNvSpPr/>
            <p:nvPr/>
          </p:nvSpPr>
          <p:spPr>
            <a:xfrm>
              <a:off x="1858725" y="3267350"/>
              <a:ext cx="161625" cy="92325"/>
            </a:xfrm>
            <a:custGeom>
              <a:rect b="b" l="l" r="r" t="t"/>
              <a:pathLst>
                <a:path extrusionOk="0" h="3693" w="6465">
                  <a:moveTo>
                    <a:pt x="5893" y="0"/>
                  </a:moveTo>
                  <a:cubicBezTo>
                    <a:pt x="5270" y="1039"/>
                    <a:pt x="4361" y="1869"/>
                    <a:pt x="3271" y="2363"/>
                  </a:cubicBezTo>
                  <a:cubicBezTo>
                    <a:pt x="2492" y="2713"/>
                    <a:pt x="1670" y="2888"/>
                    <a:pt x="836" y="2888"/>
                  </a:cubicBezTo>
                  <a:cubicBezTo>
                    <a:pt x="558" y="2888"/>
                    <a:pt x="279" y="2869"/>
                    <a:pt x="0" y="2830"/>
                  </a:cubicBezTo>
                  <a:lnTo>
                    <a:pt x="0" y="2830"/>
                  </a:lnTo>
                  <a:cubicBezTo>
                    <a:pt x="0" y="3064"/>
                    <a:pt x="78" y="3271"/>
                    <a:pt x="234" y="3427"/>
                  </a:cubicBezTo>
                  <a:cubicBezTo>
                    <a:pt x="424" y="3635"/>
                    <a:pt x="695" y="3692"/>
                    <a:pt x="978" y="3692"/>
                  </a:cubicBezTo>
                  <a:cubicBezTo>
                    <a:pt x="1119" y="3692"/>
                    <a:pt x="1263" y="3678"/>
                    <a:pt x="1402" y="3661"/>
                  </a:cubicBezTo>
                  <a:cubicBezTo>
                    <a:pt x="3193" y="3375"/>
                    <a:pt x="4984" y="2622"/>
                    <a:pt x="6127" y="1246"/>
                  </a:cubicBezTo>
                  <a:cubicBezTo>
                    <a:pt x="6205" y="1168"/>
                    <a:pt x="6283" y="1091"/>
                    <a:pt x="6308" y="987"/>
                  </a:cubicBezTo>
                  <a:cubicBezTo>
                    <a:pt x="6464" y="623"/>
                    <a:pt x="6205" y="234"/>
                    <a:pt x="5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1"/>
            <p:cNvSpPr/>
            <p:nvPr/>
          </p:nvSpPr>
          <p:spPr>
            <a:xfrm>
              <a:off x="1828200" y="3227100"/>
              <a:ext cx="6525" cy="11050"/>
            </a:xfrm>
            <a:custGeom>
              <a:rect b="b" l="l" r="r" t="t"/>
              <a:pathLst>
                <a:path extrusionOk="0" h="442" w="261">
                  <a:moveTo>
                    <a:pt x="260" y="1"/>
                  </a:moveTo>
                  <a:lnTo>
                    <a:pt x="260" y="1"/>
                  </a:lnTo>
                  <a:cubicBezTo>
                    <a:pt x="131" y="104"/>
                    <a:pt x="27" y="260"/>
                    <a:pt x="1" y="442"/>
                  </a:cubicBezTo>
                  <a:lnTo>
                    <a:pt x="260"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1"/>
            <p:cNvSpPr/>
            <p:nvPr/>
          </p:nvSpPr>
          <p:spPr>
            <a:xfrm>
              <a:off x="1835350" y="3225150"/>
              <a:ext cx="675" cy="1975"/>
            </a:xfrm>
            <a:custGeom>
              <a:rect b="b" l="l" r="r" t="t"/>
              <a:pathLst>
                <a:path extrusionOk="0" h="79" w="27">
                  <a:moveTo>
                    <a:pt x="26" y="1"/>
                  </a:moveTo>
                  <a:cubicBezTo>
                    <a:pt x="0" y="27"/>
                    <a:pt x="0" y="53"/>
                    <a:pt x="0" y="53"/>
                  </a:cubicBezTo>
                  <a:lnTo>
                    <a:pt x="0" y="79"/>
                  </a:lnTo>
                  <a:lnTo>
                    <a:pt x="26" y="1"/>
                  </a:lnTo>
                  <a:close/>
                </a:path>
              </a:pathLst>
            </a:custGeom>
            <a:solidFill>
              <a:srgbClr val="A7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1"/>
            <p:cNvSpPr/>
            <p:nvPr/>
          </p:nvSpPr>
          <p:spPr>
            <a:xfrm>
              <a:off x="1832750" y="3186875"/>
              <a:ext cx="107125" cy="51925"/>
            </a:xfrm>
            <a:custGeom>
              <a:rect b="b" l="l" r="r" t="t"/>
              <a:pathLst>
                <a:path extrusionOk="0" h="2077" w="4285">
                  <a:moveTo>
                    <a:pt x="3635" y="0"/>
                  </a:moveTo>
                  <a:cubicBezTo>
                    <a:pt x="3350" y="0"/>
                    <a:pt x="3038" y="26"/>
                    <a:pt x="2752" y="130"/>
                  </a:cubicBezTo>
                  <a:cubicBezTo>
                    <a:pt x="1896" y="415"/>
                    <a:pt x="1065" y="857"/>
                    <a:pt x="338" y="1402"/>
                  </a:cubicBezTo>
                  <a:cubicBezTo>
                    <a:pt x="260" y="1454"/>
                    <a:pt x="182" y="1532"/>
                    <a:pt x="104" y="1584"/>
                  </a:cubicBezTo>
                  <a:cubicBezTo>
                    <a:pt x="27" y="1739"/>
                    <a:pt x="1" y="1921"/>
                    <a:pt x="1" y="2077"/>
                  </a:cubicBezTo>
                  <a:cubicBezTo>
                    <a:pt x="1091" y="2051"/>
                    <a:pt x="2181" y="1765"/>
                    <a:pt x="3142" y="1246"/>
                  </a:cubicBezTo>
                  <a:cubicBezTo>
                    <a:pt x="3557" y="987"/>
                    <a:pt x="3921" y="675"/>
                    <a:pt x="4284" y="312"/>
                  </a:cubicBezTo>
                  <a:cubicBezTo>
                    <a:pt x="4102" y="156"/>
                    <a:pt x="3895" y="26"/>
                    <a:pt x="3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1"/>
            <p:cNvSpPr/>
            <p:nvPr/>
          </p:nvSpPr>
          <p:spPr>
            <a:xfrm>
              <a:off x="1923350" y="3331600"/>
              <a:ext cx="73625" cy="103350"/>
            </a:xfrm>
            <a:custGeom>
              <a:rect b="b" l="l" r="r" t="t"/>
              <a:pathLst>
                <a:path extrusionOk="0" h="4134" w="2945">
                  <a:moveTo>
                    <a:pt x="1906" y="0"/>
                  </a:moveTo>
                  <a:cubicBezTo>
                    <a:pt x="1854" y="52"/>
                    <a:pt x="1828" y="52"/>
                    <a:pt x="1776" y="78"/>
                  </a:cubicBezTo>
                  <a:cubicBezTo>
                    <a:pt x="1880" y="623"/>
                    <a:pt x="2036" y="1169"/>
                    <a:pt x="2166" y="1688"/>
                  </a:cubicBezTo>
                  <a:cubicBezTo>
                    <a:pt x="2374" y="2337"/>
                    <a:pt x="2503" y="3012"/>
                    <a:pt x="2555" y="3687"/>
                  </a:cubicBezTo>
                  <a:cubicBezTo>
                    <a:pt x="2555" y="3855"/>
                    <a:pt x="2511" y="3916"/>
                    <a:pt x="2449" y="3916"/>
                  </a:cubicBezTo>
                  <a:cubicBezTo>
                    <a:pt x="2339" y="3916"/>
                    <a:pt x="2171" y="3725"/>
                    <a:pt x="2088" y="3609"/>
                  </a:cubicBezTo>
                  <a:cubicBezTo>
                    <a:pt x="1828" y="3271"/>
                    <a:pt x="1595" y="2960"/>
                    <a:pt x="1361" y="2622"/>
                  </a:cubicBezTo>
                  <a:cubicBezTo>
                    <a:pt x="920" y="2025"/>
                    <a:pt x="556" y="1376"/>
                    <a:pt x="167" y="753"/>
                  </a:cubicBezTo>
                  <a:cubicBezTo>
                    <a:pt x="152" y="730"/>
                    <a:pt x="130" y="721"/>
                    <a:pt x="108" y="721"/>
                  </a:cubicBezTo>
                  <a:cubicBezTo>
                    <a:pt x="54" y="721"/>
                    <a:pt x="0" y="776"/>
                    <a:pt x="37" y="831"/>
                  </a:cubicBezTo>
                  <a:cubicBezTo>
                    <a:pt x="504" y="1584"/>
                    <a:pt x="946" y="2363"/>
                    <a:pt x="1465" y="3090"/>
                  </a:cubicBezTo>
                  <a:cubicBezTo>
                    <a:pt x="1699" y="3401"/>
                    <a:pt x="1932" y="3687"/>
                    <a:pt x="2192" y="3972"/>
                  </a:cubicBezTo>
                  <a:cubicBezTo>
                    <a:pt x="2267" y="4066"/>
                    <a:pt x="2370" y="4133"/>
                    <a:pt x="2480" y="4133"/>
                  </a:cubicBezTo>
                  <a:cubicBezTo>
                    <a:pt x="2521" y="4133"/>
                    <a:pt x="2564" y="4124"/>
                    <a:pt x="2607" y="4102"/>
                  </a:cubicBezTo>
                  <a:cubicBezTo>
                    <a:pt x="2945" y="3894"/>
                    <a:pt x="2607" y="2778"/>
                    <a:pt x="2555" y="2519"/>
                  </a:cubicBezTo>
                  <a:cubicBezTo>
                    <a:pt x="2348" y="1714"/>
                    <a:pt x="2088" y="857"/>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1"/>
            <p:cNvSpPr/>
            <p:nvPr/>
          </p:nvSpPr>
          <p:spPr>
            <a:xfrm>
              <a:off x="1831450" y="3187525"/>
              <a:ext cx="111000" cy="52575"/>
            </a:xfrm>
            <a:custGeom>
              <a:rect b="b" l="l" r="r" t="t"/>
              <a:pathLst>
                <a:path extrusionOk="0" h="2103" w="4440">
                  <a:moveTo>
                    <a:pt x="4388" y="0"/>
                  </a:moveTo>
                  <a:cubicBezTo>
                    <a:pt x="3895" y="571"/>
                    <a:pt x="3272" y="1013"/>
                    <a:pt x="2571" y="1324"/>
                  </a:cubicBezTo>
                  <a:cubicBezTo>
                    <a:pt x="1792" y="1739"/>
                    <a:pt x="909" y="1947"/>
                    <a:pt x="1" y="1947"/>
                  </a:cubicBezTo>
                  <a:cubicBezTo>
                    <a:pt x="1" y="1999"/>
                    <a:pt x="27" y="2051"/>
                    <a:pt x="27" y="2103"/>
                  </a:cubicBezTo>
                  <a:cubicBezTo>
                    <a:pt x="987" y="2077"/>
                    <a:pt x="1922" y="1843"/>
                    <a:pt x="2778" y="1402"/>
                  </a:cubicBezTo>
                  <a:cubicBezTo>
                    <a:pt x="3402" y="1116"/>
                    <a:pt x="3973" y="701"/>
                    <a:pt x="4440" y="182"/>
                  </a:cubicBezTo>
                  <a:cubicBezTo>
                    <a:pt x="4440" y="156"/>
                    <a:pt x="4440" y="130"/>
                    <a:pt x="4440" y="130"/>
                  </a:cubicBezTo>
                  <a:cubicBezTo>
                    <a:pt x="4440" y="78"/>
                    <a:pt x="4414" y="26"/>
                    <a:pt x="4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1"/>
            <p:cNvSpPr/>
            <p:nvPr/>
          </p:nvSpPr>
          <p:spPr>
            <a:xfrm>
              <a:off x="1856125" y="3269950"/>
              <a:ext cx="151875" cy="73275"/>
            </a:xfrm>
            <a:custGeom>
              <a:rect b="b" l="l" r="r" t="t"/>
              <a:pathLst>
                <a:path extrusionOk="0" h="2931" w="6075">
                  <a:moveTo>
                    <a:pt x="5945" y="0"/>
                  </a:moveTo>
                  <a:cubicBezTo>
                    <a:pt x="4948" y="1662"/>
                    <a:pt x="2930" y="2775"/>
                    <a:pt x="988" y="2775"/>
                  </a:cubicBezTo>
                  <a:cubicBezTo>
                    <a:pt x="654" y="2775"/>
                    <a:pt x="323" y="2742"/>
                    <a:pt x="0" y="2674"/>
                  </a:cubicBezTo>
                  <a:lnTo>
                    <a:pt x="0" y="2804"/>
                  </a:lnTo>
                  <a:lnTo>
                    <a:pt x="0" y="2830"/>
                  </a:lnTo>
                  <a:cubicBezTo>
                    <a:pt x="330" y="2898"/>
                    <a:pt x="667" y="2931"/>
                    <a:pt x="1007" y="2931"/>
                  </a:cubicBezTo>
                  <a:cubicBezTo>
                    <a:pt x="2988" y="2931"/>
                    <a:pt x="5033" y="1811"/>
                    <a:pt x="6075" y="104"/>
                  </a:cubicBezTo>
                  <a:lnTo>
                    <a:pt x="6023" y="52"/>
                  </a:lnTo>
                  <a:lnTo>
                    <a:pt x="59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1"/>
            <p:cNvSpPr/>
            <p:nvPr/>
          </p:nvSpPr>
          <p:spPr>
            <a:xfrm>
              <a:off x="1863900" y="3261900"/>
              <a:ext cx="49075" cy="20400"/>
            </a:xfrm>
            <a:custGeom>
              <a:rect b="b" l="l" r="r" t="t"/>
              <a:pathLst>
                <a:path extrusionOk="0" h="816" w="1963">
                  <a:moveTo>
                    <a:pt x="1850" y="0"/>
                  </a:moveTo>
                  <a:cubicBezTo>
                    <a:pt x="1840" y="0"/>
                    <a:pt x="1829" y="3"/>
                    <a:pt x="1818" y="11"/>
                  </a:cubicBezTo>
                  <a:cubicBezTo>
                    <a:pt x="1299" y="348"/>
                    <a:pt x="702" y="556"/>
                    <a:pt x="105" y="660"/>
                  </a:cubicBezTo>
                  <a:cubicBezTo>
                    <a:pt x="1" y="660"/>
                    <a:pt x="27" y="815"/>
                    <a:pt x="130" y="815"/>
                  </a:cubicBezTo>
                  <a:cubicBezTo>
                    <a:pt x="754" y="711"/>
                    <a:pt x="1351" y="478"/>
                    <a:pt x="1896" y="166"/>
                  </a:cubicBezTo>
                  <a:cubicBezTo>
                    <a:pt x="1963" y="122"/>
                    <a:pt x="1915" y="0"/>
                    <a:pt x="1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1"/>
            <p:cNvSpPr/>
            <p:nvPr/>
          </p:nvSpPr>
          <p:spPr>
            <a:xfrm>
              <a:off x="1819775" y="3181025"/>
              <a:ext cx="205100" cy="184350"/>
            </a:xfrm>
            <a:custGeom>
              <a:rect b="b" l="l" r="r" t="t"/>
              <a:pathLst>
                <a:path extrusionOk="0" h="7374" w="8204">
                  <a:moveTo>
                    <a:pt x="4188" y="344"/>
                  </a:moveTo>
                  <a:cubicBezTo>
                    <a:pt x="4508" y="344"/>
                    <a:pt x="4766" y="443"/>
                    <a:pt x="4855" y="727"/>
                  </a:cubicBezTo>
                  <a:cubicBezTo>
                    <a:pt x="5011" y="1324"/>
                    <a:pt x="4777" y="2155"/>
                    <a:pt x="5296" y="2571"/>
                  </a:cubicBezTo>
                  <a:cubicBezTo>
                    <a:pt x="5320" y="2586"/>
                    <a:pt x="5343" y="2593"/>
                    <a:pt x="5365" y="2593"/>
                  </a:cubicBezTo>
                  <a:cubicBezTo>
                    <a:pt x="5374" y="2593"/>
                    <a:pt x="5382" y="2592"/>
                    <a:pt x="5391" y="2590"/>
                  </a:cubicBezTo>
                  <a:lnTo>
                    <a:pt x="5391" y="2590"/>
                  </a:lnTo>
                  <a:cubicBezTo>
                    <a:pt x="6219" y="2982"/>
                    <a:pt x="7083" y="3276"/>
                    <a:pt x="7633" y="4076"/>
                  </a:cubicBezTo>
                  <a:cubicBezTo>
                    <a:pt x="8152" y="4829"/>
                    <a:pt x="5816" y="6049"/>
                    <a:pt x="5400" y="6257"/>
                  </a:cubicBezTo>
                  <a:cubicBezTo>
                    <a:pt x="4466" y="6750"/>
                    <a:pt x="3453" y="7010"/>
                    <a:pt x="2389" y="7036"/>
                  </a:cubicBezTo>
                  <a:cubicBezTo>
                    <a:pt x="1065" y="7036"/>
                    <a:pt x="1844" y="4803"/>
                    <a:pt x="1895" y="4128"/>
                  </a:cubicBezTo>
                  <a:cubicBezTo>
                    <a:pt x="1921" y="3479"/>
                    <a:pt x="1428" y="3375"/>
                    <a:pt x="1013" y="2934"/>
                  </a:cubicBezTo>
                  <a:cubicBezTo>
                    <a:pt x="104" y="1922"/>
                    <a:pt x="1662" y="1195"/>
                    <a:pt x="2441" y="831"/>
                  </a:cubicBezTo>
                  <a:cubicBezTo>
                    <a:pt x="2731" y="712"/>
                    <a:pt x="3573" y="344"/>
                    <a:pt x="4188" y="344"/>
                  </a:cubicBezTo>
                  <a:close/>
                  <a:moveTo>
                    <a:pt x="4647" y="0"/>
                  </a:moveTo>
                  <a:cubicBezTo>
                    <a:pt x="3687" y="0"/>
                    <a:pt x="2726" y="260"/>
                    <a:pt x="1870" y="727"/>
                  </a:cubicBezTo>
                  <a:cubicBezTo>
                    <a:pt x="1376" y="961"/>
                    <a:pt x="0" y="1766"/>
                    <a:pt x="364" y="2493"/>
                  </a:cubicBezTo>
                  <a:cubicBezTo>
                    <a:pt x="597" y="2934"/>
                    <a:pt x="935" y="3323"/>
                    <a:pt x="1350" y="3635"/>
                  </a:cubicBezTo>
                  <a:cubicBezTo>
                    <a:pt x="1766" y="3946"/>
                    <a:pt x="1350" y="5608"/>
                    <a:pt x="1298" y="6075"/>
                  </a:cubicBezTo>
                  <a:cubicBezTo>
                    <a:pt x="1221" y="7140"/>
                    <a:pt x="1636" y="7373"/>
                    <a:pt x="2648" y="7373"/>
                  </a:cubicBezTo>
                  <a:cubicBezTo>
                    <a:pt x="3920" y="7373"/>
                    <a:pt x="5167" y="6776"/>
                    <a:pt x="6257" y="6179"/>
                  </a:cubicBezTo>
                  <a:cubicBezTo>
                    <a:pt x="6828" y="5842"/>
                    <a:pt x="8204" y="4985"/>
                    <a:pt x="8022" y="4180"/>
                  </a:cubicBezTo>
                  <a:cubicBezTo>
                    <a:pt x="7763" y="3116"/>
                    <a:pt x="6309" y="2674"/>
                    <a:pt x="5478" y="2285"/>
                  </a:cubicBezTo>
                  <a:cubicBezTo>
                    <a:pt x="5478" y="2285"/>
                    <a:pt x="5478" y="2285"/>
                    <a:pt x="5477" y="2285"/>
                  </a:cubicBezTo>
                  <a:lnTo>
                    <a:pt x="5477" y="2285"/>
                  </a:lnTo>
                  <a:cubicBezTo>
                    <a:pt x="5470" y="2276"/>
                    <a:pt x="5462" y="2267"/>
                    <a:pt x="5452" y="2259"/>
                  </a:cubicBezTo>
                  <a:cubicBezTo>
                    <a:pt x="4959" y="1896"/>
                    <a:pt x="5608" y="52"/>
                    <a:pt x="4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6" name="Shape 2746"/>
        <p:cNvGrpSpPr/>
        <p:nvPr/>
      </p:nvGrpSpPr>
      <p:grpSpPr>
        <a:xfrm>
          <a:off x="0" y="0"/>
          <a:ext cx="0" cy="0"/>
          <a:chOff x="0" y="0"/>
          <a:chExt cx="0" cy="0"/>
        </a:xfrm>
      </p:grpSpPr>
      <p:sp>
        <p:nvSpPr>
          <p:cNvPr id="2747" name="Google Shape;2747;p62"/>
          <p:cNvSpPr/>
          <p:nvPr/>
        </p:nvSpPr>
        <p:spPr>
          <a:xfrm>
            <a:off x="6619650" y="1448700"/>
            <a:ext cx="17721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2"/>
          <p:cNvSpPr/>
          <p:nvPr/>
        </p:nvSpPr>
        <p:spPr>
          <a:xfrm>
            <a:off x="752250" y="1448700"/>
            <a:ext cx="17721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2"/>
          <p:cNvSpPr/>
          <p:nvPr/>
        </p:nvSpPr>
        <p:spPr>
          <a:xfrm>
            <a:off x="2708050" y="1448700"/>
            <a:ext cx="17721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2"/>
          <p:cNvSpPr/>
          <p:nvPr/>
        </p:nvSpPr>
        <p:spPr>
          <a:xfrm>
            <a:off x="4664015" y="1448700"/>
            <a:ext cx="17721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2"/>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Follow the steps</a:t>
            </a:r>
            <a:endParaRPr/>
          </a:p>
        </p:txBody>
      </p:sp>
      <p:sp>
        <p:nvSpPr>
          <p:cNvPr id="2752" name="Google Shape;2752;p62"/>
          <p:cNvSpPr txBox="1"/>
          <p:nvPr/>
        </p:nvSpPr>
        <p:spPr>
          <a:xfrm>
            <a:off x="6650700" y="1578150"/>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accent6"/>
                </a:solidFill>
                <a:latin typeface="Yusei Magic"/>
                <a:ea typeface="Yusei Magic"/>
                <a:cs typeface="Yusei Magic"/>
                <a:sym typeface="Yusei Magic"/>
              </a:rPr>
              <a:t>Fourth</a:t>
            </a:r>
            <a:endParaRPr b="1" sz="2800">
              <a:solidFill>
                <a:schemeClr val="accent6"/>
              </a:solidFill>
              <a:latin typeface="Yusei Magic"/>
              <a:ea typeface="Yusei Magic"/>
              <a:cs typeface="Yusei Magic"/>
              <a:sym typeface="Yusei Magic"/>
            </a:endParaRPr>
          </a:p>
        </p:txBody>
      </p:sp>
      <p:sp>
        <p:nvSpPr>
          <p:cNvPr id="2753" name="Google Shape;2753;p62"/>
          <p:cNvSpPr txBox="1"/>
          <p:nvPr/>
        </p:nvSpPr>
        <p:spPr>
          <a:xfrm>
            <a:off x="6650700" y="3494950"/>
            <a:ext cx="1710000" cy="698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Jupiter</a:t>
            </a:r>
            <a:r>
              <a:rPr lang="en" sz="1500">
                <a:solidFill>
                  <a:schemeClr val="dk2"/>
                </a:solidFill>
                <a:latin typeface="Cabin"/>
                <a:ea typeface="Cabin"/>
                <a:cs typeface="Cabin"/>
                <a:sym typeface="Cabin"/>
              </a:rPr>
              <a:t> is the biggest planet of all them</a:t>
            </a:r>
            <a:endParaRPr sz="1500">
              <a:solidFill>
                <a:schemeClr val="dk2"/>
              </a:solidFill>
              <a:latin typeface="Cabin"/>
              <a:ea typeface="Cabin"/>
              <a:cs typeface="Cabin"/>
              <a:sym typeface="Cabin"/>
            </a:endParaRPr>
          </a:p>
        </p:txBody>
      </p:sp>
      <p:sp>
        <p:nvSpPr>
          <p:cNvPr id="2754" name="Google Shape;2754;p62"/>
          <p:cNvSpPr txBox="1"/>
          <p:nvPr/>
        </p:nvSpPr>
        <p:spPr>
          <a:xfrm>
            <a:off x="2739100" y="1578150"/>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accent6"/>
                </a:solidFill>
                <a:latin typeface="Yusei Magic"/>
                <a:ea typeface="Yusei Magic"/>
                <a:cs typeface="Yusei Magic"/>
                <a:sym typeface="Yusei Magic"/>
              </a:rPr>
              <a:t>Second</a:t>
            </a:r>
            <a:endParaRPr b="1" sz="2800">
              <a:solidFill>
                <a:schemeClr val="accent6"/>
              </a:solidFill>
              <a:latin typeface="Yusei Magic"/>
              <a:ea typeface="Yusei Magic"/>
              <a:cs typeface="Yusei Magic"/>
              <a:sym typeface="Yusei Magic"/>
            </a:endParaRPr>
          </a:p>
        </p:txBody>
      </p:sp>
      <p:sp>
        <p:nvSpPr>
          <p:cNvPr id="2755" name="Google Shape;2755;p62"/>
          <p:cNvSpPr txBox="1"/>
          <p:nvPr/>
        </p:nvSpPr>
        <p:spPr>
          <a:xfrm>
            <a:off x="2739100" y="3494950"/>
            <a:ext cx="1710000" cy="698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Venus</a:t>
            </a:r>
            <a:r>
              <a:rPr lang="en" sz="1500">
                <a:solidFill>
                  <a:schemeClr val="dk2"/>
                </a:solidFill>
                <a:latin typeface="Cabin"/>
                <a:ea typeface="Cabin"/>
                <a:cs typeface="Cabin"/>
                <a:sym typeface="Cabin"/>
              </a:rPr>
              <a:t> is the second planet from the Sun</a:t>
            </a:r>
            <a:endParaRPr sz="1500">
              <a:solidFill>
                <a:schemeClr val="dk2"/>
              </a:solidFill>
              <a:latin typeface="Cabin"/>
              <a:ea typeface="Cabin"/>
              <a:cs typeface="Cabin"/>
              <a:sym typeface="Cabin"/>
            </a:endParaRPr>
          </a:p>
        </p:txBody>
      </p:sp>
      <p:sp>
        <p:nvSpPr>
          <p:cNvPr id="2756" name="Google Shape;2756;p62"/>
          <p:cNvSpPr txBox="1"/>
          <p:nvPr/>
        </p:nvSpPr>
        <p:spPr>
          <a:xfrm>
            <a:off x="783300" y="1578150"/>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accent6"/>
                </a:solidFill>
                <a:latin typeface="Yusei Magic"/>
                <a:ea typeface="Yusei Magic"/>
                <a:cs typeface="Yusei Magic"/>
                <a:sym typeface="Yusei Magic"/>
              </a:rPr>
              <a:t>First</a:t>
            </a:r>
            <a:endParaRPr b="1" sz="2800">
              <a:solidFill>
                <a:schemeClr val="accent6"/>
              </a:solidFill>
              <a:latin typeface="Yusei Magic"/>
              <a:ea typeface="Yusei Magic"/>
              <a:cs typeface="Yusei Magic"/>
              <a:sym typeface="Yusei Magic"/>
            </a:endParaRPr>
          </a:p>
        </p:txBody>
      </p:sp>
      <p:sp>
        <p:nvSpPr>
          <p:cNvPr id="2757" name="Google Shape;2757;p62"/>
          <p:cNvSpPr txBox="1"/>
          <p:nvPr/>
        </p:nvSpPr>
        <p:spPr>
          <a:xfrm>
            <a:off x="783300" y="3494950"/>
            <a:ext cx="1710000" cy="698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Neptune</a:t>
            </a:r>
            <a:r>
              <a:rPr lang="en" sz="1500">
                <a:solidFill>
                  <a:schemeClr val="dk2"/>
                </a:solidFill>
                <a:latin typeface="Cabin"/>
                <a:ea typeface="Cabin"/>
                <a:cs typeface="Cabin"/>
                <a:sym typeface="Cabin"/>
              </a:rPr>
              <a:t> is the farthest planet</a:t>
            </a:r>
            <a:endParaRPr sz="1500">
              <a:solidFill>
                <a:schemeClr val="dk2"/>
              </a:solidFill>
              <a:latin typeface="Cabin"/>
              <a:ea typeface="Cabin"/>
              <a:cs typeface="Cabin"/>
              <a:sym typeface="Cabin"/>
            </a:endParaRPr>
          </a:p>
          <a:p>
            <a:pPr indent="0" lvl="0" marL="0" rtl="0" algn="ctr">
              <a:lnSpc>
                <a:spcPct val="115000"/>
              </a:lnSpc>
              <a:spcBef>
                <a:spcPts val="0"/>
              </a:spcBef>
              <a:spcAft>
                <a:spcPts val="0"/>
              </a:spcAft>
              <a:buNone/>
            </a:pPr>
            <a:r>
              <a:rPr lang="en" sz="1500">
                <a:solidFill>
                  <a:schemeClr val="dk2"/>
                </a:solidFill>
                <a:latin typeface="Cabin"/>
                <a:ea typeface="Cabin"/>
                <a:cs typeface="Cabin"/>
                <a:sym typeface="Cabin"/>
              </a:rPr>
              <a:t>from the Sun</a:t>
            </a:r>
            <a:endParaRPr sz="1500">
              <a:solidFill>
                <a:schemeClr val="dk2"/>
              </a:solidFill>
              <a:latin typeface="Cabin"/>
              <a:ea typeface="Cabin"/>
              <a:cs typeface="Cabin"/>
              <a:sym typeface="Cabin"/>
            </a:endParaRPr>
          </a:p>
        </p:txBody>
      </p:sp>
      <p:sp>
        <p:nvSpPr>
          <p:cNvPr id="2758" name="Google Shape;2758;p62"/>
          <p:cNvSpPr txBox="1"/>
          <p:nvPr/>
        </p:nvSpPr>
        <p:spPr>
          <a:xfrm>
            <a:off x="4695065" y="1578150"/>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accent6"/>
                </a:solidFill>
                <a:latin typeface="Yusei Magic"/>
                <a:ea typeface="Yusei Magic"/>
                <a:cs typeface="Yusei Magic"/>
                <a:sym typeface="Yusei Magic"/>
              </a:rPr>
              <a:t>Third</a:t>
            </a:r>
            <a:endParaRPr b="1" sz="2800">
              <a:solidFill>
                <a:schemeClr val="accent6"/>
              </a:solidFill>
              <a:latin typeface="Yusei Magic"/>
              <a:ea typeface="Yusei Magic"/>
              <a:cs typeface="Yusei Magic"/>
              <a:sym typeface="Yusei Magic"/>
            </a:endParaRPr>
          </a:p>
        </p:txBody>
      </p:sp>
      <p:sp>
        <p:nvSpPr>
          <p:cNvPr id="2759" name="Google Shape;2759;p62"/>
          <p:cNvSpPr txBox="1"/>
          <p:nvPr/>
        </p:nvSpPr>
        <p:spPr>
          <a:xfrm>
            <a:off x="4695065" y="3494950"/>
            <a:ext cx="1710000" cy="698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500">
                <a:solidFill>
                  <a:schemeClr val="dk2"/>
                </a:solidFill>
                <a:latin typeface="Cabin"/>
                <a:ea typeface="Cabin"/>
                <a:cs typeface="Cabin"/>
                <a:sym typeface="Cabin"/>
              </a:rPr>
              <a:t>Despite being red, </a:t>
            </a:r>
            <a:r>
              <a:rPr b="1" lang="en" sz="1500">
                <a:solidFill>
                  <a:schemeClr val="dk2"/>
                </a:solidFill>
                <a:latin typeface="Cabin"/>
                <a:ea typeface="Cabin"/>
                <a:cs typeface="Cabin"/>
                <a:sym typeface="Cabin"/>
              </a:rPr>
              <a:t>Mars</a:t>
            </a:r>
            <a:r>
              <a:rPr lang="en" sz="1500">
                <a:solidFill>
                  <a:schemeClr val="dk2"/>
                </a:solidFill>
                <a:latin typeface="Cabin"/>
                <a:ea typeface="Cabin"/>
                <a:cs typeface="Cabin"/>
                <a:sym typeface="Cabin"/>
              </a:rPr>
              <a:t> is actually a cold place</a:t>
            </a:r>
            <a:endParaRPr sz="1500">
              <a:solidFill>
                <a:schemeClr val="dk2"/>
              </a:solidFill>
              <a:latin typeface="Cabin"/>
              <a:ea typeface="Cabin"/>
              <a:cs typeface="Cabin"/>
              <a:sym typeface="Cabin"/>
            </a:endParaRPr>
          </a:p>
        </p:txBody>
      </p:sp>
      <p:sp>
        <p:nvSpPr>
          <p:cNvPr id="2760" name="Google Shape;2760;p62"/>
          <p:cNvSpPr txBox="1"/>
          <p:nvPr/>
        </p:nvSpPr>
        <p:spPr>
          <a:xfrm>
            <a:off x="6650700" y="2997371"/>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Present</a:t>
            </a:r>
            <a:endParaRPr b="1" sz="2800">
              <a:solidFill>
                <a:schemeClr val="dk1"/>
              </a:solidFill>
              <a:latin typeface="Yusei Magic"/>
              <a:ea typeface="Yusei Magic"/>
              <a:cs typeface="Yusei Magic"/>
              <a:sym typeface="Yusei Magic"/>
            </a:endParaRPr>
          </a:p>
        </p:txBody>
      </p:sp>
      <p:sp>
        <p:nvSpPr>
          <p:cNvPr id="2761" name="Google Shape;2761;p62"/>
          <p:cNvSpPr txBox="1"/>
          <p:nvPr/>
        </p:nvSpPr>
        <p:spPr>
          <a:xfrm>
            <a:off x="2739100" y="2997371"/>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Paint</a:t>
            </a:r>
            <a:endParaRPr b="1" sz="2800">
              <a:solidFill>
                <a:schemeClr val="dk1"/>
              </a:solidFill>
              <a:latin typeface="Yusei Magic"/>
              <a:ea typeface="Yusei Magic"/>
              <a:cs typeface="Yusei Magic"/>
              <a:sym typeface="Yusei Magic"/>
            </a:endParaRPr>
          </a:p>
        </p:txBody>
      </p:sp>
      <p:sp>
        <p:nvSpPr>
          <p:cNvPr id="2762" name="Google Shape;2762;p62"/>
          <p:cNvSpPr txBox="1"/>
          <p:nvPr/>
        </p:nvSpPr>
        <p:spPr>
          <a:xfrm>
            <a:off x="783300" y="2997371"/>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Draw</a:t>
            </a:r>
            <a:endParaRPr b="1" sz="2800">
              <a:solidFill>
                <a:schemeClr val="dk1"/>
              </a:solidFill>
              <a:latin typeface="Yusei Magic"/>
              <a:ea typeface="Yusei Magic"/>
              <a:cs typeface="Yusei Magic"/>
              <a:sym typeface="Yusei Magic"/>
            </a:endParaRPr>
          </a:p>
        </p:txBody>
      </p:sp>
      <p:sp>
        <p:nvSpPr>
          <p:cNvPr id="2763" name="Google Shape;2763;p62"/>
          <p:cNvSpPr txBox="1"/>
          <p:nvPr/>
        </p:nvSpPr>
        <p:spPr>
          <a:xfrm>
            <a:off x="4695065" y="2997371"/>
            <a:ext cx="1710000" cy="37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Describe</a:t>
            </a:r>
            <a:endParaRPr b="1" sz="2800">
              <a:solidFill>
                <a:schemeClr val="dk1"/>
              </a:solidFill>
              <a:latin typeface="Yusei Magic"/>
              <a:ea typeface="Yusei Magic"/>
              <a:cs typeface="Yusei Magic"/>
              <a:sym typeface="Yusei Magic"/>
            </a:endParaRPr>
          </a:p>
        </p:txBody>
      </p:sp>
      <p:grpSp>
        <p:nvGrpSpPr>
          <p:cNvPr id="2764" name="Google Shape;2764;p62"/>
          <p:cNvGrpSpPr/>
          <p:nvPr/>
        </p:nvGrpSpPr>
        <p:grpSpPr>
          <a:xfrm rot="-1614287">
            <a:off x="7172214" y="1997211"/>
            <a:ext cx="666973" cy="1026581"/>
            <a:chOff x="3398850" y="2846925"/>
            <a:chExt cx="178650" cy="274975"/>
          </a:xfrm>
        </p:grpSpPr>
        <p:sp>
          <p:nvSpPr>
            <p:cNvPr id="2765" name="Google Shape;2765;p62"/>
            <p:cNvSpPr/>
            <p:nvPr/>
          </p:nvSpPr>
          <p:spPr>
            <a:xfrm>
              <a:off x="3431625" y="2851825"/>
              <a:ext cx="140875" cy="135300"/>
            </a:xfrm>
            <a:custGeom>
              <a:rect b="b" l="l" r="r" t="t"/>
              <a:pathLst>
                <a:path extrusionOk="0" h="5412" w="5635">
                  <a:moveTo>
                    <a:pt x="116" y="0"/>
                  </a:moveTo>
                  <a:cubicBezTo>
                    <a:pt x="88" y="0"/>
                    <a:pt x="64" y="13"/>
                    <a:pt x="54" y="32"/>
                  </a:cubicBezTo>
                  <a:cubicBezTo>
                    <a:pt x="0" y="126"/>
                    <a:pt x="308" y="849"/>
                    <a:pt x="1058" y="2414"/>
                  </a:cubicBezTo>
                  <a:lnTo>
                    <a:pt x="1713" y="3793"/>
                  </a:lnTo>
                  <a:lnTo>
                    <a:pt x="2463" y="4141"/>
                  </a:lnTo>
                  <a:cubicBezTo>
                    <a:pt x="3667" y="4703"/>
                    <a:pt x="4403" y="5051"/>
                    <a:pt x="4630" y="5131"/>
                  </a:cubicBezTo>
                  <a:lnTo>
                    <a:pt x="4831" y="5211"/>
                  </a:lnTo>
                  <a:lnTo>
                    <a:pt x="4711" y="4957"/>
                  </a:lnTo>
                  <a:cubicBezTo>
                    <a:pt x="4657" y="4810"/>
                    <a:pt x="4349" y="4181"/>
                    <a:pt x="4042" y="3565"/>
                  </a:cubicBezTo>
                  <a:cubicBezTo>
                    <a:pt x="3828" y="3164"/>
                    <a:pt x="3640" y="2762"/>
                    <a:pt x="3480" y="2361"/>
                  </a:cubicBezTo>
                  <a:cubicBezTo>
                    <a:pt x="3487" y="2310"/>
                    <a:pt x="3503" y="2284"/>
                    <a:pt x="3527" y="2284"/>
                  </a:cubicBezTo>
                  <a:cubicBezTo>
                    <a:pt x="3586" y="2284"/>
                    <a:pt x="3693" y="2436"/>
                    <a:pt x="3854" y="2749"/>
                  </a:cubicBezTo>
                  <a:cubicBezTo>
                    <a:pt x="3975" y="3003"/>
                    <a:pt x="4242" y="3525"/>
                    <a:pt x="4443" y="3900"/>
                  </a:cubicBezTo>
                  <a:cubicBezTo>
                    <a:pt x="4657" y="4288"/>
                    <a:pt x="4885" y="4770"/>
                    <a:pt x="4952" y="4970"/>
                  </a:cubicBezTo>
                  <a:lnTo>
                    <a:pt x="5085" y="5318"/>
                  </a:lnTo>
                  <a:lnTo>
                    <a:pt x="5313" y="5372"/>
                  </a:lnTo>
                  <a:cubicBezTo>
                    <a:pt x="5393" y="5398"/>
                    <a:pt x="5474" y="5412"/>
                    <a:pt x="5554" y="5412"/>
                  </a:cubicBezTo>
                  <a:cubicBezTo>
                    <a:pt x="5634" y="5385"/>
                    <a:pt x="4778" y="3525"/>
                    <a:pt x="4216" y="2548"/>
                  </a:cubicBezTo>
                  <a:cubicBezTo>
                    <a:pt x="3948" y="2066"/>
                    <a:pt x="3854" y="1946"/>
                    <a:pt x="3707" y="1852"/>
                  </a:cubicBezTo>
                  <a:cubicBezTo>
                    <a:pt x="3520" y="1732"/>
                    <a:pt x="2222" y="1049"/>
                    <a:pt x="1031" y="447"/>
                  </a:cubicBezTo>
                  <a:lnTo>
                    <a:pt x="148" y="6"/>
                  </a:lnTo>
                  <a:cubicBezTo>
                    <a:pt x="137" y="2"/>
                    <a:pt x="126" y="0"/>
                    <a:pt x="11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2"/>
            <p:cNvSpPr/>
            <p:nvPr/>
          </p:nvSpPr>
          <p:spPr>
            <a:xfrm>
              <a:off x="3398850" y="2846925"/>
              <a:ext cx="178650" cy="274975"/>
            </a:xfrm>
            <a:custGeom>
              <a:rect b="b" l="l" r="r" t="t"/>
              <a:pathLst>
                <a:path extrusionOk="0" h="10999" w="7146">
                  <a:moveTo>
                    <a:pt x="1442" y="196"/>
                  </a:moveTo>
                  <a:cubicBezTo>
                    <a:pt x="1451" y="196"/>
                    <a:pt x="1461" y="198"/>
                    <a:pt x="1472" y="202"/>
                  </a:cubicBezTo>
                  <a:lnTo>
                    <a:pt x="2355" y="643"/>
                  </a:lnTo>
                  <a:cubicBezTo>
                    <a:pt x="3560" y="1245"/>
                    <a:pt x="4844" y="1928"/>
                    <a:pt x="5032" y="2048"/>
                  </a:cubicBezTo>
                  <a:cubicBezTo>
                    <a:pt x="5179" y="2142"/>
                    <a:pt x="5259" y="2262"/>
                    <a:pt x="5540" y="2744"/>
                  </a:cubicBezTo>
                  <a:cubicBezTo>
                    <a:pt x="6089" y="3721"/>
                    <a:pt x="6945" y="5581"/>
                    <a:pt x="6878" y="5608"/>
                  </a:cubicBezTo>
                  <a:cubicBezTo>
                    <a:pt x="6798" y="5608"/>
                    <a:pt x="6718" y="5594"/>
                    <a:pt x="6637" y="5568"/>
                  </a:cubicBezTo>
                  <a:lnTo>
                    <a:pt x="6437" y="5514"/>
                  </a:lnTo>
                  <a:lnTo>
                    <a:pt x="6276" y="5166"/>
                  </a:lnTo>
                  <a:cubicBezTo>
                    <a:pt x="6196" y="4966"/>
                    <a:pt x="5968" y="4497"/>
                    <a:pt x="5781" y="4096"/>
                  </a:cubicBezTo>
                  <a:cubicBezTo>
                    <a:pt x="5580" y="3708"/>
                    <a:pt x="5299" y="3199"/>
                    <a:pt x="5179" y="2945"/>
                  </a:cubicBezTo>
                  <a:cubicBezTo>
                    <a:pt x="5018" y="2632"/>
                    <a:pt x="4917" y="2480"/>
                    <a:pt x="4858" y="2480"/>
                  </a:cubicBezTo>
                  <a:cubicBezTo>
                    <a:pt x="4833" y="2480"/>
                    <a:pt x="4816" y="2506"/>
                    <a:pt x="4804" y="2557"/>
                  </a:cubicBezTo>
                  <a:cubicBezTo>
                    <a:pt x="4965" y="2958"/>
                    <a:pt x="5152" y="3360"/>
                    <a:pt x="5366" y="3761"/>
                  </a:cubicBezTo>
                  <a:cubicBezTo>
                    <a:pt x="5674" y="4377"/>
                    <a:pt x="5982" y="5006"/>
                    <a:pt x="6049" y="5153"/>
                  </a:cubicBezTo>
                  <a:lnTo>
                    <a:pt x="6156" y="5407"/>
                  </a:lnTo>
                  <a:lnTo>
                    <a:pt x="5955" y="5327"/>
                  </a:lnTo>
                  <a:cubicBezTo>
                    <a:pt x="5741" y="5247"/>
                    <a:pt x="4991" y="4899"/>
                    <a:pt x="3787" y="4337"/>
                  </a:cubicBezTo>
                  <a:lnTo>
                    <a:pt x="3038" y="3989"/>
                  </a:lnTo>
                  <a:lnTo>
                    <a:pt x="2382" y="2610"/>
                  </a:lnTo>
                  <a:cubicBezTo>
                    <a:pt x="1646" y="1045"/>
                    <a:pt x="1338" y="322"/>
                    <a:pt x="1378" y="228"/>
                  </a:cubicBezTo>
                  <a:cubicBezTo>
                    <a:pt x="1398" y="209"/>
                    <a:pt x="1418" y="196"/>
                    <a:pt x="1442" y="196"/>
                  </a:cubicBezTo>
                  <a:close/>
                  <a:moveTo>
                    <a:pt x="1633" y="1567"/>
                  </a:moveTo>
                  <a:lnTo>
                    <a:pt x="2208" y="2771"/>
                  </a:lnTo>
                  <a:cubicBezTo>
                    <a:pt x="2409" y="3172"/>
                    <a:pt x="2596" y="3601"/>
                    <a:pt x="2757" y="4015"/>
                  </a:cubicBezTo>
                  <a:cubicBezTo>
                    <a:pt x="2743" y="4042"/>
                    <a:pt x="2770" y="4096"/>
                    <a:pt x="2824" y="4122"/>
                  </a:cubicBezTo>
                  <a:cubicBezTo>
                    <a:pt x="2904" y="4176"/>
                    <a:pt x="3921" y="4658"/>
                    <a:pt x="4791" y="5046"/>
                  </a:cubicBezTo>
                  <a:cubicBezTo>
                    <a:pt x="5098" y="5193"/>
                    <a:pt x="5353" y="5313"/>
                    <a:pt x="5353" y="5313"/>
                  </a:cubicBezTo>
                  <a:cubicBezTo>
                    <a:pt x="5313" y="5394"/>
                    <a:pt x="5246" y="5461"/>
                    <a:pt x="5179" y="5528"/>
                  </a:cubicBezTo>
                  <a:cubicBezTo>
                    <a:pt x="5032" y="5702"/>
                    <a:pt x="4911" y="5875"/>
                    <a:pt x="4791" y="6063"/>
                  </a:cubicBezTo>
                  <a:cubicBezTo>
                    <a:pt x="4510" y="6518"/>
                    <a:pt x="4376" y="6652"/>
                    <a:pt x="4162" y="6732"/>
                  </a:cubicBezTo>
                  <a:cubicBezTo>
                    <a:pt x="4108" y="6757"/>
                    <a:pt x="4055" y="6770"/>
                    <a:pt x="3996" y="6770"/>
                  </a:cubicBezTo>
                  <a:cubicBezTo>
                    <a:pt x="3832" y="6770"/>
                    <a:pt x="3622" y="6666"/>
                    <a:pt x="3238" y="6411"/>
                  </a:cubicBezTo>
                  <a:cubicBezTo>
                    <a:pt x="1994" y="5594"/>
                    <a:pt x="616" y="4015"/>
                    <a:pt x="361" y="3092"/>
                  </a:cubicBezTo>
                  <a:cubicBezTo>
                    <a:pt x="281" y="2798"/>
                    <a:pt x="348" y="2664"/>
                    <a:pt x="723" y="2383"/>
                  </a:cubicBezTo>
                  <a:cubicBezTo>
                    <a:pt x="937" y="2222"/>
                    <a:pt x="1137" y="2048"/>
                    <a:pt x="1338" y="1861"/>
                  </a:cubicBezTo>
                  <a:lnTo>
                    <a:pt x="1633" y="1567"/>
                  </a:lnTo>
                  <a:close/>
                  <a:moveTo>
                    <a:pt x="1425" y="0"/>
                  </a:moveTo>
                  <a:cubicBezTo>
                    <a:pt x="1374" y="0"/>
                    <a:pt x="1322" y="9"/>
                    <a:pt x="1271" y="28"/>
                  </a:cubicBezTo>
                  <a:cubicBezTo>
                    <a:pt x="1191" y="108"/>
                    <a:pt x="1151" y="228"/>
                    <a:pt x="1178" y="349"/>
                  </a:cubicBezTo>
                  <a:cubicBezTo>
                    <a:pt x="1231" y="536"/>
                    <a:pt x="1298" y="724"/>
                    <a:pt x="1378" y="898"/>
                  </a:cubicBezTo>
                  <a:lnTo>
                    <a:pt x="1566" y="1366"/>
                  </a:lnTo>
                  <a:lnTo>
                    <a:pt x="1231" y="1687"/>
                  </a:lnTo>
                  <a:cubicBezTo>
                    <a:pt x="1017" y="1874"/>
                    <a:pt x="803" y="2062"/>
                    <a:pt x="575" y="2236"/>
                  </a:cubicBezTo>
                  <a:cubicBezTo>
                    <a:pt x="254" y="2450"/>
                    <a:pt x="214" y="2517"/>
                    <a:pt x="134" y="2784"/>
                  </a:cubicBezTo>
                  <a:cubicBezTo>
                    <a:pt x="0" y="3172"/>
                    <a:pt x="656" y="4323"/>
                    <a:pt x="1512" y="5220"/>
                  </a:cubicBezTo>
                  <a:cubicBezTo>
                    <a:pt x="2328" y="6049"/>
                    <a:pt x="3024" y="6598"/>
                    <a:pt x="3653" y="6879"/>
                  </a:cubicBezTo>
                  <a:lnTo>
                    <a:pt x="4028" y="7040"/>
                  </a:lnTo>
                  <a:lnTo>
                    <a:pt x="4229" y="6959"/>
                  </a:lnTo>
                  <a:cubicBezTo>
                    <a:pt x="4496" y="6852"/>
                    <a:pt x="4643" y="6705"/>
                    <a:pt x="4924" y="6250"/>
                  </a:cubicBezTo>
                  <a:cubicBezTo>
                    <a:pt x="5058" y="6049"/>
                    <a:pt x="5205" y="5849"/>
                    <a:pt x="5366" y="5661"/>
                  </a:cubicBezTo>
                  <a:lnTo>
                    <a:pt x="5567" y="5434"/>
                  </a:lnTo>
                  <a:lnTo>
                    <a:pt x="5888" y="5541"/>
                  </a:lnTo>
                  <a:cubicBezTo>
                    <a:pt x="6209" y="5648"/>
                    <a:pt x="6209" y="5648"/>
                    <a:pt x="6196" y="5755"/>
                  </a:cubicBezTo>
                  <a:cubicBezTo>
                    <a:pt x="6182" y="5942"/>
                    <a:pt x="5995" y="6143"/>
                    <a:pt x="5446" y="6585"/>
                  </a:cubicBezTo>
                  <a:cubicBezTo>
                    <a:pt x="5045" y="6892"/>
                    <a:pt x="4724" y="7307"/>
                    <a:pt x="4523" y="7776"/>
                  </a:cubicBezTo>
                  <a:cubicBezTo>
                    <a:pt x="4362" y="8204"/>
                    <a:pt x="4376" y="8391"/>
                    <a:pt x="4657" y="9007"/>
                  </a:cubicBezTo>
                  <a:cubicBezTo>
                    <a:pt x="4911" y="9582"/>
                    <a:pt x="4938" y="9716"/>
                    <a:pt x="4817" y="9729"/>
                  </a:cubicBezTo>
                  <a:cubicBezTo>
                    <a:pt x="4764" y="9729"/>
                    <a:pt x="4737" y="9770"/>
                    <a:pt x="4737" y="9836"/>
                  </a:cubicBezTo>
                  <a:cubicBezTo>
                    <a:pt x="4724" y="9903"/>
                    <a:pt x="4684" y="9943"/>
                    <a:pt x="4483" y="9984"/>
                  </a:cubicBezTo>
                  <a:cubicBezTo>
                    <a:pt x="4229" y="10051"/>
                    <a:pt x="4148" y="10104"/>
                    <a:pt x="4202" y="10198"/>
                  </a:cubicBezTo>
                  <a:cubicBezTo>
                    <a:pt x="4210" y="10223"/>
                    <a:pt x="4235" y="10232"/>
                    <a:pt x="4276" y="10232"/>
                  </a:cubicBezTo>
                  <a:cubicBezTo>
                    <a:pt x="4299" y="10232"/>
                    <a:pt x="4328" y="10229"/>
                    <a:pt x="4362" y="10224"/>
                  </a:cubicBezTo>
                  <a:cubicBezTo>
                    <a:pt x="4389" y="10218"/>
                    <a:pt x="4416" y="10214"/>
                    <a:pt x="4441" y="10214"/>
                  </a:cubicBezTo>
                  <a:cubicBezTo>
                    <a:pt x="4466" y="10214"/>
                    <a:pt x="4490" y="10218"/>
                    <a:pt x="4510" y="10224"/>
                  </a:cubicBezTo>
                  <a:cubicBezTo>
                    <a:pt x="4510" y="10238"/>
                    <a:pt x="4483" y="10291"/>
                    <a:pt x="4429" y="10345"/>
                  </a:cubicBezTo>
                  <a:cubicBezTo>
                    <a:pt x="4376" y="10398"/>
                    <a:pt x="4349" y="10465"/>
                    <a:pt x="4376" y="10505"/>
                  </a:cubicBezTo>
                  <a:cubicBezTo>
                    <a:pt x="4386" y="10541"/>
                    <a:pt x="4402" y="10559"/>
                    <a:pt x="4428" y="10559"/>
                  </a:cubicBezTo>
                  <a:cubicBezTo>
                    <a:pt x="4471" y="10559"/>
                    <a:pt x="4541" y="10511"/>
                    <a:pt x="4657" y="10412"/>
                  </a:cubicBezTo>
                  <a:lnTo>
                    <a:pt x="4817" y="10265"/>
                  </a:lnTo>
                  <a:lnTo>
                    <a:pt x="4817" y="10265"/>
                  </a:lnTo>
                  <a:lnTo>
                    <a:pt x="4670" y="10586"/>
                  </a:lnTo>
                  <a:cubicBezTo>
                    <a:pt x="4563" y="10840"/>
                    <a:pt x="4536" y="10920"/>
                    <a:pt x="4563" y="10960"/>
                  </a:cubicBezTo>
                  <a:cubicBezTo>
                    <a:pt x="4581" y="10986"/>
                    <a:pt x="4602" y="10999"/>
                    <a:pt x="4623" y="10999"/>
                  </a:cubicBezTo>
                  <a:cubicBezTo>
                    <a:pt x="4681" y="10999"/>
                    <a:pt x="4749" y="10908"/>
                    <a:pt x="4817" y="10733"/>
                  </a:cubicBezTo>
                  <a:cubicBezTo>
                    <a:pt x="4844" y="10639"/>
                    <a:pt x="4884" y="10559"/>
                    <a:pt x="4951" y="10492"/>
                  </a:cubicBezTo>
                  <a:cubicBezTo>
                    <a:pt x="4965" y="10492"/>
                    <a:pt x="4991" y="10559"/>
                    <a:pt x="5005" y="10653"/>
                  </a:cubicBezTo>
                  <a:cubicBezTo>
                    <a:pt x="5014" y="10785"/>
                    <a:pt x="5071" y="10878"/>
                    <a:pt x="5117" y="10878"/>
                  </a:cubicBezTo>
                  <a:cubicBezTo>
                    <a:pt x="5136" y="10878"/>
                    <a:pt x="5154" y="10862"/>
                    <a:pt x="5165" y="10827"/>
                  </a:cubicBezTo>
                  <a:cubicBezTo>
                    <a:pt x="5192" y="10720"/>
                    <a:pt x="5192" y="10599"/>
                    <a:pt x="5179" y="10492"/>
                  </a:cubicBezTo>
                  <a:lnTo>
                    <a:pt x="5165" y="10251"/>
                  </a:lnTo>
                  <a:lnTo>
                    <a:pt x="5246" y="10345"/>
                  </a:lnTo>
                  <a:cubicBezTo>
                    <a:pt x="5272" y="10398"/>
                    <a:pt x="5326" y="10425"/>
                    <a:pt x="5379" y="10452"/>
                  </a:cubicBezTo>
                  <a:cubicBezTo>
                    <a:pt x="5487" y="10412"/>
                    <a:pt x="5487" y="10305"/>
                    <a:pt x="5379" y="10158"/>
                  </a:cubicBezTo>
                  <a:cubicBezTo>
                    <a:pt x="5313" y="10064"/>
                    <a:pt x="5286" y="9984"/>
                    <a:pt x="5313" y="9917"/>
                  </a:cubicBezTo>
                  <a:cubicBezTo>
                    <a:pt x="5326" y="9863"/>
                    <a:pt x="5313" y="9823"/>
                    <a:pt x="5232" y="9796"/>
                  </a:cubicBezTo>
                  <a:cubicBezTo>
                    <a:pt x="5152" y="9770"/>
                    <a:pt x="5125" y="9703"/>
                    <a:pt x="5072" y="9475"/>
                  </a:cubicBezTo>
                  <a:cubicBezTo>
                    <a:pt x="5005" y="9261"/>
                    <a:pt x="4924" y="9060"/>
                    <a:pt x="4831" y="8860"/>
                  </a:cubicBezTo>
                  <a:cubicBezTo>
                    <a:pt x="4630" y="8458"/>
                    <a:pt x="4603" y="8257"/>
                    <a:pt x="4710" y="7909"/>
                  </a:cubicBezTo>
                  <a:cubicBezTo>
                    <a:pt x="4831" y="7481"/>
                    <a:pt x="5165" y="7080"/>
                    <a:pt x="5768" y="6598"/>
                  </a:cubicBezTo>
                  <a:cubicBezTo>
                    <a:pt x="6115" y="6317"/>
                    <a:pt x="6303" y="6103"/>
                    <a:pt x="6383" y="5902"/>
                  </a:cubicBezTo>
                  <a:lnTo>
                    <a:pt x="6437" y="5742"/>
                  </a:lnTo>
                  <a:lnTo>
                    <a:pt x="6637" y="5782"/>
                  </a:lnTo>
                  <a:cubicBezTo>
                    <a:pt x="6720" y="5804"/>
                    <a:pt x="6793" y="5814"/>
                    <a:pt x="6856" y="5814"/>
                  </a:cubicBezTo>
                  <a:cubicBezTo>
                    <a:pt x="6985" y="5814"/>
                    <a:pt x="7070" y="5769"/>
                    <a:pt x="7106" y="5688"/>
                  </a:cubicBezTo>
                  <a:cubicBezTo>
                    <a:pt x="7146" y="5568"/>
                    <a:pt x="6918" y="5006"/>
                    <a:pt x="6343" y="3841"/>
                  </a:cubicBezTo>
                  <a:cubicBezTo>
                    <a:pt x="5888" y="2891"/>
                    <a:pt x="5473" y="2155"/>
                    <a:pt x="5326" y="1995"/>
                  </a:cubicBezTo>
                  <a:cubicBezTo>
                    <a:pt x="5232" y="1888"/>
                    <a:pt x="3974" y="1219"/>
                    <a:pt x="2569" y="536"/>
                  </a:cubicBezTo>
                  <a:cubicBezTo>
                    <a:pt x="2154" y="336"/>
                    <a:pt x="1753" y="135"/>
                    <a:pt x="1700" y="95"/>
                  </a:cubicBezTo>
                  <a:cubicBezTo>
                    <a:pt x="1620" y="33"/>
                    <a:pt x="1524" y="0"/>
                    <a:pt x="1425" y="0"/>
                  </a:cubicBezTo>
                  <a:close/>
                </a:path>
              </a:pathLst>
            </a:custGeom>
            <a:solidFill>
              <a:srgbClr val="2C3E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2"/>
            <p:cNvSpPr/>
            <p:nvPr/>
          </p:nvSpPr>
          <p:spPr>
            <a:xfrm>
              <a:off x="3431625" y="2851825"/>
              <a:ext cx="140875" cy="135300"/>
            </a:xfrm>
            <a:custGeom>
              <a:rect b="b" l="l" r="r" t="t"/>
              <a:pathLst>
                <a:path extrusionOk="0" h="5412" w="5635">
                  <a:moveTo>
                    <a:pt x="116" y="0"/>
                  </a:moveTo>
                  <a:cubicBezTo>
                    <a:pt x="88" y="0"/>
                    <a:pt x="64" y="13"/>
                    <a:pt x="54" y="32"/>
                  </a:cubicBezTo>
                  <a:cubicBezTo>
                    <a:pt x="0" y="126"/>
                    <a:pt x="308" y="849"/>
                    <a:pt x="1058" y="2414"/>
                  </a:cubicBezTo>
                  <a:lnTo>
                    <a:pt x="1713" y="3793"/>
                  </a:lnTo>
                  <a:lnTo>
                    <a:pt x="2463" y="4141"/>
                  </a:lnTo>
                  <a:cubicBezTo>
                    <a:pt x="3667" y="4703"/>
                    <a:pt x="4403" y="5051"/>
                    <a:pt x="4630" y="5131"/>
                  </a:cubicBezTo>
                  <a:lnTo>
                    <a:pt x="4831" y="5211"/>
                  </a:lnTo>
                  <a:lnTo>
                    <a:pt x="4711" y="4957"/>
                  </a:lnTo>
                  <a:cubicBezTo>
                    <a:pt x="4657" y="4810"/>
                    <a:pt x="4349" y="4181"/>
                    <a:pt x="4042" y="3565"/>
                  </a:cubicBezTo>
                  <a:cubicBezTo>
                    <a:pt x="3828" y="3164"/>
                    <a:pt x="3640" y="2762"/>
                    <a:pt x="3480" y="2361"/>
                  </a:cubicBezTo>
                  <a:cubicBezTo>
                    <a:pt x="3487" y="2310"/>
                    <a:pt x="3503" y="2284"/>
                    <a:pt x="3527" y="2284"/>
                  </a:cubicBezTo>
                  <a:cubicBezTo>
                    <a:pt x="3586" y="2284"/>
                    <a:pt x="3693" y="2436"/>
                    <a:pt x="3854" y="2749"/>
                  </a:cubicBezTo>
                  <a:cubicBezTo>
                    <a:pt x="3975" y="3003"/>
                    <a:pt x="4242" y="3525"/>
                    <a:pt x="4443" y="3900"/>
                  </a:cubicBezTo>
                  <a:cubicBezTo>
                    <a:pt x="4657" y="4288"/>
                    <a:pt x="4885" y="4770"/>
                    <a:pt x="4952" y="4970"/>
                  </a:cubicBezTo>
                  <a:lnTo>
                    <a:pt x="5085" y="5318"/>
                  </a:lnTo>
                  <a:lnTo>
                    <a:pt x="5313" y="5372"/>
                  </a:lnTo>
                  <a:cubicBezTo>
                    <a:pt x="5393" y="5398"/>
                    <a:pt x="5474" y="5412"/>
                    <a:pt x="5554" y="5412"/>
                  </a:cubicBezTo>
                  <a:cubicBezTo>
                    <a:pt x="5634" y="5385"/>
                    <a:pt x="4778" y="3525"/>
                    <a:pt x="4216" y="2548"/>
                  </a:cubicBezTo>
                  <a:cubicBezTo>
                    <a:pt x="3948" y="2066"/>
                    <a:pt x="3854" y="1946"/>
                    <a:pt x="3707" y="1852"/>
                  </a:cubicBezTo>
                  <a:cubicBezTo>
                    <a:pt x="3520" y="1732"/>
                    <a:pt x="2222" y="1049"/>
                    <a:pt x="1031" y="447"/>
                  </a:cubicBezTo>
                  <a:lnTo>
                    <a:pt x="148" y="6"/>
                  </a:lnTo>
                  <a:cubicBezTo>
                    <a:pt x="137" y="2"/>
                    <a:pt x="126" y="0"/>
                    <a:pt x="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2"/>
            <p:cNvSpPr/>
            <p:nvPr/>
          </p:nvSpPr>
          <p:spPr>
            <a:xfrm>
              <a:off x="3405525" y="2886075"/>
              <a:ext cx="127150" cy="129925"/>
            </a:xfrm>
            <a:custGeom>
              <a:rect b="b" l="l" r="r" t="t"/>
              <a:pathLst>
                <a:path extrusionOk="0" h="5197" w="5086">
                  <a:moveTo>
                    <a:pt x="1352" y="1"/>
                  </a:moveTo>
                  <a:lnTo>
                    <a:pt x="1058" y="295"/>
                  </a:lnTo>
                  <a:cubicBezTo>
                    <a:pt x="870" y="482"/>
                    <a:pt x="670" y="656"/>
                    <a:pt x="456" y="817"/>
                  </a:cubicBezTo>
                  <a:cubicBezTo>
                    <a:pt x="68" y="1098"/>
                    <a:pt x="1" y="1218"/>
                    <a:pt x="81" y="1513"/>
                  </a:cubicBezTo>
                  <a:cubicBezTo>
                    <a:pt x="349" y="2449"/>
                    <a:pt x="1714" y="4028"/>
                    <a:pt x="2971" y="4845"/>
                  </a:cubicBezTo>
                  <a:cubicBezTo>
                    <a:pt x="3364" y="5096"/>
                    <a:pt x="3567" y="5197"/>
                    <a:pt x="3735" y="5197"/>
                  </a:cubicBezTo>
                  <a:cubicBezTo>
                    <a:pt x="3790" y="5197"/>
                    <a:pt x="3842" y="5186"/>
                    <a:pt x="3895" y="5166"/>
                  </a:cubicBezTo>
                  <a:cubicBezTo>
                    <a:pt x="4109" y="5086"/>
                    <a:pt x="4229" y="4938"/>
                    <a:pt x="4510" y="4497"/>
                  </a:cubicBezTo>
                  <a:cubicBezTo>
                    <a:pt x="4631" y="4309"/>
                    <a:pt x="4765" y="4122"/>
                    <a:pt x="4912" y="3948"/>
                  </a:cubicBezTo>
                  <a:cubicBezTo>
                    <a:pt x="4979" y="3895"/>
                    <a:pt x="5032" y="3814"/>
                    <a:pt x="5072" y="3734"/>
                  </a:cubicBezTo>
                  <a:cubicBezTo>
                    <a:pt x="5086" y="3734"/>
                    <a:pt x="4831" y="3627"/>
                    <a:pt x="4524" y="3480"/>
                  </a:cubicBezTo>
                  <a:cubicBezTo>
                    <a:pt x="3654" y="3078"/>
                    <a:pt x="2637" y="2597"/>
                    <a:pt x="2543" y="2543"/>
                  </a:cubicBezTo>
                  <a:cubicBezTo>
                    <a:pt x="2503" y="2516"/>
                    <a:pt x="2476" y="2476"/>
                    <a:pt x="2490" y="2449"/>
                  </a:cubicBezTo>
                  <a:cubicBezTo>
                    <a:pt x="2329" y="2021"/>
                    <a:pt x="2142" y="1606"/>
                    <a:pt x="1928" y="1192"/>
                  </a:cubicBezTo>
                  <a:lnTo>
                    <a:pt x="13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2"/>
            <p:cNvSpPr/>
            <p:nvPr/>
          </p:nvSpPr>
          <p:spPr>
            <a:xfrm>
              <a:off x="3398850" y="2846925"/>
              <a:ext cx="178650" cy="274975"/>
            </a:xfrm>
            <a:custGeom>
              <a:rect b="b" l="l" r="r" t="t"/>
              <a:pathLst>
                <a:path extrusionOk="0" h="10999" w="7146">
                  <a:moveTo>
                    <a:pt x="1442" y="196"/>
                  </a:moveTo>
                  <a:cubicBezTo>
                    <a:pt x="1451" y="196"/>
                    <a:pt x="1461" y="198"/>
                    <a:pt x="1472" y="202"/>
                  </a:cubicBezTo>
                  <a:lnTo>
                    <a:pt x="2355" y="643"/>
                  </a:lnTo>
                  <a:cubicBezTo>
                    <a:pt x="3560" y="1245"/>
                    <a:pt x="4844" y="1928"/>
                    <a:pt x="5032" y="2048"/>
                  </a:cubicBezTo>
                  <a:cubicBezTo>
                    <a:pt x="5179" y="2142"/>
                    <a:pt x="5259" y="2262"/>
                    <a:pt x="5540" y="2744"/>
                  </a:cubicBezTo>
                  <a:cubicBezTo>
                    <a:pt x="6089" y="3721"/>
                    <a:pt x="6945" y="5581"/>
                    <a:pt x="6878" y="5608"/>
                  </a:cubicBezTo>
                  <a:cubicBezTo>
                    <a:pt x="6798" y="5608"/>
                    <a:pt x="6718" y="5594"/>
                    <a:pt x="6637" y="5568"/>
                  </a:cubicBezTo>
                  <a:lnTo>
                    <a:pt x="6437" y="5514"/>
                  </a:lnTo>
                  <a:lnTo>
                    <a:pt x="6276" y="5166"/>
                  </a:lnTo>
                  <a:cubicBezTo>
                    <a:pt x="6196" y="4966"/>
                    <a:pt x="5968" y="4497"/>
                    <a:pt x="5781" y="4096"/>
                  </a:cubicBezTo>
                  <a:cubicBezTo>
                    <a:pt x="5580" y="3708"/>
                    <a:pt x="5299" y="3199"/>
                    <a:pt x="5179" y="2945"/>
                  </a:cubicBezTo>
                  <a:cubicBezTo>
                    <a:pt x="5018" y="2632"/>
                    <a:pt x="4917" y="2480"/>
                    <a:pt x="4858" y="2480"/>
                  </a:cubicBezTo>
                  <a:cubicBezTo>
                    <a:pt x="4833" y="2480"/>
                    <a:pt x="4816" y="2506"/>
                    <a:pt x="4804" y="2557"/>
                  </a:cubicBezTo>
                  <a:cubicBezTo>
                    <a:pt x="4965" y="2958"/>
                    <a:pt x="5152" y="3360"/>
                    <a:pt x="5366" y="3761"/>
                  </a:cubicBezTo>
                  <a:cubicBezTo>
                    <a:pt x="5674" y="4377"/>
                    <a:pt x="5982" y="5006"/>
                    <a:pt x="6049" y="5153"/>
                  </a:cubicBezTo>
                  <a:lnTo>
                    <a:pt x="6156" y="5407"/>
                  </a:lnTo>
                  <a:lnTo>
                    <a:pt x="5955" y="5327"/>
                  </a:lnTo>
                  <a:cubicBezTo>
                    <a:pt x="5741" y="5247"/>
                    <a:pt x="4991" y="4899"/>
                    <a:pt x="3787" y="4337"/>
                  </a:cubicBezTo>
                  <a:lnTo>
                    <a:pt x="3038" y="3989"/>
                  </a:lnTo>
                  <a:lnTo>
                    <a:pt x="2382" y="2610"/>
                  </a:lnTo>
                  <a:cubicBezTo>
                    <a:pt x="1646" y="1045"/>
                    <a:pt x="1338" y="322"/>
                    <a:pt x="1378" y="228"/>
                  </a:cubicBezTo>
                  <a:cubicBezTo>
                    <a:pt x="1398" y="209"/>
                    <a:pt x="1418" y="196"/>
                    <a:pt x="1442" y="196"/>
                  </a:cubicBezTo>
                  <a:close/>
                  <a:moveTo>
                    <a:pt x="1633" y="1567"/>
                  </a:moveTo>
                  <a:lnTo>
                    <a:pt x="2208" y="2771"/>
                  </a:lnTo>
                  <a:cubicBezTo>
                    <a:pt x="2409" y="3172"/>
                    <a:pt x="2596" y="3601"/>
                    <a:pt x="2757" y="4015"/>
                  </a:cubicBezTo>
                  <a:cubicBezTo>
                    <a:pt x="2743" y="4042"/>
                    <a:pt x="2770" y="4096"/>
                    <a:pt x="2824" y="4122"/>
                  </a:cubicBezTo>
                  <a:cubicBezTo>
                    <a:pt x="2904" y="4176"/>
                    <a:pt x="3921" y="4658"/>
                    <a:pt x="4791" y="5046"/>
                  </a:cubicBezTo>
                  <a:cubicBezTo>
                    <a:pt x="5098" y="5193"/>
                    <a:pt x="5353" y="5313"/>
                    <a:pt x="5353" y="5313"/>
                  </a:cubicBezTo>
                  <a:cubicBezTo>
                    <a:pt x="5313" y="5394"/>
                    <a:pt x="5246" y="5461"/>
                    <a:pt x="5179" y="5528"/>
                  </a:cubicBezTo>
                  <a:cubicBezTo>
                    <a:pt x="5032" y="5702"/>
                    <a:pt x="4911" y="5875"/>
                    <a:pt x="4791" y="6063"/>
                  </a:cubicBezTo>
                  <a:cubicBezTo>
                    <a:pt x="4510" y="6518"/>
                    <a:pt x="4376" y="6652"/>
                    <a:pt x="4162" y="6732"/>
                  </a:cubicBezTo>
                  <a:cubicBezTo>
                    <a:pt x="4108" y="6757"/>
                    <a:pt x="4055" y="6770"/>
                    <a:pt x="3996" y="6770"/>
                  </a:cubicBezTo>
                  <a:cubicBezTo>
                    <a:pt x="3832" y="6770"/>
                    <a:pt x="3622" y="6666"/>
                    <a:pt x="3238" y="6411"/>
                  </a:cubicBezTo>
                  <a:cubicBezTo>
                    <a:pt x="1994" y="5594"/>
                    <a:pt x="616" y="4015"/>
                    <a:pt x="361" y="3092"/>
                  </a:cubicBezTo>
                  <a:cubicBezTo>
                    <a:pt x="281" y="2798"/>
                    <a:pt x="348" y="2664"/>
                    <a:pt x="723" y="2383"/>
                  </a:cubicBezTo>
                  <a:cubicBezTo>
                    <a:pt x="937" y="2222"/>
                    <a:pt x="1137" y="2048"/>
                    <a:pt x="1338" y="1861"/>
                  </a:cubicBezTo>
                  <a:lnTo>
                    <a:pt x="1633" y="1567"/>
                  </a:lnTo>
                  <a:close/>
                  <a:moveTo>
                    <a:pt x="1425" y="0"/>
                  </a:moveTo>
                  <a:cubicBezTo>
                    <a:pt x="1374" y="0"/>
                    <a:pt x="1322" y="9"/>
                    <a:pt x="1271" y="28"/>
                  </a:cubicBezTo>
                  <a:cubicBezTo>
                    <a:pt x="1191" y="108"/>
                    <a:pt x="1151" y="228"/>
                    <a:pt x="1178" y="349"/>
                  </a:cubicBezTo>
                  <a:cubicBezTo>
                    <a:pt x="1231" y="536"/>
                    <a:pt x="1298" y="724"/>
                    <a:pt x="1378" y="898"/>
                  </a:cubicBezTo>
                  <a:lnTo>
                    <a:pt x="1566" y="1366"/>
                  </a:lnTo>
                  <a:lnTo>
                    <a:pt x="1231" y="1687"/>
                  </a:lnTo>
                  <a:cubicBezTo>
                    <a:pt x="1017" y="1874"/>
                    <a:pt x="803" y="2062"/>
                    <a:pt x="575" y="2236"/>
                  </a:cubicBezTo>
                  <a:cubicBezTo>
                    <a:pt x="254" y="2450"/>
                    <a:pt x="214" y="2517"/>
                    <a:pt x="134" y="2784"/>
                  </a:cubicBezTo>
                  <a:cubicBezTo>
                    <a:pt x="0" y="3172"/>
                    <a:pt x="656" y="4323"/>
                    <a:pt x="1512" y="5220"/>
                  </a:cubicBezTo>
                  <a:cubicBezTo>
                    <a:pt x="2328" y="6049"/>
                    <a:pt x="3024" y="6598"/>
                    <a:pt x="3653" y="6879"/>
                  </a:cubicBezTo>
                  <a:lnTo>
                    <a:pt x="4028" y="7040"/>
                  </a:lnTo>
                  <a:lnTo>
                    <a:pt x="4229" y="6959"/>
                  </a:lnTo>
                  <a:cubicBezTo>
                    <a:pt x="4496" y="6852"/>
                    <a:pt x="4643" y="6705"/>
                    <a:pt x="4924" y="6250"/>
                  </a:cubicBezTo>
                  <a:cubicBezTo>
                    <a:pt x="5058" y="6049"/>
                    <a:pt x="5205" y="5849"/>
                    <a:pt x="5366" y="5661"/>
                  </a:cubicBezTo>
                  <a:lnTo>
                    <a:pt x="5567" y="5434"/>
                  </a:lnTo>
                  <a:lnTo>
                    <a:pt x="5888" y="5541"/>
                  </a:lnTo>
                  <a:cubicBezTo>
                    <a:pt x="6209" y="5648"/>
                    <a:pt x="6209" y="5648"/>
                    <a:pt x="6196" y="5755"/>
                  </a:cubicBezTo>
                  <a:cubicBezTo>
                    <a:pt x="6182" y="5942"/>
                    <a:pt x="5995" y="6143"/>
                    <a:pt x="5446" y="6585"/>
                  </a:cubicBezTo>
                  <a:cubicBezTo>
                    <a:pt x="5045" y="6892"/>
                    <a:pt x="4724" y="7307"/>
                    <a:pt x="4523" y="7776"/>
                  </a:cubicBezTo>
                  <a:cubicBezTo>
                    <a:pt x="4362" y="8204"/>
                    <a:pt x="4376" y="8391"/>
                    <a:pt x="4657" y="9007"/>
                  </a:cubicBezTo>
                  <a:cubicBezTo>
                    <a:pt x="4911" y="9582"/>
                    <a:pt x="4938" y="9716"/>
                    <a:pt x="4817" y="9729"/>
                  </a:cubicBezTo>
                  <a:cubicBezTo>
                    <a:pt x="4764" y="9729"/>
                    <a:pt x="4737" y="9770"/>
                    <a:pt x="4737" y="9836"/>
                  </a:cubicBezTo>
                  <a:cubicBezTo>
                    <a:pt x="4724" y="9903"/>
                    <a:pt x="4684" y="9943"/>
                    <a:pt x="4483" y="9984"/>
                  </a:cubicBezTo>
                  <a:cubicBezTo>
                    <a:pt x="4229" y="10051"/>
                    <a:pt x="4148" y="10104"/>
                    <a:pt x="4202" y="10198"/>
                  </a:cubicBezTo>
                  <a:cubicBezTo>
                    <a:pt x="4210" y="10223"/>
                    <a:pt x="4235" y="10232"/>
                    <a:pt x="4276" y="10232"/>
                  </a:cubicBezTo>
                  <a:cubicBezTo>
                    <a:pt x="4299" y="10232"/>
                    <a:pt x="4328" y="10229"/>
                    <a:pt x="4362" y="10224"/>
                  </a:cubicBezTo>
                  <a:cubicBezTo>
                    <a:pt x="4389" y="10218"/>
                    <a:pt x="4416" y="10214"/>
                    <a:pt x="4441" y="10214"/>
                  </a:cubicBezTo>
                  <a:cubicBezTo>
                    <a:pt x="4466" y="10214"/>
                    <a:pt x="4490" y="10218"/>
                    <a:pt x="4510" y="10224"/>
                  </a:cubicBezTo>
                  <a:cubicBezTo>
                    <a:pt x="4510" y="10238"/>
                    <a:pt x="4483" y="10291"/>
                    <a:pt x="4429" y="10345"/>
                  </a:cubicBezTo>
                  <a:cubicBezTo>
                    <a:pt x="4376" y="10398"/>
                    <a:pt x="4349" y="10465"/>
                    <a:pt x="4376" y="10505"/>
                  </a:cubicBezTo>
                  <a:cubicBezTo>
                    <a:pt x="4386" y="10541"/>
                    <a:pt x="4402" y="10559"/>
                    <a:pt x="4428" y="10559"/>
                  </a:cubicBezTo>
                  <a:cubicBezTo>
                    <a:pt x="4471" y="10559"/>
                    <a:pt x="4541" y="10511"/>
                    <a:pt x="4657" y="10412"/>
                  </a:cubicBezTo>
                  <a:lnTo>
                    <a:pt x="4817" y="10265"/>
                  </a:lnTo>
                  <a:lnTo>
                    <a:pt x="4817" y="10265"/>
                  </a:lnTo>
                  <a:lnTo>
                    <a:pt x="4670" y="10586"/>
                  </a:lnTo>
                  <a:cubicBezTo>
                    <a:pt x="4563" y="10840"/>
                    <a:pt x="4536" y="10920"/>
                    <a:pt x="4563" y="10960"/>
                  </a:cubicBezTo>
                  <a:cubicBezTo>
                    <a:pt x="4581" y="10986"/>
                    <a:pt x="4602" y="10999"/>
                    <a:pt x="4623" y="10999"/>
                  </a:cubicBezTo>
                  <a:cubicBezTo>
                    <a:pt x="4681" y="10999"/>
                    <a:pt x="4749" y="10908"/>
                    <a:pt x="4817" y="10733"/>
                  </a:cubicBezTo>
                  <a:cubicBezTo>
                    <a:pt x="4844" y="10639"/>
                    <a:pt x="4884" y="10559"/>
                    <a:pt x="4951" y="10492"/>
                  </a:cubicBezTo>
                  <a:cubicBezTo>
                    <a:pt x="4965" y="10492"/>
                    <a:pt x="4991" y="10559"/>
                    <a:pt x="5005" y="10653"/>
                  </a:cubicBezTo>
                  <a:cubicBezTo>
                    <a:pt x="5014" y="10785"/>
                    <a:pt x="5071" y="10878"/>
                    <a:pt x="5117" y="10878"/>
                  </a:cubicBezTo>
                  <a:cubicBezTo>
                    <a:pt x="5136" y="10878"/>
                    <a:pt x="5154" y="10862"/>
                    <a:pt x="5165" y="10827"/>
                  </a:cubicBezTo>
                  <a:cubicBezTo>
                    <a:pt x="5192" y="10720"/>
                    <a:pt x="5192" y="10599"/>
                    <a:pt x="5179" y="10492"/>
                  </a:cubicBezTo>
                  <a:lnTo>
                    <a:pt x="5165" y="10251"/>
                  </a:lnTo>
                  <a:lnTo>
                    <a:pt x="5246" y="10345"/>
                  </a:lnTo>
                  <a:cubicBezTo>
                    <a:pt x="5272" y="10398"/>
                    <a:pt x="5326" y="10425"/>
                    <a:pt x="5379" y="10452"/>
                  </a:cubicBezTo>
                  <a:cubicBezTo>
                    <a:pt x="5487" y="10412"/>
                    <a:pt x="5487" y="10305"/>
                    <a:pt x="5379" y="10158"/>
                  </a:cubicBezTo>
                  <a:cubicBezTo>
                    <a:pt x="5313" y="10064"/>
                    <a:pt x="5286" y="9984"/>
                    <a:pt x="5313" y="9917"/>
                  </a:cubicBezTo>
                  <a:cubicBezTo>
                    <a:pt x="5326" y="9863"/>
                    <a:pt x="5313" y="9823"/>
                    <a:pt x="5232" y="9796"/>
                  </a:cubicBezTo>
                  <a:cubicBezTo>
                    <a:pt x="5152" y="9770"/>
                    <a:pt x="5125" y="9703"/>
                    <a:pt x="5072" y="9475"/>
                  </a:cubicBezTo>
                  <a:cubicBezTo>
                    <a:pt x="5005" y="9261"/>
                    <a:pt x="4924" y="9060"/>
                    <a:pt x="4831" y="8860"/>
                  </a:cubicBezTo>
                  <a:cubicBezTo>
                    <a:pt x="4630" y="8458"/>
                    <a:pt x="4603" y="8257"/>
                    <a:pt x="4710" y="7909"/>
                  </a:cubicBezTo>
                  <a:cubicBezTo>
                    <a:pt x="4831" y="7481"/>
                    <a:pt x="5165" y="7080"/>
                    <a:pt x="5768" y="6598"/>
                  </a:cubicBezTo>
                  <a:cubicBezTo>
                    <a:pt x="6115" y="6317"/>
                    <a:pt x="6303" y="6103"/>
                    <a:pt x="6383" y="5902"/>
                  </a:cubicBezTo>
                  <a:lnTo>
                    <a:pt x="6437" y="5742"/>
                  </a:lnTo>
                  <a:lnTo>
                    <a:pt x="6637" y="5782"/>
                  </a:lnTo>
                  <a:cubicBezTo>
                    <a:pt x="6720" y="5804"/>
                    <a:pt x="6793" y="5814"/>
                    <a:pt x="6856" y="5814"/>
                  </a:cubicBezTo>
                  <a:cubicBezTo>
                    <a:pt x="6985" y="5814"/>
                    <a:pt x="7070" y="5769"/>
                    <a:pt x="7106" y="5688"/>
                  </a:cubicBezTo>
                  <a:cubicBezTo>
                    <a:pt x="7146" y="5568"/>
                    <a:pt x="6918" y="5006"/>
                    <a:pt x="6343" y="3841"/>
                  </a:cubicBezTo>
                  <a:cubicBezTo>
                    <a:pt x="5888" y="2891"/>
                    <a:pt x="5473" y="2155"/>
                    <a:pt x="5326" y="1995"/>
                  </a:cubicBezTo>
                  <a:cubicBezTo>
                    <a:pt x="5232" y="1888"/>
                    <a:pt x="3974" y="1219"/>
                    <a:pt x="2569" y="536"/>
                  </a:cubicBezTo>
                  <a:cubicBezTo>
                    <a:pt x="2154" y="336"/>
                    <a:pt x="1753" y="135"/>
                    <a:pt x="1700" y="95"/>
                  </a:cubicBezTo>
                  <a:cubicBezTo>
                    <a:pt x="1620" y="33"/>
                    <a:pt x="1524" y="0"/>
                    <a:pt x="142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62"/>
          <p:cNvGrpSpPr/>
          <p:nvPr/>
        </p:nvGrpSpPr>
        <p:grpSpPr>
          <a:xfrm>
            <a:off x="3330446" y="2199848"/>
            <a:ext cx="527307" cy="621307"/>
            <a:chOff x="-970371" y="2476348"/>
            <a:chExt cx="391032" cy="460706"/>
          </a:xfrm>
        </p:grpSpPr>
        <p:sp>
          <p:nvSpPr>
            <p:cNvPr id="2771" name="Google Shape;2771;p62"/>
            <p:cNvSpPr/>
            <p:nvPr/>
          </p:nvSpPr>
          <p:spPr>
            <a:xfrm>
              <a:off x="-954724" y="2839286"/>
              <a:ext cx="107415" cy="85611"/>
            </a:xfrm>
            <a:custGeom>
              <a:rect b="b" l="l" r="r" t="t"/>
              <a:pathLst>
                <a:path extrusionOk="0" h="1547" w="1941">
                  <a:moveTo>
                    <a:pt x="335" y="1"/>
                  </a:moveTo>
                  <a:cubicBezTo>
                    <a:pt x="282" y="1"/>
                    <a:pt x="1" y="415"/>
                    <a:pt x="1" y="496"/>
                  </a:cubicBezTo>
                  <a:cubicBezTo>
                    <a:pt x="14" y="643"/>
                    <a:pt x="1178" y="1446"/>
                    <a:pt x="1513" y="1526"/>
                  </a:cubicBezTo>
                  <a:cubicBezTo>
                    <a:pt x="1547" y="1539"/>
                    <a:pt x="1573" y="1546"/>
                    <a:pt x="1595" y="1546"/>
                  </a:cubicBezTo>
                  <a:cubicBezTo>
                    <a:pt x="1641" y="1546"/>
                    <a:pt x="1668" y="1514"/>
                    <a:pt x="1713" y="1432"/>
                  </a:cubicBezTo>
                  <a:cubicBezTo>
                    <a:pt x="1753" y="1379"/>
                    <a:pt x="1794" y="1325"/>
                    <a:pt x="1834" y="1272"/>
                  </a:cubicBezTo>
                  <a:cubicBezTo>
                    <a:pt x="1941" y="1151"/>
                    <a:pt x="1914" y="1125"/>
                    <a:pt x="1299" y="696"/>
                  </a:cubicBezTo>
                  <a:cubicBezTo>
                    <a:pt x="964" y="456"/>
                    <a:pt x="629" y="201"/>
                    <a:pt x="549" y="134"/>
                  </a:cubicBezTo>
                  <a:cubicBezTo>
                    <a:pt x="482" y="81"/>
                    <a:pt x="415" y="27"/>
                    <a:pt x="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2"/>
            <p:cNvSpPr/>
            <p:nvPr/>
          </p:nvSpPr>
          <p:spPr>
            <a:xfrm>
              <a:off x="-723677" y="2488260"/>
              <a:ext cx="134808" cy="99114"/>
            </a:xfrm>
            <a:custGeom>
              <a:rect b="b" l="l" r="r" t="t"/>
              <a:pathLst>
                <a:path extrusionOk="0" h="1791" w="2436">
                  <a:moveTo>
                    <a:pt x="1928" y="1"/>
                  </a:moveTo>
                  <a:cubicBezTo>
                    <a:pt x="1446" y="54"/>
                    <a:pt x="964" y="135"/>
                    <a:pt x="496" y="282"/>
                  </a:cubicBezTo>
                  <a:cubicBezTo>
                    <a:pt x="429" y="322"/>
                    <a:pt x="348" y="375"/>
                    <a:pt x="282" y="442"/>
                  </a:cubicBezTo>
                  <a:cubicBezTo>
                    <a:pt x="108" y="576"/>
                    <a:pt x="1" y="482"/>
                    <a:pt x="1352" y="1392"/>
                  </a:cubicBezTo>
                  <a:cubicBezTo>
                    <a:pt x="1646" y="1593"/>
                    <a:pt x="1887" y="1767"/>
                    <a:pt x="1901" y="1780"/>
                  </a:cubicBezTo>
                  <a:cubicBezTo>
                    <a:pt x="1909" y="1787"/>
                    <a:pt x="1916" y="1790"/>
                    <a:pt x="1924" y="1790"/>
                  </a:cubicBezTo>
                  <a:cubicBezTo>
                    <a:pt x="1965" y="1790"/>
                    <a:pt x="2003" y="1677"/>
                    <a:pt x="2128" y="1245"/>
                  </a:cubicBezTo>
                  <a:cubicBezTo>
                    <a:pt x="2436" y="282"/>
                    <a:pt x="2423" y="362"/>
                    <a:pt x="2235" y="121"/>
                  </a:cubicBezTo>
                  <a:cubicBezTo>
                    <a:pt x="2155" y="14"/>
                    <a:pt x="2115" y="1"/>
                    <a:pt x="19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2"/>
            <p:cNvSpPr/>
            <p:nvPr/>
          </p:nvSpPr>
          <p:spPr>
            <a:xfrm>
              <a:off x="-939174" y="2791140"/>
              <a:ext cx="126673" cy="105367"/>
            </a:xfrm>
            <a:custGeom>
              <a:rect b="b" l="l" r="r" t="t"/>
              <a:pathLst>
                <a:path extrusionOk="0" h="1904" w="2289">
                  <a:moveTo>
                    <a:pt x="255" y="1"/>
                  </a:moveTo>
                  <a:lnTo>
                    <a:pt x="188" y="121"/>
                  </a:lnTo>
                  <a:cubicBezTo>
                    <a:pt x="134" y="215"/>
                    <a:pt x="94" y="309"/>
                    <a:pt x="54" y="402"/>
                  </a:cubicBezTo>
                  <a:lnTo>
                    <a:pt x="1" y="576"/>
                  </a:lnTo>
                  <a:lnTo>
                    <a:pt x="295" y="790"/>
                  </a:lnTo>
                  <a:cubicBezTo>
                    <a:pt x="763" y="1165"/>
                    <a:pt x="1754" y="1847"/>
                    <a:pt x="1861" y="1888"/>
                  </a:cubicBezTo>
                  <a:cubicBezTo>
                    <a:pt x="1885" y="1898"/>
                    <a:pt x="1904" y="1904"/>
                    <a:pt x="1921" y="1904"/>
                  </a:cubicBezTo>
                  <a:cubicBezTo>
                    <a:pt x="1971" y="1904"/>
                    <a:pt x="2009" y="1856"/>
                    <a:pt x="2128" y="1727"/>
                  </a:cubicBezTo>
                  <a:cubicBezTo>
                    <a:pt x="2289" y="1540"/>
                    <a:pt x="2289" y="1526"/>
                    <a:pt x="2235" y="1459"/>
                  </a:cubicBezTo>
                  <a:cubicBezTo>
                    <a:pt x="2195" y="1433"/>
                    <a:pt x="1901" y="1218"/>
                    <a:pt x="1566" y="991"/>
                  </a:cubicBezTo>
                  <a:cubicBezTo>
                    <a:pt x="1245" y="750"/>
                    <a:pt x="817" y="429"/>
                    <a:pt x="616" y="282"/>
                  </a:cubicBezTo>
                  <a:lnTo>
                    <a:pt x="2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4" name="Google Shape;2774;p62"/>
            <p:cNvGrpSpPr/>
            <p:nvPr/>
          </p:nvGrpSpPr>
          <p:grpSpPr>
            <a:xfrm>
              <a:off x="-970371" y="2476348"/>
              <a:ext cx="391032" cy="460706"/>
              <a:chOff x="3300150" y="2372225"/>
              <a:chExt cx="176650" cy="208125"/>
            </a:xfrm>
          </p:grpSpPr>
          <p:sp>
            <p:nvSpPr>
              <p:cNvPr id="2775" name="Google Shape;2775;p62"/>
              <p:cNvSpPr/>
              <p:nvPr/>
            </p:nvSpPr>
            <p:spPr>
              <a:xfrm>
                <a:off x="3365050" y="2457025"/>
                <a:ext cx="42500" cy="49025"/>
              </a:xfrm>
              <a:custGeom>
                <a:rect b="b" l="l" r="r" t="t"/>
                <a:pathLst>
                  <a:path extrusionOk="0" h="1961" w="1700">
                    <a:moveTo>
                      <a:pt x="1269" y="1"/>
                    </a:moveTo>
                    <a:cubicBezTo>
                      <a:pt x="864" y="1"/>
                      <a:pt x="279" y="524"/>
                      <a:pt x="94" y="1145"/>
                    </a:cubicBezTo>
                    <a:cubicBezTo>
                      <a:pt x="1" y="1346"/>
                      <a:pt x="1" y="1587"/>
                      <a:pt x="108" y="1801"/>
                    </a:cubicBezTo>
                    <a:cubicBezTo>
                      <a:pt x="171" y="1910"/>
                      <a:pt x="276" y="1960"/>
                      <a:pt x="403" y="1960"/>
                    </a:cubicBezTo>
                    <a:cubicBezTo>
                      <a:pt x="754" y="1960"/>
                      <a:pt x="1270" y="1576"/>
                      <a:pt x="1526" y="1024"/>
                    </a:cubicBezTo>
                    <a:cubicBezTo>
                      <a:pt x="1700" y="636"/>
                      <a:pt x="1700" y="262"/>
                      <a:pt x="1513" y="88"/>
                    </a:cubicBezTo>
                    <a:cubicBezTo>
                      <a:pt x="1445" y="28"/>
                      <a:pt x="1362" y="1"/>
                      <a:pt x="1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2"/>
              <p:cNvSpPr/>
              <p:nvPr/>
            </p:nvSpPr>
            <p:spPr>
              <a:xfrm>
                <a:off x="3323575" y="2495675"/>
                <a:ext cx="60575" cy="52200"/>
              </a:xfrm>
              <a:custGeom>
                <a:rect b="b" l="l" r="r" t="t"/>
                <a:pathLst>
                  <a:path extrusionOk="0" h="2088" w="2423">
                    <a:moveTo>
                      <a:pt x="335" y="0"/>
                    </a:moveTo>
                    <a:lnTo>
                      <a:pt x="241" y="148"/>
                    </a:lnTo>
                    <a:cubicBezTo>
                      <a:pt x="188" y="228"/>
                      <a:pt x="107" y="348"/>
                      <a:pt x="67" y="415"/>
                    </a:cubicBezTo>
                    <a:lnTo>
                      <a:pt x="0" y="536"/>
                    </a:lnTo>
                    <a:lnTo>
                      <a:pt x="295" y="803"/>
                    </a:lnTo>
                    <a:cubicBezTo>
                      <a:pt x="469" y="950"/>
                      <a:pt x="924" y="1298"/>
                      <a:pt x="1325" y="1579"/>
                    </a:cubicBezTo>
                    <a:lnTo>
                      <a:pt x="2048" y="2088"/>
                    </a:lnTo>
                    <a:lnTo>
                      <a:pt x="2114" y="1967"/>
                    </a:lnTo>
                    <a:cubicBezTo>
                      <a:pt x="2181" y="1874"/>
                      <a:pt x="2235" y="1793"/>
                      <a:pt x="2315" y="1713"/>
                    </a:cubicBezTo>
                    <a:lnTo>
                      <a:pt x="2422" y="1593"/>
                    </a:lnTo>
                    <a:lnTo>
                      <a:pt x="2288" y="1472"/>
                    </a:lnTo>
                    <a:cubicBezTo>
                      <a:pt x="2222" y="1405"/>
                      <a:pt x="1793" y="1098"/>
                      <a:pt x="1352" y="777"/>
                    </a:cubicBezTo>
                    <a:cubicBezTo>
                      <a:pt x="910" y="442"/>
                      <a:pt x="495" y="148"/>
                      <a:pt x="428" y="94"/>
                    </a:cubicBezTo>
                    <a:lnTo>
                      <a:pt x="3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2"/>
              <p:cNvSpPr/>
              <p:nvPr/>
            </p:nvSpPr>
            <p:spPr>
              <a:xfrm>
                <a:off x="3384450" y="2408350"/>
                <a:ext cx="62575" cy="50025"/>
              </a:xfrm>
              <a:custGeom>
                <a:rect b="b" l="l" r="r" t="t"/>
                <a:pathLst>
                  <a:path extrusionOk="0" h="2001" w="2503">
                    <a:moveTo>
                      <a:pt x="349" y="1"/>
                    </a:moveTo>
                    <a:lnTo>
                      <a:pt x="175" y="215"/>
                    </a:lnTo>
                    <a:cubicBezTo>
                      <a:pt x="27" y="375"/>
                      <a:pt x="1" y="429"/>
                      <a:pt x="27" y="483"/>
                    </a:cubicBezTo>
                    <a:cubicBezTo>
                      <a:pt x="295" y="710"/>
                      <a:pt x="589" y="924"/>
                      <a:pt x="897" y="1111"/>
                    </a:cubicBezTo>
                    <a:cubicBezTo>
                      <a:pt x="1366" y="1419"/>
                      <a:pt x="1847" y="1754"/>
                      <a:pt x="1968" y="1861"/>
                    </a:cubicBezTo>
                    <a:cubicBezTo>
                      <a:pt x="2098" y="1963"/>
                      <a:pt x="2163" y="2001"/>
                      <a:pt x="2196" y="2001"/>
                    </a:cubicBezTo>
                    <a:cubicBezTo>
                      <a:pt x="2210" y="2001"/>
                      <a:pt x="2218" y="1994"/>
                      <a:pt x="2222" y="1981"/>
                    </a:cubicBezTo>
                    <a:cubicBezTo>
                      <a:pt x="2262" y="1914"/>
                      <a:pt x="2316" y="1834"/>
                      <a:pt x="2369" y="1781"/>
                    </a:cubicBezTo>
                    <a:lnTo>
                      <a:pt x="2503" y="1633"/>
                    </a:lnTo>
                    <a:lnTo>
                      <a:pt x="2329" y="1513"/>
                    </a:lnTo>
                    <a:cubicBezTo>
                      <a:pt x="2235" y="1433"/>
                      <a:pt x="1968" y="1232"/>
                      <a:pt x="1727" y="1058"/>
                    </a:cubicBezTo>
                    <a:cubicBezTo>
                      <a:pt x="1473" y="897"/>
                      <a:pt x="1071" y="576"/>
                      <a:pt x="817" y="375"/>
                    </a:cubicBezTo>
                    <a:lnTo>
                      <a:pt x="3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2"/>
              <p:cNvSpPr/>
              <p:nvPr/>
            </p:nvSpPr>
            <p:spPr>
              <a:xfrm>
                <a:off x="3333600" y="2424425"/>
                <a:ext cx="102725" cy="105725"/>
              </a:xfrm>
              <a:custGeom>
                <a:rect b="b" l="l" r="r" t="t"/>
                <a:pathLst>
                  <a:path extrusionOk="0" h="4229" w="4109">
                    <a:moveTo>
                      <a:pt x="2500" y="1093"/>
                    </a:moveTo>
                    <a:cubicBezTo>
                      <a:pt x="2616" y="1093"/>
                      <a:pt x="2730" y="1117"/>
                      <a:pt x="2838" y="1164"/>
                    </a:cubicBezTo>
                    <a:cubicBezTo>
                      <a:pt x="3400" y="1499"/>
                      <a:pt x="3105" y="2663"/>
                      <a:pt x="2302" y="3238"/>
                    </a:cubicBezTo>
                    <a:cubicBezTo>
                      <a:pt x="2142" y="3372"/>
                      <a:pt x="1954" y="3453"/>
                      <a:pt x="1754" y="3466"/>
                    </a:cubicBezTo>
                    <a:cubicBezTo>
                      <a:pt x="1720" y="3470"/>
                      <a:pt x="1688" y="3471"/>
                      <a:pt x="1657" y="3471"/>
                    </a:cubicBezTo>
                    <a:cubicBezTo>
                      <a:pt x="1114" y="3471"/>
                      <a:pt x="913" y="2929"/>
                      <a:pt x="1192" y="2208"/>
                    </a:cubicBezTo>
                    <a:cubicBezTo>
                      <a:pt x="1379" y="1793"/>
                      <a:pt x="1687" y="1445"/>
                      <a:pt x="2075" y="1204"/>
                    </a:cubicBezTo>
                    <a:cubicBezTo>
                      <a:pt x="2209" y="1130"/>
                      <a:pt x="2355" y="1093"/>
                      <a:pt x="2500" y="1093"/>
                    </a:cubicBezTo>
                    <a:close/>
                    <a:moveTo>
                      <a:pt x="1874" y="0"/>
                    </a:moveTo>
                    <a:cubicBezTo>
                      <a:pt x="1633" y="295"/>
                      <a:pt x="763" y="1526"/>
                      <a:pt x="389" y="2101"/>
                    </a:cubicBezTo>
                    <a:cubicBezTo>
                      <a:pt x="1" y="2717"/>
                      <a:pt x="14" y="2663"/>
                      <a:pt x="175" y="2810"/>
                    </a:cubicBezTo>
                    <a:cubicBezTo>
                      <a:pt x="322" y="2931"/>
                      <a:pt x="1821" y="4015"/>
                      <a:pt x="2048" y="4162"/>
                    </a:cubicBezTo>
                    <a:lnTo>
                      <a:pt x="2155" y="4229"/>
                    </a:lnTo>
                    <a:lnTo>
                      <a:pt x="2276" y="4068"/>
                    </a:lnTo>
                    <a:cubicBezTo>
                      <a:pt x="2342" y="3974"/>
                      <a:pt x="2583" y="3667"/>
                      <a:pt x="2797" y="3386"/>
                    </a:cubicBezTo>
                    <a:cubicBezTo>
                      <a:pt x="3185" y="2877"/>
                      <a:pt x="4042" y="1700"/>
                      <a:pt x="4069" y="1606"/>
                    </a:cubicBezTo>
                    <a:cubicBezTo>
                      <a:pt x="4109" y="1512"/>
                      <a:pt x="3962" y="1419"/>
                      <a:pt x="3105" y="830"/>
                    </a:cubicBezTo>
                    <a:cubicBezTo>
                      <a:pt x="2677" y="535"/>
                      <a:pt x="2235" y="228"/>
                      <a:pt x="2115" y="147"/>
                    </a:cubicBezTo>
                    <a:cubicBezTo>
                      <a:pt x="2035" y="80"/>
                      <a:pt x="1954" y="40"/>
                      <a:pt x="18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2"/>
              <p:cNvSpPr/>
              <p:nvPr/>
            </p:nvSpPr>
            <p:spPr>
              <a:xfrm>
                <a:off x="3396825" y="2392975"/>
                <a:ext cx="62925" cy="50875"/>
              </a:xfrm>
              <a:custGeom>
                <a:rect b="b" l="l" r="r" t="t"/>
                <a:pathLst>
                  <a:path extrusionOk="0" h="2035" w="2517">
                    <a:moveTo>
                      <a:pt x="429" y="0"/>
                    </a:moveTo>
                    <a:cubicBezTo>
                      <a:pt x="335" y="54"/>
                      <a:pt x="255" y="134"/>
                      <a:pt x="188" y="214"/>
                    </a:cubicBezTo>
                    <a:lnTo>
                      <a:pt x="1" y="428"/>
                    </a:lnTo>
                    <a:lnTo>
                      <a:pt x="375" y="763"/>
                    </a:lnTo>
                    <a:cubicBezTo>
                      <a:pt x="683" y="1044"/>
                      <a:pt x="1593" y="1713"/>
                      <a:pt x="2008" y="1994"/>
                    </a:cubicBezTo>
                    <a:cubicBezTo>
                      <a:pt x="2049" y="2018"/>
                      <a:pt x="2078" y="2034"/>
                      <a:pt x="2106" y="2034"/>
                    </a:cubicBezTo>
                    <a:cubicBezTo>
                      <a:pt x="2170" y="2034"/>
                      <a:pt x="2224" y="1951"/>
                      <a:pt x="2383" y="1700"/>
                    </a:cubicBezTo>
                    <a:cubicBezTo>
                      <a:pt x="2503" y="1512"/>
                      <a:pt x="2517" y="1459"/>
                      <a:pt x="2476" y="1419"/>
                    </a:cubicBezTo>
                    <a:cubicBezTo>
                      <a:pt x="2423" y="1379"/>
                      <a:pt x="2115" y="1164"/>
                      <a:pt x="1754" y="910"/>
                    </a:cubicBezTo>
                    <a:cubicBezTo>
                      <a:pt x="1392" y="656"/>
                      <a:pt x="951" y="362"/>
                      <a:pt x="777" y="228"/>
                    </a:cubicBezTo>
                    <a:cubicBezTo>
                      <a:pt x="670" y="134"/>
                      <a:pt x="549" y="67"/>
                      <a:pt x="4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2"/>
              <p:cNvSpPr/>
              <p:nvPr/>
            </p:nvSpPr>
            <p:spPr>
              <a:xfrm>
                <a:off x="3300150" y="2372225"/>
                <a:ext cx="176650" cy="208125"/>
              </a:xfrm>
              <a:custGeom>
                <a:rect b="b" l="l" r="r" t="t"/>
                <a:pathLst>
                  <a:path extrusionOk="0" h="8325" w="7066">
                    <a:moveTo>
                      <a:pt x="6384" y="201"/>
                    </a:moveTo>
                    <a:cubicBezTo>
                      <a:pt x="6571" y="215"/>
                      <a:pt x="6611" y="228"/>
                      <a:pt x="6691" y="335"/>
                    </a:cubicBezTo>
                    <a:lnTo>
                      <a:pt x="6691" y="322"/>
                    </a:lnTo>
                    <a:lnTo>
                      <a:pt x="6691" y="322"/>
                    </a:lnTo>
                    <a:cubicBezTo>
                      <a:pt x="6879" y="563"/>
                      <a:pt x="6892" y="496"/>
                      <a:pt x="6584" y="1459"/>
                    </a:cubicBezTo>
                    <a:cubicBezTo>
                      <a:pt x="6459" y="1879"/>
                      <a:pt x="6421" y="1991"/>
                      <a:pt x="6380" y="1991"/>
                    </a:cubicBezTo>
                    <a:cubicBezTo>
                      <a:pt x="6372" y="1991"/>
                      <a:pt x="6365" y="1987"/>
                      <a:pt x="6357" y="1981"/>
                    </a:cubicBezTo>
                    <a:cubicBezTo>
                      <a:pt x="6343" y="1981"/>
                      <a:pt x="6102" y="1807"/>
                      <a:pt x="5808" y="1606"/>
                    </a:cubicBezTo>
                    <a:cubicBezTo>
                      <a:pt x="4470" y="683"/>
                      <a:pt x="4564" y="777"/>
                      <a:pt x="4738" y="643"/>
                    </a:cubicBezTo>
                    <a:cubicBezTo>
                      <a:pt x="4804" y="576"/>
                      <a:pt x="4885" y="536"/>
                      <a:pt x="4952" y="482"/>
                    </a:cubicBezTo>
                    <a:cubicBezTo>
                      <a:pt x="5420" y="349"/>
                      <a:pt x="5902" y="255"/>
                      <a:pt x="6384" y="201"/>
                    </a:cubicBezTo>
                    <a:close/>
                    <a:moveTo>
                      <a:pt x="4296" y="817"/>
                    </a:moveTo>
                    <a:cubicBezTo>
                      <a:pt x="4416" y="884"/>
                      <a:pt x="4537" y="964"/>
                      <a:pt x="4644" y="1044"/>
                    </a:cubicBezTo>
                    <a:cubicBezTo>
                      <a:pt x="4818" y="1178"/>
                      <a:pt x="5259" y="1486"/>
                      <a:pt x="5621" y="1740"/>
                    </a:cubicBezTo>
                    <a:cubicBezTo>
                      <a:pt x="5982" y="1981"/>
                      <a:pt x="6303" y="2209"/>
                      <a:pt x="6343" y="2235"/>
                    </a:cubicBezTo>
                    <a:cubicBezTo>
                      <a:pt x="6370" y="2262"/>
                      <a:pt x="6370" y="2342"/>
                      <a:pt x="6250" y="2530"/>
                    </a:cubicBezTo>
                    <a:cubicBezTo>
                      <a:pt x="6092" y="2771"/>
                      <a:pt x="6037" y="2851"/>
                      <a:pt x="5974" y="2851"/>
                    </a:cubicBezTo>
                    <a:cubicBezTo>
                      <a:pt x="5946" y="2851"/>
                      <a:pt x="5916" y="2835"/>
                      <a:pt x="5875" y="2811"/>
                    </a:cubicBezTo>
                    <a:cubicBezTo>
                      <a:pt x="5460" y="2543"/>
                      <a:pt x="4550" y="1861"/>
                      <a:pt x="4242" y="1580"/>
                    </a:cubicBezTo>
                    <a:lnTo>
                      <a:pt x="3868" y="1245"/>
                    </a:lnTo>
                    <a:lnTo>
                      <a:pt x="4055" y="1031"/>
                    </a:lnTo>
                    <a:cubicBezTo>
                      <a:pt x="4122" y="951"/>
                      <a:pt x="4202" y="870"/>
                      <a:pt x="4296" y="817"/>
                    </a:cubicBezTo>
                    <a:close/>
                    <a:moveTo>
                      <a:pt x="3721" y="1446"/>
                    </a:moveTo>
                    <a:lnTo>
                      <a:pt x="4189" y="1807"/>
                    </a:lnTo>
                    <a:cubicBezTo>
                      <a:pt x="4443" y="2021"/>
                      <a:pt x="4858" y="2329"/>
                      <a:pt x="5085" y="2503"/>
                    </a:cubicBezTo>
                    <a:cubicBezTo>
                      <a:pt x="5326" y="2677"/>
                      <a:pt x="5607" y="2878"/>
                      <a:pt x="5701" y="2945"/>
                    </a:cubicBezTo>
                    <a:lnTo>
                      <a:pt x="5875" y="3078"/>
                    </a:lnTo>
                    <a:lnTo>
                      <a:pt x="5741" y="3212"/>
                    </a:lnTo>
                    <a:cubicBezTo>
                      <a:pt x="5688" y="3279"/>
                      <a:pt x="5634" y="3346"/>
                      <a:pt x="5594" y="3413"/>
                    </a:cubicBezTo>
                    <a:cubicBezTo>
                      <a:pt x="5590" y="3429"/>
                      <a:pt x="5582" y="3438"/>
                      <a:pt x="5567" y="3438"/>
                    </a:cubicBezTo>
                    <a:cubicBezTo>
                      <a:pt x="5535" y="3438"/>
                      <a:pt x="5469" y="3394"/>
                      <a:pt x="5340" y="3292"/>
                    </a:cubicBezTo>
                    <a:cubicBezTo>
                      <a:pt x="5219" y="3199"/>
                      <a:pt x="4724" y="2864"/>
                      <a:pt x="4269" y="2543"/>
                    </a:cubicBezTo>
                    <a:cubicBezTo>
                      <a:pt x="3961" y="2356"/>
                      <a:pt x="3667" y="2142"/>
                      <a:pt x="3386" y="1914"/>
                    </a:cubicBezTo>
                    <a:cubicBezTo>
                      <a:pt x="3359" y="1861"/>
                      <a:pt x="3386" y="1807"/>
                      <a:pt x="3547" y="1647"/>
                    </a:cubicBezTo>
                    <a:lnTo>
                      <a:pt x="3721" y="1446"/>
                    </a:lnTo>
                    <a:close/>
                    <a:moveTo>
                      <a:pt x="3212" y="2075"/>
                    </a:moveTo>
                    <a:cubicBezTo>
                      <a:pt x="3292" y="2115"/>
                      <a:pt x="3373" y="2155"/>
                      <a:pt x="3440" y="2222"/>
                    </a:cubicBezTo>
                    <a:cubicBezTo>
                      <a:pt x="3560" y="2302"/>
                      <a:pt x="4015" y="2610"/>
                      <a:pt x="4430" y="2904"/>
                    </a:cubicBezTo>
                    <a:cubicBezTo>
                      <a:pt x="5300" y="3493"/>
                      <a:pt x="5447" y="3614"/>
                      <a:pt x="5407" y="3694"/>
                    </a:cubicBezTo>
                    <a:lnTo>
                      <a:pt x="5407" y="3681"/>
                    </a:lnTo>
                    <a:cubicBezTo>
                      <a:pt x="5367" y="3774"/>
                      <a:pt x="4523" y="4952"/>
                      <a:pt x="4135" y="5460"/>
                    </a:cubicBezTo>
                    <a:cubicBezTo>
                      <a:pt x="3908" y="5741"/>
                      <a:pt x="3680" y="6049"/>
                      <a:pt x="3614" y="6143"/>
                    </a:cubicBezTo>
                    <a:lnTo>
                      <a:pt x="3493" y="6303"/>
                    </a:lnTo>
                    <a:lnTo>
                      <a:pt x="3386" y="6236"/>
                    </a:lnTo>
                    <a:cubicBezTo>
                      <a:pt x="3145" y="6089"/>
                      <a:pt x="1646" y="5005"/>
                      <a:pt x="1513" y="4885"/>
                    </a:cubicBezTo>
                    <a:cubicBezTo>
                      <a:pt x="1352" y="4738"/>
                      <a:pt x="1339" y="4791"/>
                      <a:pt x="1727" y="4176"/>
                    </a:cubicBezTo>
                    <a:cubicBezTo>
                      <a:pt x="2088" y="3600"/>
                      <a:pt x="2958" y="2369"/>
                      <a:pt x="3212" y="2075"/>
                    </a:cubicBezTo>
                    <a:close/>
                    <a:moveTo>
                      <a:pt x="1272" y="4938"/>
                    </a:moveTo>
                    <a:lnTo>
                      <a:pt x="1365" y="5032"/>
                    </a:lnTo>
                    <a:cubicBezTo>
                      <a:pt x="1419" y="5086"/>
                      <a:pt x="1834" y="5380"/>
                      <a:pt x="2289" y="5715"/>
                    </a:cubicBezTo>
                    <a:cubicBezTo>
                      <a:pt x="2730" y="6036"/>
                      <a:pt x="3159" y="6343"/>
                      <a:pt x="3225" y="6410"/>
                    </a:cubicBezTo>
                    <a:lnTo>
                      <a:pt x="3359" y="6531"/>
                    </a:lnTo>
                    <a:lnTo>
                      <a:pt x="3239" y="6651"/>
                    </a:lnTo>
                    <a:cubicBezTo>
                      <a:pt x="3172" y="6731"/>
                      <a:pt x="3118" y="6812"/>
                      <a:pt x="3051" y="6905"/>
                    </a:cubicBezTo>
                    <a:lnTo>
                      <a:pt x="2985" y="7026"/>
                    </a:lnTo>
                    <a:lnTo>
                      <a:pt x="2262" y="6517"/>
                    </a:lnTo>
                    <a:cubicBezTo>
                      <a:pt x="1861" y="6236"/>
                      <a:pt x="1406" y="5888"/>
                      <a:pt x="1232" y="5741"/>
                    </a:cubicBezTo>
                    <a:lnTo>
                      <a:pt x="937" y="5474"/>
                    </a:lnTo>
                    <a:lnTo>
                      <a:pt x="1004" y="5353"/>
                    </a:lnTo>
                    <a:cubicBezTo>
                      <a:pt x="1044" y="5286"/>
                      <a:pt x="1125" y="5166"/>
                      <a:pt x="1178" y="5086"/>
                    </a:cubicBezTo>
                    <a:lnTo>
                      <a:pt x="1272" y="4938"/>
                    </a:lnTo>
                    <a:close/>
                    <a:moveTo>
                      <a:pt x="817" y="5674"/>
                    </a:moveTo>
                    <a:lnTo>
                      <a:pt x="1178" y="5955"/>
                    </a:lnTo>
                    <a:cubicBezTo>
                      <a:pt x="1379" y="6116"/>
                      <a:pt x="1807" y="6424"/>
                      <a:pt x="2128" y="6665"/>
                    </a:cubicBezTo>
                    <a:cubicBezTo>
                      <a:pt x="2449" y="6892"/>
                      <a:pt x="2757" y="7106"/>
                      <a:pt x="2797" y="7146"/>
                    </a:cubicBezTo>
                    <a:cubicBezTo>
                      <a:pt x="2864" y="7200"/>
                      <a:pt x="2851" y="7213"/>
                      <a:pt x="2690" y="7401"/>
                    </a:cubicBezTo>
                    <a:cubicBezTo>
                      <a:pt x="2575" y="7535"/>
                      <a:pt x="2529" y="7580"/>
                      <a:pt x="2482" y="7580"/>
                    </a:cubicBezTo>
                    <a:cubicBezTo>
                      <a:pt x="2464" y="7580"/>
                      <a:pt x="2445" y="7573"/>
                      <a:pt x="2423" y="7561"/>
                    </a:cubicBezTo>
                    <a:cubicBezTo>
                      <a:pt x="2329" y="7534"/>
                      <a:pt x="1325" y="6839"/>
                      <a:pt x="857" y="6477"/>
                    </a:cubicBezTo>
                    <a:lnTo>
                      <a:pt x="563" y="6250"/>
                    </a:lnTo>
                    <a:lnTo>
                      <a:pt x="616" y="6089"/>
                    </a:lnTo>
                    <a:cubicBezTo>
                      <a:pt x="656" y="5996"/>
                      <a:pt x="696" y="5888"/>
                      <a:pt x="750" y="5808"/>
                    </a:cubicBezTo>
                    <a:lnTo>
                      <a:pt x="817" y="5674"/>
                    </a:lnTo>
                    <a:close/>
                    <a:moveTo>
                      <a:pt x="603" y="6544"/>
                    </a:moveTo>
                    <a:cubicBezTo>
                      <a:pt x="683" y="6584"/>
                      <a:pt x="750" y="6624"/>
                      <a:pt x="817" y="6691"/>
                    </a:cubicBezTo>
                    <a:cubicBezTo>
                      <a:pt x="897" y="6758"/>
                      <a:pt x="1232" y="7013"/>
                      <a:pt x="1553" y="7240"/>
                    </a:cubicBezTo>
                    <a:cubicBezTo>
                      <a:pt x="2182" y="7682"/>
                      <a:pt x="2208" y="7708"/>
                      <a:pt x="2101" y="7829"/>
                    </a:cubicBezTo>
                    <a:cubicBezTo>
                      <a:pt x="2061" y="7882"/>
                      <a:pt x="2021" y="7936"/>
                      <a:pt x="1981" y="7989"/>
                    </a:cubicBezTo>
                    <a:cubicBezTo>
                      <a:pt x="1935" y="8071"/>
                      <a:pt x="1909" y="8097"/>
                      <a:pt x="1862" y="8097"/>
                    </a:cubicBezTo>
                    <a:cubicBezTo>
                      <a:pt x="1841" y="8097"/>
                      <a:pt x="1815" y="8092"/>
                      <a:pt x="1780" y="8083"/>
                    </a:cubicBezTo>
                    <a:cubicBezTo>
                      <a:pt x="1446" y="8003"/>
                      <a:pt x="295" y="7200"/>
                      <a:pt x="268" y="7053"/>
                    </a:cubicBezTo>
                    <a:cubicBezTo>
                      <a:pt x="268" y="6972"/>
                      <a:pt x="563" y="6544"/>
                      <a:pt x="603" y="6544"/>
                    </a:cubicBezTo>
                    <a:close/>
                    <a:moveTo>
                      <a:pt x="6384" y="1"/>
                    </a:moveTo>
                    <a:cubicBezTo>
                      <a:pt x="5862" y="54"/>
                      <a:pt x="5353" y="148"/>
                      <a:pt x="4858" y="308"/>
                    </a:cubicBezTo>
                    <a:cubicBezTo>
                      <a:pt x="4764" y="362"/>
                      <a:pt x="4684" y="429"/>
                      <a:pt x="4617" y="496"/>
                    </a:cubicBezTo>
                    <a:cubicBezTo>
                      <a:pt x="4557" y="580"/>
                      <a:pt x="4465" y="632"/>
                      <a:pt x="4359" y="632"/>
                    </a:cubicBezTo>
                    <a:cubicBezTo>
                      <a:pt x="4347" y="632"/>
                      <a:pt x="4335" y="631"/>
                      <a:pt x="4323" y="630"/>
                    </a:cubicBezTo>
                    <a:lnTo>
                      <a:pt x="4162" y="630"/>
                    </a:lnTo>
                    <a:lnTo>
                      <a:pt x="3734" y="1111"/>
                    </a:lnTo>
                    <a:cubicBezTo>
                      <a:pt x="2864" y="2142"/>
                      <a:pt x="2061" y="3252"/>
                      <a:pt x="1339" y="4416"/>
                    </a:cubicBezTo>
                    <a:cubicBezTo>
                      <a:pt x="536" y="5715"/>
                      <a:pt x="308" y="6210"/>
                      <a:pt x="402" y="6343"/>
                    </a:cubicBezTo>
                    <a:cubicBezTo>
                      <a:pt x="429" y="6397"/>
                      <a:pt x="402" y="6464"/>
                      <a:pt x="255" y="6678"/>
                    </a:cubicBezTo>
                    <a:cubicBezTo>
                      <a:pt x="0" y="7079"/>
                      <a:pt x="0" y="7120"/>
                      <a:pt x="402" y="7454"/>
                    </a:cubicBezTo>
                    <a:cubicBezTo>
                      <a:pt x="864" y="7863"/>
                      <a:pt x="1638" y="8324"/>
                      <a:pt x="1865" y="8324"/>
                    </a:cubicBezTo>
                    <a:cubicBezTo>
                      <a:pt x="1868" y="8324"/>
                      <a:pt x="1871" y="8324"/>
                      <a:pt x="1874" y="8324"/>
                    </a:cubicBezTo>
                    <a:cubicBezTo>
                      <a:pt x="1981" y="8324"/>
                      <a:pt x="2168" y="8150"/>
                      <a:pt x="2289" y="7922"/>
                    </a:cubicBezTo>
                    <a:cubicBezTo>
                      <a:pt x="2356" y="7802"/>
                      <a:pt x="2382" y="7789"/>
                      <a:pt x="2489" y="7775"/>
                    </a:cubicBezTo>
                    <a:cubicBezTo>
                      <a:pt x="2663" y="7775"/>
                      <a:pt x="2770" y="7655"/>
                      <a:pt x="3333" y="6879"/>
                    </a:cubicBezTo>
                    <a:cubicBezTo>
                      <a:pt x="3547" y="6598"/>
                      <a:pt x="3948" y="6049"/>
                      <a:pt x="4242" y="5674"/>
                    </a:cubicBezTo>
                    <a:cubicBezTo>
                      <a:pt x="4738" y="5032"/>
                      <a:pt x="4952" y="4724"/>
                      <a:pt x="5661" y="3707"/>
                    </a:cubicBezTo>
                    <a:cubicBezTo>
                      <a:pt x="5835" y="3466"/>
                      <a:pt x="6116" y="3065"/>
                      <a:pt x="6303" y="2797"/>
                    </a:cubicBezTo>
                    <a:cubicBezTo>
                      <a:pt x="6584" y="2396"/>
                      <a:pt x="6638" y="2289"/>
                      <a:pt x="6624" y="2222"/>
                    </a:cubicBezTo>
                    <a:cubicBezTo>
                      <a:pt x="6638" y="2035"/>
                      <a:pt x="6691" y="1847"/>
                      <a:pt x="6745" y="1660"/>
                    </a:cubicBezTo>
                    <a:cubicBezTo>
                      <a:pt x="6986" y="951"/>
                      <a:pt x="7066" y="589"/>
                      <a:pt x="7039" y="482"/>
                    </a:cubicBezTo>
                    <a:cubicBezTo>
                      <a:pt x="6986" y="375"/>
                      <a:pt x="6919" y="282"/>
                      <a:pt x="6838" y="188"/>
                    </a:cubicBezTo>
                    <a:lnTo>
                      <a:pt x="6665"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2"/>
              <p:cNvSpPr/>
              <p:nvPr/>
            </p:nvSpPr>
            <p:spPr>
              <a:xfrm>
                <a:off x="3356350" y="2452050"/>
                <a:ext cx="62250" cy="59450"/>
              </a:xfrm>
              <a:custGeom>
                <a:rect b="b" l="l" r="r" t="t"/>
                <a:pathLst>
                  <a:path extrusionOk="0" h="2378" w="2490">
                    <a:moveTo>
                      <a:pt x="1612" y="200"/>
                    </a:moveTo>
                    <a:cubicBezTo>
                      <a:pt x="1706" y="200"/>
                      <a:pt x="1791" y="227"/>
                      <a:pt x="1861" y="287"/>
                    </a:cubicBezTo>
                    <a:cubicBezTo>
                      <a:pt x="2048" y="461"/>
                      <a:pt x="2061" y="835"/>
                      <a:pt x="1874" y="1223"/>
                    </a:cubicBezTo>
                    <a:cubicBezTo>
                      <a:pt x="1618" y="1775"/>
                      <a:pt x="1102" y="2159"/>
                      <a:pt x="751" y="2159"/>
                    </a:cubicBezTo>
                    <a:cubicBezTo>
                      <a:pt x="624" y="2159"/>
                      <a:pt x="519" y="2109"/>
                      <a:pt x="456" y="2000"/>
                    </a:cubicBezTo>
                    <a:cubicBezTo>
                      <a:pt x="349" y="1786"/>
                      <a:pt x="349" y="1545"/>
                      <a:pt x="442" y="1344"/>
                    </a:cubicBezTo>
                    <a:cubicBezTo>
                      <a:pt x="627" y="723"/>
                      <a:pt x="1203" y="200"/>
                      <a:pt x="1612" y="200"/>
                    </a:cubicBezTo>
                    <a:close/>
                    <a:moveTo>
                      <a:pt x="1584" y="0"/>
                    </a:moveTo>
                    <a:cubicBezTo>
                      <a:pt x="1442" y="0"/>
                      <a:pt x="1302" y="34"/>
                      <a:pt x="1178" y="99"/>
                    </a:cubicBezTo>
                    <a:cubicBezTo>
                      <a:pt x="777" y="340"/>
                      <a:pt x="469" y="688"/>
                      <a:pt x="295" y="1103"/>
                    </a:cubicBezTo>
                    <a:cubicBezTo>
                      <a:pt x="1" y="1832"/>
                      <a:pt x="220" y="2378"/>
                      <a:pt x="766" y="2378"/>
                    </a:cubicBezTo>
                    <a:cubicBezTo>
                      <a:pt x="791" y="2378"/>
                      <a:pt x="817" y="2377"/>
                      <a:pt x="844" y="2374"/>
                    </a:cubicBezTo>
                    <a:cubicBezTo>
                      <a:pt x="1044" y="2348"/>
                      <a:pt x="1245" y="2267"/>
                      <a:pt x="1392" y="2133"/>
                    </a:cubicBezTo>
                    <a:cubicBezTo>
                      <a:pt x="2195" y="1558"/>
                      <a:pt x="2490" y="394"/>
                      <a:pt x="1941" y="73"/>
                    </a:cubicBezTo>
                    <a:cubicBezTo>
                      <a:pt x="1825" y="24"/>
                      <a:pt x="1703" y="0"/>
                      <a:pt x="1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82" name="Google Shape;2782;p62"/>
          <p:cNvGrpSpPr/>
          <p:nvPr/>
        </p:nvGrpSpPr>
        <p:grpSpPr>
          <a:xfrm>
            <a:off x="1331327" y="2199835"/>
            <a:ext cx="613945" cy="621333"/>
            <a:chOff x="3240600" y="2606625"/>
            <a:chExt cx="178675" cy="180825"/>
          </a:xfrm>
        </p:grpSpPr>
        <p:sp>
          <p:nvSpPr>
            <p:cNvPr id="2783" name="Google Shape;2783;p62"/>
            <p:cNvSpPr/>
            <p:nvPr/>
          </p:nvSpPr>
          <p:spPr>
            <a:xfrm>
              <a:off x="3359700" y="2612100"/>
              <a:ext cx="55550" cy="54825"/>
            </a:xfrm>
            <a:custGeom>
              <a:rect b="b" l="l" r="r" t="t"/>
              <a:pathLst>
                <a:path extrusionOk="0" h="2193" w="2222">
                  <a:moveTo>
                    <a:pt x="1107" y="0"/>
                  </a:moveTo>
                  <a:cubicBezTo>
                    <a:pt x="833" y="0"/>
                    <a:pt x="567" y="114"/>
                    <a:pt x="255" y="348"/>
                  </a:cubicBezTo>
                  <a:cubicBezTo>
                    <a:pt x="161" y="415"/>
                    <a:pt x="81" y="482"/>
                    <a:pt x="0" y="549"/>
                  </a:cubicBezTo>
                  <a:cubicBezTo>
                    <a:pt x="0" y="549"/>
                    <a:pt x="148" y="669"/>
                    <a:pt x="322" y="803"/>
                  </a:cubicBezTo>
                  <a:cubicBezTo>
                    <a:pt x="736" y="1138"/>
                    <a:pt x="1098" y="1539"/>
                    <a:pt x="1405" y="1981"/>
                  </a:cubicBezTo>
                  <a:cubicBezTo>
                    <a:pt x="1494" y="2119"/>
                    <a:pt x="1537" y="2192"/>
                    <a:pt x="1585" y="2192"/>
                  </a:cubicBezTo>
                  <a:cubicBezTo>
                    <a:pt x="1639" y="2192"/>
                    <a:pt x="1699" y="2099"/>
                    <a:pt x="1834" y="1900"/>
                  </a:cubicBezTo>
                  <a:cubicBezTo>
                    <a:pt x="2168" y="1392"/>
                    <a:pt x="2222" y="897"/>
                    <a:pt x="1968" y="495"/>
                  </a:cubicBezTo>
                  <a:cubicBezTo>
                    <a:pt x="1834" y="241"/>
                    <a:pt x="1566" y="54"/>
                    <a:pt x="1272" y="14"/>
                  </a:cubicBezTo>
                  <a:cubicBezTo>
                    <a:pt x="1216" y="5"/>
                    <a:pt x="1162" y="0"/>
                    <a:pt x="1107" y="0"/>
                  </a:cubicBezTo>
                  <a:close/>
                </a:path>
              </a:pathLst>
            </a:custGeom>
            <a:solidFill>
              <a:srgbClr val="E74C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2"/>
            <p:cNvSpPr/>
            <p:nvPr/>
          </p:nvSpPr>
          <p:spPr>
            <a:xfrm>
              <a:off x="3348325" y="2629575"/>
              <a:ext cx="47200" cy="49275"/>
            </a:xfrm>
            <a:custGeom>
              <a:rect b="b" l="l" r="r" t="t"/>
              <a:pathLst>
                <a:path extrusionOk="0" h="1971" w="1888">
                  <a:moveTo>
                    <a:pt x="265" y="0"/>
                  </a:moveTo>
                  <a:cubicBezTo>
                    <a:pt x="254" y="0"/>
                    <a:pt x="246" y="3"/>
                    <a:pt x="241" y="10"/>
                  </a:cubicBezTo>
                  <a:cubicBezTo>
                    <a:pt x="201" y="64"/>
                    <a:pt x="161" y="117"/>
                    <a:pt x="107" y="158"/>
                  </a:cubicBezTo>
                  <a:cubicBezTo>
                    <a:pt x="0" y="238"/>
                    <a:pt x="0" y="251"/>
                    <a:pt x="67" y="291"/>
                  </a:cubicBezTo>
                  <a:lnTo>
                    <a:pt x="389" y="546"/>
                  </a:lnTo>
                  <a:cubicBezTo>
                    <a:pt x="763" y="853"/>
                    <a:pt x="1111" y="1215"/>
                    <a:pt x="1392" y="1616"/>
                  </a:cubicBezTo>
                  <a:cubicBezTo>
                    <a:pt x="1568" y="1885"/>
                    <a:pt x="1632" y="1970"/>
                    <a:pt x="1670" y="1970"/>
                  </a:cubicBezTo>
                  <a:cubicBezTo>
                    <a:pt x="1682" y="1970"/>
                    <a:pt x="1691" y="1963"/>
                    <a:pt x="1700" y="1951"/>
                  </a:cubicBezTo>
                  <a:cubicBezTo>
                    <a:pt x="1740" y="1897"/>
                    <a:pt x="1767" y="1857"/>
                    <a:pt x="1807" y="1817"/>
                  </a:cubicBezTo>
                  <a:cubicBezTo>
                    <a:pt x="1887" y="1723"/>
                    <a:pt x="1874" y="1670"/>
                    <a:pt x="1660" y="1308"/>
                  </a:cubicBezTo>
                  <a:cubicBezTo>
                    <a:pt x="1382" y="880"/>
                    <a:pt x="440" y="0"/>
                    <a:pt x="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2"/>
            <p:cNvSpPr/>
            <p:nvPr/>
          </p:nvSpPr>
          <p:spPr>
            <a:xfrm>
              <a:off x="3359700" y="2612100"/>
              <a:ext cx="55550" cy="54825"/>
            </a:xfrm>
            <a:custGeom>
              <a:rect b="b" l="l" r="r" t="t"/>
              <a:pathLst>
                <a:path extrusionOk="0" h="2193" w="2222">
                  <a:moveTo>
                    <a:pt x="1107" y="0"/>
                  </a:moveTo>
                  <a:cubicBezTo>
                    <a:pt x="833" y="0"/>
                    <a:pt x="567" y="114"/>
                    <a:pt x="255" y="348"/>
                  </a:cubicBezTo>
                  <a:cubicBezTo>
                    <a:pt x="161" y="415"/>
                    <a:pt x="81" y="482"/>
                    <a:pt x="0" y="549"/>
                  </a:cubicBezTo>
                  <a:cubicBezTo>
                    <a:pt x="0" y="549"/>
                    <a:pt x="148" y="669"/>
                    <a:pt x="322" y="803"/>
                  </a:cubicBezTo>
                  <a:cubicBezTo>
                    <a:pt x="736" y="1138"/>
                    <a:pt x="1098" y="1539"/>
                    <a:pt x="1405" y="1981"/>
                  </a:cubicBezTo>
                  <a:cubicBezTo>
                    <a:pt x="1494" y="2119"/>
                    <a:pt x="1537" y="2192"/>
                    <a:pt x="1585" y="2192"/>
                  </a:cubicBezTo>
                  <a:cubicBezTo>
                    <a:pt x="1639" y="2192"/>
                    <a:pt x="1699" y="2099"/>
                    <a:pt x="1834" y="1900"/>
                  </a:cubicBezTo>
                  <a:cubicBezTo>
                    <a:pt x="2168" y="1392"/>
                    <a:pt x="2222" y="897"/>
                    <a:pt x="1968" y="495"/>
                  </a:cubicBezTo>
                  <a:cubicBezTo>
                    <a:pt x="1834" y="241"/>
                    <a:pt x="1566" y="54"/>
                    <a:pt x="1272" y="14"/>
                  </a:cubicBezTo>
                  <a:cubicBezTo>
                    <a:pt x="1216" y="5"/>
                    <a:pt x="1162" y="0"/>
                    <a:pt x="11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2"/>
            <p:cNvSpPr/>
            <p:nvPr/>
          </p:nvSpPr>
          <p:spPr>
            <a:xfrm>
              <a:off x="3245950" y="2770375"/>
              <a:ext cx="12400" cy="12275"/>
            </a:xfrm>
            <a:custGeom>
              <a:rect b="b" l="l" r="r" t="t"/>
              <a:pathLst>
                <a:path extrusionOk="0" h="491" w="496">
                  <a:moveTo>
                    <a:pt x="44" y="1"/>
                  </a:moveTo>
                  <a:cubicBezTo>
                    <a:pt x="35" y="1"/>
                    <a:pt x="29" y="4"/>
                    <a:pt x="27" y="12"/>
                  </a:cubicBezTo>
                  <a:cubicBezTo>
                    <a:pt x="14" y="92"/>
                    <a:pt x="1" y="186"/>
                    <a:pt x="14" y="266"/>
                  </a:cubicBezTo>
                  <a:cubicBezTo>
                    <a:pt x="14" y="431"/>
                    <a:pt x="35" y="490"/>
                    <a:pt x="148" y="490"/>
                  </a:cubicBezTo>
                  <a:cubicBezTo>
                    <a:pt x="191" y="490"/>
                    <a:pt x="248" y="482"/>
                    <a:pt x="322" y="467"/>
                  </a:cubicBezTo>
                  <a:lnTo>
                    <a:pt x="496" y="440"/>
                  </a:lnTo>
                  <a:lnTo>
                    <a:pt x="375" y="280"/>
                  </a:lnTo>
                  <a:cubicBezTo>
                    <a:pt x="261" y="130"/>
                    <a:pt x="97" y="1"/>
                    <a:pt x="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2"/>
            <p:cNvSpPr/>
            <p:nvPr/>
          </p:nvSpPr>
          <p:spPr>
            <a:xfrm>
              <a:off x="3348325" y="2629575"/>
              <a:ext cx="47200" cy="49275"/>
            </a:xfrm>
            <a:custGeom>
              <a:rect b="b" l="l" r="r" t="t"/>
              <a:pathLst>
                <a:path extrusionOk="0" h="1971" w="1888">
                  <a:moveTo>
                    <a:pt x="265" y="0"/>
                  </a:moveTo>
                  <a:cubicBezTo>
                    <a:pt x="254" y="0"/>
                    <a:pt x="246" y="3"/>
                    <a:pt x="241" y="10"/>
                  </a:cubicBezTo>
                  <a:cubicBezTo>
                    <a:pt x="201" y="64"/>
                    <a:pt x="161" y="117"/>
                    <a:pt x="107" y="158"/>
                  </a:cubicBezTo>
                  <a:cubicBezTo>
                    <a:pt x="0" y="238"/>
                    <a:pt x="0" y="251"/>
                    <a:pt x="67" y="291"/>
                  </a:cubicBezTo>
                  <a:lnTo>
                    <a:pt x="389" y="546"/>
                  </a:lnTo>
                  <a:cubicBezTo>
                    <a:pt x="763" y="853"/>
                    <a:pt x="1111" y="1215"/>
                    <a:pt x="1392" y="1616"/>
                  </a:cubicBezTo>
                  <a:cubicBezTo>
                    <a:pt x="1568" y="1885"/>
                    <a:pt x="1632" y="1970"/>
                    <a:pt x="1670" y="1970"/>
                  </a:cubicBezTo>
                  <a:cubicBezTo>
                    <a:pt x="1682" y="1970"/>
                    <a:pt x="1691" y="1963"/>
                    <a:pt x="1700" y="1951"/>
                  </a:cubicBezTo>
                  <a:cubicBezTo>
                    <a:pt x="1740" y="1897"/>
                    <a:pt x="1767" y="1857"/>
                    <a:pt x="1807" y="1817"/>
                  </a:cubicBezTo>
                  <a:cubicBezTo>
                    <a:pt x="1887" y="1723"/>
                    <a:pt x="1874" y="1670"/>
                    <a:pt x="1660" y="1308"/>
                  </a:cubicBezTo>
                  <a:cubicBezTo>
                    <a:pt x="1382" y="880"/>
                    <a:pt x="440" y="0"/>
                    <a:pt x="2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8" name="Google Shape;2788;p62"/>
            <p:cNvGrpSpPr/>
            <p:nvPr/>
          </p:nvGrpSpPr>
          <p:grpSpPr>
            <a:xfrm>
              <a:off x="3240600" y="2606625"/>
              <a:ext cx="178675" cy="180825"/>
              <a:chOff x="3240600" y="2606625"/>
              <a:chExt cx="178675" cy="180825"/>
            </a:xfrm>
          </p:grpSpPr>
          <p:sp>
            <p:nvSpPr>
              <p:cNvPr id="2789" name="Google Shape;2789;p62"/>
              <p:cNvSpPr/>
              <p:nvPr/>
            </p:nvSpPr>
            <p:spPr>
              <a:xfrm>
                <a:off x="3261350" y="2639850"/>
                <a:ext cx="89000" cy="72950"/>
              </a:xfrm>
              <a:custGeom>
                <a:rect b="b" l="l" r="r" t="t"/>
                <a:pathLst>
                  <a:path extrusionOk="0" h="2918" w="3560">
                    <a:moveTo>
                      <a:pt x="3332" y="1"/>
                    </a:moveTo>
                    <a:cubicBezTo>
                      <a:pt x="3305" y="1"/>
                      <a:pt x="1526" y="1500"/>
                      <a:pt x="656" y="2276"/>
                    </a:cubicBezTo>
                    <a:cubicBezTo>
                      <a:pt x="348" y="2557"/>
                      <a:pt x="67" y="2798"/>
                      <a:pt x="40" y="2824"/>
                    </a:cubicBezTo>
                    <a:cubicBezTo>
                      <a:pt x="0" y="2851"/>
                      <a:pt x="0" y="2878"/>
                      <a:pt x="174" y="2891"/>
                    </a:cubicBezTo>
                    <a:lnTo>
                      <a:pt x="388" y="2918"/>
                    </a:lnTo>
                    <a:lnTo>
                      <a:pt x="1004" y="2396"/>
                    </a:lnTo>
                    <a:cubicBezTo>
                      <a:pt x="1338" y="2102"/>
                      <a:pt x="1660" y="1834"/>
                      <a:pt x="1713" y="1781"/>
                    </a:cubicBezTo>
                    <a:cubicBezTo>
                      <a:pt x="1793" y="1687"/>
                      <a:pt x="3386" y="295"/>
                      <a:pt x="3506" y="202"/>
                    </a:cubicBezTo>
                    <a:cubicBezTo>
                      <a:pt x="3560" y="161"/>
                      <a:pt x="3560" y="148"/>
                      <a:pt x="3466" y="81"/>
                    </a:cubicBezTo>
                    <a:cubicBezTo>
                      <a:pt x="3426" y="41"/>
                      <a:pt x="3372" y="14"/>
                      <a:pt x="3332" y="1"/>
                    </a:cubicBezTo>
                    <a:close/>
                  </a:path>
                </a:pathLst>
              </a:custGeom>
              <a:solidFill>
                <a:srgbClr val="298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2"/>
              <p:cNvSpPr/>
              <p:nvPr/>
            </p:nvSpPr>
            <p:spPr>
              <a:xfrm>
                <a:off x="3271725" y="2647200"/>
                <a:ext cx="106725" cy="100400"/>
              </a:xfrm>
              <a:custGeom>
                <a:rect b="b" l="l" r="r" t="t"/>
                <a:pathLst>
                  <a:path extrusionOk="0" h="4016" w="4269">
                    <a:moveTo>
                      <a:pt x="3295" y="1"/>
                    </a:moveTo>
                    <a:cubicBezTo>
                      <a:pt x="3271" y="1"/>
                      <a:pt x="3248" y="18"/>
                      <a:pt x="3212" y="55"/>
                    </a:cubicBezTo>
                    <a:cubicBezTo>
                      <a:pt x="3171" y="95"/>
                      <a:pt x="2850" y="376"/>
                      <a:pt x="2516" y="670"/>
                    </a:cubicBezTo>
                    <a:cubicBezTo>
                      <a:pt x="2181" y="978"/>
                      <a:pt x="1700" y="1393"/>
                      <a:pt x="1459" y="1607"/>
                    </a:cubicBezTo>
                    <a:cubicBezTo>
                      <a:pt x="1231" y="1834"/>
                      <a:pt x="790" y="2196"/>
                      <a:pt x="522" y="2437"/>
                    </a:cubicBezTo>
                    <a:lnTo>
                      <a:pt x="0" y="2851"/>
                    </a:lnTo>
                    <a:lnTo>
                      <a:pt x="107" y="3427"/>
                    </a:lnTo>
                    <a:cubicBezTo>
                      <a:pt x="134" y="3628"/>
                      <a:pt x="187" y="3828"/>
                      <a:pt x="241" y="4016"/>
                    </a:cubicBezTo>
                    <a:cubicBezTo>
                      <a:pt x="254" y="4016"/>
                      <a:pt x="562" y="4016"/>
                      <a:pt x="937" y="4002"/>
                    </a:cubicBezTo>
                    <a:lnTo>
                      <a:pt x="1606" y="3962"/>
                    </a:lnTo>
                    <a:lnTo>
                      <a:pt x="2195" y="3333"/>
                    </a:lnTo>
                    <a:cubicBezTo>
                      <a:pt x="2971" y="2504"/>
                      <a:pt x="3145" y="2316"/>
                      <a:pt x="3653" y="1701"/>
                    </a:cubicBezTo>
                    <a:cubicBezTo>
                      <a:pt x="3894" y="1420"/>
                      <a:pt x="4135" y="1139"/>
                      <a:pt x="4175" y="1085"/>
                    </a:cubicBezTo>
                    <a:lnTo>
                      <a:pt x="4269" y="978"/>
                    </a:lnTo>
                    <a:lnTo>
                      <a:pt x="4095" y="764"/>
                    </a:lnTo>
                    <a:cubicBezTo>
                      <a:pt x="3894" y="510"/>
                      <a:pt x="3667" y="269"/>
                      <a:pt x="3412" y="68"/>
                    </a:cubicBezTo>
                    <a:cubicBezTo>
                      <a:pt x="3354" y="25"/>
                      <a:pt x="3324" y="1"/>
                      <a:pt x="3295" y="1"/>
                    </a:cubicBezTo>
                    <a:close/>
                  </a:path>
                </a:pathLst>
              </a:custGeom>
              <a:solidFill>
                <a:srgbClr val="3498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2"/>
              <p:cNvSpPr/>
              <p:nvPr/>
            </p:nvSpPr>
            <p:spPr>
              <a:xfrm>
                <a:off x="3261350" y="2639850"/>
                <a:ext cx="89000" cy="72950"/>
              </a:xfrm>
              <a:custGeom>
                <a:rect b="b" l="l" r="r" t="t"/>
                <a:pathLst>
                  <a:path extrusionOk="0" h="2918" w="3560">
                    <a:moveTo>
                      <a:pt x="3332" y="1"/>
                    </a:moveTo>
                    <a:cubicBezTo>
                      <a:pt x="3305" y="1"/>
                      <a:pt x="1526" y="1500"/>
                      <a:pt x="656" y="2276"/>
                    </a:cubicBezTo>
                    <a:cubicBezTo>
                      <a:pt x="348" y="2557"/>
                      <a:pt x="67" y="2798"/>
                      <a:pt x="40" y="2824"/>
                    </a:cubicBezTo>
                    <a:cubicBezTo>
                      <a:pt x="0" y="2851"/>
                      <a:pt x="0" y="2878"/>
                      <a:pt x="174" y="2891"/>
                    </a:cubicBezTo>
                    <a:lnTo>
                      <a:pt x="388" y="2918"/>
                    </a:lnTo>
                    <a:lnTo>
                      <a:pt x="1004" y="2396"/>
                    </a:lnTo>
                    <a:cubicBezTo>
                      <a:pt x="1338" y="2102"/>
                      <a:pt x="1660" y="1834"/>
                      <a:pt x="1713" y="1781"/>
                    </a:cubicBezTo>
                    <a:cubicBezTo>
                      <a:pt x="1793" y="1687"/>
                      <a:pt x="3386" y="295"/>
                      <a:pt x="3506" y="202"/>
                    </a:cubicBezTo>
                    <a:cubicBezTo>
                      <a:pt x="3560" y="161"/>
                      <a:pt x="3560" y="148"/>
                      <a:pt x="3466" y="81"/>
                    </a:cubicBezTo>
                    <a:cubicBezTo>
                      <a:pt x="3426" y="41"/>
                      <a:pt x="3372" y="14"/>
                      <a:pt x="3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2"/>
              <p:cNvSpPr/>
              <p:nvPr/>
            </p:nvSpPr>
            <p:spPr>
              <a:xfrm>
                <a:off x="3316875" y="2676325"/>
                <a:ext cx="68600" cy="86450"/>
              </a:xfrm>
              <a:custGeom>
                <a:rect b="b" l="l" r="r" t="t"/>
                <a:pathLst>
                  <a:path extrusionOk="0" h="3458" w="2744">
                    <a:moveTo>
                      <a:pt x="2543" y="0"/>
                    </a:moveTo>
                    <a:cubicBezTo>
                      <a:pt x="2543" y="0"/>
                      <a:pt x="2316" y="281"/>
                      <a:pt x="2048" y="603"/>
                    </a:cubicBezTo>
                    <a:cubicBezTo>
                      <a:pt x="1780" y="937"/>
                      <a:pt x="1205" y="1579"/>
                      <a:pt x="790" y="2034"/>
                    </a:cubicBezTo>
                    <a:cubicBezTo>
                      <a:pt x="509" y="2329"/>
                      <a:pt x="241" y="2623"/>
                      <a:pt x="1" y="2944"/>
                    </a:cubicBezTo>
                    <a:cubicBezTo>
                      <a:pt x="1" y="3118"/>
                      <a:pt x="14" y="3279"/>
                      <a:pt x="67" y="3453"/>
                    </a:cubicBezTo>
                    <a:cubicBezTo>
                      <a:pt x="71" y="3456"/>
                      <a:pt x="75" y="3458"/>
                      <a:pt x="80" y="3458"/>
                    </a:cubicBezTo>
                    <a:cubicBezTo>
                      <a:pt x="94" y="3458"/>
                      <a:pt x="114" y="3443"/>
                      <a:pt x="134" y="3413"/>
                    </a:cubicBezTo>
                    <a:cubicBezTo>
                      <a:pt x="255" y="3239"/>
                      <a:pt x="549" y="2891"/>
                      <a:pt x="1138" y="2222"/>
                    </a:cubicBezTo>
                    <a:cubicBezTo>
                      <a:pt x="1713" y="1566"/>
                      <a:pt x="2597" y="509"/>
                      <a:pt x="2717" y="348"/>
                    </a:cubicBezTo>
                    <a:cubicBezTo>
                      <a:pt x="2744" y="308"/>
                      <a:pt x="2730" y="241"/>
                      <a:pt x="2664" y="148"/>
                    </a:cubicBezTo>
                    <a:cubicBezTo>
                      <a:pt x="2637" y="94"/>
                      <a:pt x="2597" y="41"/>
                      <a:pt x="25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2"/>
              <p:cNvSpPr/>
              <p:nvPr/>
            </p:nvSpPr>
            <p:spPr>
              <a:xfrm>
                <a:off x="3271725" y="2647200"/>
                <a:ext cx="106725" cy="100400"/>
              </a:xfrm>
              <a:custGeom>
                <a:rect b="b" l="l" r="r" t="t"/>
                <a:pathLst>
                  <a:path extrusionOk="0" h="4016" w="4269">
                    <a:moveTo>
                      <a:pt x="3295" y="1"/>
                    </a:moveTo>
                    <a:cubicBezTo>
                      <a:pt x="3271" y="1"/>
                      <a:pt x="3248" y="18"/>
                      <a:pt x="3212" y="55"/>
                    </a:cubicBezTo>
                    <a:cubicBezTo>
                      <a:pt x="3171" y="95"/>
                      <a:pt x="2850" y="376"/>
                      <a:pt x="2516" y="670"/>
                    </a:cubicBezTo>
                    <a:cubicBezTo>
                      <a:pt x="2181" y="978"/>
                      <a:pt x="1700" y="1393"/>
                      <a:pt x="1459" y="1607"/>
                    </a:cubicBezTo>
                    <a:cubicBezTo>
                      <a:pt x="1231" y="1834"/>
                      <a:pt x="790" y="2196"/>
                      <a:pt x="522" y="2437"/>
                    </a:cubicBezTo>
                    <a:lnTo>
                      <a:pt x="0" y="2851"/>
                    </a:lnTo>
                    <a:lnTo>
                      <a:pt x="107" y="3427"/>
                    </a:lnTo>
                    <a:cubicBezTo>
                      <a:pt x="134" y="3628"/>
                      <a:pt x="187" y="3828"/>
                      <a:pt x="241" y="4016"/>
                    </a:cubicBezTo>
                    <a:cubicBezTo>
                      <a:pt x="254" y="4016"/>
                      <a:pt x="562" y="4016"/>
                      <a:pt x="937" y="4002"/>
                    </a:cubicBezTo>
                    <a:lnTo>
                      <a:pt x="1606" y="3962"/>
                    </a:lnTo>
                    <a:lnTo>
                      <a:pt x="2195" y="3333"/>
                    </a:lnTo>
                    <a:cubicBezTo>
                      <a:pt x="2971" y="2504"/>
                      <a:pt x="3145" y="2316"/>
                      <a:pt x="3653" y="1701"/>
                    </a:cubicBezTo>
                    <a:cubicBezTo>
                      <a:pt x="3894" y="1420"/>
                      <a:pt x="4135" y="1139"/>
                      <a:pt x="4175" y="1085"/>
                    </a:cubicBezTo>
                    <a:lnTo>
                      <a:pt x="4269" y="978"/>
                    </a:lnTo>
                    <a:lnTo>
                      <a:pt x="4095" y="764"/>
                    </a:lnTo>
                    <a:cubicBezTo>
                      <a:pt x="3894" y="510"/>
                      <a:pt x="3667" y="269"/>
                      <a:pt x="3412" y="68"/>
                    </a:cubicBezTo>
                    <a:cubicBezTo>
                      <a:pt x="3354" y="25"/>
                      <a:pt x="3324" y="1"/>
                      <a:pt x="3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2"/>
              <p:cNvSpPr/>
              <p:nvPr/>
            </p:nvSpPr>
            <p:spPr>
              <a:xfrm>
                <a:off x="3246950" y="2717200"/>
                <a:ext cx="65925" cy="63200"/>
              </a:xfrm>
              <a:custGeom>
                <a:rect b="b" l="l" r="r" t="t"/>
                <a:pathLst>
                  <a:path extrusionOk="0" h="2528" w="2637">
                    <a:moveTo>
                      <a:pt x="521" y="0"/>
                    </a:moveTo>
                    <a:cubicBezTo>
                      <a:pt x="390" y="0"/>
                      <a:pt x="381" y="64"/>
                      <a:pt x="309" y="386"/>
                    </a:cubicBezTo>
                    <a:cubicBezTo>
                      <a:pt x="148" y="1015"/>
                      <a:pt x="1" y="1831"/>
                      <a:pt x="28" y="1858"/>
                    </a:cubicBezTo>
                    <a:cubicBezTo>
                      <a:pt x="81" y="1925"/>
                      <a:pt x="148" y="1978"/>
                      <a:pt x="215" y="2019"/>
                    </a:cubicBezTo>
                    <a:cubicBezTo>
                      <a:pt x="335" y="2112"/>
                      <a:pt x="442" y="2219"/>
                      <a:pt x="523" y="2340"/>
                    </a:cubicBezTo>
                    <a:cubicBezTo>
                      <a:pt x="630" y="2487"/>
                      <a:pt x="683" y="2527"/>
                      <a:pt x="750" y="2527"/>
                    </a:cubicBezTo>
                    <a:cubicBezTo>
                      <a:pt x="1379" y="2420"/>
                      <a:pt x="2008" y="2273"/>
                      <a:pt x="2637" y="2085"/>
                    </a:cubicBezTo>
                    <a:cubicBezTo>
                      <a:pt x="2637" y="1858"/>
                      <a:pt x="2610" y="1630"/>
                      <a:pt x="2543" y="1416"/>
                    </a:cubicBezTo>
                    <a:cubicBezTo>
                      <a:pt x="2504" y="1397"/>
                      <a:pt x="2465" y="1384"/>
                      <a:pt x="2426" y="1384"/>
                    </a:cubicBezTo>
                    <a:cubicBezTo>
                      <a:pt x="2411" y="1384"/>
                      <a:pt x="2397" y="1386"/>
                      <a:pt x="2383" y="1390"/>
                    </a:cubicBezTo>
                    <a:cubicBezTo>
                      <a:pt x="2099" y="1409"/>
                      <a:pt x="1822" y="1422"/>
                      <a:pt x="1547" y="1422"/>
                    </a:cubicBezTo>
                    <a:cubicBezTo>
                      <a:pt x="1446" y="1422"/>
                      <a:pt x="1346" y="1420"/>
                      <a:pt x="1245" y="1416"/>
                    </a:cubicBezTo>
                    <a:cubicBezTo>
                      <a:pt x="1178" y="1416"/>
                      <a:pt x="1111" y="1403"/>
                      <a:pt x="1058" y="1363"/>
                    </a:cubicBezTo>
                    <a:cubicBezTo>
                      <a:pt x="991" y="1122"/>
                      <a:pt x="938" y="895"/>
                      <a:pt x="897" y="654"/>
                    </a:cubicBezTo>
                    <a:lnTo>
                      <a:pt x="777" y="11"/>
                    </a:lnTo>
                    <a:lnTo>
                      <a:pt x="670" y="11"/>
                    </a:lnTo>
                    <a:cubicBezTo>
                      <a:pt x="607" y="5"/>
                      <a:pt x="559" y="0"/>
                      <a:pt x="5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2"/>
              <p:cNvSpPr/>
              <p:nvPr/>
            </p:nvSpPr>
            <p:spPr>
              <a:xfrm>
                <a:off x="3240600" y="2606625"/>
                <a:ext cx="178675" cy="180825"/>
              </a:xfrm>
              <a:custGeom>
                <a:rect b="b" l="l" r="r" t="t"/>
                <a:pathLst>
                  <a:path extrusionOk="0" h="7233" w="7147">
                    <a:moveTo>
                      <a:pt x="5871" y="219"/>
                    </a:moveTo>
                    <a:cubicBezTo>
                      <a:pt x="5926" y="219"/>
                      <a:pt x="5980" y="224"/>
                      <a:pt x="6036" y="233"/>
                    </a:cubicBezTo>
                    <a:cubicBezTo>
                      <a:pt x="6330" y="273"/>
                      <a:pt x="6584" y="447"/>
                      <a:pt x="6732" y="714"/>
                    </a:cubicBezTo>
                    <a:cubicBezTo>
                      <a:pt x="6986" y="1116"/>
                      <a:pt x="6932" y="1611"/>
                      <a:pt x="6584" y="2106"/>
                    </a:cubicBezTo>
                    <a:cubicBezTo>
                      <a:pt x="6451" y="2310"/>
                      <a:pt x="6395" y="2403"/>
                      <a:pt x="6345" y="2403"/>
                    </a:cubicBezTo>
                    <a:cubicBezTo>
                      <a:pt x="6299" y="2403"/>
                      <a:pt x="6259" y="2326"/>
                      <a:pt x="6169" y="2186"/>
                    </a:cubicBezTo>
                    <a:cubicBezTo>
                      <a:pt x="5862" y="1745"/>
                      <a:pt x="5487" y="1357"/>
                      <a:pt x="5072" y="1022"/>
                    </a:cubicBezTo>
                    <a:cubicBezTo>
                      <a:pt x="4912" y="888"/>
                      <a:pt x="4764" y="768"/>
                      <a:pt x="4764" y="768"/>
                    </a:cubicBezTo>
                    <a:cubicBezTo>
                      <a:pt x="4845" y="688"/>
                      <a:pt x="4925" y="621"/>
                      <a:pt x="5005" y="567"/>
                    </a:cubicBezTo>
                    <a:cubicBezTo>
                      <a:pt x="5329" y="333"/>
                      <a:pt x="5597" y="219"/>
                      <a:pt x="5871" y="219"/>
                    </a:cubicBezTo>
                    <a:close/>
                    <a:moveTo>
                      <a:pt x="4571" y="918"/>
                    </a:moveTo>
                    <a:cubicBezTo>
                      <a:pt x="4736" y="918"/>
                      <a:pt x="5678" y="1799"/>
                      <a:pt x="5955" y="2240"/>
                    </a:cubicBezTo>
                    <a:cubicBezTo>
                      <a:pt x="6169" y="2588"/>
                      <a:pt x="6196" y="2641"/>
                      <a:pt x="6116" y="2735"/>
                    </a:cubicBezTo>
                    <a:lnTo>
                      <a:pt x="6103" y="2735"/>
                    </a:lnTo>
                    <a:cubicBezTo>
                      <a:pt x="6076" y="2775"/>
                      <a:pt x="6022" y="2842"/>
                      <a:pt x="5996" y="2869"/>
                    </a:cubicBezTo>
                    <a:cubicBezTo>
                      <a:pt x="5990" y="2874"/>
                      <a:pt x="5985" y="2878"/>
                      <a:pt x="5977" y="2878"/>
                    </a:cubicBezTo>
                    <a:cubicBezTo>
                      <a:pt x="5946" y="2878"/>
                      <a:pt x="5882" y="2814"/>
                      <a:pt x="5688" y="2534"/>
                    </a:cubicBezTo>
                    <a:cubicBezTo>
                      <a:pt x="5407" y="2133"/>
                      <a:pt x="5072" y="1771"/>
                      <a:pt x="4684" y="1464"/>
                    </a:cubicBezTo>
                    <a:lnTo>
                      <a:pt x="4363" y="1209"/>
                    </a:lnTo>
                    <a:cubicBezTo>
                      <a:pt x="4296" y="1169"/>
                      <a:pt x="4296" y="1156"/>
                      <a:pt x="4403" y="1076"/>
                    </a:cubicBezTo>
                    <a:cubicBezTo>
                      <a:pt x="4457" y="1035"/>
                      <a:pt x="4497" y="982"/>
                      <a:pt x="4550" y="928"/>
                    </a:cubicBezTo>
                    <a:cubicBezTo>
                      <a:pt x="4554" y="921"/>
                      <a:pt x="4561" y="918"/>
                      <a:pt x="4571" y="918"/>
                    </a:cubicBezTo>
                    <a:close/>
                    <a:moveTo>
                      <a:pt x="4162" y="1330"/>
                    </a:moveTo>
                    <a:cubicBezTo>
                      <a:pt x="4162" y="1330"/>
                      <a:pt x="4162" y="1330"/>
                      <a:pt x="4162" y="1330"/>
                    </a:cubicBezTo>
                    <a:cubicBezTo>
                      <a:pt x="4202" y="1343"/>
                      <a:pt x="4256" y="1370"/>
                      <a:pt x="4296" y="1410"/>
                    </a:cubicBezTo>
                    <a:cubicBezTo>
                      <a:pt x="4390" y="1477"/>
                      <a:pt x="4390" y="1490"/>
                      <a:pt x="4336" y="1531"/>
                    </a:cubicBezTo>
                    <a:cubicBezTo>
                      <a:pt x="4216" y="1624"/>
                      <a:pt x="2623" y="3016"/>
                      <a:pt x="2543" y="3110"/>
                    </a:cubicBezTo>
                    <a:cubicBezTo>
                      <a:pt x="2490" y="3163"/>
                      <a:pt x="2182" y="3431"/>
                      <a:pt x="1834" y="3725"/>
                    </a:cubicBezTo>
                    <a:lnTo>
                      <a:pt x="1218" y="4247"/>
                    </a:lnTo>
                    <a:lnTo>
                      <a:pt x="1004" y="4220"/>
                    </a:lnTo>
                    <a:cubicBezTo>
                      <a:pt x="844" y="4207"/>
                      <a:pt x="803" y="4193"/>
                      <a:pt x="857" y="4153"/>
                    </a:cubicBezTo>
                    <a:cubicBezTo>
                      <a:pt x="897" y="4127"/>
                      <a:pt x="1178" y="3886"/>
                      <a:pt x="1486" y="3605"/>
                    </a:cubicBezTo>
                    <a:cubicBezTo>
                      <a:pt x="2352" y="2845"/>
                      <a:pt x="4120" y="1330"/>
                      <a:pt x="4162" y="1330"/>
                    </a:cubicBezTo>
                    <a:close/>
                    <a:moveTo>
                      <a:pt x="4538" y="1629"/>
                    </a:moveTo>
                    <a:cubicBezTo>
                      <a:pt x="4567" y="1629"/>
                      <a:pt x="4601" y="1649"/>
                      <a:pt x="4657" y="1691"/>
                    </a:cubicBezTo>
                    <a:cubicBezTo>
                      <a:pt x="4912" y="1892"/>
                      <a:pt x="5139" y="2133"/>
                      <a:pt x="5340" y="2387"/>
                    </a:cubicBezTo>
                    <a:lnTo>
                      <a:pt x="5500" y="2601"/>
                    </a:lnTo>
                    <a:lnTo>
                      <a:pt x="5420" y="2708"/>
                    </a:lnTo>
                    <a:cubicBezTo>
                      <a:pt x="5367" y="2762"/>
                      <a:pt x="5139" y="3043"/>
                      <a:pt x="4898" y="3324"/>
                    </a:cubicBezTo>
                    <a:cubicBezTo>
                      <a:pt x="4376" y="3939"/>
                      <a:pt x="4216" y="4127"/>
                      <a:pt x="3426" y="4956"/>
                    </a:cubicBezTo>
                    <a:lnTo>
                      <a:pt x="2851" y="5599"/>
                    </a:lnTo>
                    <a:lnTo>
                      <a:pt x="2182" y="5625"/>
                    </a:lnTo>
                    <a:cubicBezTo>
                      <a:pt x="1907" y="5645"/>
                      <a:pt x="1676" y="5657"/>
                      <a:pt x="1561" y="5657"/>
                    </a:cubicBezTo>
                    <a:cubicBezTo>
                      <a:pt x="1519" y="5657"/>
                      <a:pt x="1493" y="5656"/>
                      <a:pt x="1486" y="5652"/>
                    </a:cubicBezTo>
                    <a:cubicBezTo>
                      <a:pt x="1432" y="5465"/>
                      <a:pt x="1379" y="5264"/>
                      <a:pt x="1352" y="5063"/>
                    </a:cubicBezTo>
                    <a:lnTo>
                      <a:pt x="1245" y="4488"/>
                    </a:lnTo>
                    <a:lnTo>
                      <a:pt x="1767" y="4060"/>
                    </a:lnTo>
                    <a:cubicBezTo>
                      <a:pt x="2048" y="3832"/>
                      <a:pt x="2476" y="3457"/>
                      <a:pt x="2704" y="3243"/>
                    </a:cubicBezTo>
                    <a:cubicBezTo>
                      <a:pt x="2945" y="3029"/>
                      <a:pt x="3413" y="2601"/>
                      <a:pt x="3761" y="2307"/>
                    </a:cubicBezTo>
                    <a:cubicBezTo>
                      <a:pt x="4095" y="1999"/>
                      <a:pt x="4416" y="1718"/>
                      <a:pt x="4457" y="1678"/>
                    </a:cubicBezTo>
                    <a:cubicBezTo>
                      <a:pt x="4489" y="1646"/>
                      <a:pt x="4511" y="1629"/>
                      <a:pt x="4538" y="1629"/>
                    </a:cubicBezTo>
                    <a:close/>
                    <a:moveTo>
                      <a:pt x="5594" y="2788"/>
                    </a:moveTo>
                    <a:cubicBezTo>
                      <a:pt x="5634" y="2829"/>
                      <a:pt x="5674" y="2882"/>
                      <a:pt x="5701" y="2936"/>
                    </a:cubicBezTo>
                    <a:cubicBezTo>
                      <a:pt x="5768" y="3043"/>
                      <a:pt x="5795" y="3096"/>
                      <a:pt x="5768" y="3136"/>
                    </a:cubicBezTo>
                    <a:lnTo>
                      <a:pt x="5755" y="3136"/>
                    </a:lnTo>
                    <a:cubicBezTo>
                      <a:pt x="5634" y="3310"/>
                      <a:pt x="4738" y="4367"/>
                      <a:pt x="4176" y="5023"/>
                    </a:cubicBezTo>
                    <a:cubicBezTo>
                      <a:pt x="3614" y="5665"/>
                      <a:pt x="3306" y="6027"/>
                      <a:pt x="3172" y="6214"/>
                    </a:cubicBezTo>
                    <a:cubicBezTo>
                      <a:pt x="3152" y="6234"/>
                      <a:pt x="3133" y="6246"/>
                      <a:pt x="3118" y="6246"/>
                    </a:cubicBezTo>
                    <a:cubicBezTo>
                      <a:pt x="3113" y="6246"/>
                      <a:pt x="3109" y="6244"/>
                      <a:pt x="3105" y="6241"/>
                    </a:cubicBezTo>
                    <a:cubicBezTo>
                      <a:pt x="3065" y="6080"/>
                      <a:pt x="3038" y="5906"/>
                      <a:pt x="3038" y="5732"/>
                    </a:cubicBezTo>
                    <a:cubicBezTo>
                      <a:pt x="3279" y="5425"/>
                      <a:pt x="3547" y="5117"/>
                      <a:pt x="3828" y="4836"/>
                    </a:cubicBezTo>
                    <a:cubicBezTo>
                      <a:pt x="4256" y="4367"/>
                      <a:pt x="4818" y="3725"/>
                      <a:pt x="5086" y="3404"/>
                    </a:cubicBezTo>
                    <a:cubicBezTo>
                      <a:pt x="5353" y="3069"/>
                      <a:pt x="5594" y="2802"/>
                      <a:pt x="5594" y="2788"/>
                    </a:cubicBezTo>
                    <a:close/>
                    <a:moveTo>
                      <a:pt x="775" y="4410"/>
                    </a:moveTo>
                    <a:cubicBezTo>
                      <a:pt x="813" y="4410"/>
                      <a:pt x="861" y="4415"/>
                      <a:pt x="924" y="4421"/>
                    </a:cubicBezTo>
                    <a:lnTo>
                      <a:pt x="1044" y="4421"/>
                    </a:lnTo>
                    <a:lnTo>
                      <a:pt x="1151" y="5063"/>
                    </a:lnTo>
                    <a:cubicBezTo>
                      <a:pt x="1192" y="5304"/>
                      <a:pt x="1245" y="5532"/>
                      <a:pt x="1312" y="5759"/>
                    </a:cubicBezTo>
                    <a:cubicBezTo>
                      <a:pt x="1365" y="5799"/>
                      <a:pt x="1432" y="5826"/>
                      <a:pt x="1499" y="5826"/>
                    </a:cubicBezTo>
                    <a:cubicBezTo>
                      <a:pt x="1600" y="5830"/>
                      <a:pt x="1701" y="5831"/>
                      <a:pt x="1803" y="5831"/>
                    </a:cubicBezTo>
                    <a:cubicBezTo>
                      <a:pt x="2081" y="5831"/>
                      <a:pt x="2362" y="5819"/>
                      <a:pt x="2637" y="5799"/>
                    </a:cubicBezTo>
                    <a:cubicBezTo>
                      <a:pt x="2659" y="5794"/>
                      <a:pt x="2681" y="5790"/>
                      <a:pt x="2703" y="5790"/>
                    </a:cubicBezTo>
                    <a:cubicBezTo>
                      <a:pt x="2735" y="5790"/>
                      <a:pt x="2766" y="5797"/>
                      <a:pt x="2797" y="5813"/>
                    </a:cubicBezTo>
                    <a:cubicBezTo>
                      <a:pt x="2864" y="6027"/>
                      <a:pt x="2891" y="6268"/>
                      <a:pt x="2891" y="6495"/>
                    </a:cubicBezTo>
                    <a:lnTo>
                      <a:pt x="2878" y="6495"/>
                    </a:lnTo>
                    <a:cubicBezTo>
                      <a:pt x="2262" y="6682"/>
                      <a:pt x="1633" y="6830"/>
                      <a:pt x="1004" y="6937"/>
                    </a:cubicBezTo>
                    <a:cubicBezTo>
                      <a:pt x="937" y="6937"/>
                      <a:pt x="884" y="6897"/>
                      <a:pt x="790" y="6749"/>
                    </a:cubicBezTo>
                    <a:cubicBezTo>
                      <a:pt x="696" y="6629"/>
                      <a:pt x="589" y="6522"/>
                      <a:pt x="482" y="6428"/>
                    </a:cubicBezTo>
                    <a:cubicBezTo>
                      <a:pt x="415" y="6375"/>
                      <a:pt x="348" y="6335"/>
                      <a:pt x="282" y="6268"/>
                    </a:cubicBezTo>
                    <a:cubicBezTo>
                      <a:pt x="255" y="6241"/>
                      <a:pt x="415" y="5425"/>
                      <a:pt x="563" y="4796"/>
                    </a:cubicBezTo>
                    <a:cubicBezTo>
                      <a:pt x="635" y="4474"/>
                      <a:pt x="644" y="4410"/>
                      <a:pt x="775" y="4410"/>
                    </a:cubicBezTo>
                    <a:close/>
                    <a:moveTo>
                      <a:pt x="258" y="6551"/>
                    </a:moveTo>
                    <a:cubicBezTo>
                      <a:pt x="311" y="6551"/>
                      <a:pt x="475" y="6680"/>
                      <a:pt x="589" y="6830"/>
                    </a:cubicBezTo>
                    <a:lnTo>
                      <a:pt x="710" y="6990"/>
                    </a:lnTo>
                    <a:lnTo>
                      <a:pt x="536" y="7017"/>
                    </a:lnTo>
                    <a:cubicBezTo>
                      <a:pt x="462" y="7032"/>
                      <a:pt x="405" y="7040"/>
                      <a:pt x="362" y="7040"/>
                    </a:cubicBezTo>
                    <a:cubicBezTo>
                      <a:pt x="249" y="7040"/>
                      <a:pt x="228" y="6981"/>
                      <a:pt x="228" y="6816"/>
                    </a:cubicBezTo>
                    <a:cubicBezTo>
                      <a:pt x="215" y="6736"/>
                      <a:pt x="228" y="6642"/>
                      <a:pt x="241" y="6562"/>
                    </a:cubicBezTo>
                    <a:cubicBezTo>
                      <a:pt x="243" y="6554"/>
                      <a:pt x="249" y="6551"/>
                      <a:pt x="258" y="6551"/>
                    </a:cubicBezTo>
                    <a:close/>
                    <a:moveTo>
                      <a:pt x="5891" y="1"/>
                    </a:moveTo>
                    <a:cubicBezTo>
                      <a:pt x="5424" y="1"/>
                      <a:pt x="4983" y="262"/>
                      <a:pt x="4135" y="1022"/>
                    </a:cubicBezTo>
                    <a:cubicBezTo>
                      <a:pt x="3935" y="1209"/>
                      <a:pt x="3279" y="1785"/>
                      <a:pt x="2664" y="2307"/>
                    </a:cubicBezTo>
                    <a:cubicBezTo>
                      <a:pt x="2061" y="2842"/>
                      <a:pt x="1312" y="3484"/>
                      <a:pt x="1018" y="3752"/>
                    </a:cubicBezTo>
                    <a:lnTo>
                      <a:pt x="482" y="4234"/>
                    </a:lnTo>
                    <a:lnTo>
                      <a:pt x="402" y="4501"/>
                    </a:lnTo>
                    <a:cubicBezTo>
                      <a:pt x="308" y="4836"/>
                      <a:pt x="67" y="6053"/>
                      <a:pt x="27" y="6428"/>
                    </a:cubicBezTo>
                    <a:cubicBezTo>
                      <a:pt x="14" y="6575"/>
                      <a:pt x="1" y="6723"/>
                      <a:pt x="1" y="6883"/>
                    </a:cubicBezTo>
                    <a:cubicBezTo>
                      <a:pt x="27" y="7124"/>
                      <a:pt x="81" y="7204"/>
                      <a:pt x="308" y="7231"/>
                    </a:cubicBezTo>
                    <a:cubicBezTo>
                      <a:pt x="319" y="7232"/>
                      <a:pt x="331" y="7233"/>
                      <a:pt x="345" y="7233"/>
                    </a:cubicBezTo>
                    <a:cubicBezTo>
                      <a:pt x="704" y="7233"/>
                      <a:pt x="2299" y="6915"/>
                      <a:pt x="2904" y="6709"/>
                    </a:cubicBezTo>
                    <a:lnTo>
                      <a:pt x="3118" y="6642"/>
                    </a:lnTo>
                    <a:lnTo>
                      <a:pt x="3480" y="6174"/>
                    </a:lnTo>
                    <a:cubicBezTo>
                      <a:pt x="3681" y="5920"/>
                      <a:pt x="4082" y="5451"/>
                      <a:pt x="4363" y="5130"/>
                    </a:cubicBezTo>
                    <a:cubicBezTo>
                      <a:pt x="4644" y="4809"/>
                      <a:pt x="5099" y="4274"/>
                      <a:pt x="5380" y="3939"/>
                    </a:cubicBezTo>
                    <a:cubicBezTo>
                      <a:pt x="5648" y="3618"/>
                      <a:pt x="6022" y="3176"/>
                      <a:pt x="6196" y="2962"/>
                    </a:cubicBezTo>
                    <a:cubicBezTo>
                      <a:pt x="6825" y="2226"/>
                      <a:pt x="7026" y="1905"/>
                      <a:pt x="7093" y="1464"/>
                    </a:cubicBezTo>
                    <a:cubicBezTo>
                      <a:pt x="7146" y="1102"/>
                      <a:pt x="7093" y="902"/>
                      <a:pt x="6865" y="554"/>
                    </a:cubicBezTo>
                    <a:cubicBezTo>
                      <a:pt x="6598" y="166"/>
                      <a:pt x="6384" y="32"/>
                      <a:pt x="5996" y="5"/>
                    </a:cubicBezTo>
                    <a:cubicBezTo>
                      <a:pt x="5960" y="2"/>
                      <a:pt x="5926" y="1"/>
                      <a:pt x="589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96" name="Google Shape;2796;p62"/>
          <p:cNvGrpSpPr/>
          <p:nvPr/>
        </p:nvGrpSpPr>
        <p:grpSpPr>
          <a:xfrm>
            <a:off x="5214671" y="2107214"/>
            <a:ext cx="670787" cy="806575"/>
            <a:chOff x="3428950" y="2421400"/>
            <a:chExt cx="183025" cy="220075"/>
          </a:xfrm>
        </p:grpSpPr>
        <p:sp>
          <p:nvSpPr>
            <p:cNvPr id="2797" name="Google Shape;2797;p62"/>
            <p:cNvSpPr/>
            <p:nvPr/>
          </p:nvSpPr>
          <p:spPr>
            <a:xfrm>
              <a:off x="3508900" y="2472900"/>
              <a:ext cx="98700" cy="161350"/>
            </a:xfrm>
            <a:custGeom>
              <a:rect b="b" l="l" r="r" t="t"/>
              <a:pathLst>
                <a:path extrusionOk="0" h="6454" w="3948">
                  <a:moveTo>
                    <a:pt x="3590" y="1"/>
                  </a:moveTo>
                  <a:cubicBezTo>
                    <a:pt x="3589" y="1"/>
                    <a:pt x="3588" y="1"/>
                    <a:pt x="3587" y="1"/>
                  </a:cubicBezTo>
                  <a:cubicBezTo>
                    <a:pt x="3533" y="28"/>
                    <a:pt x="2730" y="965"/>
                    <a:pt x="1713" y="2183"/>
                  </a:cubicBezTo>
                  <a:cubicBezTo>
                    <a:pt x="1165" y="2838"/>
                    <a:pt x="563" y="3574"/>
                    <a:pt x="362" y="3802"/>
                  </a:cubicBezTo>
                  <a:lnTo>
                    <a:pt x="1" y="4230"/>
                  </a:lnTo>
                  <a:lnTo>
                    <a:pt x="27" y="4431"/>
                  </a:lnTo>
                  <a:cubicBezTo>
                    <a:pt x="54" y="4712"/>
                    <a:pt x="175" y="6237"/>
                    <a:pt x="175" y="6384"/>
                  </a:cubicBezTo>
                  <a:cubicBezTo>
                    <a:pt x="175" y="6427"/>
                    <a:pt x="176" y="6453"/>
                    <a:pt x="193" y="6453"/>
                  </a:cubicBezTo>
                  <a:cubicBezTo>
                    <a:pt x="223" y="6453"/>
                    <a:pt x="302" y="6368"/>
                    <a:pt x="509" y="6144"/>
                  </a:cubicBezTo>
                  <a:cubicBezTo>
                    <a:pt x="696" y="5943"/>
                    <a:pt x="1098" y="5488"/>
                    <a:pt x="1392" y="5140"/>
                  </a:cubicBezTo>
                  <a:cubicBezTo>
                    <a:pt x="1687" y="4792"/>
                    <a:pt x="2142" y="4270"/>
                    <a:pt x="2396" y="4003"/>
                  </a:cubicBezTo>
                  <a:cubicBezTo>
                    <a:pt x="3185" y="3133"/>
                    <a:pt x="3828" y="2370"/>
                    <a:pt x="3868" y="2250"/>
                  </a:cubicBezTo>
                  <a:cubicBezTo>
                    <a:pt x="3947" y="1971"/>
                    <a:pt x="3699" y="1"/>
                    <a:pt x="3590" y="1"/>
                  </a:cubicBezTo>
                  <a:close/>
                </a:path>
              </a:pathLst>
            </a:custGeom>
            <a:solidFill>
              <a:srgbClr val="298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2"/>
            <p:cNvSpPr/>
            <p:nvPr/>
          </p:nvSpPr>
          <p:spPr>
            <a:xfrm>
              <a:off x="3489175" y="2461375"/>
              <a:ext cx="75275" cy="87050"/>
            </a:xfrm>
            <a:custGeom>
              <a:rect b="b" l="l" r="r" t="t"/>
              <a:pathLst>
                <a:path extrusionOk="0" h="3482" w="3011">
                  <a:moveTo>
                    <a:pt x="2755" y="1"/>
                  </a:moveTo>
                  <a:cubicBezTo>
                    <a:pt x="2735" y="1"/>
                    <a:pt x="2720" y="8"/>
                    <a:pt x="2703" y="21"/>
                  </a:cubicBezTo>
                  <a:cubicBezTo>
                    <a:pt x="2623" y="88"/>
                    <a:pt x="602" y="2550"/>
                    <a:pt x="281" y="2978"/>
                  </a:cubicBezTo>
                  <a:cubicBezTo>
                    <a:pt x="174" y="3112"/>
                    <a:pt x="80" y="3246"/>
                    <a:pt x="0" y="3393"/>
                  </a:cubicBezTo>
                  <a:cubicBezTo>
                    <a:pt x="0" y="3406"/>
                    <a:pt x="40" y="3433"/>
                    <a:pt x="80" y="3460"/>
                  </a:cubicBezTo>
                  <a:cubicBezTo>
                    <a:pt x="108" y="3474"/>
                    <a:pt x="129" y="3481"/>
                    <a:pt x="148" y="3481"/>
                  </a:cubicBezTo>
                  <a:cubicBezTo>
                    <a:pt x="184" y="3481"/>
                    <a:pt x="211" y="3454"/>
                    <a:pt x="254" y="3393"/>
                  </a:cubicBezTo>
                  <a:cubicBezTo>
                    <a:pt x="294" y="3339"/>
                    <a:pt x="509" y="3085"/>
                    <a:pt x="709" y="2831"/>
                  </a:cubicBezTo>
                  <a:cubicBezTo>
                    <a:pt x="923" y="2577"/>
                    <a:pt x="1325" y="2095"/>
                    <a:pt x="1619" y="1760"/>
                  </a:cubicBezTo>
                  <a:cubicBezTo>
                    <a:pt x="2288" y="998"/>
                    <a:pt x="3011" y="141"/>
                    <a:pt x="2998" y="128"/>
                  </a:cubicBezTo>
                  <a:cubicBezTo>
                    <a:pt x="2860" y="36"/>
                    <a:pt x="2798" y="1"/>
                    <a:pt x="2755" y="1"/>
                  </a:cubicBezTo>
                  <a:close/>
                </a:path>
              </a:pathLst>
            </a:custGeom>
            <a:solidFill>
              <a:srgbClr val="ECF0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2"/>
            <p:cNvSpPr/>
            <p:nvPr/>
          </p:nvSpPr>
          <p:spPr>
            <a:xfrm>
              <a:off x="3498875" y="2467225"/>
              <a:ext cx="75625" cy="85675"/>
            </a:xfrm>
            <a:custGeom>
              <a:rect b="b" l="l" r="r" t="t"/>
              <a:pathLst>
                <a:path extrusionOk="0" h="3427" w="3025">
                  <a:moveTo>
                    <a:pt x="2810" y="1"/>
                  </a:moveTo>
                  <a:cubicBezTo>
                    <a:pt x="2797" y="1"/>
                    <a:pt x="2596" y="242"/>
                    <a:pt x="2369" y="509"/>
                  </a:cubicBezTo>
                  <a:cubicBezTo>
                    <a:pt x="2141" y="790"/>
                    <a:pt x="1713" y="1312"/>
                    <a:pt x="1392" y="1674"/>
                  </a:cubicBezTo>
                  <a:cubicBezTo>
                    <a:pt x="1084" y="2035"/>
                    <a:pt x="642" y="2557"/>
                    <a:pt x="415" y="2838"/>
                  </a:cubicBezTo>
                  <a:lnTo>
                    <a:pt x="0" y="3346"/>
                  </a:lnTo>
                  <a:lnTo>
                    <a:pt x="121" y="3400"/>
                  </a:lnTo>
                  <a:cubicBezTo>
                    <a:pt x="161" y="3413"/>
                    <a:pt x="201" y="3427"/>
                    <a:pt x="254" y="3427"/>
                  </a:cubicBezTo>
                  <a:cubicBezTo>
                    <a:pt x="335" y="3360"/>
                    <a:pt x="415" y="3266"/>
                    <a:pt x="495" y="3186"/>
                  </a:cubicBezTo>
                  <a:cubicBezTo>
                    <a:pt x="723" y="2945"/>
                    <a:pt x="2021" y="1379"/>
                    <a:pt x="2663" y="590"/>
                  </a:cubicBezTo>
                  <a:lnTo>
                    <a:pt x="3024" y="148"/>
                  </a:lnTo>
                  <a:lnTo>
                    <a:pt x="2931" y="68"/>
                  </a:lnTo>
                  <a:cubicBezTo>
                    <a:pt x="2891" y="41"/>
                    <a:pt x="2850" y="14"/>
                    <a:pt x="2810"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2"/>
            <p:cNvSpPr/>
            <p:nvPr/>
          </p:nvSpPr>
          <p:spPr>
            <a:xfrm>
              <a:off x="3434625" y="2428250"/>
              <a:ext cx="161275" cy="145550"/>
            </a:xfrm>
            <a:custGeom>
              <a:rect b="b" l="l" r="r" t="t"/>
              <a:pathLst>
                <a:path extrusionOk="0" h="5822" w="6451">
                  <a:moveTo>
                    <a:pt x="3761" y="543"/>
                  </a:moveTo>
                  <a:cubicBezTo>
                    <a:pt x="3855" y="543"/>
                    <a:pt x="5541" y="1359"/>
                    <a:pt x="5728" y="1506"/>
                  </a:cubicBezTo>
                  <a:cubicBezTo>
                    <a:pt x="5916" y="1654"/>
                    <a:pt x="5942" y="1667"/>
                    <a:pt x="4430" y="3460"/>
                  </a:cubicBezTo>
                  <a:cubicBezTo>
                    <a:pt x="4015" y="3942"/>
                    <a:pt x="3520" y="4517"/>
                    <a:pt x="3306" y="4745"/>
                  </a:cubicBezTo>
                  <a:cubicBezTo>
                    <a:pt x="3172" y="4892"/>
                    <a:pt x="3052" y="5039"/>
                    <a:pt x="2945" y="5213"/>
                  </a:cubicBezTo>
                  <a:cubicBezTo>
                    <a:pt x="2945" y="5231"/>
                    <a:pt x="2932" y="5240"/>
                    <a:pt x="2903" y="5240"/>
                  </a:cubicBezTo>
                  <a:cubicBezTo>
                    <a:pt x="2866" y="5240"/>
                    <a:pt x="2802" y="5224"/>
                    <a:pt x="2704" y="5186"/>
                  </a:cubicBezTo>
                  <a:cubicBezTo>
                    <a:pt x="2450" y="5093"/>
                    <a:pt x="1205" y="4557"/>
                    <a:pt x="964" y="4437"/>
                  </a:cubicBezTo>
                  <a:cubicBezTo>
                    <a:pt x="804" y="4357"/>
                    <a:pt x="737" y="4303"/>
                    <a:pt x="737" y="4236"/>
                  </a:cubicBezTo>
                  <a:cubicBezTo>
                    <a:pt x="737" y="4116"/>
                    <a:pt x="978" y="3795"/>
                    <a:pt x="2423" y="2068"/>
                  </a:cubicBezTo>
                  <a:cubicBezTo>
                    <a:pt x="3266" y="1078"/>
                    <a:pt x="3721" y="556"/>
                    <a:pt x="3761" y="543"/>
                  </a:cubicBezTo>
                  <a:close/>
                  <a:moveTo>
                    <a:pt x="3634" y="0"/>
                  </a:moveTo>
                  <a:cubicBezTo>
                    <a:pt x="3592" y="0"/>
                    <a:pt x="3567" y="19"/>
                    <a:pt x="3534" y="48"/>
                  </a:cubicBezTo>
                  <a:cubicBezTo>
                    <a:pt x="3493" y="88"/>
                    <a:pt x="3039" y="637"/>
                    <a:pt x="2530" y="1266"/>
                  </a:cubicBezTo>
                  <a:cubicBezTo>
                    <a:pt x="2035" y="1894"/>
                    <a:pt x="1393" y="2657"/>
                    <a:pt x="1125" y="2965"/>
                  </a:cubicBezTo>
                  <a:cubicBezTo>
                    <a:pt x="750" y="3380"/>
                    <a:pt x="402" y="3808"/>
                    <a:pt x="95" y="4250"/>
                  </a:cubicBezTo>
                  <a:cubicBezTo>
                    <a:pt x="1" y="4424"/>
                    <a:pt x="108" y="4544"/>
                    <a:pt x="483" y="4691"/>
                  </a:cubicBezTo>
                  <a:cubicBezTo>
                    <a:pt x="670" y="4772"/>
                    <a:pt x="1286" y="5066"/>
                    <a:pt x="1834" y="5360"/>
                  </a:cubicBezTo>
                  <a:cubicBezTo>
                    <a:pt x="2542" y="5725"/>
                    <a:pt x="2756" y="5822"/>
                    <a:pt x="2847" y="5822"/>
                  </a:cubicBezTo>
                  <a:cubicBezTo>
                    <a:pt x="2874" y="5822"/>
                    <a:pt x="2890" y="5814"/>
                    <a:pt x="2905" y="5802"/>
                  </a:cubicBezTo>
                  <a:cubicBezTo>
                    <a:pt x="2958" y="5748"/>
                    <a:pt x="3212" y="5441"/>
                    <a:pt x="3520" y="5066"/>
                  </a:cubicBezTo>
                  <a:lnTo>
                    <a:pt x="4725" y="3594"/>
                  </a:lnTo>
                  <a:cubicBezTo>
                    <a:pt x="5073" y="3166"/>
                    <a:pt x="5594" y="2550"/>
                    <a:pt x="5875" y="2229"/>
                  </a:cubicBezTo>
                  <a:cubicBezTo>
                    <a:pt x="6156" y="1921"/>
                    <a:pt x="6397" y="1627"/>
                    <a:pt x="6411" y="1600"/>
                  </a:cubicBezTo>
                  <a:cubicBezTo>
                    <a:pt x="6451" y="1533"/>
                    <a:pt x="5474" y="918"/>
                    <a:pt x="4444" y="382"/>
                  </a:cubicBezTo>
                  <a:cubicBezTo>
                    <a:pt x="3906" y="95"/>
                    <a:pt x="3728" y="0"/>
                    <a:pt x="3634" y="0"/>
                  </a:cubicBezTo>
                  <a:close/>
                </a:path>
              </a:pathLst>
            </a:custGeom>
            <a:solidFill>
              <a:srgbClr val="3498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2"/>
            <p:cNvSpPr/>
            <p:nvPr/>
          </p:nvSpPr>
          <p:spPr>
            <a:xfrm>
              <a:off x="3428950" y="2421400"/>
              <a:ext cx="183025" cy="220075"/>
            </a:xfrm>
            <a:custGeom>
              <a:rect b="b" l="l" r="r" t="t"/>
              <a:pathLst>
                <a:path extrusionOk="0" h="8803" w="7321">
                  <a:moveTo>
                    <a:pt x="3865" y="272"/>
                  </a:moveTo>
                  <a:cubicBezTo>
                    <a:pt x="3961" y="272"/>
                    <a:pt x="4142" y="365"/>
                    <a:pt x="4671" y="656"/>
                  </a:cubicBezTo>
                  <a:cubicBezTo>
                    <a:pt x="5688" y="1192"/>
                    <a:pt x="6678" y="1807"/>
                    <a:pt x="6624" y="1874"/>
                  </a:cubicBezTo>
                  <a:cubicBezTo>
                    <a:pt x="6611" y="1901"/>
                    <a:pt x="6370" y="2182"/>
                    <a:pt x="6089" y="2503"/>
                  </a:cubicBezTo>
                  <a:cubicBezTo>
                    <a:pt x="5808" y="2824"/>
                    <a:pt x="5300" y="3440"/>
                    <a:pt x="4938" y="3868"/>
                  </a:cubicBezTo>
                  <a:lnTo>
                    <a:pt x="3734" y="5340"/>
                  </a:lnTo>
                  <a:cubicBezTo>
                    <a:pt x="3426" y="5715"/>
                    <a:pt x="3158" y="6049"/>
                    <a:pt x="3118" y="6076"/>
                  </a:cubicBezTo>
                  <a:cubicBezTo>
                    <a:pt x="3113" y="6084"/>
                    <a:pt x="3103" y="6090"/>
                    <a:pt x="3083" y="6090"/>
                  </a:cubicBezTo>
                  <a:cubicBezTo>
                    <a:pt x="3006" y="6090"/>
                    <a:pt x="2780" y="6004"/>
                    <a:pt x="2061" y="5634"/>
                  </a:cubicBezTo>
                  <a:cubicBezTo>
                    <a:pt x="1499" y="5353"/>
                    <a:pt x="884" y="5059"/>
                    <a:pt x="696" y="4965"/>
                  </a:cubicBezTo>
                  <a:cubicBezTo>
                    <a:pt x="335" y="4818"/>
                    <a:pt x="228" y="4698"/>
                    <a:pt x="308" y="4524"/>
                  </a:cubicBezTo>
                  <a:cubicBezTo>
                    <a:pt x="629" y="4082"/>
                    <a:pt x="964" y="3654"/>
                    <a:pt x="1339" y="3239"/>
                  </a:cubicBezTo>
                  <a:cubicBezTo>
                    <a:pt x="1606" y="2931"/>
                    <a:pt x="2249" y="2168"/>
                    <a:pt x="2757" y="1540"/>
                  </a:cubicBezTo>
                  <a:cubicBezTo>
                    <a:pt x="3266" y="911"/>
                    <a:pt x="3720" y="362"/>
                    <a:pt x="3761" y="322"/>
                  </a:cubicBezTo>
                  <a:cubicBezTo>
                    <a:pt x="3795" y="292"/>
                    <a:pt x="3821" y="272"/>
                    <a:pt x="3865" y="272"/>
                  </a:cubicBezTo>
                  <a:close/>
                  <a:moveTo>
                    <a:pt x="6789" y="2074"/>
                  </a:moveTo>
                  <a:cubicBezTo>
                    <a:pt x="6899" y="2074"/>
                    <a:pt x="7145" y="4032"/>
                    <a:pt x="7066" y="4310"/>
                  </a:cubicBezTo>
                  <a:cubicBezTo>
                    <a:pt x="7026" y="4430"/>
                    <a:pt x="6383" y="5206"/>
                    <a:pt x="5594" y="6063"/>
                  </a:cubicBezTo>
                  <a:cubicBezTo>
                    <a:pt x="5353" y="6330"/>
                    <a:pt x="4898" y="6852"/>
                    <a:pt x="4590" y="7213"/>
                  </a:cubicBezTo>
                  <a:cubicBezTo>
                    <a:pt x="4283" y="7561"/>
                    <a:pt x="3894" y="8016"/>
                    <a:pt x="3707" y="8217"/>
                  </a:cubicBezTo>
                  <a:cubicBezTo>
                    <a:pt x="3488" y="8436"/>
                    <a:pt x="3412" y="8517"/>
                    <a:pt x="3386" y="8517"/>
                  </a:cubicBezTo>
                  <a:cubicBezTo>
                    <a:pt x="3373" y="8517"/>
                    <a:pt x="3373" y="8495"/>
                    <a:pt x="3373" y="8458"/>
                  </a:cubicBezTo>
                  <a:cubicBezTo>
                    <a:pt x="3373" y="8311"/>
                    <a:pt x="3252" y="6785"/>
                    <a:pt x="3225" y="6491"/>
                  </a:cubicBezTo>
                  <a:lnTo>
                    <a:pt x="3199" y="6290"/>
                  </a:lnTo>
                  <a:lnTo>
                    <a:pt x="3560" y="5875"/>
                  </a:lnTo>
                  <a:cubicBezTo>
                    <a:pt x="3761" y="5648"/>
                    <a:pt x="4363" y="4912"/>
                    <a:pt x="4911" y="4243"/>
                  </a:cubicBezTo>
                  <a:cubicBezTo>
                    <a:pt x="5928" y="3025"/>
                    <a:pt x="6731" y="2088"/>
                    <a:pt x="6785" y="2075"/>
                  </a:cubicBezTo>
                  <a:cubicBezTo>
                    <a:pt x="6786" y="2074"/>
                    <a:pt x="6788" y="2074"/>
                    <a:pt x="6789" y="2074"/>
                  </a:cubicBezTo>
                  <a:close/>
                  <a:moveTo>
                    <a:pt x="184" y="4960"/>
                  </a:moveTo>
                  <a:cubicBezTo>
                    <a:pt x="189" y="4960"/>
                    <a:pt x="194" y="4962"/>
                    <a:pt x="201" y="4965"/>
                  </a:cubicBezTo>
                  <a:cubicBezTo>
                    <a:pt x="777" y="5206"/>
                    <a:pt x="1098" y="5367"/>
                    <a:pt x="1954" y="5795"/>
                  </a:cubicBezTo>
                  <a:cubicBezTo>
                    <a:pt x="2663" y="6170"/>
                    <a:pt x="2984" y="6344"/>
                    <a:pt x="3011" y="6410"/>
                  </a:cubicBezTo>
                  <a:cubicBezTo>
                    <a:pt x="3025" y="6464"/>
                    <a:pt x="3172" y="8163"/>
                    <a:pt x="3172" y="8431"/>
                  </a:cubicBezTo>
                  <a:cubicBezTo>
                    <a:pt x="3172" y="8498"/>
                    <a:pt x="3158" y="8525"/>
                    <a:pt x="3132" y="8525"/>
                  </a:cubicBezTo>
                  <a:cubicBezTo>
                    <a:pt x="2971" y="8498"/>
                    <a:pt x="710" y="7347"/>
                    <a:pt x="482" y="7160"/>
                  </a:cubicBezTo>
                  <a:cubicBezTo>
                    <a:pt x="415" y="7093"/>
                    <a:pt x="375" y="7013"/>
                    <a:pt x="362" y="6919"/>
                  </a:cubicBezTo>
                  <a:cubicBezTo>
                    <a:pt x="295" y="6691"/>
                    <a:pt x="201" y="5862"/>
                    <a:pt x="174" y="5380"/>
                  </a:cubicBezTo>
                  <a:cubicBezTo>
                    <a:pt x="151" y="5052"/>
                    <a:pt x="148" y="4960"/>
                    <a:pt x="184" y="4960"/>
                  </a:cubicBezTo>
                  <a:close/>
                  <a:moveTo>
                    <a:pt x="3761" y="1"/>
                  </a:moveTo>
                  <a:lnTo>
                    <a:pt x="3573" y="201"/>
                  </a:lnTo>
                  <a:cubicBezTo>
                    <a:pt x="3480" y="308"/>
                    <a:pt x="3118" y="750"/>
                    <a:pt x="2770" y="1178"/>
                  </a:cubicBezTo>
                  <a:cubicBezTo>
                    <a:pt x="1673" y="2516"/>
                    <a:pt x="1352" y="2918"/>
                    <a:pt x="1098" y="3199"/>
                  </a:cubicBezTo>
                  <a:cubicBezTo>
                    <a:pt x="790" y="3547"/>
                    <a:pt x="295" y="4176"/>
                    <a:pt x="121" y="4443"/>
                  </a:cubicBezTo>
                  <a:lnTo>
                    <a:pt x="0" y="4644"/>
                  </a:lnTo>
                  <a:lnTo>
                    <a:pt x="14" y="5407"/>
                  </a:lnTo>
                  <a:cubicBezTo>
                    <a:pt x="27" y="5835"/>
                    <a:pt x="67" y="6384"/>
                    <a:pt x="107" y="6638"/>
                  </a:cubicBezTo>
                  <a:cubicBezTo>
                    <a:pt x="161" y="7080"/>
                    <a:pt x="174" y="7106"/>
                    <a:pt x="322" y="7253"/>
                  </a:cubicBezTo>
                  <a:cubicBezTo>
                    <a:pt x="536" y="7481"/>
                    <a:pt x="1593" y="8056"/>
                    <a:pt x="2811" y="8618"/>
                  </a:cubicBezTo>
                  <a:cubicBezTo>
                    <a:pt x="3086" y="8742"/>
                    <a:pt x="3241" y="8803"/>
                    <a:pt x="3352" y="8803"/>
                  </a:cubicBezTo>
                  <a:cubicBezTo>
                    <a:pt x="3457" y="8803"/>
                    <a:pt x="3523" y="8749"/>
                    <a:pt x="3613" y="8645"/>
                  </a:cubicBezTo>
                  <a:cubicBezTo>
                    <a:pt x="3694" y="8551"/>
                    <a:pt x="3881" y="8337"/>
                    <a:pt x="4042" y="8163"/>
                  </a:cubicBezTo>
                  <a:cubicBezTo>
                    <a:pt x="4202" y="8003"/>
                    <a:pt x="4510" y="7628"/>
                    <a:pt x="4737" y="7361"/>
                  </a:cubicBezTo>
                  <a:cubicBezTo>
                    <a:pt x="4978" y="7093"/>
                    <a:pt x="5353" y="6651"/>
                    <a:pt x="5607" y="6384"/>
                  </a:cubicBezTo>
                  <a:cubicBezTo>
                    <a:pt x="6209" y="5728"/>
                    <a:pt x="7226" y="4550"/>
                    <a:pt x="7280" y="4443"/>
                  </a:cubicBezTo>
                  <a:cubicBezTo>
                    <a:pt x="7320" y="4336"/>
                    <a:pt x="7226" y="3038"/>
                    <a:pt x="7119" y="2503"/>
                  </a:cubicBezTo>
                  <a:cubicBezTo>
                    <a:pt x="7012" y="1914"/>
                    <a:pt x="6932" y="1767"/>
                    <a:pt x="6651" y="1566"/>
                  </a:cubicBezTo>
                  <a:cubicBezTo>
                    <a:pt x="6089" y="1165"/>
                    <a:pt x="4416" y="242"/>
                    <a:pt x="3948" y="68"/>
                  </a:cubicBezTo>
                  <a:lnTo>
                    <a:pt x="3761" y="1"/>
                  </a:lnTo>
                  <a:close/>
                </a:path>
              </a:pathLst>
            </a:custGeom>
            <a:solidFill>
              <a:srgbClr val="2C3E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2"/>
            <p:cNvSpPr/>
            <p:nvPr/>
          </p:nvSpPr>
          <p:spPr>
            <a:xfrm>
              <a:off x="3508900" y="2472900"/>
              <a:ext cx="98700" cy="161350"/>
            </a:xfrm>
            <a:custGeom>
              <a:rect b="b" l="l" r="r" t="t"/>
              <a:pathLst>
                <a:path extrusionOk="0" h="6454" w="3948">
                  <a:moveTo>
                    <a:pt x="3590" y="1"/>
                  </a:moveTo>
                  <a:cubicBezTo>
                    <a:pt x="3589" y="1"/>
                    <a:pt x="3588" y="1"/>
                    <a:pt x="3587" y="1"/>
                  </a:cubicBezTo>
                  <a:cubicBezTo>
                    <a:pt x="3533" y="28"/>
                    <a:pt x="2730" y="965"/>
                    <a:pt x="1713" y="2183"/>
                  </a:cubicBezTo>
                  <a:cubicBezTo>
                    <a:pt x="1165" y="2838"/>
                    <a:pt x="563" y="3574"/>
                    <a:pt x="362" y="3802"/>
                  </a:cubicBezTo>
                  <a:lnTo>
                    <a:pt x="1" y="4230"/>
                  </a:lnTo>
                  <a:lnTo>
                    <a:pt x="27" y="4431"/>
                  </a:lnTo>
                  <a:cubicBezTo>
                    <a:pt x="54" y="4712"/>
                    <a:pt x="175" y="6237"/>
                    <a:pt x="175" y="6384"/>
                  </a:cubicBezTo>
                  <a:cubicBezTo>
                    <a:pt x="175" y="6427"/>
                    <a:pt x="176" y="6453"/>
                    <a:pt x="193" y="6453"/>
                  </a:cubicBezTo>
                  <a:cubicBezTo>
                    <a:pt x="223" y="6453"/>
                    <a:pt x="302" y="6368"/>
                    <a:pt x="509" y="6144"/>
                  </a:cubicBezTo>
                  <a:cubicBezTo>
                    <a:pt x="696" y="5943"/>
                    <a:pt x="1098" y="5488"/>
                    <a:pt x="1392" y="5140"/>
                  </a:cubicBezTo>
                  <a:cubicBezTo>
                    <a:pt x="1687" y="4792"/>
                    <a:pt x="2142" y="4270"/>
                    <a:pt x="2396" y="4003"/>
                  </a:cubicBezTo>
                  <a:cubicBezTo>
                    <a:pt x="3185" y="3133"/>
                    <a:pt x="3828" y="2370"/>
                    <a:pt x="3868" y="2250"/>
                  </a:cubicBezTo>
                  <a:cubicBezTo>
                    <a:pt x="3947" y="1971"/>
                    <a:pt x="3699" y="1"/>
                    <a:pt x="35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2"/>
            <p:cNvSpPr/>
            <p:nvPr/>
          </p:nvSpPr>
          <p:spPr>
            <a:xfrm>
              <a:off x="3432625" y="2545475"/>
              <a:ext cx="75625" cy="89050"/>
            </a:xfrm>
            <a:custGeom>
              <a:rect b="b" l="l" r="r" t="t"/>
              <a:pathLst>
                <a:path extrusionOk="0" h="3562" w="3025">
                  <a:moveTo>
                    <a:pt x="1256" y="831"/>
                  </a:moveTo>
                  <a:cubicBezTo>
                    <a:pt x="1270" y="831"/>
                    <a:pt x="1284" y="831"/>
                    <a:pt x="1299" y="832"/>
                  </a:cubicBezTo>
                  <a:cubicBezTo>
                    <a:pt x="1580" y="885"/>
                    <a:pt x="1834" y="1033"/>
                    <a:pt x="2035" y="1247"/>
                  </a:cubicBezTo>
                  <a:cubicBezTo>
                    <a:pt x="2476" y="1755"/>
                    <a:pt x="2503" y="2290"/>
                    <a:pt x="2102" y="2491"/>
                  </a:cubicBezTo>
                  <a:cubicBezTo>
                    <a:pt x="1974" y="2531"/>
                    <a:pt x="1844" y="2551"/>
                    <a:pt x="1715" y="2551"/>
                  </a:cubicBezTo>
                  <a:cubicBezTo>
                    <a:pt x="1586" y="2551"/>
                    <a:pt x="1459" y="2531"/>
                    <a:pt x="1339" y="2491"/>
                  </a:cubicBezTo>
                  <a:cubicBezTo>
                    <a:pt x="951" y="2317"/>
                    <a:pt x="603" y="1943"/>
                    <a:pt x="563" y="1635"/>
                  </a:cubicBezTo>
                  <a:cubicBezTo>
                    <a:pt x="498" y="1208"/>
                    <a:pt x="834" y="831"/>
                    <a:pt x="1256" y="831"/>
                  </a:cubicBezTo>
                  <a:close/>
                  <a:moveTo>
                    <a:pt x="43" y="1"/>
                  </a:moveTo>
                  <a:cubicBezTo>
                    <a:pt x="1" y="1"/>
                    <a:pt x="3" y="83"/>
                    <a:pt x="27" y="417"/>
                  </a:cubicBezTo>
                  <a:cubicBezTo>
                    <a:pt x="54" y="912"/>
                    <a:pt x="161" y="1728"/>
                    <a:pt x="215" y="1969"/>
                  </a:cubicBezTo>
                  <a:cubicBezTo>
                    <a:pt x="228" y="2050"/>
                    <a:pt x="268" y="2130"/>
                    <a:pt x="335" y="2197"/>
                  </a:cubicBezTo>
                  <a:cubicBezTo>
                    <a:pt x="563" y="2384"/>
                    <a:pt x="2824" y="3548"/>
                    <a:pt x="2985" y="3562"/>
                  </a:cubicBezTo>
                  <a:cubicBezTo>
                    <a:pt x="3011" y="3562"/>
                    <a:pt x="3025" y="3522"/>
                    <a:pt x="3025" y="3481"/>
                  </a:cubicBezTo>
                  <a:cubicBezTo>
                    <a:pt x="3025" y="3214"/>
                    <a:pt x="2891" y="1528"/>
                    <a:pt x="2851" y="1461"/>
                  </a:cubicBezTo>
                  <a:cubicBezTo>
                    <a:pt x="2824" y="1381"/>
                    <a:pt x="2530" y="1207"/>
                    <a:pt x="1807" y="845"/>
                  </a:cubicBezTo>
                  <a:cubicBezTo>
                    <a:pt x="951" y="404"/>
                    <a:pt x="630" y="243"/>
                    <a:pt x="54" y="2"/>
                  </a:cubicBezTo>
                  <a:cubicBezTo>
                    <a:pt x="50" y="1"/>
                    <a:pt x="46" y="1"/>
                    <a:pt x="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2"/>
            <p:cNvSpPr/>
            <p:nvPr/>
          </p:nvSpPr>
          <p:spPr>
            <a:xfrm>
              <a:off x="3489175" y="2461375"/>
              <a:ext cx="75275" cy="87050"/>
            </a:xfrm>
            <a:custGeom>
              <a:rect b="b" l="l" r="r" t="t"/>
              <a:pathLst>
                <a:path extrusionOk="0" h="3482" w="3011">
                  <a:moveTo>
                    <a:pt x="2755" y="1"/>
                  </a:moveTo>
                  <a:cubicBezTo>
                    <a:pt x="2735" y="1"/>
                    <a:pt x="2720" y="8"/>
                    <a:pt x="2703" y="21"/>
                  </a:cubicBezTo>
                  <a:cubicBezTo>
                    <a:pt x="2623" y="88"/>
                    <a:pt x="602" y="2550"/>
                    <a:pt x="281" y="2978"/>
                  </a:cubicBezTo>
                  <a:cubicBezTo>
                    <a:pt x="174" y="3112"/>
                    <a:pt x="80" y="3246"/>
                    <a:pt x="0" y="3393"/>
                  </a:cubicBezTo>
                  <a:cubicBezTo>
                    <a:pt x="0" y="3406"/>
                    <a:pt x="40" y="3433"/>
                    <a:pt x="80" y="3460"/>
                  </a:cubicBezTo>
                  <a:cubicBezTo>
                    <a:pt x="108" y="3474"/>
                    <a:pt x="129" y="3481"/>
                    <a:pt x="148" y="3481"/>
                  </a:cubicBezTo>
                  <a:cubicBezTo>
                    <a:pt x="184" y="3481"/>
                    <a:pt x="211" y="3454"/>
                    <a:pt x="254" y="3393"/>
                  </a:cubicBezTo>
                  <a:cubicBezTo>
                    <a:pt x="294" y="3339"/>
                    <a:pt x="509" y="3085"/>
                    <a:pt x="709" y="2831"/>
                  </a:cubicBezTo>
                  <a:cubicBezTo>
                    <a:pt x="923" y="2577"/>
                    <a:pt x="1325" y="2095"/>
                    <a:pt x="1619" y="1760"/>
                  </a:cubicBezTo>
                  <a:cubicBezTo>
                    <a:pt x="2288" y="998"/>
                    <a:pt x="3011" y="141"/>
                    <a:pt x="2998" y="128"/>
                  </a:cubicBezTo>
                  <a:cubicBezTo>
                    <a:pt x="2860" y="36"/>
                    <a:pt x="2798" y="1"/>
                    <a:pt x="27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2"/>
            <p:cNvSpPr/>
            <p:nvPr/>
          </p:nvSpPr>
          <p:spPr>
            <a:xfrm>
              <a:off x="3459050" y="2447825"/>
              <a:ext cx="94025" cy="96375"/>
            </a:xfrm>
            <a:custGeom>
              <a:rect b="b" l="l" r="r" t="t"/>
              <a:pathLst>
                <a:path extrusionOk="0" h="3855" w="3761">
                  <a:moveTo>
                    <a:pt x="2076" y="1415"/>
                  </a:moveTo>
                  <a:cubicBezTo>
                    <a:pt x="2126" y="1415"/>
                    <a:pt x="2172" y="1437"/>
                    <a:pt x="2235" y="1500"/>
                  </a:cubicBezTo>
                  <a:cubicBezTo>
                    <a:pt x="2356" y="1620"/>
                    <a:pt x="2343" y="1767"/>
                    <a:pt x="2195" y="1914"/>
                  </a:cubicBezTo>
                  <a:cubicBezTo>
                    <a:pt x="2138" y="1972"/>
                    <a:pt x="2105" y="1999"/>
                    <a:pt x="2058" y="1999"/>
                  </a:cubicBezTo>
                  <a:cubicBezTo>
                    <a:pt x="2028" y="1999"/>
                    <a:pt x="1993" y="1989"/>
                    <a:pt x="1941" y="1968"/>
                  </a:cubicBezTo>
                  <a:cubicBezTo>
                    <a:pt x="1847" y="1914"/>
                    <a:pt x="1780" y="1821"/>
                    <a:pt x="1767" y="1714"/>
                  </a:cubicBezTo>
                  <a:cubicBezTo>
                    <a:pt x="1767" y="1633"/>
                    <a:pt x="1928" y="1459"/>
                    <a:pt x="2035" y="1419"/>
                  </a:cubicBezTo>
                  <a:cubicBezTo>
                    <a:pt x="2049" y="1416"/>
                    <a:pt x="2063" y="1415"/>
                    <a:pt x="2076" y="1415"/>
                  </a:cubicBezTo>
                  <a:close/>
                  <a:moveTo>
                    <a:pt x="2878" y="1"/>
                  </a:moveTo>
                  <a:cubicBezTo>
                    <a:pt x="2717" y="121"/>
                    <a:pt x="2557" y="282"/>
                    <a:pt x="2436" y="456"/>
                  </a:cubicBezTo>
                  <a:cubicBezTo>
                    <a:pt x="28" y="3306"/>
                    <a:pt x="1" y="3346"/>
                    <a:pt x="1" y="3400"/>
                  </a:cubicBezTo>
                  <a:cubicBezTo>
                    <a:pt x="309" y="3574"/>
                    <a:pt x="630" y="3734"/>
                    <a:pt x="964" y="3855"/>
                  </a:cubicBezTo>
                  <a:cubicBezTo>
                    <a:pt x="978" y="3855"/>
                    <a:pt x="1138" y="3641"/>
                    <a:pt x="1339" y="3373"/>
                  </a:cubicBezTo>
                  <a:cubicBezTo>
                    <a:pt x="1526" y="3119"/>
                    <a:pt x="2155" y="2356"/>
                    <a:pt x="2731" y="1660"/>
                  </a:cubicBezTo>
                  <a:lnTo>
                    <a:pt x="3761" y="416"/>
                  </a:lnTo>
                  <a:lnTo>
                    <a:pt x="3360" y="215"/>
                  </a:lnTo>
                  <a:cubicBezTo>
                    <a:pt x="3212" y="121"/>
                    <a:pt x="3052" y="54"/>
                    <a:pt x="2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2"/>
            <p:cNvSpPr/>
            <p:nvPr/>
          </p:nvSpPr>
          <p:spPr>
            <a:xfrm>
              <a:off x="3498875" y="2467225"/>
              <a:ext cx="75625" cy="85675"/>
            </a:xfrm>
            <a:custGeom>
              <a:rect b="b" l="l" r="r" t="t"/>
              <a:pathLst>
                <a:path extrusionOk="0" h="3427" w="3025">
                  <a:moveTo>
                    <a:pt x="2810" y="1"/>
                  </a:moveTo>
                  <a:cubicBezTo>
                    <a:pt x="2797" y="1"/>
                    <a:pt x="2596" y="242"/>
                    <a:pt x="2369" y="509"/>
                  </a:cubicBezTo>
                  <a:cubicBezTo>
                    <a:pt x="2141" y="790"/>
                    <a:pt x="1713" y="1312"/>
                    <a:pt x="1392" y="1674"/>
                  </a:cubicBezTo>
                  <a:cubicBezTo>
                    <a:pt x="1084" y="2035"/>
                    <a:pt x="642" y="2557"/>
                    <a:pt x="415" y="2838"/>
                  </a:cubicBezTo>
                  <a:lnTo>
                    <a:pt x="0" y="3346"/>
                  </a:lnTo>
                  <a:lnTo>
                    <a:pt x="121" y="3400"/>
                  </a:lnTo>
                  <a:cubicBezTo>
                    <a:pt x="161" y="3413"/>
                    <a:pt x="201" y="3427"/>
                    <a:pt x="254" y="3427"/>
                  </a:cubicBezTo>
                  <a:cubicBezTo>
                    <a:pt x="335" y="3360"/>
                    <a:pt x="415" y="3266"/>
                    <a:pt x="495" y="3186"/>
                  </a:cubicBezTo>
                  <a:cubicBezTo>
                    <a:pt x="723" y="2945"/>
                    <a:pt x="2021" y="1379"/>
                    <a:pt x="2663" y="590"/>
                  </a:cubicBezTo>
                  <a:lnTo>
                    <a:pt x="3024" y="148"/>
                  </a:lnTo>
                  <a:lnTo>
                    <a:pt x="2931" y="68"/>
                  </a:lnTo>
                  <a:cubicBezTo>
                    <a:pt x="2891" y="41"/>
                    <a:pt x="2850" y="14"/>
                    <a:pt x="2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2"/>
            <p:cNvSpPr/>
            <p:nvPr/>
          </p:nvSpPr>
          <p:spPr>
            <a:xfrm>
              <a:off x="3447025" y="2571400"/>
              <a:ext cx="44850" cy="32825"/>
            </a:xfrm>
            <a:custGeom>
              <a:rect b="b" l="l" r="r" t="t"/>
              <a:pathLst>
                <a:path extrusionOk="0" h="1313" w="1794">
                  <a:moveTo>
                    <a:pt x="682" y="0"/>
                  </a:moveTo>
                  <a:cubicBezTo>
                    <a:pt x="557" y="0"/>
                    <a:pt x="434" y="44"/>
                    <a:pt x="335" y="129"/>
                  </a:cubicBezTo>
                  <a:cubicBezTo>
                    <a:pt x="0" y="384"/>
                    <a:pt x="214" y="919"/>
                    <a:pt x="763" y="1200"/>
                  </a:cubicBezTo>
                  <a:cubicBezTo>
                    <a:pt x="886" y="1274"/>
                    <a:pt x="1025" y="1313"/>
                    <a:pt x="1164" y="1313"/>
                  </a:cubicBezTo>
                  <a:cubicBezTo>
                    <a:pt x="1250" y="1313"/>
                    <a:pt x="1336" y="1298"/>
                    <a:pt x="1418" y="1267"/>
                  </a:cubicBezTo>
                  <a:cubicBezTo>
                    <a:pt x="1793" y="1106"/>
                    <a:pt x="1539" y="384"/>
                    <a:pt x="1004" y="103"/>
                  </a:cubicBezTo>
                  <a:cubicBezTo>
                    <a:pt x="904" y="34"/>
                    <a:pt x="792" y="0"/>
                    <a:pt x="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2"/>
            <p:cNvSpPr/>
            <p:nvPr/>
          </p:nvSpPr>
          <p:spPr>
            <a:xfrm>
              <a:off x="3434625" y="2428250"/>
              <a:ext cx="161275" cy="145550"/>
            </a:xfrm>
            <a:custGeom>
              <a:rect b="b" l="l" r="r" t="t"/>
              <a:pathLst>
                <a:path extrusionOk="0" h="5822" w="6451">
                  <a:moveTo>
                    <a:pt x="3761" y="543"/>
                  </a:moveTo>
                  <a:cubicBezTo>
                    <a:pt x="3855" y="543"/>
                    <a:pt x="5541" y="1359"/>
                    <a:pt x="5728" y="1506"/>
                  </a:cubicBezTo>
                  <a:cubicBezTo>
                    <a:pt x="5916" y="1654"/>
                    <a:pt x="5942" y="1667"/>
                    <a:pt x="4430" y="3460"/>
                  </a:cubicBezTo>
                  <a:cubicBezTo>
                    <a:pt x="4015" y="3942"/>
                    <a:pt x="3520" y="4517"/>
                    <a:pt x="3306" y="4745"/>
                  </a:cubicBezTo>
                  <a:cubicBezTo>
                    <a:pt x="3172" y="4892"/>
                    <a:pt x="3052" y="5039"/>
                    <a:pt x="2945" y="5213"/>
                  </a:cubicBezTo>
                  <a:cubicBezTo>
                    <a:pt x="2945" y="5231"/>
                    <a:pt x="2932" y="5240"/>
                    <a:pt x="2903" y="5240"/>
                  </a:cubicBezTo>
                  <a:cubicBezTo>
                    <a:pt x="2866" y="5240"/>
                    <a:pt x="2802" y="5224"/>
                    <a:pt x="2704" y="5186"/>
                  </a:cubicBezTo>
                  <a:cubicBezTo>
                    <a:pt x="2450" y="5093"/>
                    <a:pt x="1205" y="4557"/>
                    <a:pt x="964" y="4437"/>
                  </a:cubicBezTo>
                  <a:cubicBezTo>
                    <a:pt x="804" y="4357"/>
                    <a:pt x="737" y="4303"/>
                    <a:pt x="737" y="4236"/>
                  </a:cubicBezTo>
                  <a:cubicBezTo>
                    <a:pt x="737" y="4116"/>
                    <a:pt x="978" y="3795"/>
                    <a:pt x="2423" y="2068"/>
                  </a:cubicBezTo>
                  <a:cubicBezTo>
                    <a:pt x="3266" y="1078"/>
                    <a:pt x="3721" y="556"/>
                    <a:pt x="3761" y="543"/>
                  </a:cubicBezTo>
                  <a:close/>
                  <a:moveTo>
                    <a:pt x="3634" y="0"/>
                  </a:moveTo>
                  <a:cubicBezTo>
                    <a:pt x="3592" y="0"/>
                    <a:pt x="3567" y="19"/>
                    <a:pt x="3534" y="48"/>
                  </a:cubicBezTo>
                  <a:cubicBezTo>
                    <a:pt x="3493" y="88"/>
                    <a:pt x="3039" y="637"/>
                    <a:pt x="2530" y="1266"/>
                  </a:cubicBezTo>
                  <a:cubicBezTo>
                    <a:pt x="2035" y="1894"/>
                    <a:pt x="1393" y="2657"/>
                    <a:pt x="1125" y="2965"/>
                  </a:cubicBezTo>
                  <a:cubicBezTo>
                    <a:pt x="750" y="3380"/>
                    <a:pt x="402" y="3808"/>
                    <a:pt x="95" y="4250"/>
                  </a:cubicBezTo>
                  <a:cubicBezTo>
                    <a:pt x="1" y="4424"/>
                    <a:pt x="108" y="4544"/>
                    <a:pt x="483" y="4691"/>
                  </a:cubicBezTo>
                  <a:cubicBezTo>
                    <a:pt x="670" y="4772"/>
                    <a:pt x="1286" y="5066"/>
                    <a:pt x="1834" y="5360"/>
                  </a:cubicBezTo>
                  <a:cubicBezTo>
                    <a:pt x="2542" y="5725"/>
                    <a:pt x="2756" y="5822"/>
                    <a:pt x="2847" y="5822"/>
                  </a:cubicBezTo>
                  <a:cubicBezTo>
                    <a:pt x="2874" y="5822"/>
                    <a:pt x="2890" y="5814"/>
                    <a:pt x="2905" y="5802"/>
                  </a:cubicBezTo>
                  <a:cubicBezTo>
                    <a:pt x="2958" y="5748"/>
                    <a:pt x="3212" y="5441"/>
                    <a:pt x="3520" y="5066"/>
                  </a:cubicBezTo>
                  <a:lnTo>
                    <a:pt x="4725" y="3594"/>
                  </a:lnTo>
                  <a:cubicBezTo>
                    <a:pt x="5073" y="3166"/>
                    <a:pt x="5594" y="2550"/>
                    <a:pt x="5875" y="2229"/>
                  </a:cubicBezTo>
                  <a:cubicBezTo>
                    <a:pt x="6156" y="1921"/>
                    <a:pt x="6397" y="1627"/>
                    <a:pt x="6411" y="1600"/>
                  </a:cubicBezTo>
                  <a:cubicBezTo>
                    <a:pt x="6451" y="1533"/>
                    <a:pt x="5474" y="918"/>
                    <a:pt x="4444" y="382"/>
                  </a:cubicBezTo>
                  <a:cubicBezTo>
                    <a:pt x="3906" y="95"/>
                    <a:pt x="3728" y="0"/>
                    <a:pt x="36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2"/>
            <p:cNvSpPr/>
            <p:nvPr/>
          </p:nvSpPr>
          <p:spPr>
            <a:xfrm>
              <a:off x="3445050" y="2566225"/>
              <a:ext cx="49825" cy="43050"/>
            </a:xfrm>
            <a:custGeom>
              <a:rect b="b" l="l" r="r" t="t"/>
              <a:pathLst>
                <a:path extrusionOk="0" h="1722" w="1993">
                  <a:moveTo>
                    <a:pt x="766" y="207"/>
                  </a:moveTo>
                  <a:cubicBezTo>
                    <a:pt x="877" y="207"/>
                    <a:pt x="989" y="241"/>
                    <a:pt x="1083" y="310"/>
                  </a:cubicBezTo>
                  <a:cubicBezTo>
                    <a:pt x="1618" y="591"/>
                    <a:pt x="1872" y="1313"/>
                    <a:pt x="1497" y="1474"/>
                  </a:cubicBezTo>
                  <a:cubicBezTo>
                    <a:pt x="1415" y="1505"/>
                    <a:pt x="1329" y="1520"/>
                    <a:pt x="1243" y="1520"/>
                  </a:cubicBezTo>
                  <a:cubicBezTo>
                    <a:pt x="1104" y="1520"/>
                    <a:pt x="965" y="1481"/>
                    <a:pt x="842" y="1407"/>
                  </a:cubicBezTo>
                  <a:cubicBezTo>
                    <a:pt x="293" y="1126"/>
                    <a:pt x="79" y="591"/>
                    <a:pt x="414" y="336"/>
                  </a:cubicBezTo>
                  <a:cubicBezTo>
                    <a:pt x="513" y="251"/>
                    <a:pt x="640" y="207"/>
                    <a:pt x="766" y="207"/>
                  </a:cubicBezTo>
                  <a:close/>
                  <a:moveTo>
                    <a:pt x="759" y="1"/>
                  </a:moveTo>
                  <a:cubicBezTo>
                    <a:pt x="337" y="1"/>
                    <a:pt x="1" y="378"/>
                    <a:pt x="66" y="805"/>
                  </a:cubicBezTo>
                  <a:cubicBezTo>
                    <a:pt x="106" y="1113"/>
                    <a:pt x="454" y="1501"/>
                    <a:pt x="842" y="1661"/>
                  </a:cubicBezTo>
                  <a:cubicBezTo>
                    <a:pt x="962" y="1701"/>
                    <a:pt x="1089" y="1721"/>
                    <a:pt x="1218" y="1721"/>
                  </a:cubicBezTo>
                  <a:cubicBezTo>
                    <a:pt x="1347" y="1721"/>
                    <a:pt x="1477" y="1701"/>
                    <a:pt x="1605" y="1661"/>
                  </a:cubicBezTo>
                  <a:cubicBezTo>
                    <a:pt x="1993" y="1460"/>
                    <a:pt x="1979" y="925"/>
                    <a:pt x="1538" y="417"/>
                  </a:cubicBezTo>
                  <a:cubicBezTo>
                    <a:pt x="1337" y="203"/>
                    <a:pt x="1083" y="55"/>
                    <a:pt x="802" y="2"/>
                  </a:cubicBezTo>
                  <a:cubicBezTo>
                    <a:pt x="787" y="1"/>
                    <a:pt x="773" y="1"/>
                    <a:pt x="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2"/>
            <p:cNvSpPr/>
            <p:nvPr/>
          </p:nvSpPr>
          <p:spPr>
            <a:xfrm>
              <a:off x="3428950" y="2421400"/>
              <a:ext cx="183025" cy="220075"/>
            </a:xfrm>
            <a:custGeom>
              <a:rect b="b" l="l" r="r" t="t"/>
              <a:pathLst>
                <a:path extrusionOk="0" h="8803" w="7321">
                  <a:moveTo>
                    <a:pt x="3865" y="272"/>
                  </a:moveTo>
                  <a:cubicBezTo>
                    <a:pt x="3961" y="272"/>
                    <a:pt x="4142" y="365"/>
                    <a:pt x="4671" y="656"/>
                  </a:cubicBezTo>
                  <a:cubicBezTo>
                    <a:pt x="5688" y="1192"/>
                    <a:pt x="6678" y="1807"/>
                    <a:pt x="6624" y="1874"/>
                  </a:cubicBezTo>
                  <a:cubicBezTo>
                    <a:pt x="6611" y="1901"/>
                    <a:pt x="6370" y="2182"/>
                    <a:pt x="6089" y="2503"/>
                  </a:cubicBezTo>
                  <a:cubicBezTo>
                    <a:pt x="5808" y="2824"/>
                    <a:pt x="5300" y="3440"/>
                    <a:pt x="4938" y="3868"/>
                  </a:cubicBezTo>
                  <a:lnTo>
                    <a:pt x="3734" y="5340"/>
                  </a:lnTo>
                  <a:cubicBezTo>
                    <a:pt x="3426" y="5715"/>
                    <a:pt x="3158" y="6049"/>
                    <a:pt x="3118" y="6076"/>
                  </a:cubicBezTo>
                  <a:cubicBezTo>
                    <a:pt x="3113" y="6084"/>
                    <a:pt x="3103" y="6090"/>
                    <a:pt x="3083" y="6090"/>
                  </a:cubicBezTo>
                  <a:cubicBezTo>
                    <a:pt x="3006" y="6090"/>
                    <a:pt x="2780" y="6004"/>
                    <a:pt x="2061" y="5634"/>
                  </a:cubicBezTo>
                  <a:cubicBezTo>
                    <a:pt x="1499" y="5353"/>
                    <a:pt x="884" y="5059"/>
                    <a:pt x="696" y="4965"/>
                  </a:cubicBezTo>
                  <a:cubicBezTo>
                    <a:pt x="335" y="4818"/>
                    <a:pt x="228" y="4698"/>
                    <a:pt x="308" y="4524"/>
                  </a:cubicBezTo>
                  <a:cubicBezTo>
                    <a:pt x="629" y="4082"/>
                    <a:pt x="964" y="3654"/>
                    <a:pt x="1339" y="3239"/>
                  </a:cubicBezTo>
                  <a:cubicBezTo>
                    <a:pt x="1606" y="2931"/>
                    <a:pt x="2249" y="2168"/>
                    <a:pt x="2757" y="1540"/>
                  </a:cubicBezTo>
                  <a:cubicBezTo>
                    <a:pt x="3266" y="911"/>
                    <a:pt x="3720" y="362"/>
                    <a:pt x="3761" y="322"/>
                  </a:cubicBezTo>
                  <a:cubicBezTo>
                    <a:pt x="3795" y="292"/>
                    <a:pt x="3821" y="272"/>
                    <a:pt x="3865" y="272"/>
                  </a:cubicBezTo>
                  <a:close/>
                  <a:moveTo>
                    <a:pt x="6789" y="2074"/>
                  </a:moveTo>
                  <a:cubicBezTo>
                    <a:pt x="6899" y="2074"/>
                    <a:pt x="7145" y="4032"/>
                    <a:pt x="7066" y="4310"/>
                  </a:cubicBezTo>
                  <a:cubicBezTo>
                    <a:pt x="7026" y="4430"/>
                    <a:pt x="6383" y="5206"/>
                    <a:pt x="5594" y="6063"/>
                  </a:cubicBezTo>
                  <a:cubicBezTo>
                    <a:pt x="5353" y="6330"/>
                    <a:pt x="4898" y="6852"/>
                    <a:pt x="4590" y="7213"/>
                  </a:cubicBezTo>
                  <a:cubicBezTo>
                    <a:pt x="4283" y="7561"/>
                    <a:pt x="3894" y="8016"/>
                    <a:pt x="3707" y="8217"/>
                  </a:cubicBezTo>
                  <a:cubicBezTo>
                    <a:pt x="3488" y="8436"/>
                    <a:pt x="3412" y="8517"/>
                    <a:pt x="3386" y="8517"/>
                  </a:cubicBezTo>
                  <a:cubicBezTo>
                    <a:pt x="3373" y="8517"/>
                    <a:pt x="3373" y="8495"/>
                    <a:pt x="3373" y="8458"/>
                  </a:cubicBezTo>
                  <a:cubicBezTo>
                    <a:pt x="3373" y="8311"/>
                    <a:pt x="3252" y="6785"/>
                    <a:pt x="3225" y="6491"/>
                  </a:cubicBezTo>
                  <a:lnTo>
                    <a:pt x="3199" y="6290"/>
                  </a:lnTo>
                  <a:lnTo>
                    <a:pt x="3560" y="5875"/>
                  </a:lnTo>
                  <a:cubicBezTo>
                    <a:pt x="3761" y="5648"/>
                    <a:pt x="4363" y="4912"/>
                    <a:pt x="4911" y="4243"/>
                  </a:cubicBezTo>
                  <a:cubicBezTo>
                    <a:pt x="5928" y="3025"/>
                    <a:pt x="6731" y="2088"/>
                    <a:pt x="6785" y="2075"/>
                  </a:cubicBezTo>
                  <a:cubicBezTo>
                    <a:pt x="6786" y="2074"/>
                    <a:pt x="6788" y="2074"/>
                    <a:pt x="6789" y="2074"/>
                  </a:cubicBezTo>
                  <a:close/>
                  <a:moveTo>
                    <a:pt x="184" y="4960"/>
                  </a:moveTo>
                  <a:cubicBezTo>
                    <a:pt x="189" y="4960"/>
                    <a:pt x="194" y="4962"/>
                    <a:pt x="201" y="4965"/>
                  </a:cubicBezTo>
                  <a:cubicBezTo>
                    <a:pt x="777" y="5206"/>
                    <a:pt x="1098" y="5367"/>
                    <a:pt x="1954" y="5795"/>
                  </a:cubicBezTo>
                  <a:cubicBezTo>
                    <a:pt x="2663" y="6170"/>
                    <a:pt x="2984" y="6344"/>
                    <a:pt x="3011" y="6410"/>
                  </a:cubicBezTo>
                  <a:cubicBezTo>
                    <a:pt x="3025" y="6464"/>
                    <a:pt x="3172" y="8163"/>
                    <a:pt x="3172" y="8431"/>
                  </a:cubicBezTo>
                  <a:cubicBezTo>
                    <a:pt x="3172" y="8498"/>
                    <a:pt x="3158" y="8525"/>
                    <a:pt x="3132" y="8525"/>
                  </a:cubicBezTo>
                  <a:cubicBezTo>
                    <a:pt x="2971" y="8498"/>
                    <a:pt x="710" y="7347"/>
                    <a:pt x="482" y="7160"/>
                  </a:cubicBezTo>
                  <a:cubicBezTo>
                    <a:pt x="415" y="7093"/>
                    <a:pt x="375" y="7013"/>
                    <a:pt x="362" y="6919"/>
                  </a:cubicBezTo>
                  <a:cubicBezTo>
                    <a:pt x="295" y="6691"/>
                    <a:pt x="201" y="5862"/>
                    <a:pt x="174" y="5380"/>
                  </a:cubicBezTo>
                  <a:cubicBezTo>
                    <a:pt x="151" y="5052"/>
                    <a:pt x="148" y="4960"/>
                    <a:pt x="184" y="4960"/>
                  </a:cubicBezTo>
                  <a:close/>
                  <a:moveTo>
                    <a:pt x="3761" y="1"/>
                  </a:moveTo>
                  <a:lnTo>
                    <a:pt x="3573" y="201"/>
                  </a:lnTo>
                  <a:cubicBezTo>
                    <a:pt x="3480" y="308"/>
                    <a:pt x="3118" y="750"/>
                    <a:pt x="2770" y="1178"/>
                  </a:cubicBezTo>
                  <a:cubicBezTo>
                    <a:pt x="1673" y="2516"/>
                    <a:pt x="1352" y="2918"/>
                    <a:pt x="1098" y="3199"/>
                  </a:cubicBezTo>
                  <a:cubicBezTo>
                    <a:pt x="790" y="3547"/>
                    <a:pt x="295" y="4176"/>
                    <a:pt x="121" y="4443"/>
                  </a:cubicBezTo>
                  <a:lnTo>
                    <a:pt x="0" y="4644"/>
                  </a:lnTo>
                  <a:lnTo>
                    <a:pt x="14" y="5407"/>
                  </a:lnTo>
                  <a:cubicBezTo>
                    <a:pt x="27" y="5835"/>
                    <a:pt x="67" y="6384"/>
                    <a:pt x="107" y="6638"/>
                  </a:cubicBezTo>
                  <a:cubicBezTo>
                    <a:pt x="161" y="7080"/>
                    <a:pt x="174" y="7106"/>
                    <a:pt x="322" y="7253"/>
                  </a:cubicBezTo>
                  <a:cubicBezTo>
                    <a:pt x="536" y="7481"/>
                    <a:pt x="1593" y="8056"/>
                    <a:pt x="2811" y="8618"/>
                  </a:cubicBezTo>
                  <a:cubicBezTo>
                    <a:pt x="3086" y="8742"/>
                    <a:pt x="3241" y="8803"/>
                    <a:pt x="3352" y="8803"/>
                  </a:cubicBezTo>
                  <a:cubicBezTo>
                    <a:pt x="3457" y="8803"/>
                    <a:pt x="3523" y="8749"/>
                    <a:pt x="3613" y="8645"/>
                  </a:cubicBezTo>
                  <a:cubicBezTo>
                    <a:pt x="3694" y="8551"/>
                    <a:pt x="3881" y="8337"/>
                    <a:pt x="4042" y="8163"/>
                  </a:cubicBezTo>
                  <a:cubicBezTo>
                    <a:pt x="4202" y="8003"/>
                    <a:pt x="4510" y="7628"/>
                    <a:pt x="4737" y="7361"/>
                  </a:cubicBezTo>
                  <a:cubicBezTo>
                    <a:pt x="4978" y="7093"/>
                    <a:pt x="5353" y="6651"/>
                    <a:pt x="5607" y="6384"/>
                  </a:cubicBezTo>
                  <a:cubicBezTo>
                    <a:pt x="6209" y="5728"/>
                    <a:pt x="7226" y="4550"/>
                    <a:pt x="7280" y="4443"/>
                  </a:cubicBezTo>
                  <a:cubicBezTo>
                    <a:pt x="7320" y="4336"/>
                    <a:pt x="7226" y="3038"/>
                    <a:pt x="7119" y="2503"/>
                  </a:cubicBezTo>
                  <a:cubicBezTo>
                    <a:pt x="7012" y="1914"/>
                    <a:pt x="6932" y="1767"/>
                    <a:pt x="6651" y="1566"/>
                  </a:cubicBezTo>
                  <a:cubicBezTo>
                    <a:pt x="6089" y="1165"/>
                    <a:pt x="4416" y="242"/>
                    <a:pt x="3948" y="68"/>
                  </a:cubicBezTo>
                  <a:lnTo>
                    <a:pt x="3761"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2"/>
            <p:cNvSpPr/>
            <p:nvPr/>
          </p:nvSpPr>
          <p:spPr>
            <a:xfrm>
              <a:off x="3503225" y="2483200"/>
              <a:ext cx="14400" cy="14625"/>
            </a:xfrm>
            <a:custGeom>
              <a:rect b="b" l="l" r="r" t="t"/>
              <a:pathLst>
                <a:path extrusionOk="0" h="585" w="576">
                  <a:moveTo>
                    <a:pt x="300" y="1"/>
                  </a:moveTo>
                  <a:cubicBezTo>
                    <a:pt x="290" y="1"/>
                    <a:pt x="279" y="2"/>
                    <a:pt x="268" y="4"/>
                  </a:cubicBezTo>
                  <a:cubicBezTo>
                    <a:pt x="161" y="44"/>
                    <a:pt x="0" y="205"/>
                    <a:pt x="0" y="299"/>
                  </a:cubicBezTo>
                  <a:cubicBezTo>
                    <a:pt x="0" y="406"/>
                    <a:pt x="67" y="499"/>
                    <a:pt x="174" y="553"/>
                  </a:cubicBezTo>
                  <a:cubicBezTo>
                    <a:pt x="226" y="574"/>
                    <a:pt x="261" y="584"/>
                    <a:pt x="291" y="584"/>
                  </a:cubicBezTo>
                  <a:cubicBezTo>
                    <a:pt x="338" y="584"/>
                    <a:pt x="371" y="557"/>
                    <a:pt x="428" y="499"/>
                  </a:cubicBezTo>
                  <a:cubicBezTo>
                    <a:pt x="576" y="352"/>
                    <a:pt x="576" y="205"/>
                    <a:pt x="455" y="85"/>
                  </a:cubicBezTo>
                  <a:cubicBezTo>
                    <a:pt x="399" y="29"/>
                    <a:pt x="353"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2"/>
            <p:cNvSpPr/>
            <p:nvPr/>
          </p:nvSpPr>
          <p:spPr>
            <a:xfrm>
              <a:off x="3453025" y="2441800"/>
              <a:ext cx="129825" cy="117300"/>
            </a:xfrm>
            <a:custGeom>
              <a:rect b="b" l="l" r="r" t="t"/>
              <a:pathLst>
                <a:path extrusionOk="0" h="4692" w="5193">
                  <a:moveTo>
                    <a:pt x="3119" y="242"/>
                  </a:moveTo>
                  <a:cubicBezTo>
                    <a:pt x="3279" y="295"/>
                    <a:pt x="3440" y="362"/>
                    <a:pt x="3587" y="456"/>
                  </a:cubicBezTo>
                  <a:lnTo>
                    <a:pt x="4002" y="657"/>
                  </a:lnTo>
                  <a:lnTo>
                    <a:pt x="2958" y="1901"/>
                  </a:lnTo>
                  <a:cubicBezTo>
                    <a:pt x="2383" y="2597"/>
                    <a:pt x="1767" y="3360"/>
                    <a:pt x="1567" y="3614"/>
                  </a:cubicBezTo>
                  <a:cubicBezTo>
                    <a:pt x="1379" y="3882"/>
                    <a:pt x="1219" y="4082"/>
                    <a:pt x="1205" y="4096"/>
                  </a:cubicBezTo>
                  <a:cubicBezTo>
                    <a:pt x="871" y="3975"/>
                    <a:pt x="550" y="3815"/>
                    <a:pt x="242" y="3641"/>
                  </a:cubicBezTo>
                  <a:cubicBezTo>
                    <a:pt x="242" y="3587"/>
                    <a:pt x="269" y="3547"/>
                    <a:pt x="2677" y="697"/>
                  </a:cubicBezTo>
                  <a:cubicBezTo>
                    <a:pt x="2798" y="523"/>
                    <a:pt x="2945" y="362"/>
                    <a:pt x="3119" y="242"/>
                  </a:cubicBezTo>
                  <a:close/>
                  <a:moveTo>
                    <a:pt x="4201" y="784"/>
                  </a:moveTo>
                  <a:cubicBezTo>
                    <a:pt x="4244" y="784"/>
                    <a:pt x="4306" y="819"/>
                    <a:pt x="4444" y="911"/>
                  </a:cubicBezTo>
                  <a:cubicBezTo>
                    <a:pt x="4457" y="924"/>
                    <a:pt x="3734" y="1781"/>
                    <a:pt x="3065" y="2543"/>
                  </a:cubicBezTo>
                  <a:cubicBezTo>
                    <a:pt x="2771" y="2878"/>
                    <a:pt x="2369" y="3360"/>
                    <a:pt x="2155" y="3614"/>
                  </a:cubicBezTo>
                  <a:cubicBezTo>
                    <a:pt x="1955" y="3868"/>
                    <a:pt x="1740" y="4122"/>
                    <a:pt x="1700" y="4176"/>
                  </a:cubicBezTo>
                  <a:cubicBezTo>
                    <a:pt x="1657" y="4237"/>
                    <a:pt x="1630" y="4264"/>
                    <a:pt x="1598" y="4264"/>
                  </a:cubicBezTo>
                  <a:cubicBezTo>
                    <a:pt x="1581" y="4264"/>
                    <a:pt x="1563" y="4257"/>
                    <a:pt x="1540" y="4243"/>
                  </a:cubicBezTo>
                  <a:cubicBezTo>
                    <a:pt x="1486" y="4216"/>
                    <a:pt x="1446" y="4189"/>
                    <a:pt x="1446" y="4176"/>
                  </a:cubicBezTo>
                  <a:cubicBezTo>
                    <a:pt x="1526" y="4029"/>
                    <a:pt x="1620" y="3895"/>
                    <a:pt x="1727" y="3761"/>
                  </a:cubicBezTo>
                  <a:cubicBezTo>
                    <a:pt x="2048" y="3333"/>
                    <a:pt x="4069" y="871"/>
                    <a:pt x="4149" y="804"/>
                  </a:cubicBezTo>
                  <a:cubicBezTo>
                    <a:pt x="4166" y="791"/>
                    <a:pt x="4181" y="784"/>
                    <a:pt x="4201" y="784"/>
                  </a:cubicBezTo>
                  <a:close/>
                  <a:moveTo>
                    <a:pt x="4644" y="1018"/>
                  </a:moveTo>
                  <a:cubicBezTo>
                    <a:pt x="4698" y="1018"/>
                    <a:pt x="4738" y="1045"/>
                    <a:pt x="4778" y="1085"/>
                  </a:cubicBezTo>
                  <a:lnTo>
                    <a:pt x="4872" y="1152"/>
                  </a:lnTo>
                  <a:lnTo>
                    <a:pt x="4510" y="1593"/>
                  </a:lnTo>
                  <a:cubicBezTo>
                    <a:pt x="3855" y="2396"/>
                    <a:pt x="2557" y="3948"/>
                    <a:pt x="2343" y="4189"/>
                  </a:cubicBezTo>
                  <a:cubicBezTo>
                    <a:pt x="2262" y="4283"/>
                    <a:pt x="2182" y="4363"/>
                    <a:pt x="2088" y="4444"/>
                  </a:cubicBezTo>
                  <a:cubicBezTo>
                    <a:pt x="2048" y="4444"/>
                    <a:pt x="2008" y="4430"/>
                    <a:pt x="1955" y="4403"/>
                  </a:cubicBezTo>
                  <a:lnTo>
                    <a:pt x="1848" y="4350"/>
                  </a:lnTo>
                  <a:lnTo>
                    <a:pt x="2262" y="3855"/>
                  </a:lnTo>
                  <a:cubicBezTo>
                    <a:pt x="2476" y="3574"/>
                    <a:pt x="2931" y="3052"/>
                    <a:pt x="3239" y="2677"/>
                  </a:cubicBezTo>
                  <a:cubicBezTo>
                    <a:pt x="3547" y="2316"/>
                    <a:pt x="3989" y="1794"/>
                    <a:pt x="4216" y="1513"/>
                  </a:cubicBezTo>
                  <a:cubicBezTo>
                    <a:pt x="4444" y="1232"/>
                    <a:pt x="4631" y="1018"/>
                    <a:pt x="4644" y="1018"/>
                  </a:cubicBezTo>
                  <a:close/>
                  <a:moveTo>
                    <a:pt x="3038" y="1"/>
                  </a:moveTo>
                  <a:cubicBezTo>
                    <a:pt x="2972" y="14"/>
                    <a:pt x="2517" y="536"/>
                    <a:pt x="1700" y="1526"/>
                  </a:cubicBezTo>
                  <a:cubicBezTo>
                    <a:pt x="242" y="3253"/>
                    <a:pt x="1" y="3574"/>
                    <a:pt x="1" y="3694"/>
                  </a:cubicBezTo>
                  <a:cubicBezTo>
                    <a:pt x="1" y="3748"/>
                    <a:pt x="54" y="3801"/>
                    <a:pt x="228" y="3882"/>
                  </a:cubicBezTo>
                  <a:cubicBezTo>
                    <a:pt x="456" y="4002"/>
                    <a:pt x="1700" y="4537"/>
                    <a:pt x="1968" y="4644"/>
                  </a:cubicBezTo>
                  <a:cubicBezTo>
                    <a:pt x="2058" y="4674"/>
                    <a:pt x="2123" y="4692"/>
                    <a:pt x="2163" y="4692"/>
                  </a:cubicBezTo>
                  <a:cubicBezTo>
                    <a:pt x="2193" y="4692"/>
                    <a:pt x="2209" y="4681"/>
                    <a:pt x="2209" y="4658"/>
                  </a:cubicBezTo>
                  <a:cubicBezTo>
                    <a:pt x="2316" y="4497"/>
                    <a:pt x="2436" y="4350"/>
                    <a:pt x="2584" y="4203"/>
                  </a:cubicBezTo>
                  <a:cubicBezTo>
                    <a:pt x="2784" y="3975"/>
                    <a:pt x="3279" y="3400"/>
                    <a:pt x="3694" y="2918"/>
                  </a:cubicBezTo>
                  <a:cubicBezTo>
                    <a:pt x="5193" y="1125"/>
                    <a:pt x="5193" y="1125"/>
                    <a:pt x="4992" y="964"/>
                  </a:cubicBezTo>
                  <a:cubicBezTo>
                    <a:pt x="4791" y="804"/>
                    <a:pt x="3119" y="1"/>
                    <a:pt x="3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13" name="Google Shape;2813;p62"/>
          <p:cNvCxnSpPr>
            <a:stCxn id="2748" idx="3"/>
            <a:endCxn id="2749" idx="1"/>
          </p:cNvCxnSpPr>
          <p:nvPr/>
        </p:nvCxnSpPr>
        <p:spPr>
          <a:xfrm>
            <a:off x="2524350" y="2929350"/>
            <a:ext cx="183600" cy="0"/>
          </a:xfrm>
          <a:prstGeom prst="straightConnector1">
            <a:avLst/>
          </a:prstGeom>
          <a:noFill/>
          <a:ln cap="flat" cmpd="sng" w="38100">
            <a:solidFill>
              <a:schemeClr val="dk1"/>
            </a:solidFill>
            <a:prstDash val="solid"/>
            <a:round/>
            <a:headEnd len="med" w="med" type="none"/>
            <a:tailEnd len="med" w="med" type="none"/>
          </a:ln>
        </p:spPr>
      </p:cxnSp>
      <p:cxnSp>
        <p:nvCxnSpPr>
          <p:cNvPr id="2814" name="Google Shape;2814;p62"/>
          <p:cNvCxnSpPr>
            <a:stCxn id="2749" idx="3"/>
            <a:endCxn id="2750" idx="1"/>
          </p:cNvCxnSpPr>
          <p:nvPr/>
        </p:nvCxnSpPr>
        <p:spPr>
          <a:xfrm>
            <a:off x="4480150" y="2929350"/>
            <a:ext cx="183900" cy="0"/>
          </a:xfrm>
          <a:prstGeom prst="straightConnector1">
            <a:avLst/>
          </a:prstGeom>
          <a:noFill/>
          <a:ln cap="flat" cmpd="sng" w="38100">
            <a:solidFill>
              <a:schemeClr val="dk1"/>
            </a:solidFill>
            <a:prstDash val="solid"/>
            <a:round/>
            <a:headEnd len="med" w="med" type="none"/>
            <a:tailEnd len="med" w="med" type="none"/>
          </a:ln>
        </p:spPr>
      </p:cxnSp>
      <p:cxnSp>
        <p:nvCxnSpPr>
          <p:cNvPr id="2815" name="Google Shape;2815;p62"/>
          <p:cNvCxnSpPr>
            <a:stCxn id="2750" idx="3"/>
            <a:endCxn id="2747" idx="1"/>
          </p:cNvCxnSpPr>
          <p:nvPr/>
        </p:nvCxnSpPr>
        <p:spPr>
          <a:xfrm>
            <a:off x="6436115" y="2929350"/>
            <a:ext cx="1836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9" name="Shape 2819"/>
        <p:cNvGrpSpPr/>
        <p:nvPr/>
      </p:nvGrpSpPr>
      <p:grpSpPr>
        <a:xfrm>
          <a:off x="0" y="0"/>
          <a:ext cx="0" cy="0"/>
          <a:chOff x="0" y="0"/>
          <a:chExt cx="0" cy="0"/>
        </a:xfrm>
      </p:grpSpPr>
      <p:sp>
        <p:nvSpPr>
          <p:cNvPr id="2820" name="Google Shape;2820;p63"/>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Drawing skills</a:t>
            </a:r>
            <a:endParaRPr/>
          </a:p>
        </p:txBody>
      </p:sp>
      <p:sp>
        <p:nvSpPr>
          <p:cNvPr id="2821" name="Google Shape;2821;p63"/>
          <p:cNvSpPr txBox="1"/>
          <p:nvPr/>
        </p:nvSpPr>
        <p:spPr>
          <a:xfrm>
            <a:off x="695375" y="1355025"/>
            <a:ext cx="3486000" cy="31599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Let’s to use your artistic </a:t>
            </a:r>
            <a:r>
              <a:rPr b="1" lang="en" sz="1500">
                <a:solidFill>
                  <a:schemeClr val="dk2"/>
                </a:solidFill>
                <a:latin typeface="Cabin"/>
                <a:ea typeface="Cabin"/>
                <a:cs typeface="Cabin"/>
                <a:sym typeface="Cabin"/>
              </a:rPr>
              <a:t>drawing skills</a:t>
            </a:r>
            <a:r>
              <a:rPr lang="en" sz="1500">
                <a:solidFill>
                  <a:schemeClr val="dk2"/>
                </a:solidFill>
                <a:latin typeface="Cabin"/>
                <a:ea typeface="Cabin"/>
                <a:cs typeface="Cabin"/>
                <a:sym typeface="Cabin"/>
              </a:rPr>
              <a:t> to learn </a:t>
            </a:r>
            <a:r>
              <a:rPr lang="en" sz="1500">
                <a:solidFill>
                  <a:schemeClr val="dk2"/>
                </a:solidFill>
                <a:latin typeface="Cabin"/>
                <a:ea typeface="Cabin"/>
                <a:cs typeface="Cabin"/>
                <a:sym typeface="Cabin"/>
              </a:rPr>
              <a:t>about</a:t>
            </a:r>
            <a:r>
              <a:rPr lang="en" sz="1500">
                <a:solidFill>
                  <a:schemeClr val="dk2"/>
                </a:solidFill>
                <a:latin typeface="Cabin"/>
                <a:ea typeface="Cabin"/>
                <a:cs typeface="Cabin"/>
                <a:sym typeface="Cabin"/>
              </a:rPr>
              <a:t> adjectives and how to describe people. On the right side you have a board where you can draw the following elements:</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t/>
            </a:r>
            <a:endParaRPr sz="1500">
              <a:solidFill>
                <a:schemeClr val="dk2"/>
              </a:solidFill>
              <a:latin typeface="Cabin"/>
              <a:ea typeface="Cabin"/>
              <a:cs typeface="Cabin"/>
              <a:sym typeface="Cabin"/>
            </a:endParaRPr>
          </a:p>
          <a:p>
            <a:pPr indent="-323850" lvl="0" marL="457200" rtl="0" algn="l">
              <a:lnSpc>
                <a:spcPct val="115000"/>
              </a:lnSpc>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In the middle of the board draw a </a:t>
            </a:r>
            <a:r>
              <a:rPr b="1" lang="en" sz="1500">
                <a:solidFill>
                  <a:schemeClr val="dk2"/>
                </a:solidFill>
                <a:latin typeface="Cabin"/>
                <a:ea typeface="Cabin"/>
                <a:cs typeface="Cabin"/>
                <a:sym typeface="Cabin"/>
              </a:rPr>
              <a:t>circle</a:t>
            </a:r>
            <a:r>
              <a:rPr lang="en" sz="1500">
                <a:solidFill>
                  <a:schemeClr val="dk2"/>
                </a:solidFill>
                <a:latin typeface="Cabin"/>
                <a:ea typeface="Cabin"/>
                <a:cs typeface="Cabin"/>
                <a:sym typeface="Cabin"/>
              </a:rPr>
              <a:t> (It will be the head)</a:t>
            </a:r>
            <a:endParaRPr sz="1500">
              <a:solidFill>
                <a:schemeClr val="dk2"/>
              </a:solidFill>
              <a:latin typeface="Cabin"/>
              <a:ea typeface="Cabin"/>
              <a:cs typeface="Cabin"/>
              <a:sym typeface="Cabin"/>
            </a:endParaRPr>
          </a:p>
          <a:p>
            <a:pPr indent="-323850" lvl="0" marL="457200" rtl="0" algn="l">
              <a:lnSpc>
                <a:spcPct val="115000"/>
              </a:lnSpc>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Draw a </a:t>
            </a:r>
            <a:r>
              <a:rPr b="1" lang="en" sz="1500">
                <a:solidFill>
                  <a:schemeClr val="dk2"/>
                </a:solidFill>
                <a:latin typeface="Cabin"/>
                <a:ea typeface="Cabin"/>
                <a:cs typeface="Cabin"/>
                <a:sym typeface="Cabin"/>
              </a:rPr>
              <a:t>nose</a:t>
            </a:r>
            <a:r>
              <a:rPr lang="en" sz="1500">
                <a:solidFill>
                  <a:schemeClr val="dk2"/>
                </a:solidFill>
                <a:latin typeface="Cabin"/>
                <a:ea typeface="Cabin"/>
                <a:cs typeface="Cabin"/>
                <a:sym typeface="Cabin"/>
              </a:rPr>
              <a:t>, </a:t>
            </a:r>
            <a:r>
              <a:rPr b="1" lang="en" sz="1500">
                <a:solidFill>
                  <a:schemeClr val="dk2"/>
                </a:solidFill>
                <a:latin typeface="Cabin"/>
                <a:ea typeface="Cabin"/>
                <a:cs typeface="Cabin"/>
                <a:sym typeface="Cabin"/>
              </a:rPr>
              <a:t>ears</a:t>
            </a:r>
            <a:r>
              <a:rPr lang="en" sz="1500">
                <a:solidFill>
                  <a:schemeClr val="dk2"/>
                </a:solidFill>
                <a:latin typeface="Cabin"/>
                <a:ea typeface="Cabin"/>
                <a:cs typeface="Cabin"/>
                <a:sym typeface="Cabin"/>
              </a:rPr>
              <a:t> and a </a:t>
            </a:r>
            <a:r>
              <a:rPr b="1" lang="en" sz="1500">
                <a:solidFill>
                  <a:schemeClr val="dk2"/>
                </a:solidFill>
                <a:latin typeface="Cabin"/>
                <a:ea typeface="Cabin"/>
                <a:cs typeface="Cabin"/>
                <a:sym typeface="Cabin"/>
              </a:rPr>
              <a:t>mouth</a:t>
            </a:r>
            <a:r>
              <a:rPr lang="en" sz="1500">
                <a:solidFill>
                  <a:schemeClr val="dk2"/>
                </a:solidFill>
                <a:latin typeface="Cabin"/>
                <a:ea typeface="Cabin"/>
                <a:cs typeface="Cabin"/>
                <a:sym typeface="Cabin"/>
              </a:rPr>
              <a:t> and paint them with different colors</a:t>
            </a:r>
            <a:endParaRPr sz="1500">
              <a:solidFill>
                <a:schemeClr val="dk2"/>
              </a:solidFill>
              <a:latin typeface="Cabin"/>
              <a:ea typeface="Cabin"/>
              <a:cs typeface="Cabin"/>
              <a:sym typeface="Cabin"/>
            </a:endParaRPr>
          </a:p>
          <a:p>
            <a:pPr indent="-323850" lvl="0" marL="457200" rtl="0" algn="l">
              <a:lnSpc>
                <a:spcPct val="115000"/>
              </a:lnSpc>
              <a:spcBef>
                <a:spcPts val="0"/>
              </a:spcBef>
              <a:spcAft>
                <a:spcPts val="0"/>
              </a:spcAft>
              <a:buClr>
                <a:schemeClr val="dk1"/>
              </a:buClr>
              <a:buSzPts val="1500"/>
              <a:buFont typeface="Cabin"/>
              <a:buChar char="●"/>
            </a:pPr>
            <a:r>
              <a:rPr lang="en" sz="1500">
                <a:solidFill>
                  <a:schemeClr val="dk2"/>
                </a:solidFill>
                <a:latin typeface="Cabin"/>
                <a:ea typeface="Cabin"/>
                <a:cs typeface="Cabin"/>
                <a:sym typeface="Cabin"/>
              </a:rPr>
              <a:t>Finally, draw the </a:t>
            </a:r>
            <a:r>
              <a:rPr b="1" lang="en" sz="1500">
                <a:solidFill>
                  <a:schemeClr val="dk2"/>
                </a:solidFill>
                <a:latin typeface="Cabin"/>
                <a:ea typeface="Cabin"/>
                <a:cs typeface="Cabin"/>
                <a:sym typeface="Cabin"/>
              </a:rPr>
              <a:t>hair</a:t>
            </a:r>
            <a:r>
              <a:rPr lang="en" sz="1500">
                <a:solidFill>
                  <a:schemeClr val="dk2"/>
                </a:solidFill>
                <a:latin typeface="Cabin"/>
                <a:ea typeface="Cabin"/>
                <a:cs typeface="Cabin"/>
                <a:sym typeface="Cabin"/>
              </a:rPr>
              <a:t>. Choose another color to paint it</a:t>
            </a:r>
            <a:endParaRPr sz="1500">
              <a:solidFill>
                <a:schemeClr val="dk2"/>
              </a:solidFill>
              <a:latin typeface="Cabin"/>
              <a:ea typeface="Cabin"/>
              <a:cs typeface="Cabin"/>
              <a:sym typeface="Cabin"/>
            </a:endParaRPr>
          </a:p>
        </p:txBody>
      </p:sp>
      <p:sp>
        <p:nvSpPr>
          <p:cNvPr id="2822" name="Google Shape;2822;p63"/>
          <p:cNvSpPr/>
          <p:nvPr/>
        </p:nvSpPr>
        <p:spPr>
          <a:xfrm>
            <a:off x="4324350" y="1295400"/>
            <a:ext cx="4106700" cy="33138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3"/>
          <p:cNvSpPr/>
          <p:nvPr/>
        </p:nvSpPr>
        <p:spPr>
          <a:xfrm rot="454">
            <a:off x="5866193" y="446241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3"/>
          <p:cNvSpPr/>
          <p:nvPr/>
        </p:nvSpPr>
        <p:spPr>
          <a:xfrm rot="454">
            <a:off x="5866193" y="115956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9" name="Shape 1699"/>
        <p:cNvGrpSpPr/>
        <p:nvPr/>
      </p:nvGrpSpPr>
      <p:grpSpPr>
        <a:xfrm>
          <a:off x="0" y="0"/>
          <a:ext cx="0" cy="0"/>
          <a:chOff x="0" y="0"/>
          <a:chExt cx="0" cy="0"/>
        </a:xfrm>
      </p:grpSpPr>
      <p:grpSp>
        <p:nvGrpSpPr>
          <p:cNvPr id="1700" name="Google Shape;1700;p37"/>
          <p:cNvGrpSpPr/>
          <p:nvPr/>
        </p:nvGrpSpPr>
        <p:grpSpPr>
          <a:xfrm>
            <a:off x="4116814" y="2688892"/>
            <a:ext cx="549297" cy="357343"/>
            <a:chOff x="-3935325" y="1500150"/>
            <a:chExt cx="270350" cy="175875"/>
          </a:xfrm>
        </p:grpSpPr>
        <p:sp>
          <p:nvSpPr>
            <p:cNvPr id="1701" name="Google Shape;1701;p37"/>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7"/>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7"/>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7"/>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5" name="Google Shape;1705;p37"/>
          <p:cNvSpPr/>
          <p:nvPr/>
        </p:nvSpPr>
        <p:spPr>
          <a:xfrm>
            <a:off x="789425" y="3134625"/>
            <a:ext cx="3696900" cy="137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7"/>
          <p:cNvSpPr/>
          <p:nvPr/>
        </p:nvSpPr>
        <p:spPr>
          <a:xfrm>
            <a:off x="4666100" y="1420125"/>
            <a:ext cx="3696900" cy="137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7"/>
          <p:cNvSpPr/>
          <p:nvPr/>
        </p:nvSpPr>
        <p:spPr>
          <a:xfrm>
            <a:off x="4666100" y="3134625"/>
            <a:ext cx="3696900" cy="137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7"/>
          <p:cNvSpPr/>
          <p:nvPr/>
        </p:nvSpPr>
        <p:spPr>
          <a:xfrm>
            <a:off x="789425" y="1420125"/>
            <a:ext cx="3696900" cy="13707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7"/>
          <p:cNvSpPr txBox="1"/>
          <p:nvPr>
            <p:ph idx="15"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710" name="Google Shape;1710;p37"/>
          <p:cNvSpPr txBox="1"/>
          <p:nvPr>
            <p:ph type="ctrTitle"/>
          </p:nvPr>
        </p:nvSpPr>
        <p:spPr>
          <a:xfrm>
            <a:off x="1922573" y="1619725"/>
            <a:ext cx="2418900" cy="46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Lesson 1</a:t>
            </a:r>
            <a:endParaRPr/>
          </a:p>
        </p:txBody>
      </p:sp>
      <p:sp>
        <p:nvSpPr>
          <p:cNvPr id="1711" name="Google Shape;1711;p37"/>
          <p:cNvSpPr txBox="1"/>
          <p:nvPr>
            <p:ph idx="1" type="subTitle"/>
          </p:nvPr>
        </p:nvSpPr>
        <p:spPr>
          <a:xfrm>
            <a:off x="1922567" y="2084199"/>
            <a:ext cx="2418900" cy="51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a:t>
            </a:r>
            <a:r>
              <a:rPr b="1" lang="en"/>
              <a:t>here</a:t>
            </a:r>
            <a:endParaRPr b="1"/>
          </a:p>
        </p:txBody>
      </p:sp>
      <p:sp>
        <p:nvSpPr>
          <p:cNvPr id="1712" name="Google Shape;1712;p37"/>
          <p:cNvSpPr txBox="1"/>
          <p:nvPr>
            <p:ph idx="2" type="title"/>
          </p:nvPr>
        </p:nvSpPr>
        <p:spPr>
          <a:xfrm>
            <a:off x="922452" y="1619725"/>
            <a:ext cx="9306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713" name="Google Shape;1713;p37"/>
          <p:cNvSpPr txBox="1"/>
          <p:nvPr>
            <p:ph idx="3" type="ctrTitle"/>
          </p:nvPr>
        </p:nvSpPr>
        <p:spPr>
          <a:xfrm flipH="1">
            <a:off x="4803477" y="1619725"/>
            <a:ext cx="2420700" cy="465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Lesson 2</a:t>
            </a:r>
            <a:endParaRPr/>
          </a:p>
        </p:txBody>
      </p:sp>
      <p:sp>
        <p:nvSpPr>
          <p:cNvPr id="1714" name="Google Shape;1714;p37"/>
          <p:cNvSpPr txBox="1"/>
          <p:nvPr>
            <p:ph idx="4" type="subTitle"/>
          </p:nvPr>
        </p:nvSpPr>
        <p:spPr>
          <a:xfrm flipH="1">
            <a:off x="4803479" y="2084199"/>
            <a:ext cx="2420700" cy="516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a:t>
            </a:r>
            <a:r>
              <a:rPr b="1" lang="en"/>
              <a:t>here</a:t>
            </a:r>
            <a:endParaRPr b="1"/>
          </a:p>
        </p:txBody>
      </p:sp>
      <p:sp>
        <p:nvSpPr>
          <p:cNvPr id="1715" name="Google Shape;1715;p37"/>
          <p:cNvSpPr txBox="1"/>
          <p:nvPr>
            <p:ph idx="5" type="title"/>
          </p:nvPr>
        </p:nvSpPr>
        <p:spPr>
          <a:xfrm flipH="1">
            <a:off x="7290948" y="1619600"/>
            <a:ext cx="9306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716" name="Google Shape;1716;p37"/>
          <p:cNvSpPr txBox="1"/>
          <p:nvPr>
            <p:ph idx="6" type="ctrTitle"/>
          </p:nvPr>
        </p:nvSpPr>
        <p:spPr>
          <a:xfrm>
            <a:off x="1922573" y="3303325"/>
            <a:ext cx="2420700" cy="46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Lesson 3</a:t>
            </a:r>
            <a:endParaRPr/>
          </a:p>
        </p:txBody>
      </p:sp>
      <p:sp>
        <p:nvSpPr>
          <p:cNvPr id="1717" name="Google Shape;1717;p37"/>
          <p:cNvSpPr txBox="1"/>
          <p:nvPr>
            <p:ph idx="7" type="subTitle"/>
          </p:nvPr>
        </p:nvSpPr>
        <p:spPr>
          <a:xfrm>
            <a:off x="1922567" y="3767851"/>
            <a:ext cx="2420700" cy="51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a:t>
            </a:r>
            <a:r>
              <a:rPr b="1" lang="en"/>
              <a:t>here</a:t>
            </a:r>
            <a:endParaRPr b="1"/>
          </a:p>
        </p:txBody>
      </p:sp>
      <p:sp>
        <p:nvSpPr>
          <p:cNvPr id="1718" name="Google Shape;1718;p37"/>
          <p:cNvSpPr txBox="1"/>
          <p:nvPr>
            <p:ph idx="8" type="title"/>
          </p:nvPr>
        </p:nvSpPr>
        <p:spPr>
          <a:xfrm>
            <a:off x="922452" y="3303075"/>
            <a:ext cx="9306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719" name="Google Shape;1719;p37"/>
          <p:cNvSpPr txBox="1"/>
          <p:nvPr>
            <p:ph idx="9" type="ctrTitle"/>
          </p:nvPr>
        </p:nvSpPr>
        <p:spPr>
          <a:xfrm flipH="1">
            <a:off x="4803477" y="3322375"/>
            <a:ext cx="2420700" cy="465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Lesson 4</a:t>
            </a:r>
            <a:endParaRPr/>
          </a:p>
        </p:txBody>
      </p:sp>
      <p:sp>
        <p:nvSpPr>
          <p:cNvPr id="1720" name="Google Shape;1720;p37"/>
          <p:cNvSpPr txBox="1"/>
          <p:nvPr>
            <p:ph idx="13" type="subTitle"/>
          </p:nvPr>
        </p:nvSpPr>
        <p:spPr>
          <a:xfrm flipH="1">
            <a:off x="4803481" y="3786901"/>
            <a:ext cx="2420700" cy="516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a:t>
            </a:r>
            <a:r>
              <a:rPr b="1" lang="en"/>
              <a:t>here</a:t>
            </a:r>
            <a:endParaRPr b="1"/>
          </a:p>
        </p:txBody>
      </p:sp>
      <p:sp>
        <p:nvSpPr>
          <p:cNvPr id="1721" name="Google Shape;1721;p37"/>
          <p:cNvSpPr txBox="1"/>
          <p:nvPr>
            <p:ph idx="14" type="title"/>
          </p:nvPr>
        </p:nvSpPr>
        <p:spPr>
          <a:xfrm flipH="1">
            <a:off x="7290948" y="3322125"/>
            <a:ext cx="9306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722" name="Google Shape;1722;p37"/>
          <p:cNvSpPr/>
          <p:nvPr/>
        </p:nvSpPr>
        <p:spPr>
          <a:xfrm rot="-2520682">
            <a:off x="439721" y="139068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7"/>
          <p:cNvSpPr/>
          <p:nvPr/>
        </p:nvSpPr>
        <p:spPr>
          <a:xfrm flipH="1" rot="2520682">
            <a:off x="7688246" y="139068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7"/>
          <p:cNvSpPr/>
          <p:nvPr/>
        </p:nvSpPr>
        <p:spPr>
          <a:xfrm flipH="1" rot="-8279318">
            <a:off x="439721" y="422913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7"/>
          <p:cNvSpPr/>
          <p:nvPr/>
        </p:nvSpPr>
        <p:spPr>
          <a:xfrm rot="8279318">
            <a:off x="7688246" y="4229133"/>
            <a:ext cx="1023324"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8" name="Shape 2828"/>
        <p:cNvGrpSpPr/>
        <p:nvPr/>
      </p:nvGrpSpPr>
      <p:grpSpPr>
        <a:xfrm>
          <a:off x="0" y="0"/>
          <a:ext cx="0" cy="0"/>
          <a:chOff x="0" y="0"/>
          <a:chExt cx="0" cy="0"/>
        </a:xfrm>
      </p:grpSpPr>
      <p:sp>
        <p:nvSpPr>
          <p:cNvPr id="2829" name="Google Shape;2829;p64"/>
          <p:cNvSpPr/>
          <p:nvPr/>
        </p:nvSpPr>
        <p:spPr>
          <a:xfrm>
            <a:off x="3137500" y="1495425"/>
            <a:ext cx="2879100" cy="27189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4"/>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Vocabulary to describe people</a:t>
            </a:r>
            <a:endParaRPr/>
          </a:p>
        </p:txBody>
      </p:sp>
      <p:sp>
        <p:nvSpPr>
          <p:cNvPr id="2831" name="Google Shape;2831;p64"/>
          <p:cNvSpPr txBox="1"/>
          <p:nvPr/>
        </p:nvSpPr>
        <p:spPr>
          <a:xfrm>
            <a:off x="6191282" y="2150700"/>
            <a:ext cx="2240100" cy="5502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0"/>
              </a:spcAft>
              <a:buNone/>
            </a:pPr>
            <a:r>
              <a:rPr b="1" lang="en" sz="1500">
                <a:solidFill>
                  <a:schemeClr val="dk2"/>
                </a:solidFill>
                <a:latin typeface="Cabin"/>
                <a:ea typeface="Cabin"/>
                <a:cs typeface="Cabin"/>
                <a:sym typeface="Cabin"/>
              </a:rPr>
              <a:t>Saturn</a:t>
            </a:r>
            <a:r>
              <a:rPr lang="en" sz="1500">
                <a:solidFill>
                  <a:schemeClr val="dk2"/>
                </a:solidFill>
                <a:latin typeface="Cabin"/>
                <a:ea typeface="Cabin"/>
                <a:cs typeface="Cabin"/>
                <a:sym typeface="Cabin"/>
              </a:rPr>
              <a:t> is a gas giant and has several rings</a:t>
            </a:r>
            <a:endParaRPr sz="1500">
              <a:solidFill>
                <a:schemeClr val="dk2"/>
              </a:solidFill>
              <a:latin typeface="Cabin"/>
              <a:ea typeface="Cabin"/>
              <a:cs typeface="Cabin"/>
              <a:sym typeface="Cabin"/>
            </a:endParaRPr>
          </a:p>
        </p:txBody>
      </p:sp>
      <p:sp>
        <p:nvSpPr>
          <p:cNvPr id="2832" name="Google Shape;2832;p64"/>
          <p:cNvSpPr txBox="1"/>
          <p:nvPr/>
        </p:nvSpPr>
        <p:spPr>
          <a:xfrm>
            <a:off x="6193588" y="1748625"/>
            <a:ext cx="2240100" cy="42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800">
                <a:solidFill>
                  <a:schemeClr val="dk1"/>
                </a:solidFill>
                <a:latin typeface="Yusei Magic"/>
                <a:ea typeface="Yusei Magic"/>
                <a:cs typeface="Yusei Magic"/>
                <a:sym typeface="Yusei Magic"/>
              </a:rPr>
              <a:t>Blue eyes</a:t>
            </a:r>
            <a:endParaRPr b="1" sz="2800">
              <a:solidFill>
                <a:schemeClr val="dk1"/>
              </a:solidFill>
              <a:latin typeface="Yusei Magic"/>
              <a:ea typeface="Yusei Magic"/>
              <a:cs typeface="Yusei Magic"/>
              <a:sym typeface="Yusei Magic"/>
            </a:endParaRPr>
          </a:p>
        </p:txBody>
      </p:sp>
      <p:sp>
        <p:nvSpPr>
          <p:cNvPr id="2833" name="Google Shape;2833;p64"/>
          <p:cNvSpPr txBox="1"/>
          <p:nvPr/>
        </p:nvSpPr>
        <p:spPr>
          <a:xfrm>
            <a:off x="712611" y="3872125"/>
            <a:ext cx="2240400" cy="550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Jupiter</a:t>
            </a:r>
            <a:r>
              <a:rPr lang="en" sz="1500">
                <a:solidFill>
                  <a:schemeClr val="dk2"/>
                </a:solidFill>
                <a:latin typeface="Cabin"/>
                <a:ea typeface="Cabin"/>
                <a:cs typeface="Cabin"/>
                <a:sym typeface="Cabin"/>
              </a:rPr>
              <a:t> is the biggest planet of all them</a:t>
            </a:r>
            <a:endParaRPr sz="1500">
              <a:solidFill>
                <a:schemeClr val="dk2"/>
              </a:solidFill>
              <a:latin typeface="Cabin"/>
              <a:ea typeface="Cabin"/>
              <a:cs typeface="Cabin"/>
              <a:sym typeface="Cabin"/>
            </a:endParaRPr>
          </a:p>
        </p:txBody>
      </p:sp>
      <p:sp>
        <p:nvSpPr>
          <p:cNvPr id="2834" name="Google Shape;2834;p64"/>
          <p:cNvSpPr txBox="1"/>
          <p:nvPr/>
        </p:nvSpPr>
        <p:spPr>
          <a:xfrm>
            <a:off x="712611" y="3470280"/>
            <a:ext cx="2238000" cy="42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Red cheeks</a:t>
            </a:r>
            <a:endParaRPr b="1" sz="2800">
              <a:solidFill>
                <a:schemeClr val="dk1"/>
              </a:solidFill>
              <a:latin typeface="Yusei Magic"/>
              <a:ea typeface="Yusei Magic"/>
              <a:cs typeface="Yusei Magic"/>
              <a:sym typeface="Yusei Magic"/>
            </a:endParaRPr>
          </a:p>
        </p:txBody>
      </p:sp>
      <p:sp>
        <p:nvSpPr>
          <p:cNvPr id="2835" name="Google Shape;2835;p64"/>
          <p:cNvSpPr txBox="1"/>
          <p:nvPr/>
        </p:nvSpPr>
        <p:spPr>
          <a:xfrm>
            <a:off x="710312" y="2150700"/>
            <a:ext cx="2240400" cy="550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Neptune</a:t>
            </a:r>
            <a:r>
              <a:rPr lang="en" sz="1500">
                <a:solidFill>
                  <a:schemeClr val="dk2"/>
                </a:solidFill>
                <a:latin typeface="Cabin"/>
                <a:ea typeface="Cabin"/>
                <a:cs typeface="Cabin"/>
                <a:sym typeface="Cabin"/>
              </a:rPr>
              <a:t> is the farthest planet of all them </a:t>
            </a:r>
            <a:endParaRPr sz="1500">
              <a:solidFill>
                <a:schemeClr val="dk2"/>
              </a:solidFill>
              <a:latin typeface="Cabin"/>
              <a:ea typeface="Cabin"/>
              <a:cs typeface="Cabin"/>
              <a:sym typeface="Cabin"/>
            </a:endParaRPr>
          </a:p>
        </p:txBody>
      </p:sp>
      <p:sp>
        <p:nvSpPr>
          <p:cNvPr id="2836" name="Google Shape;2836;p64"/>
          <p:cNvSpPr txBox="1"/>
          <p:nvPr/>
        </p:nvSpPr>
        <p:spPr>
          <a:xfrm>
            <a:off x="712611" y="1748625"/>
            <a:ext cx="2238000" cy="42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Green hair</a:t>
            </a:r>
            <a:endParaRPr b="1" sz="2800">
              <a:solidFill>
                <a:schemeClr val="dk1"/>
              </a:solidFill>
              <a:latin typeface="Yusei Magic"/>
              <a:ea typeface="Yusei Magic"/>
              <a:cs typeface="Yusei Magic"/>
              <a:sym typeface="Yusei Magic"/>
            </a:endParaRPr>
          </a:p>
        </p:txBody>
      </p:sp>
      <p:sp>
        <p:nvSpPr>
          <p:cNvPr id="2837" name="Google Shape;2837;p64"/>
          <p:cNvSpPr txBox="1"/>
          <p:nvPr/>
        </p:nvSpPr>
        <p:spPr>
          <a:xfrm>
            <a:off x="6193588" y="3872125"/>
            <a:ext cx="2240100" cy="5502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0"/>
              </a:spcAft>
              <a:buNone/>
            </a:pPr>
            <a:r>
              <a:rPr b="1" lang="en" sz="1500">
                <a:solidFill>
                  <a:schemeClr val="dk2"/>
                </a:solidFill>
                <a:latin typeface="Cabin"/>
                <a:ea typeface="Cabin"/>
                <a:cs typeface="Cabin"/>
                <a:sym typeface="Cabin"/>
              </a:rPr>
              <a:t>Venus</a:t>
            </a:r>
            <a:r>
              <a:rPr lang="en" sz="1500">
                <a:solidFill>
                  <a:schemeClr val="dk2"/>
                </a:solidFill>
                <a:latin typeface="Cabin"/>
                <a:ea typeface="Cabin"/>
                <a:cs typeface="Cabin"/>
                <a:sym typeface="Cabin"/>
              </a:rPr>
              <a:t> has a beautiful name, but is very hot </a:t>
            </a:r>
            <a:endParaRPr sz="1500">
              <a:solidFill>
                <a:schemeClr val="dk2"/>
              </a:solidFill>
              <a:latin typeface="Cabin"/>
              <a:ea typeface="Cabin"/>
              <a:cs typeface="Cabin"/>
              <a:sym typeface="Cabin"/>
            </a:endParaRPr>
          </a:p>
        </p:txBody>
      </p:sp>
      <p:sp>
        <p:nvSpPr>
          <p:cNvPr id="2838" name="Google Shape;2838;p64"/>
          <p:cNvSpPr txBox="1"/>
          <p:nvPr/>
        </p:nvSpPr>
        <p:spPr>
          <a:xfrm>
            <a:off x="6193588" y="3470280"/>
            <a:ext cx="2240100" cy="42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800">
                <a:solidFill>
                  <a:schemeClr val="dk1"/>
                </a:solidFill>
                <a:latin typeface="Yusei Magic"/>
                <a:ea typeface="Yusei Magic"/>
                <a:cs typeface="Yusei Magic"/>
                <a:sym typeface="Yusei Magic"/>
              </a:rPr>
              <a:t>Big mouth</a:t>
            </a:r>
            <a:endParaRPr b="1" sz="2800">
              <a:solidFill>
                <a:schemeClr val="dk1"/>
              </a:solidFill>
              <a:latin typeface="Yusei Magic"/>
              <a:ea typeface="Yusei Magic"/>
              <a:cs typeface="Yusei Magic"/>
              <a:sym typeface="Yusei Magic"/>
            </a:endParaRPr>
          </a:p>
        </p:txBody>
      </p:sp>
      <p:grpSp>
        <p:nvGrpSpPr>
          <p:cNvPr id="2839" name="Google Shape;2839;p64"/>
          <p:cNvGrpSpPr/>
          <p:nvPr/>
        </p:nvGrpSpPr>
        <p:grpSpPr>
          <a:xfrm flipH="1" rot="-436235">
            <a:off x="3506652" y="2071395"/>
            <a:ext cx="2045546" cy="1667355"/>
            <a:chOff x="2676475" y="1540700"/>
            <a:chExt cx="527025" cy="429575"/>
          </a:xfrm>
        </p:grpSpPr>
        <p:sp>
          <p:nvSpPr>
            <p:cNvPr id="2840" name="Google Shape;2840;p64"/>
            <p:cNvSpPr/>
            <p:nvPr/>
          </p:nvSpPr>
          <p:spPr>
            <a:xfrm>
              <a:off x="2686200" y="1544250"/>
              <a:ext cx="369975" cy="219550"/>
            </a:xfrm>
            <a:custGeom>
              <a:rect b="b" l="l" r="r" t="t"/>
              <a:pathLst>
                <a:path extrusionOk="0" h="8782" w="14799">
                  <a:moveTo>
                    <a:pt x="7793" y="0"/>
                  </a:moveTo>
                  <a:cubicBezTo>
                    <a:pt x="6862" y="0"/>
                    <a:pt x="5928" y="258"/>
                    <a:pt x="5219" y="829"/>
                  </a:cubicBezTo>
                  <a:lnTo>
                    <a:pt x="5271" y="907"/>
                  </a:lnTo>
                  <a:cubicBezTo>
                    <a:pt x="4856" y="704"/>
                    <a:pt x="4398" y="609"/>
                    <a:pt x="3937" y="609"/>
                  </a:cubicBezTo>
                  <a:cubicBezTo>
                    <a:pt x="3042" y="609"/>
                    <a:pt x="2131" y="966"/>
                    <a:pt x="1481" y="1582"/>
                  </a:cubicBezTo>
                  <a:cubicBezTo>
                    <a:pt x="494" y="2595"/>
                    <a:pt x="1" y="3944"/>
                    <a:pt x="105" y="5346"/>
                  </a:cubicBezTo>
                  <a:cubicBezTo>
                    <a:pt x="1611" y="5346"/>
                    <a:pt x="3090" y="5087"/>
                    <a:pt x="4492" y="4542"/>
                  </a:cubicBezTo>
                  <a:cubicBezTo>
                    <a:pt x="5531" y="4152"/>
                    <a:pt x="6595" y="3529"/>
                    <a:pt x="7088" y="2517"/>
                  </a:cubicBezTo>
                  <a:lnTo>
                    <a:pt x="7088" y="2517"/>
                  </a:lnTo>
                  <a:cubicBezTo>
                    <a:pt x="7036" y="3970"/>
                    <a:pt x="7426" y="5372"/>
                    <a:pt x="8256" y="6567"/>
                  </a:cubicBezTo>
                  <a:cubicBezTo>
                    <a:pt x="9087" y="7735"/>
                    <a:pt x="10359" y="8540"/>
                    <a:pt x="11787" y="8747"/>
                  </a:cubicBezTo>
                  <a:cubicBezTo>
                    <a:pt x="12088" y="8769"/>
                    <a:pt x="12385" y="8781"/>
                    <a:pt x="12681" y="8781"/>
                  </a:cubicBezTo>
                  <a:cubicBezTo>
                    <a:pt x="13099" y="8781"/>
                    <a:pt x="13516" y="8756"/>
                    <a:pt x="13942" y="8695"/>
                  </a:cubicBezTo>
                  <a:cubicBezTo>
                    <a:pt x="14098" y="8669"/>
                    <a:pt x="14227" y="8643"/>
                    <a:pt x="14357" y="8565"/>
                  </a:cubicBezTo>
                  <a:cubicBezTo>
                    <a:pt x="14513" y="8410"/>
                    <a:pt x="14617" y="8202"/>
                    <a:pt x="14617" y="7994"/>
                  </a:cubicBezTo>
                  <a:cubicBezTo>
                    <a:pt x="14799" y="6099"/>
                    <a:pt x="14409" y="4204"/>
                    <a:pt x="13475" y="2543"/>
                  </a:cubicBezTo>
                  <a:cubicBezTo>
                    <a:pt x="13345" y="2283"/>
                    <a:pt x="13163" y="2049"/>
                    <a:pt x="12955" y="1842"/>
                  </a:cubicBezTo>
                  <a:cubicBezTo>
                    <a:pt x="12696" y="1634"/>
                    <a:pt x="12410" y="1452"/>
                    <a:pt x="12099" y="1322"/>
                  </a:cubicBezTo>
                  <a:cubicBezTo>
                    <a:pt x="10982" y="803"/>
                    <a:pt x="9866" y="258"/>
                    <a:pt x="8672" y="76"/>
                  </a:cubicBezTo>
                  <a:cubicBezTo>
                    <a:pt x="8384" y="26"/>
                    <a:pt x="8089" y="0"/>
                    <a:pt x="7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4"/>
            <p:cNvSpPr/>
            <p:nvPr/>
          </p:nvSpPr>
          <p:spPr>
            <a:xfrm>
              <a:off x="3002925" y="1582350"/>
              <a:ext cx="193450" cy="387925"/>
            </a:xfrm>
            <a:custGeom>
              <a:rect b="b" l="l" r="r" t="t"/>
              <a:pathLst>
                <a:path extrusionOk="0" h="15517" w="7738">
                  <a:moveTo>
                    <a:pt x="2316" y="0"/>
                  </a:moveTo>
                  <a:cubicBezTo>
                    <a:pt x="1585" y="0"/>
                    <a:pt x="842" y="144"/>
                    <a:pt x="131" y="447"/>
                  </a:cubicBezTo>
                  <a:lnTo>
                    <a:pt x="598" y="5094"/>
                  </a:lnTo>
                  <a:cubicBezTo>
                    <a:pt x="780" y="5795"/>
                    <a:pt x="1377" y="6367"/>
                    <a:pt x="1532" y="7067"/>
                  </a:cubicBezTo>
                  <a:cubicBezTo>
                    <a:pt x="1792" y="8158"/>
                    <a:pt x="1039" y="9196"/>
                    <a:pt x="234" y="9949"/>
                  </a:cubicBezTo>
                  <a:cubicBezTo>
                    <a:pt x="131" y="10027"/>
                    <a:pt x="79" y="10157"/>
                    <a:pt x="27" y="10261"/>
                  </a:cubicBezTo>
                  <a:cubicBezTo>
                    <a:pt x="1" y="10390"/>
                    <a:pt x="27" y="10494"/>
                    <a:pt x="79" y="10624"/>
                  </a:cubicBezTo>
                  <a:cubicBezTo>
                    <a:pt x="416" y="11662"/>
                    <a:pt x="935" y="12623"/>
                    <a:pt x="1584" y="13506"/>
                  </a:cubicBezTo>
                  <a:cubicBezTo>
                    <a:pt x="2104" y="14259"/>
                    <a:pt x="2805" y="14882"/>
                    <a:pt x="3635" y="15271"/>
                  </a:cubicBezTo>
                  <a:cubicBezTo>
                    <a:pt x="3986" y="15435"/>
                    <a:pt x="4363" y="15516"/>
                    <a:pt x="4742" y="15516"/>
                  </a:cubicBezTo>
                  <a:cubicBezTo>
                    <a:pt x="5261" y="15516"/>
                    <a:pt x="5781" y="15364"/>
                    <a:pt x="6231" y="15063"/>
                  </a:cubicBezTo>
                  <a:cubicBezTo>
                    <a:pt x="7140" y="14362"/>
                    <a:pt x="7322" y="13038"/>
                    <a:pt x="7192" y="11896"/>
                  </a:cubicBezTo>
                  <a:lnTo>
                    <a:pt x="7192" y="11896"/>
                  </a:lnTo>
                  <a:cubicBezTo>
                    <a:pt x="6947" y="12141"/>
                    <a:pt x="6575" y="12290"/>
                    <a:pt x="6221" y="12290"/>
                  </a:cubicBezTo>
                  <a:cubicBezTo>
                    <a:pt x="5936" y="12290"/>
                    <a:pt x="5664" y="12194"/>
                    <a:pt x="5479" y="11974"/>
                  </a:cubicBezTo>
                  <a:cubicBezTo>
                    <a:pt x="5245" y="11637"/>
                    <a:pt x="5167" y="11195"/>
                    <a:pt x="5323" y="10806"/>
                  </a:cubicBezTo>
                  <a:cubicBezTo>
                    <a:pt x="5479" y="10416"/>
                    <a:pt x="5660" y="10053"/>
                    <a:pt x="5920" y="9741"/>
                  </a:cubicBezTo>
                  <a:cubicBezTo>
                    <a:pt x="6595" y="8677"/>
                    <a:pt x="7088" y="7535"/>
                    <a:pt x="7426" y="6341"/>
                  </a:cubicBezTo>
                  <a:cubicBezTo>
                    <a:pt x="7659" y="5640"/>
                    <a:pt x="7737" y="4887"/>
                    <a:pt x="7659" y="4134"/>
                  </a:cubicBezTo>
                  <a:cubicBezTo>
                    <a:pt x="7555" y="3667"/>
                    <a:pt x="7400" y="3251"/>
                    <a:pt x="7166" y="2836"/>
                  </a:cubicBezTo>
                  <a:cubicBezTo>
                    <a:pt x="6164" y="1039"/>
                    <a:pt x="4279" y="0"/>
                    <a:pt x="23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4"/>
            <p:cNvSpPr/>
            <p:nvPr/>
          </p:nvSpPr>
          <p:spPr>
            <a:xfrm>
              <a:off x="2684925" y="1603250"/>
              <a:ext cx="386550" cy="303325"/>
            </a:xfrm>
            <a:custGeom>
              <a:rect b="b" l="l" r="r" t="t"/>
              <a:pathLst>
                <a:path extrusionOk="0" h="12133" w="15462">
                  <a:moveTo>
                    <a:pt x="7113" y="1"/>
                  </a:moveTo>
                  <a:lnTo>
                    <a:pt x="6983" y="53"/>
                  </a:lnTo>
                  <a:cubicBezTo>
                    <a:pt x="5588" y="1815"/>
                    <a:pt x="3455" y="2816"/>
                    <a:pt x="1236" y="2816"/>
                  </a:cubicBezTo>
                  <a:cubicBezTo>
                    <a:pt x="1101" y="2816"/>
                    <a:pt x="966" y="2812"/>
                    <a:pt x="831" y="2805"/>
                  </a:cubicBezTo>
                  <a:cubicBezTo>
                    <a:pt x="829" y="2804"/>
                    <a:pt x="827" y="2804"/>
                    <a:pt x="826" y="2804"/>
                  </a:cubicBezTo>
                  <a:cubicBezTo>
                    <a:pt x="619" y="2804"/>
                    <a:pt x="389" y="4390"/>
                    <a:pt x="338" y="4570"/>
                  </a:cubicBezTo>
                  <a:cubicBezTo>
                    <a:pt x="286" y="4726"/>
                    <a:pt x="156" y="4933"/>
                    <a:pt x="78" y="5167"/>
                  </a:cubicBezTo>
                  <a:cubicBezTo>
                    <a:pt x="26" y="5479"/>
                    <a:pt x="0" y="5790"/>
                    <a:pt x="26" y="6102"/>
                  </a:cubicBezTo>
                  <a:cubicBezTo>
                    <a:pt x="0" y="6647"/>
                    <a:pt x="52" y="7192"/>
                    <a:pt x="130" y="7737"/>
                  </a:cubicBezTo>
                  <a:cubicBezTo>
                    <a:pt x="363" y="8646"/>
                    <a:pt x="857" y="9451"/>
                    <a:pt x="1532" y="10100"/>
                  </a:cubicBezTo>
                  <a:cubicBezTo>
                    <a:pt x="1895" y="10411"/>
                    <a:pt x="2285" y="10697"/>
                    <a:pt x="2700" y="10904"/>
                  </a:cubicBezTo>
                  <a:cubicBezTo>
                    <a:pt x="3738" y="11372"/>
                    <a:pt x="4855" y="11709"/>
                    <a:pt x="5997" y="11891"/>
                  </a:cubicBezTo>
                  <a:cubicBezTo>
                    <a:pt x="6676" y="12030"/>
                    <a:pt x="7365" y="12132"/>
                    <a:pt x="8046" y="12132"/>
                  </a:cubicBezTo>
                  <a:cubicBezTo>
                    <a:pt x="8510" y="12132"/>
                    <a:pt x="8971" y="12085"/>
                    <a:pt x="9424" y="11969"/>
                  </a:cubicBezTo>
                  <a:cubicBezTo>
                    <a:pt x="10540" y="11683"/>
                    <a:pt x="11604" y="10878"/>
                    <a:pt x="11838" y="9762"/>
                  </a:cubicBezTo>
                  <a:cubicBezTo>
                    <a:pt x="12163" y="9929"/>
                    <a:pt x="12493" y="10004"/>
                    <a:pt x="12811" y="10004"/>
                  </a:cubicBezTo>
                  <a:cubicBezTo>
                    <a:pt x="14268" y="10004"/>
                    <a:pt x="15461" y="8425"/>
                    <a:pt x="14694" y="6932"/>
                  </a:cubicBezTo>
                  <a:cubicBezTo>
                    <a:pt x="14512" y="6569"/>
                    <a:pt x="14227" y="6309"/>
                    <a:pt x="13863" y="6180"/>
                  </a:cubicBezTo>
                  <a:cubicBezTo>
                    <a:pt x="13739" y="6143"/>
                    <a:pt x="13613" y="6129"/>
                    <a:pt x="13486" y="6129"/>
                  </a:cubicBezTo>
                  <a:cubicBezTo>
                    <a:pt x="13161" y="6129"/>
                    <a:pt x="12830" y="6220"/>
                    <a:pt x="12513" y="6257"/>
                  </a:cubicBezTo>
                  <a:cubicBezTo>
                    <a:pt x="12371" y="6277"/>
                    <a:pt x="12230" y="6286"/>
                    <a:pt x="12089" y="6286"/>
                  </a:cubicBezTo>
                  <a:cubicBezTo>
                    <a:pt x="10734" y="6286"/>
                    <a:pt x="9447" y="5413"/>
                    <a:pt x="8671" y="4284"/>
                  </a:cubicBezTo>
                  <a:cubicBezTo>
                    <a:pt x="7788" y="3012"/>
                    <a:pt x="7425" y="1507"/>
                    <a:pt x="7113" y="1"/>
                  </a:cubicBezTo>
                  <a:close/>
                </a:path>
              </a:pathLst>
            </a:custGeom>
            <a:solidFill>
              <a:srgbClr val="FFB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4"/>
            <p:cNvSpPr/>
            <p:nvPr/>
          </p:nvSpPr>
          <p:spPr>
            <a:xfrm>
              <a:off x="2758250" y="1722675"/>
              <a:ext cx="64275" cy="56500"/>
            </a:xfrm>
            <a:custGeom>
              <a:rect b="b" l="l" r="r" t="t"/>
              <a:pathLst>
                <a:path extrusionOk="0" h="2260" w="2571">
                  <a:moveTo>
                    <a:pt x="286" y="1"/>
                  </a:moveTo>
                  <a:cubicBezTo>
                    <a:pt x="130" y="79"/>
                    <a:pt x="53" y="234"/>
                    <a:pt x="53" y="416"/>
                  </a:cubicBezTo>
                  <a:cubicBezTo>
                    <a:pt x="1" y="831"/>
                    <a:pt x="53" y="1247"/>
                    <a:pt x="182" y="1636"/>
                  </a:cubicBezTo>
                  <a:cubicBezTo>
                    <a:pt x="364" y="2026"/>
                    <a:pt x="728" y="2259"/>
                    <a:pt x="1117" y="2259"/>
                  </a:cubicBezTo>
                  <a:cubicBezTo>
                    <a:pt x="1688" y="2259"/>
                    <a:pt x="2207" y="1948"/>
                    <a:pt x="2493" y="1454"/>
                  </a:cubicBezTo>
                  <a:cubicBezTo>
                    <a:pt x="2519" y="1325"/>
                    <a:pt x="2519" y="1221"/>
                    <a:pt x="2519" y="1117"/>
                  </a:cubicBezTo>
                  <a:lnTo>
                    <a:pt x="2571" y="1117"/>
                  </a:lnTo>
                  <a:cubicBezTo>
                    <a:pt x="1948" y="702"/>
                    <a:pt x="1273" y="338"/>
                    <a:pt x="572" y="53"/>
                  </a:cubicBezTo>
                  <a:lnTo>
                    <a:pt x="28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4"/>
            <p:cNvSpPr/>
            <p:nvPr/>
          </p:nvSpPr>
          <p:spPr>
            <a:xfrm>
              <a:off x="2759550" y="1751875"/>
              <a:ext cx="47400" cy="27950"/>
            </a:xfrm>
            <a:custGeom>
              <a:rect b="b" l="l" r="r" t="t"/>
              <a:pathLst>
                <a:path extrusionOk="0" h="1118" w="1896">
                  <a:moveTo>
                    <a:pt x="1" y="1"/>
                  </a:moveTo>
                  <a:cubicBezTo>
                    <a:pt x="26" y="157"/>
                    <a:pt x="78" y="338"/>
                    <a:pt x="156" y="494"/>
                  </a:cubicBezTo>
                  <a:cubicBezTo>
                    <a:pt x="312" y="858"/>
                    <a:pt x="676" y="1117"/>
                    <a:pt x="1065" y="1117"/>
                  </a:cubicBezTo>
                  <a:cubicBezTo>
                    <a:pt x="1350" y="1117"/>
                    <a:pt x="1636" y="1039"/>
                    <a:pt x="1896" y="884"/>
                  </a:cubicBezTo>
                  <a:cubicBezTo>
                    <a:pt x="1714" y="650"/>
                    <a:pt x="1506" y="468"/>
                    <a:pt x="1273" y="338"/>
                  </a:cubicBezTo>
                  <a:cubicBezTo>
                    <a:pt x="883" y="131"/>
                    <a:pt x="442"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4"/>
            <p:cNvSpPr/>
            <p:nvPr/>
          </p:nvSpPr>
          <p:spPr>
            <a:xfrm>
              <a:off x="2982175" y="1785575"/>
              <a:ext cx="58425" cy="54450"/>
            </a:xfrm>
            <a:custGeom>
              <a:rect b="b" l="l" r="r" t="t"/>
              <a:pathLst>
                <a:path extrusionOk="0" h="2178" w="2337">
                  <a:moveTo>
                    <a:pt x="2112" y="1"/>
                  </a:moveTo>
                  <a:cubicBezTo>
                    <a:pt x="959" y="1"/>
                    <a:pt x="0" y="917"/>
                    <a:pt x="0" y="2080"/>
                  </a:cubicBezTo>
                  <a:cubicBezTo>
                    <a:pt x="0" y="2145"/>
                    <a:pt x="45" y="2177"/>
                    <a:pt x="91" y="2177"/>
                  </a:cubicBezTo>
                  <a:cubicBezTo>
                    <a:pt x="136" y="2177"/>
                    <a:pt x="182" y="2145"/>
                    <a:pt x="182" y="2080"/>
                  </a:cubicBezTo>
                  <a:cubicBezTo>
                    <a:pt x="182" y="1405"/>
                    <a:pt x="571" y="782"/>
                    <a:pt x="1168" y="444"/>
                  </a:cubicBezTo>
                  <a:lnTo>
                    <a:pt x="1168" y="444"/>
                  </a:lnTo>
                  <a:cubicBezTo>
                    <a:pt x="1402" y="1015"/>
                    <a:pt x="779" y="1457"/>
                    <a:pt x="338" y="1690"/>
                  </a:cubicBezTo>
                  <a:cubicBezTo>
                    <a:pt x="252" y="1733"/>
                    <a:pt x="308" y="1865"/>
                    <a:pt x="389" y="1865"/>
                  </a:cubicBezTo>
                  <a:cubicBezTo>
                    <a:pt x="406" y="1865"/>
                    <a:pt x="424" y="1859"/>
                    <a:pt x="441" y="1846"/>
                  </a:cubicBezTo>
                  <a:cubicBezTo>
                    <a:pt x="987" y="1560"/>
                    <a:pt x="1610" y="1015"/>
                    <a:pt x="1324" y="366"/>
                  </a:cubicBezTo>
                  <a:cubicBezTo>
                    <a:pt x="1562" y="258"/>
                    <a:pt x="1800" y="204"/>
                    <a:pt x="2038" y="204"/>
                  </a:cubicBezTo>
                  <a:cubicBezTo>
                    <a:pt x="2086" y="204"/>
                    <a:pt x="2133" y="206"/>
                    <a:pt x="2181" y="211"/>
                  </a:cubicBezTo>
                  <a:cubicBezTo>
                    <a:pt x="2337" y="211"/>
                    <a:pt x="2337" y="29"/>
                    <a:pt x="2207" y="3"/>
                  </a:cubicBezTo>
                  <a:cubicBezTo>
                    <a:pt x="2175" y="1"/>
                    <a:pt x="2143" y="1"/>
                    <a:pt x="2112"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4"/>
            <p:cNvSpPr/>
            <p:nvPr/>
          </p:nvSpPr>
          <p:spPr>
            <a:xfrm>
              <a:off x="2732575" y="1690450"/>
              <a:ext cx="18175" cy="35800"/>
            </a:xfrm>
            <a:custGeom>
              <a:rect b="b" l="l" r="r" t="t"/>
              <a:pathLst>
                <a:path extrusionOk="0" h="1432" w="727">
                  <a:moveTo>
                    <a:pt x="599" y="1"/>
                  </a:moveTo>
                  <a:cubicBezTo>
                    <a:pt x="574" y="1"/>
                    <a:pt x="550" y="13"/>
                    <a:pt x="534" y="44"/>
                  </a:cubicBezTo>
                  <a:cubicBezTo>
                    <a:pt x="353" y="459"/>
                    <a:pt x="171" y="874"/>
                    <a:pt x="15" y="1316"/>
                  </a:cubicBezTo>
                  <a:cubicBezTo>
                    <a:pt x="0" y="1391"/>
                    <a:pt x="55" y="1432"/>
                    <a:pt x="109" y="1432"/>
                  </a:cubicBezTo>
                  <a:cubicBezTo>
                    <a:pt x="148" y="1432"/>
                    <a:pt x="186" y="1411"/>
                    <a:pt x="197" y="1368"/>
                  </a:cubicBezTo>
                  <a:cubicBezTo>
                    <a:pt x="353" y="952"/>
                    <a:pt x="534" y="537"/>
                    <a:pt x="690" y="147"/>
                  </a:cubicBezTo>
                  <a:cubicBezTo>
                    <a:pt x="727" y="74"/>
                    <a:pt x="660" y="1"/>
                    <a:pt x="5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4"/>
            <p:cNvSpPr/>
            <p:nvPr/>
          </p:nvSpPr>
          <p:spPr>
            <a:xfrm>
              <a:off x="2849525" y="1727000"/>
              <a:ext cx="20375" cy="31950"/>
            </a:xfrm>
            <a:custGeom>
              <a:rect b="b" l="l" r="r" t="t"/>
              <a:pathLst>
                <a:path extrusionOk="0" h="1278" w="815">
                  <a:moveTo>
                    <a:pt x="688" y="1"/>
                  </a:moveTo>
                  <a:cubicBezTo>
                    <a:pt x="656" y="1"/>
                    <a:pt x="624" y="18"/>
                    <a:pt x="607" y="61"/>
                  </a:cubicBezTo>
                  <a:cubicBezTo>
                    <a:pt x="425" y="399"/>
                    <a:pt x="218" y="762"/>
                    <a:pt x="36" y="1126"/>
                  </a:cubicBezTo>
                  <a:cubicBezTo>
                    <a:pt x="1" y="1214"/>
                    <a:pt x="73" y="1278"/>
                    <a:pt x="139" y="1278"/>
                  </a:cubicBezTo>
                  <a:cubicBezTo>
                    <a:pt x="171" y="1278"/>
                    <a:pt x="201" y="1263"/>
                    <a:pt x="218" y="1230"/>
                  </a:cubicBezTo>
                  <a:cubicBezTo>
                    <a:pt x="399" y="866"/>
                    <a:pt x="581" y="503"/>
                    <a:pt x="763" y="139"/>
                  </a:cubicBezTo>
                  <a:cubicBezTo>
                    <a:pt x="815" y="70"/>
                    <a:pt x="751" y="1"/>
                    <a:pt x="68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4"/>
            <p:cNvSpPr/>
            <p:nvPr/>
          </p:nvSpPr>
          <p:spPr>
            <a:xfrm>
              <a:off x="2751750" y="1720725"/>
              <a:ext cx="74025" cy="60475"/>
            </a:xfrm>
            <a:custGeom>
              <a:rect b="b" l="l" r="r" t="t"/>
              <a:pathLst>
                <a:path extrusionOk="0" h="2419" w="2961">
                  <a:moveTo>
                    <a:pt x="468" y="208"/>
                  </a:moveTo>
                  <a:cubicBezTo>
                    <a:pt x="1273" y="364"/>
                    <a:pt x="2052" y="702"/>
                    <a:pt x="2753" y="1169"/>
                  </a:cubicBezTo>
                  <a:cubicBezTo>
                    <a:pt x="2597" y="1455"/>
                    <a:pt x="2415" y="1714"/>
                    <a:pt x="2208" y="1948"/>
                  </a:cubicBezTo>
                  <a:cubicBezTo>
                    <a:pt x="1766" y="1377"/>
                    <a:pt x="1091" y="1039"/>
                    <a:pt x="364" y="1039"/>
                  </a:cubicBezTo>
                  <a:cubicBezTo>
                    <a:pt x="338" y="754"/>
                    <a:pt x="364" y="468"/>
                    <a:pt x="468" y="208"/>
                  </a:cubicBezTo>
                  <a:close/>
                  <a:moveTo>
                    <a:pt x="390" y="1221"/>
                  </a:moveTo>
                  <a:cubicBezTo>
                    <a:pt x="1039" y="1221"/>
                    <a:pt x="1662" y="1532"/>
                    <a:pt x="2052" y="2078"/>
                  </a:cubicBezTo>
                  <a:cubicBezTo>
                    <a:pt x="1870" y="2207"/>
                    <a:pt x="1662" y="2259"/>
                    <a:pt x="1429" y="2259"/>
                  </a:cubicBezTo>
                  <a:cubicBezTo>
                    <a:pt x="780" y="2259"/>
                    <a:pt x="468" y="1792"/>
                    <a:pt x="390" y="1221"/>
                  </a:cubicBezTo>
                  <a:close/>
                  <a:moveTo>
                    <a:pt x="416" y="1"/>
                  </a:moveTo>
                  <a:cubicBezTo>
                    <a:pt x="390" y="1"/>
                    <a:pt x="364" y="1"/>
                    <a:pt x="338" y="27"/>
                  </a:cubicBezTo>
                  <a:cubicBezTo>
                    <a:pt x="313" y="53"/>
                    <a:pt x="313" y="53"/>
                    <a:pt x="313" y="79"/>
                  </a:cubicBezTo>
                  <a:cubicBezTo>
                    <a:pt x="1" y="883"/>
                    <a:pt x="79" y="2026"/>
                    <a:pt x="1039" y="2337"/>
                  </a:cubicBezTo>
                  <a:cubicBezTo>
                    <a:pt x="1194" y="2393"/>
                    <a:pt x="1339" y="2418"/>
                    <a:pt x="1475" y="2418"/>
                  </a:cubicBezTo>
                  <a:cubicBezTo>
                    <a:pt x="2159" y="2418"/>
                    <a:pt x="2614" y="1776"/>
                    <a:pt x="2961" y="1169"/>
                  </a:cubicBezTo>
                  <a:cubicBezTo>
                    <a:pt x="2961" y="1117"/>
                    <a:pt x="2961" y="1065"/>
                    <a:pt x="2909" y="1039"/>
                  </a:cubicBezTo>
                  <a:cubicBezTo>
                    <a:pt x="2156" y="546"/>
                    <a:pt x="1325" y="182"/>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4"/>
            <p:cNvSpPr/>
            <p:nvPr/>
          </p:nvSpPr>
          <p:spPr>
            <a:xfrm>
              <a:off x="2676475" y="1540700"/>
              <a:ext cx="527025" cy="427575"/>
            </a:xfrm>
            <a:custGeom>
              <a:rect b="b" l="l" r="r" t="t"/>
              <a:pathLst>
                <a:path extrusionOk="0" h="17103" w="21081">
                  <a:moveTo>
                    <a:pt x="4393" y="953"/>
                  </a:moveTo>
                  <a:cubicBezTo>
                    <a:pt x="4786" y="953"/>
                    <a:pt x="5209" y="1032"/>
                    <a:pt x="5660" y="1205"/>
                  </a:cubicBezTo>
                  <a:lnTo>
                    <a:pt x="5764" y="1205"/>
                  </a:lnTo>
                  <a:cubicBezTo>
                    <a:pt x="5868" y="1257"/>
                    <a:pt x="5972" y="1335"/>
                    <a:pt x="6075" y="1413"/>
                  </a:cubicBezTo>
                  <a:cubicBezTo>
                    <a:pt x="4206" y="1413"/>
                    <a:pt x="2441" y="2217"/>
                    <a:pt x="1247" y="3671"/>
                  </a:cubicBezTo>
                  <a:cubicBezTo>
                    <a:pt x="1764" y="2180"/>
                    <a:pt x="2844" y="953"/>
                    <a:pt x="4393" y="953"/>
                  </a:cubicBezTo>
                  <a:close/>
                  <a:moveTo>
                    <a:pt x="6011" y="1613"/>
                  </a:moveTo>
                  <a:cubicBezTo>
                    <a:pt x="6110" y="1613"/>
                    <a:pt x="6209" y="1615"/>
                    <a:pt x="6309" y="1620"/>
                  </a:cubicBezTo>
                  <a:cubicBezTo>
                    <a:pt x="6413" y="1698"/>
                    <a:pt x="6517" y="1802"/>
                    <a:pt x="6647" y="1906"/>
                  </a:cubicBezTo>
                  <a:cubicBezTo>
                    <a:pt x="6595" y="1906"/>
                    <a:pt x="6595" y="1958"/>
                    <a:pt x="6595" y="1984"/>
                  </a:cubicBezTo>
                  <a:cubicBezTo>
                    <a:pt x="5920" y="2814"/>
                    <a:pt x="4959" y="3334"/>
                    <a:pt x="3973" y="3775"/>
                  </a:cubicBezTo>
                  <a:cubicBezTo>
                    <a:pt x="2986" y="4216"/>
                    <a:pt x="1948" y="4606"/>
                    <a:pt x="909" y="4943"/>
                  </a:cubicBezTo>
                  <a:cubicBezTo>
                    <a:pt x="935" y="4684"/>
                    <a:pt x="987" y="4424"/>
                    <a:pt x="1065" y="4190"/>
                  </a:cubicBezTo>
                  <a:cubicBezTo>
                    <a:pt x="2202" y="2584"/>
                    <a:pt x="4044" y="1613"/>
                    <a:pt x="6011" y="1613"/>
                  </a:cubicBezTo>
                  <a:close/>
                  <a:moveTo>
                    <a:pt x="6802" y="2036"/>
                  </a:moveTo>
                  <a:cubicBezTo>
                    <a:pt x="6906" y="2165"/>
                    <a:pt x="7036" y="2295"/>
                    <a:pt x="7140" y="2425"/>
                  </a:cubicBezTo>
                  <a:cubicBezTo>
                    <a:pt x="5655" y="4132"/>
                    <a:pt x="3486" y="5132"/>
                    <a:pt x="1218" y="5132"/>
                  </a:cubicBezTo>
                  <a:cubicBezTo>
                    <a:pt x="1107" y="5132"/>
                    <a:pt x="995" y="5130"/>
                    <a:pt x="883" y="5125"/>
                  </a:cubicBezTo>
                  <a:cubicBezTo>
                    <a:pt x="2025" y="4761"/>
                    <a:pt x="3142" y="4320"/>
                    <a:pt x="4232" y="3827"/>
                  </a:cubicBezTo>
                  <a:cubicBezTo>
                    <a:pt x="5219" y="3437"/>
                    <a:pt x="6075" y="2814"/>
                    <a:pt x="6776" y="2036"/>
                  </a:cubicBezTo>
                  <a:close/>
                  <a:moveTo>
                    <a:pt x="7659" y="2866"/>
                  </a:moveTo>
                  <a:lnTo>
                    <a:pt x="7659" y="2866"/>
                  </a:lnTo>
                  <a:cubicBezTo>
                    <a:pt x="8905" y="4476"/>
                    <a:pt x="9398" y="6942"/>
                    <a:pt x="11034" y="8162"/>
                  </a:cubicBezTo>
                  <a:cubicBezTo>
                    <a:pt x="9061" y="7228"/>
                    <a:pt x="7841" y="5125"/>
                    <a:pt x="7659" y="2866"/>
                  </a:cubicBezTo>
                  <a:close/>
                  <a:moveTo>
                    <a:pt x="7727" y="1346"/>
                  </a:moveTo>
                  <a:cubicBezTo>
                    <a:pt x="9365" y="1346"/>
                    <a:pt x="11049" y="2170"/>
                    <a:pt x="12124" y="3308"/>
                  </a:cubicBezTo>
                  <a:cubicBezTo>
                    <a:pt x="12799" y="4009"/>
                    <a:pt x="13292" y="4865"/>
                    <a:pt x="13578" y="5774"/>
                  </a:cubicBezTo>
                  <a:cubicBezTo>
                    <a:pt x="13864" y="6709"/>
                    <a:pt x="13864" y="7695"/>
                    <a:pt x="14227" y="8604"/>
                  </a:cubicBezTo>
                  <a:lnTo>
                    <a:pt x="14149" y="8578"/>
                  </a:lnTo>
                  <a:cubicBezTo>
                    <a:pt x="13968" y="8542"/>
                    <a:pt x="13788" y="8522"/>
                    <a:pt x="13607" y="8522"/>
                  </a:cubicBezTo>
                  <a:cubicBezTo>
                    <a:pt x="13398" y="8522"/>
                    <a:pt x="13190" y="8548"/>
                    <a:pt x="12981" y="8604"/>
                  </a:cubicBezTo>
                  <a:cubicBezTo>
                    <a:pt x="12436" y="7851"/>
                    <a:pt x="12020" y="6994"/>
                    <a:pt x="11735" y="6111"/>
                  </a:cubicBezTo>
                  <a:cubicBezTo>
                    <a:pt x="11475" y="5229"/>
                    <a:pt x="11345" y="4372"/>
                    <a:pt x="10826" y="3593"/>
                  </a:cubicBezTo>
                  <a:cubicBezTo>
                    <a:pt x="10049" y="2451"/>
                    <a:pt x="8769" y="1791"/>
                    <a:pt x="7412" y="1791"/>
                  </a:cubicBezTo>
                  <a:cubicBezTo>
                    <a:pt x="7227" y="1791"/>
                    <a:pt x="7041" y="1803"/>
                    <a:pt x="6854" y="1828"/>
                  </a:cubicBezTo>
                  <a:cubicBezTo>
                    <a:pt x="6750" y="1724"/>
                    <a:pt x="6621" y="1620"/>
                    <a:pt x="6491" y="1516"/>
                  </a:cubicBezTo>
                  <a:cubicBezTo>
                    <a:pt x="6892" y="1400"/>
                    <a:pt x="7308" y="1346"/>
                    <a:pt x="7727" y="1346"/>
                  </a:cubicBezTo>
                  <a:close/>
                  <a:moveTo>
                    <a:pt x="7442" y="1988"/>
                  </a:moveTo>
                  <a:cubicBezTo>
                    <a:pt x="9006" y="1988"/>
                    <a:pt x="10464" y="2942"/>
                    <a:pt x="11086" y="4424"/>
                  </a:cubicBezTo>
                  <a:cubicBezTo>
                    <a:pt x="11397" y="5177"/>
                    <a:pt x="11475" y="6008"/>
                    <a:pt x="11761" y="6786"/>
                  </a:cubicBezTo>
                  <a:cubicBezTo>
                    <a:pt x="12020" y="7435"/>
                    <a:pt x="12332" y="8058"/>
                    <a:pt x="12747" y="8604"/>
                  </a:cubicBezTo>
                  <a:cubicBezTo>
                    <a:pt x="12682" y="8617"/>
                    <a:pt x="12624" y="8623"/>
                    <a:pt x="12566" y="8623"/>
                  </a:cubicBezTo>
                  <a:cubicBezTo>
                    <a:pt x="12507" y="8623"/>
                    <a:pt x="12449" y="8617"/>
                    <a:pt x="12384" y="8604"/>
                  </a:cubicBezTo>
                  <a:lnTo>
                    <a:pt x="12280" y="8578"/>
                  </a:lnTo>
                  <a:cubicBezTo>
                    <a:pt x="9580" y="7799"/>
                    <a:pt x="9243" y="4424"/>
                    <a:pt x="7633" y="2529"/>
                  </a:cubicBezTo>
                  <a:lnTo>
                    <a:pt x="7633" y="2399"/>
                  </a:lnTo>
                  <a:cubicBezTo>
                    <a:pt x="7633" y="2293"/>
                    <a:pt x="7536" y="2210"/>
                    <a:pt x="7442" y="2210"/>
                  </a:cubicBezTo>
                  <a:cubicBezTo>
                    <a:pt x="7398" y="2210"/>
                    <a:pt x="7354" y="2228"/>
                    <a:pt x="7321" y="2269"/>
                  </a:cubicBezTo>
                  <a:lnTo>
                    <a:pt x="7270" y="2295"/>
                  </a:lnTo>
                  <a:cubicBezTo>
                    <a:pt x="7192" y="2191"/>
                    <a:pt x="7114" y="2087"/>
                    <a:pt x="7036" y="2010"/>
                  </a:cubicBezTo>
                  <a:cubicBezTo>
                    <a:pt x="7172" y="1995"/>
                    <a:pt x="7307" y="1988"/>
                    <a:pt x="7442" y="1988"/>
                  </a:cubicBezTo>
                  <a:close/>
                  <a:moveTo>
                    <a:pt x="8302" y="397"/>
                  </a:moveTo>
                  <a:cubicBezTo>
                    <a:pt x="8366" y="397"/>
                    <a:pt x="8429" y="398"/>
                    <a:pt x="8490" y="400"/>
                  </a:cubicBezTo>
                  <a:cubicBezTo>
                    <a:pt x="10073" y="452"/>
                    <a:pt x="11449" y="1335"/>
                    <a:pt x="12721" y="2165"/>
                  </a:cubicBezTo>
                  <a:cubicBezTo>
                    <a:pt x="14746" y="3463"/>
                    <a:pt x="15006" y="6371"/>
                    <a:pt x="14642" y="8785"/>
                  </a:cubicBezTo>
                  <a:cubicBezTo>
                    <a:pt x="14565" y="8733"/>
                    <a:pt x="14487" y="8707"/>
                    <a:pt x="14409" y="8656"/>
                  </a:cubicBezTo>
                  <a:cubicBezTo>
                    <a:pt x="14435" y="8630"/>
                    <a:pt x="14435" y="8604"/>
                    <a:pt x="14409" y="8578"/>
                  </a:cubicBezTo>
                  <a:cubicBezTo>
                    <a:pt x="13941" y="7487"/>
                    <a:pt x="13993" y="6267"/>
                    <a:pt x="13552" y="5177"/>
                  </a:cubicBezTo>
                  <a:cubicBezTo>
                    <a:pt x="13189" y="4294"/>
                    <a:pt x="12643" y="3515"/>
                    <a:pt x="11942" y="2866"/>
                  </a:cubicBezTo>
                  <a:cubicBezTo>
                    <a:pt x="10871" y="1855"/>
                    <a:pt x="9254" y="1146"/>
                    <a:pt x="7706" y="1146"/>
                  </a:cubicBezTo>
                  <a:cubicBezTo>
                    <a:pt x="7228" y="1146"/>
                    <a:pt x="6756" y="1214"/>
                    <a:pt x="6309" y="1361"/>
                  </a:cubicBezTo>
                  <a:cubicBezTo>
                    <a:pt x="6179" y="1257"/>
                    <a:pt x="6049" y="1179"/>
                    <a:pt x="5894" y="1075"/>
                  </a:cubicBezTo>
                  <a:cubicBezTo>
                    <a:pt x="6516" y="548"/>
                    <a:pt x="7536" y="397"/>
                    <a:pt x="8302" y="397"/>
                  </a:cubicBezTo>
                  <a:close/>
                  <a:moveTo>
                    <a:pt x="7296" y="2866"/>
                  </a:moveTo>
                  <a:cubicBezTo>
                    <a:pt x="7529" y="6085"/>
                    <a:pt x="9788" y="8967"/>
                    <a:pt x="13215" y="9071"/>
                  </a:cubicBezTo>
                  <a:cubicBezTo>
                    <a:pt x="13292" y="9071"/>
                    <a:pt x="13344" y="9045"/>
                    <a:pt x="13370" y="8967"/>
                  </a:cubicBezTo>
                  <a:cubicBezTo>
                    <a:pt x="13468" y="8952"/>
                    <a:pt x="13564" y="8944"/>
                    <a:pt x="13656" y="8944"/>
                  </a:cubicBezTo>
                  <a:cubicBezTo>
                    <a:pt x="14662" y="8944"/>
                    <a:pt x="15293" y="9822"/>
                    <a:pt x="15032" y="10940"/>
                  </a:cubicBezTo>
                  <a:cubicBezTo>
                    <a:pt x="14833" y="11796"/>
                    <a:pt x="13795" y="12346"/>
                    <a:pt x="12888" y="12346"/>
                  </a:cubicBezTo>
                  <a:cubicBezTo>
                    <a:pt x="12612" y="12346"/>
                    <a:pt x="12348" y="12295"/>
                    <a:pt x="12124" y="12186"/>
                  </a:cubicBezTo>
                  <a:lnTo>
                    <a:pt x="12150" y="12186"/>
                  </a:lnTo>
                  <a:cubicBezTo>
                    <a:pt x="12124" y="12169"/>
                    <a:pt x="12092" y="12160"/>
                    <a:pt x="12060" y="12160"/>
                  </a:cubicBezTo>
                  <a:cubicBezTo>
                    <a:pt x="11994" y="12160"/>
                    <a:pt x="11925" y="12195"/>
                    <a:pt x="11891" y="12264"/>
                  </a:cubicBezTo>
                  <a:cubicBezTo>
                    <a:pt x="11115" y="13855"/>
                    <a:pt x="9631" y="14365"/>
                    <a:pt x="8022" y="14365"/>
                  </a:cubicBezTo>
                  <a:cubicBezTo>
                    <a:pt x="6507" y="14365"/>
                    <a:pt x="4882" y="13912"/>
                    <a:pt x="3635" y="13484"/>
                  </a:cubicBezTo>
                  <a:cubicBezTo>
                    <a:pt x="2129" y="13043"/>
                    <a:pt x="987" y="11823"/>
                    <a:pt x="624" y="10291"/>
                  </a:cubicBezTo>
                  <a:cubicBezTo>
                    <a:pt x="260" y="8733"/>
                    <a:pt x="624" y="6994"/>
                    <a:pt x="1247" y="5514"/>
                  </a:cubicBezTo>
                  <a:cubicBezTo>
                    <a:pt x="3531" y="5514"/>
                    <a:pt x="5712" y="4554"/>
                    <a:pt x="7296" y="2866"/>
                  </a:cubicBezTo>
                  <a:close/>
                  <a:moveTo>
                    <a:pt x="15239" y="1879"/>
                  </a:moveTo>
                  <a:cubicBezTo>
                    <a:pt x="16757" y="1879"/>
                    <a:pt x="18449" y="2630"/>
                    <a:pt x="19341" y="3541"/>
                  </a:cubicBezTo>
                  <a:cubicBezTo>
                    <a:pt x="21081" y="5307"/>
                    <a:pt x="20510" y="8084"/>
                    <a:pt x="19471" y="10031"/>
                  </a:cubicBezTo>
                  <a:cubicBezTo>
                    <a:pt x="18978" y="10940"/>
                    <a:pt x="17187" y="12550"/>
                    <a:pt x="18017" y="13718"/>
                  </a:cubicBezTo>
                  <a:cubicBezTo>
                    <a:pt x="18338" y="14130"/>
                    <a:pt x="18840" y="14381"/>
                    <a:pt x="19364" y="14381"/>
                  </a:cubicBezTo>
                  <a:cubicBezTo>
                    <a:pt x="19434" y="14381"/>
                    <a:pt x="19504" y="14376"/>
                    <a:pt x="19575" y="14367"/>
                  </a:cubicBezTo>
                  <a:lnTo>
                    <a:pt x="19575" y="14367"/>
                  </a:lnTo>
                  <a:cubicBezTo>
                    <a:pt x="19318" y="14473"/>
                    <a:pt x="19042" y="14526"/>
                    <a:pt x="18765" y="14526"/>
                  </a:cubicBezTo>
                  <a:cubicBezTo>
                    <a:pt x="18567" y="14526"/>
                    <a:pt x="18368" y="14499"/>
                    <a:pt x="18173" y="14445"/>
                  </a:cubicBezTo>
                  <a:cubicBezTo>
                    <a:pt x="17161" y="14159"/>
                    <a:pt x="17057" y="13017"/>
                    <a:pt x="17213" y="12134"/>
                  </a:cubicBezTo>
                  <a:cubicBezTo>
                    <a:pt x="17472" y="10655"/>
                    <a:pt x="18485" y="9434"/>
                    <a:pt x="18822" y="7981"/>
                  </a:cubicBezTo>
                  <a:cubicBezTo>
                    <a:pt x="19134" y="6657"/>
                    <a:pt x="18718" y="5255"/>
                    <a:pt x="17758" y="4294"/>
                  </a:cubicBezTo>
                  <a:cubicBezTo>
                    <a:pt x="16797" y="3308"/>
                    <a:pt x="15421" y="2866"/>
                    <a:pt x="14071" y="2840"/>
                  </a:cubicBezTo>
                  <a:cubicBezTo>
                    <a:pt x="14071" y="2814"/>
                    <a:pt x="14045" y="2814"/>
                    <a:pt x="14045" y="2788"/>
                  </a:cubicBezTo>
                  <a:cubicBezTo>
                    <a:pt x="13916" y="2607"/>
                    <a:pt x="13760" y="2425"/>
                    <a:pt x="13578" y="2269"/>
                  </a:cubicBezTo>
                  <a:cubicBezTo>
                    <a:pt x="14064" y="1997"/>
                    <a:pt x="14638" y="1879"/>
                    <a:pt x="15239" y="1879"/>
                  </a:cubicBezTo>
                  <a:close/>
                  <a:moveTo>
                    <a:pt x="19912" y="15509"/>
                  </a:moveTo>
                  <a:cubicBezTo>
                    <a:pt x="19861" y="15561"/>
                    <a:pt x="19835" y="15639"/>
                    <a:pt x="19783" y="15691"/>
                  </a:cubicBezTo>
                  <a:cubicBezTo>
                    <a:pt x="19835" y="15639"/>
                    <a:pt x="19861" y="15561"/>
                    <a:pt x="19886" y="15509"/>
                  </a:cubicBezTo>
                  <a:close/>
                  <a:moveTo>
                    <a:pt x="14201" y="3048"/>
                  </a:moveTo>
                  <a:lnTo>
                    <a:pt x="14201" y="3048"/>
                  </a:lnTo>
                  <a:cubicBezTo>
                    <a:pt x="15863" y="3126"/>
                    <a:pt x="17446" y="3879"/>
                    <a:pt x="18303" y="5385"/>
                  </a:cubicBezTo>
                  <a:cubicBezTo>
                    <a:pt x="19237" y="7020"/>
                    <a:pt x="18485" y="8656"/>
                    <a:pt x="17758" y="10213"/>
                  </a:cubicBezTo>
                  <a:cubicBezTo>
                    <a:pt x="17187" y="11355"/>
                    <a:pt x="16486" y="12939"/>
                    <a:pt x="17342" y="14133"/>
                  </a:cubicBezTo>
                  <a:cubicBezTo>
                    <a:pt x="17674" y="14595"/>
                    <a:pt x="18125" y="14771"/>
                    <a:pt x="18605" y="14771"/>
                  </a:cubicBezTo>
                  <a:cubicBezTo>
                    <a:pt x="19178" y="14771"/>
                    <a:pt x="19794" y="14522"/>
                    <a:pt x="20302" y="14211"/>
                  </a:cubicBezTo>
                  <a:lnTo>
                    <a:pt x="20302" y="14211"/>
                  </a:lnTo>
                  <a:cubicBezTo>
                    <a:pt x="20250" y="14575"/>
                    <a:pt x="20146" y="14938"/>
                    <a:pt x="19990" y="15302"/>
                  </a:cubicBezTo>
                  <a:lnTo>
                    <a:pt x="20016" y="15302"/>
                  </a:lnTo>
                  <a:cubicBezTo>
                    <a:pt x="19990" y="15353"/>
                    <a:pt x="19964" y="15431"/>
                    <a:pt x="19912" y="15483"/>
                  </a:cubicBezTo>
                  <a:cubicBezTo>
                    <a:pt x="19938" y="15431"/>
                    <a:pt x="19964" y="15353"/>
                    <a:pt x="19990" y="15302"/>
                  </a:cubicBezTo>
                  <a:lnTo>
                    <a:pt x="19990" y="15302"/>
                  </a:lnTo>
                  <a:cubicBezTo>
                    <a:pt x="19483" y="15691"/>
                    <a:pt x="18865" y="15892"/>
                    <a:pt x="18245" y="15892"/>
                  </a:cubicBezTo>
                  <a:cubicBezTo>
                    <a:pt x="17914" y="15892"/>
                    <a:pt x="17581" y="15834"/>
                    <a:pt x="17264" y="15717"/>
                  </a:cubicBezTo>
                  <a:cubicBezTo>
                    <a:pt x="15421" y="15042"/>
                    <a:pt x="15240" y="12939"/>
                    <a:pt x="15551" y="11278"/>
                  </a:cubicBezTo>
                  <a:cubicBezTo>
                    <a:pt x="15811" y="9798"/>
                    <a:pt x="16460" y="8318"/>
                    <a:pt x="16044" y="6812"/>
                  </a:cubicBezTo>
                  <a:cubicBezTo>
                    <a:pt x="15863" y="6163"/>
                    <a:pt x="15473" y="5566"/>
                    <a:pt x="14980" y="5125"/>
                  </a:cubicBezTo>
                  <a:cubicBezTo>
                    <a:pt x="14850" y="4398"/>
                    <a:pt x="14565" y="3697"/>
                    <a:pt x="14201" y="3048"/>
                  </a:cubicBezTo>
                  <a:close/>
                  <a:moveTo>
                    <a:pt x="15058" y="5436"/>
                  </a:moveTo>
                  <a:lnTo>
                    <a:pt x="15058" y="5436"/>
                  </a:lnTo>
                  <a:cubicBezTo>
                    <a:pt x="15811" y="6319"/>
                    <a:pt x="16148" y="7461"/>
                    <a:pt x="15966" y="8604"/>
                  </a:cubicBezTo>
                  <a:cubicBezTo>
                    <a:pt x="15707" y="10343"/>
                    <a:pt x="14954" y="12004"/>
                    <a:pt x="15369" y="13796"/>
                  </a:cubicBezTo>
                  <a:cubicBezTo>
                    <a:pt x="15707" y="15094"/>
                    <a:pt x="16849" y="16028"/>
                    <a:pt x="18173" y="16106"/>
                  </a:cubicBezTo>
                  <a:cubicBezTo>
                    <a:pt x="18220" y="16108"/>
                    <a:pt x="18268" y="16110"/>
                    <a:pt x="18315" y="16110"/>
                  </a:cubicBezTo>
                  <a:cubicBezTo>
                    <a:pt x="18838" y="16110"/>
                    <a:pt x="19356" y="15977"/>
                    <a:pt x="19809" y="15691"/>
                  </a:cubicBezTo>
                  <a:lnTo>
                    <a:pt x="19809" y="15691"/>
                  </a:lnTo>
                  <a:cubicBezTo>
                    <a:pt x="19601" y="16002"/>
                    <a:pt x="19315" y="16236"/>
                    <a:pt x="18978" y="16418"/>
                  </a:cubicBezTo>
                  <a:lnTo>
                    <a:pt x="19004" y="16418"/>
                  </a:lnTo>
                  <a:cubicBezTo>
                    <a:pt x="18610" y="16640"/>
                    <a:pt x="18166" y="16736"/>
                    <a:pt x="17715" y="16736"/>
                  </a:cubicBezTo>
                  <a:cubicBezTo>
                    <a:pt x="17005" y="16736"/>
                    <a:pt x="16278" y="16497"/>
                    <a:pt x="15707" y="16132"/>
                  </a:cubicBezTo>
                  <a:cubicBezTo>
                    <a:pt x="14668" y="15483"/>
                    <a:pt x="14019" y="14029"/>
                    <a:pt x="13786" y="12576"/>
                  </a:cubicBezTo>
                  <a:cubicBezTo>
                    <a:pt x="14616" y="12316"/>
                    <a:pt x="15240" y="11667"/>
                    <a:pt x="15473" y="10836"/>
                  </a:cubicBezTo>
                  <a:cubicBezTo>
                    <a:pt x="15577" y="10213"/>
                    <a:pt x="15395" y="9564"/>
                    <a:pt x="15006" y="9071"/>
                  </a:cubicBezTo>
                  <a:cubicBezTo>
                    <a:pt x="15214" y="7877"/>
                    <a:pt x="15240" y="6657"/>
                    <a:pt x="15058" y="5436"/>
                  </a:cubicBezTo>
                  <a:close/>
                  <a:moveTo>
                    <a:pt x="8222" y="0"/>
                  </a:moveTo>
                  <a:cubicBezTo>
                    <a:pt x="7978" y="0"/>
                    <a:pt x="7737" y="20"/>
                    <a:pt x="7503" y="63"/>
                  </a:cubicBezTo>
                  <a:cubicBezTo>
                    <a:pt x="7062" y="114"/>
                    <a:pt x="6647" y="270"/>
                    <a:pt x="6257" y="452"/>
                  </a:cubicBezTo>
                  <a:cubicBezTo>
                    <a:pt x="6101" y="556"/>
                    <a:pt x="5946" y="634"/>
                    <a:pt x="5816" y="712"/>
                  </a:cubicBezTo>
                  <a:cubicBezTo>
                    <a:pt x="5687" y="782"/>
                    <a:pt x="5653" y="810"/>
                    <a:pt x="5631" y="810"/>
                  </a:cubicBezTo>
                  <a:cubicBezTo>
                    <a:pt x="5604" y="810"/>
                    <a:pt x="5595" y="769"/>
                    <a:pt x="5452" y="712"/>
                  </a:cubicBezTo>
                  <a:cubicBezTo>
                    <a:pt x="5133" y="589"/>
                    <a:pt x="4801" y="533"/>
                    <a:pt x="4469" y="533"/>
                  </a:cubicBezTo>
                  <a:cubicBezTo>
                    <a:pt x="3748" y="533"/>
                    <a:pt x="3028" y="796"/>
                    <a:pt x="2441" y="1205"/>
                  </a:cubicBezTo>
                  <a:cubicBezTo>
                    <a:pt x="831" y="2321"/>
                    <a:pt x="260" y="4658"/>
                    <a:pt x="442" y="6501"/>
                  </a:cubicBezTo>
                  <a:cubicBezTo>
                    <a:pt x="104" y="7669"/>
                    <a:pt x="1" y="8889"/>
                    <a:pt x="182" y="10083"/>
                  </a:cubicBezTo>
                  <a:cubicBezTo>
                    <a:pt x="494" y="11849"/>
                    <a:pt x="1584" y="13043"/>
                    <a:pt x="3220" y="13718"/>
                  </a:cubicBezTo>
                  <a:cubicBezTo>
                    <a:pt x="4494" y="14268"/>
                    <a:pt x="6219" y="14739"/>
                    <a:pt x="7851" y="14739"/>
                  </a:cubicBezTo>
                  <a:cubicBezTo>
                    <a:pt x="9611" y="14739"/>
                    <a:pt x="11262" y="14191"/>
                    <a:pt x="12124" y="12602"/>
                  </a:cubicBezTo>
                  <a:cubicBezTo>
                    <a:pt x="12368" y="12683"/>
                    <a:pt x="12631" y="12723"/>
                    <a:pt x="12896" y="12723"/>
                  </a:cubicBezTo>
                  <a:cubicBezTo>
                    <a:pt x="13055" y="12723"/>
                    <a:pt x="13215" y="12709"/>
                    <a:pt x="13370" y="12679"/>
                  </a:cubicBezTo>
                  <a:cubicBezTo>
                    <a:pt x="13682" y="14471"/>
                    <a:pt x="14694" y="16184"/>
                    <a:pt x="16252" y="16859"/>
                  </a:cubicBezTo>
                  <a:cubicBezTo>
                    <a:pt x="16685" y="17021"/>
                    <a:pt x="17135" y="17103"/>
                    <a:pt x="17583" y="17103"/>
                  </a:cubicBezTo>
                  <a:cubicBezTo>
                    <a:pt x="18211" y="17103"/>
                    <a:pt x="18833" y="16944"/>
                    <a:pt x="19393" y="16626"/>
                  </a:cubicBezTo>
                  <a:cubicBezTo>
                    <a:pt x="19912" y="16314"/>
                    <a:pt x="20146" y="15795"/>
                    <a:pt x="20406" y="15276"/>
                  </a:cubicBezTo>
                  <a:cubicBezTo>
                    <a:pt x="20639" y="14730"/>
                    <a:pt x="20743" y="14107"/>
                    <a:pt x="20717" y="13510"/>
                  </a:cubicBezTo>
                  <a:cubicBezTo>
                    <a:pt x="20701" y="13397"/>
                    <a:pt x="20614" y="13334"/>
                    <a:pt x="20526" y="13334"/>
                  </a:cubicBezTo>
                  <a:cubicBezTo>
                    <a:pt x="20473" y="13334"/>
                    <a:pt x="20419" y="13357"/>
                    <a:pt x="20380" y="13406"/>
                  </a:cubicBezTo>
                  <a:cubicBezTo>
                    <a:pt x="20198" y="13809"/>
                    <a:pt x="19757" y="14023"/>
                    <a:pt x="19319" y="14023"/>
                  </a:cubicBezTo>
                  <a:cubicBezTo>
                    <a:pt x="18881" y="14023"/>
                    <a:pt x="18446" y="13809"/>
                    <a:pt x="18277" y="13354"/>
                  </a:cubicBezTo>
                  <a:cubicBezTo>
                    <a:pt x="18043" y="12757"/>
                    <a:pt x="18511" y="12108"/>
                    <a:pt x="18848" y="11641"/>
                  </a:cubicBezTo>
                  <a:cubicBezTo>
                    <a:pt x="19367" y="10940"/>
                    <a:pt x="19809" y="10187"/>
                    <a:pt x="20198" y="9408"/>
                  </a:cubicBezTo>
                  <a:cubicBezTo>
                    <a:pt x="20925" y="7903"/>
                    <a:pt x="21003" y="6137"/>
                    <a:pt x="20432" y="4554"/>
                  </a:cubicBezTo>
                  <a:cubicBezTo>
                    <a:pt x="19886" y="3178"/>
                    <a:pt x="18614" y="2321"/>
                    <a:pt x="17238" y="1880"/>
                  </a:cubicBezTo>
                  <a:cubicBezTo>
                    <a:pt x="16628" y="1672"/>
                    <a:pt x="15927" y="1536"/>
                    <a:pt x="15236" y="1536"/>
                  </a:cubicBezTo>
                  <a:cubicBezTo>
                    <a:pt x="14545" y="1536"/>
                    <a:pt x="13864" y="1672"/>
                    <a:pt x="13292" y="2010"/>
                  </a:cubicBezTo>
                  <a:cubicBezTo>
                    <a:pt x="12566" y="1516"/>
                    <a:pt x="11787" y="1075"/>
                    <a:pt x="11008" y="712"/>
                  </a:cubicBezTo>
                  <a:cubicBezTo>
                    <a:pt x="10182" y="298"/>
                    <a:pt x="9175" y="0"/>
                    <a:pt x="8222"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4"/>
            <p:cNvSpPr/>
            <p:nvPr/>
          </p:nvSpPr>
          <p:spPr>
            <a:xfrm>
              <a:off x="2784225" y="1700925"/>
              <a:ext cx="25400" cy="24175"/>
            </a:xfrm>
            <a:custGeom>
              <a:rect b="b" l="l" r="r" t="t"/>
              <a:pathLst>
                <a:path extrusionOk="0" h="967" w="1016">
                  <a:moveTo>
                    <a:pt x="610" y="1"/>
                  </a:moveTo>
                  <a:cubicBezTo>
                    <a:pt x="493" y="1"/>
                    <a:pt x="376" y="40"/>
                    <a:pt x="286" y="118"/>
                  </a:cubicBezTo>
                  <a:cubicBezTo>
                    <a:pt x="78" y="325"/>
                    <a:pt x="0" y="637"/>
                    <a:pt x="130" y="923"/>
                  </a:cubicBezTo>
                  <a:cubicBezTo>
                    <a:pt x="149" y="952"/>
                    <a:pt x="187" y="966"/>
                    <a:pt x="224" y="966"/>
                  </a:cubicBezTo>
                  <a:cubicBezTo>
                    <a:pt x="285" y="966"/>
                    <a:pt x="344" y="926"/>
                    <a:pt x="312" y="845"/>
                  </a:cubicBezTo>
                  <a:cubicBezTo>
                    <a:pt x="234" y="689"/>
                    <a:pt x="260" y="481"/>
                    <a:pt x="338" y="325"/>
                  </a:cubicBezTo>
                  <a:cubicBezTo>
                    <a:pt x="400" y="232"/>
                    <a:pt x="500" y="185"/>
                    <a:pt x="603" y="185"/>
                  </a:cubicBezTo>
                  <a:cubicBezTo>
                    <a:pt x="672" y="185"/>
                    <a:pt x="743" y="206"/>
                    <a:pt x="805" y="248"/>
                  </a:cubicBezTo>
                  <a:cubicBezTo>
                    <a:pt x="822" y="264"/>
                    <a:pt x="842" y="272"/>
                    <a:pt x="863" y="272"/>
                  </a:cubicBezTo>
                  <a:cubicBezTo>
                    <a:pt x="938" y="272"/>
                    <a:pt x="1016" y="179"/>
                    <a:pt x="935" y="118"/>
                  </a:cubicBezTo>
                  <a:cubicBezTo>
                    <a:pt x="844" y="40"/>
                    <a:pt x="727" y="1"/>
                    <a:pt x="61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4"/>
            <p:cNvSpPr/>
            <p:nvPr/>
          </p:nvSpPr>
          <p:spPr>
            <a:xfrm>
              <a:off x="2694650" y="1739550"/>
              <a:ext cx="55850" cy="45900"/>
            </a:xfrm>
            <a:custGeom>
              <a:rect b="b" l="l" r="r" t="t"/>
              <a:pathLst>
                <a:path extrusionOk="0" h="1836" w="2234">
                  <a:moveTo>
                    <a:pt x="913" y="0"/>
                  </a:moveTo>
                  <a:cubicBezTo>
                    <a:pt x="654" y="0"/>
                    <a:pt x="413" y="101"/>
                    <a:pt x="260" y="364"/>
                  </a:cubicBezTo>
                  <a:cubicBezTo>
                    <a:pt x="0" y="857"/>
                    <a:pt x="338" y="1506"/>
                    <a:pt x="779" y="1714"/>
                  </a:cubicBezTo>
                  <a:cubicBezTo>
                    <a:pt x="943" y="1796"/>
                    <a:pt x="1117" y="1836"/>
                    <a:pt x="1290" y="1836"/>
                  </a:cubicBezTo>
                  <a:cubicBezTo>
                    <a:pt x="1501" y="1836"/>
                    <a:pt x="1710" y="1776"/>
                    <a:pt x="1896" y="1662"/>
                  </a:cubicBezTo>
                  <a:cubicBezTo>
                    <a:pt x="1973" y="1610"/>
                    <a:pt x="2051" y="1532"/>
                    <a:pt x="2103" y="1454"/>
                  </a:cubicBezTo>
                  <a:cubicBezTo>
                    <a:pt x="2207" y="1273"/>
                    <a:pt x="2233" y="1091"/>
                    <a:pt x="2181" y="909"/>
                  </a:cubicBezTo>
                  <a:cubicBezTo>
                    <a:pt x="2129" y="728"/>
                    <a:pt x="2025" y="546"/>
                    <a:pt x="1896" y="416"/>
                  </a:cubicBezTo>
                  <a:cubicBezTo>
                    <a:pt x="1655" y="191"/>
                    <a:pt x="1267" y="0"/>
                    <a:pt x="913" y="0"/>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4"/>
            <p:cNvSpPr/>
            <p:nvPr/>
          </p:nvSpPr>
          <p:spPr>
            <a:xfrm>
              <a:off x="2814075" y="1771575"/>
              <a:ext cx="64925" cy="48550"/>
            </a:xfrm>
            <a:custGeom>
              <a:rect b="b" l="l" r="r" t="t"/>
              <a:pathLst>
                <a:path extrusionOk="0" h="1942" w="2597">
                  <a:moveTo>
                    <a:pt x="1111" y="1"/>
                  </a:moveTo>
                  <a:cubicBezTo>
                    <a:pt x="762" y="1"/>
                    <a:pt x="435" y="134"/>
                    <a:pt x="260" y="485"/>
                  </a:cubicBezTo>
                  <a:cubicBezTo>
                    <a:pt x="0" y="1004"/>
                    <a:pt x="416" y="1679"/>
                    <a:pt x="961" y="1861"/>
                  </a:cubicBezTo>
                  <a:cubicBezTo>
                    <a:pt x="1108" y="1916"/>
                    <a:pt x="1262" y="1942"/>
                    <a:pt x="1416" y="1942"/>
                  </a:cubicBezTo>
                  <a:cubicBezTo>
                    <a:pt x="1697" y="1942"/>
                    <a:pt x="1981" y="1856"/>
                    <a:pt x="2233" y="1705"/>
                  </a:cubicBezTo>
                  <a:cubicBezTo>
                    <a:pt x="2337" y="1627"/>
                    <a:pt x="2415" y="1523"/>
                    <a:pt x="2492" y="1445"/>
                  </a:cubicBezTo>
                  <a:cubicBezTo>
                    <a:pt x="2596" y="1264"/>
                    <a:pt x="2596" y="1030"/>
                    <a:pt x="2518" y="848"/>
                  </a:cubicBezTo>
                  <a:cubicBezTo>
                    <a:pt x="2441" y="641"/>
                    <a:pt x="2311" y="485"/>
                    <a:pt x="2155" y="355"/>
                  </a:cubicBezTo>
                  <a:cubicBezTo>
                    <a:pt x="1886" y="154"/>
                    <a:pt x="1486" y="1"/>
                    <a:pt x="1111"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3" name="Google Shape;2853;p64"/>
          <p:cNvSpPr/>
          <p:nvPr/>
        </p:nvSpPr>
        <p:spPr>
          <a:xfrm>
            <a:off x="3276575" y="1740975"/>
            <a:ext cx="423300" cy="4233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1</a:t>
            </a:r>
            <a:endParaRPr sz="1800">
              <a:solidFill>
                <a:schemeClr val="accent6"/>
              </a:solidFill>
              <a:latin typeface="Yusei Magic"/>
              <a:ea typeface="Yusei Magic"/>
              <a:cs typeface="Yusei Magic"/>
              <a:sym typeface="Yusei Magic"/>
            </a:endParaRPr>
          </a:p>
        </p:txBody>
      </p:sp>
      <p:sp>
        <p:nvSpPr>
          <p:cNvPr id="2854" name="Google Shape;2854;p64"/>
          <p:cNvSpPr/>
          <p:nvPr/>
        </p:nvSpPr>
        <p:spPr>
          <a:xfrm>
            <a:off x="4322300" y="3584575"/>
            <a:ext cx="423300" cy="423300"/>
          </a:xfrm>
          <a:prstGeom prst="ellipse">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2</a:t>
            </a:r>
            <a:endParaRPr sz="1800">
              <a:solidFill>
                <a:schemeClr val="accent6"/>
              </a:solidFill>
              <a:latin typeface="Yusei Magic"/>
              <a:ea typeface="Yusei Magic"/>
              <a:cs typeface="Yusei Magic"/>
              <a:sym typeface="Yusei Magic"/>
            </a:endParaRPr>
          </a:p>
        </p:txBody>
      </p:sp>
      <p:sp>
        <p:nvSpPr>
          <p:cNvPr id="2855" name="Google Shape;2855;p64"/>
          <p:cNvSpPr/>
          <p:nvPr/>
        </p:nvSpPr>
        <p:spPr>
          <a:xfrm>
            <a:off x="5450425" y="1740975"/>
            <a:ext cx="423300" cy="4233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3</a:t>
            </a:r>
            <a:endParaRPr sz="1800">
              <a:solidFill>
                <a:schemeClr val="accent6"/>
              </a:solidFill>
              <a:latin typeface="Yusei Magic"/>
              <a:ea typeface="Yusei Magic"/>
              <a:cs typeface="Yusei Magic"/>
              <a:sym typeface="Yusei Magic"/>
            </a:endParaRPr>
          </a:p>
        </p:txBody>
      </p:sp>
      <p:sp>
        <p:nvSpPr>
          <p:cNvPr id="2856" name="Google Shape;2856;p64"/>
          <p:cNvSpPr/>
          <p:nvPr/>
        </p:nvSpPr>
        <p:spPr>
          <a:xfrm>
            <a:off x="5360075" y="3388800"/>
            <a:ext cx="423300" cy="4233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4</a:t>
            </a:r>
            <a:endParaRPr sz="1800">
              <a:solidFill>
                <a:schemeClr val="accent6"/>
              </a:solidFill>
              <a:latin typeface="Yusei Magic"/>
              <a:ea typeface="Yusei Magic"/>
              <a:cs typeface="Yusei Magic"/>
              <a:sym typeface="Yusei Magic"/>
            </a:endParaRPr>
          </a:p>
        </p:txBody>
      </p:sp>
      <p:sp>
        <p:nvSpPr>
          <p:cNvPr id="2857" name="Google Shape;2857;p64"/>
          <p:cNvSpPr/>
          <p:nvPr/>
        </p:nvSpPr>
        <p:spPr>
          <a:xfrm>
            <a:off x="4101200" y="2196150"/>
            <a:ext cx="221100" cy="221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4"/>
          <p:cNvSpPr/>
          <p:nvPr/>
        </p:nvSpPr>
        <p:spPr>
          <a:xfrm>
            <a:off x="5206100" y="2502975"/>
            <a:ext cx="221100" cy="221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4"/>
          <p:cNvSpPr/>
          <p:nvPr/>
        </p:nvSpPr>
        <p:spPr>
          <a:xfrm>
            <a:off x="5051675" y="2798250"/>
            <a:ext cx="221100" cy="221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4"/>
          <p:cNvSpPr/>
          <p:nvPr/>
        </p:nvSpPr>
        <p:spPr>
          <a:xfrm>
            <a:off x="4680200" y="2943150"/>
            <a:ext cx="221100" cy="221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61" name="Google Shape;2861;p64"/>
          <p:cNvCxnSpPr>
            <a:stCxn id="2853" idx="6"/>
            <a:endCxn id="2857" idx="0"/>
          </p:cNvCxnSpPr>
          <p:nvPr/>
        </p:nvCxnSpPr>
        <p:spPr>
          <a:xfrm>
            <a:off x="3699875" y="1952625"/>
            <a:ext cx="511800" cy="243600"/>
          </a:xfrm>
          <a:prstGeom prst="bentConnector2">
            <a:avLst/>
          </a:prstGeom>
          <a:noFill/>
          <a:ln cap="flat" cmpd="sng" w="38100">
            <a:solidFill>
              <a:schemeClr val="dk1"/>
            </a:solidFill>
            <a:prstDash val="solid"/>
            <a:round/>
            <a:headEnd len="med" w="med" type="none"/>
            <a:tailEnd len="med" w="med" type="none"/>
          </a:ln>
        </p:spPr>
      </p:cxnSp>
      <p:cxnSp>
        <p:nvCxnSpPr>
          <p:cNvPr id="2862" name="Google Shape;2862;p64"/>
          <p:cNvCxnSpPr>
            <a:stCxn id="2855" idx="4"/>
            <a:endCxn id="2858" idx="6"/>
          </p:cNvCxnSpPr>
          <p:nvPr/>
        </p:nvCxnSpPr>
        <p:spPr>
          <a:xfrm rot="5400000">
            <a:off x="5319925" y="2271525"/>
            <a:ext cx="449400" cy="234900"/>
          </a:xfrm>
          <a:prstGeom prst="bentConnector2">
            <a:avLst/>
          </a:prstGeom>
          <a:noFill/>
          <a:ln cap="flat" cmpd="sng" w="38100">
            <a:solidFill>
              <a:schemeClr val="dk1"/>
            </a:solidFill>
            <a:prstDash val="solid"/>
            <a:round/>
            <a:headEnd len="med" w="med" type="none"/>
            <a:tailEnd len="med" w="med" type="none"/>
          </a:ln>
        </p:spPr>
      </p:cxnSp>
      <p:cxnSp>
        <p:nvCxnSpPr>
          <p:cNvPr id="2863" name="Google Shape;2863;p64"/>
          <p:cNvCxnSpPr>
            <a:stCxn id="2856" idx="2"/>
            <a:endCxn id="2859" idx="4"/>
          </p:cNvCxnSpPr>
          <p:nvPr/>
        </p:nvCxnSpPr>
        <p:spPr>
          <a:xfrm rot="10800000">
            <a:off x="5162075" y="3019350"/>
            <a:ext cx="198000" cy="581100"/>
          </a:xfrm>
          <a:prstGeom prst="bentConnector2">
            <a:avLst/>
          </a:prstGeom>
          <a:noFill/>
          <a:ln cap="flat" cmpd="sng" w="38100">
            <a:solidFill>
              <a:schemeClr val="dk1"/>
            </a:solidFill>
            <a:prstDash val="solid"/>
            <a:round/>
            <a:headEnd len="med" w="med" type="none"/>
            <a:tailEnd len="med" w="med" type="none"/>
          </a:ln>
        </p:spPr>
      </p:cxnSp>
      <p:cxnSp>
        <p:nvCxnSpPr>
          <p:cNvPr id="2864" name="Google Shape;2864;p64"/>
          <p:cNvCxnSpPr>
            <a:stCxn id="2854" idx="0"/>
            <a:endCxn id="2860" idx="2"/>
          </p:cNvCxnSpPr>
          <p:nvPr/>
        </p:nvCxnSpPr>
        <p:spPr>
          <a:xfrm rot="-5400000">
            <a:off x="4341650" y="3245875"/>
            <a:ext cx="531000" cy="146400"/>
          </a:xfrm>
          <a:prstGeom prst="bentConnector2">
            <a:avLst/>
          </a:prstGeom>
          <a:noFill/>
          <a:ln cap="flat" cmpd="sng" w="38100">
            <a:solidFill>
              <a:schemeClr val="dk1"/>
            </a:solidFill>
            <a:prstDash val="solid"/>
            <a:round/>
            <a:headEnd len="med" w="med" type="none"/>
            <a:tailEnd len="med" w="med" type="none"/>
          </a:ln>
        </p:spPr>
      </p:cxnSp>
      <p:sp>
        <p:nvSpPr>
          <p:cNvPr id="2865" name="Google Shape;2865;p64"/>
          <p:cNvSpPr/>
          <p:nvPr/>
        </p:nvSpPr>
        <p:spPr>
          <a:xfrm>
            <a:off x="838205" y="1262825"/>
            <a:ext cx="423300" cy="4233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1</a:t>
            </a:r>
            <a:endParaRPr sz="1800">
              <a:solidFill>
                <a:schemeClr val="accent6"/>
              </a:solidFill>
              <a:latin typeface="Yusei Magic"/>
              <a:ea typeface="Yusei Magic"/>
              <a:cs typeface="Yusei Magic"/>
              <a:sym typeface="Yusei Magic"/>
            </a:endParaRPr>
          </a:p>
        </p:txBody>
      </p:sp>
      <p:sp>
        <p:nvSpPr>
          <p:cNvPr id="2866" name="Google Shape;2866;p64"/>
          <p:cNvSpPr/>
          <p:nvPr/>
        </p:nvSpPr>
        <p:spPr>
          <a:xfrm>
            <a:off x="779030" y="2990775"/>
            <a:ext cx="423300" cy="423300"/>
          </a:xfrm>
          <a:prstGeom prst="ellipse">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2</a:t>
            </a:r>
            <a:endParaRPr sz="1800">
              <a:solidFill>
                <a:schemeClr val="accent6"/>
              </a:solidFill>
              <a:latin typeface="Yusei Magic"/>
              <a:ea typeface="Yusei Magic"/>
              <a:cs typeface="Yusei Magic"/>
              <a:sym typeface="Yusei Magic"/>
            </a:endParaRPr>
          </a:p>
        </p:txBody>
      </p:sp>
      <p:sp>
        <p:nvSpPr>
          <p:cNvPr id="2867" name="Google Shape;2867;p64"/>
          <p:cNvSpPr/>
          <p:nvPr/>
        </p:nvSpPr>
        <p:spPr>
          <a:xfrm>
            <a:off x="7946005" y="1262825"/>
            <a:ext cx="423300" cy="4233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3</a:t>
            </a:r>
            <a:endParaRPr sz="1800">
              <a:solidFill>
                <a:schemeClr val="accent6"/>
              </a:solidFill>
              <a:latin typeface="Yusei Magic"/>
              <a:ea typeface="Yusei Magic"/>
              <a:cs typeface="Yusei Magic"/>
              <a:sym typeface="Yusei Magic"/>
            </a:endParaRPr>
          </a:p>
        </p:txBody>
      </p:sp>
      <p:sp>
        <p:nvSpPr>
          <p:cNvPr id="2868" name="Google Shape;2868;p64"/>
          <p:cNvSpPr/>
          <p:nvPr/>
        </p:nvSpPr>
        <p:spPr>
          <a:xfrm>
            <a:off x="7951830" y="2990775"/>
            <a:ext cx="423300" cy="4233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Yusei Magic"/>
                <a:ea typeface="Yusei Magic"/>
                <a:cs typeface="Yusei Magic"/>
                <a:sym typeface="Yusei Magic"/>
              </a:rPr>
              <a:t>4</a:t>
            </a:r>
            <a:endParaRPr sz="1800">
              <a:solidFill>
                <a:schemeClr val="accent6"/>
              </a:solidFill>
              <a:latin typeface="Yusei Magic"/>
              <a:ea typeface="Yusei Magic"/>
              <a:cs typeface="Yusei Magic"/>
              <a:sym typeface="Yusei Magic"/>
            </a:endParaRPr>
          </a:p>
        </p:txBody>
      </p:sp>
      <p:sp>
        <p:nvSpPr>
          <p:cNvPr id="2869" name="Google Shape;2869;p64"/>
          <p:cNvSpPr/>
          <p:nvPr/>
        </p:nvSpPr>
        <p:spPr>
          <a:xfrm rot="454">
            <a:off x="4060493" y="1327654"/>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3" name="Shape 2873"/>
        <p:cNvGrpSpPr/>
        <p:nvPr/>
      </p:nvGrpSpPr>
      <p:grpSpPr>
        <a:xfrm>
          <a:off x="0" y="0"/>
          <a:ext cx="0" cy="0"/>
          <a:chOff x="0" y="0"/>
          <a:chExt cx="0" cy="0"/>
        </a:xfrm>
      </p:grpSpPr>
      <p:sp>
        <p:nvSpPr>
          <p:cNvPr id="2874" name="Google Shape;2874;p65"/>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song to describe your friend </a:t>
            </a:r>
            <a:endParaRPr/>
          </a:p>
        </p:txBody>
      </p:sp>
      <p:sp>
        <p:nvSpPr>
          <p:cNvPr id="2875" name="Google Shape;2875;p65"/>
          <p:cNvSpPr/>
          <p:nvPr/>
        </p:nvSpPr>
        <p:spPr>
          <a:xfrm>
            <a:off x="973050" y="1824525"/>
            <a:ext cx="3234000" cy="27849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4933950" y="1824525"/>
            <a:ext cx="3237000" cy="27849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txBox="1"/>
          <p:nvPr/>
        </p:nvSpPr>
        <p:spPr>
          <a:xfrm>
            <a:off x="695375" y="1059750"/>
            <a:ext cx="7717800" cy="616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Tell me about your best friend. Create a </a:t>
            </a:r>
            <a:r>
              <a:rPr b="1" lang="en" sz="1500">
                <a:solidFill>
                  <a:schemeClr val="dk2"/>
                </a:solidFill>
                <a:latin typeface="Cabin"/>
                <a:ea typeface="Cabin"/>
                <a:cs typeface="Cabin"/>
                <a:sym typeface="Cabin"/>
              </a:rPr>
              <a:t>lyric</a:t>
            </a:r>
            <a:r>
              <a:rPr lang="en" sz="1500">
                <a:solidFill>
                  <a:schemeClr val="dk2"/>
                </a:solidFill>
                <a:latin typeface="Cabin"/>
                <a:ea typeface="Cabin"/>
                <a:cs typeface="Cabin"/>
                <a:sym typeface="Cabin"/>
              </a:rPr>
              <a:t> to describe your friend. Follow the example on the left side to inspire you and use the board on the right side to write down your </a:t>
            </a:r>
            <a:r>
              <a:rPr b="1" lang="en" sz="1500">
                <a:solidFill>
                  <a:schemeClr val="dk2"/>
                </a:solidFill>
                <a:latin typeface="Cabin"/>
                <a:ea typeface="Cabin"/>
                <a:cs typeface="Cabin"/>
                <a:sym typeface="Cabin"/>
              </a:rPr>
              <a:t>song</a:t>
            </a:r>
            <a:r>
              <a:rPr lang="en" sz="1500">
                <a:solidFill>
                  <a:schemeClr val="dk2"/>
                </a:solidFill>
                <a:latin typeface="Cabin"/>
                <a:ea typeface="Cabin"/>
                <a:cs typeface="Cabin"/>
                <a:sym typeface="Cabin"/>
              </a:rPr>
              <a:t>.</a:t>
            </a:r>
            <a:endParaRPr sz="1500">
              <a:solidFill>
                <a:schemeClr val="dk2"/>
              </a:solidFill>
              <a:latin typeface="Cabin"/>
              <a:ea typeface="Cabin"/>
              <a:cs typeface="Cabin"/>
              <a:sym typeface="Cabin"/>
            </a:endParaRPr>
          </a:p>
        </p:txBody>
      </p:sp>
      <p:sp>
        <p:nvSpPr>
          <p:cNvPr id="2878" name="Google Shape;2878;p65"/>
          <p:cNvSpPr txBox="1"/>
          <p:nvPr/>
        </p:nvSpPr>
        <p:spPr>
          <a:xfrm>
            <a:off x="1191225" y="1854975"/>
            <a:ext cx="2800200" cy="27240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Chorus</a:t>
            </a:r>
            <a:r>
              <a:rPr lang="en" sz="1500">
                <a:solidFill>
                  <a:schemeClr val="dk2"/>
                </a:solidFill>
                <a:latin typeface="Cabin"/>
                <a:ea typeface="Cabin"/>
                <a:cs typeface="Cabin"/>
                <a:sym typeface="Cabin"/>
              </a:rPr>
              <a:t>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What does she look like?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Tell me about your best friend</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Tell me more about her</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Verse 1</a:t>
            </a:r>
            <a:endParaRPr b="1"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She is short and skinny</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Her green eyes seem a olive</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Her blonde hair is like a sun ray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And she is great!</a:t>
            </a:r>
            <a:endParaRPr sz="1500">
              <a:solidFill>
                <a:schemeClr val="dk2"/>
              </a:solidFill>
              <a:latin typeface="Cabin"/>
              <a:ea typeface="Cabin"/>
              <a:cs typeface="Cabin"/>
              <a:sym typeface="Cabin"/>
            </a:endParaRPr>
          </a:p>
        </p:txBody>
      </p:sp>
      <p:sp>
        <p:nvSpPr>
          <p:cNvPr id="2879" name="Google Shape;2879;p65"/>
          <p:cNvSpPr txBox="1"/>
          <p:nvPr/>
        </p:nvSpPr>
        <p:spPr>
          <a:xfrm>
            <a:off x="5154675" y="1854975"/>
            <a:ext cx="2798100" cy="2724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Chorus</a:t>
            </a:r>
            <a:r>
              <a:rPr lang="en" sz="1500">
                <a:solidFill>
                  <a:schemeClr val="dk2"/>
                </a:solidFill>
                <a:latin typeface="Cabin"/>
                <a:ea typeface="Cabin"/>
                <a:cs typeface="Cabin"/>
                <a:sym typeface="Cabin"/>
              </a:rPr>
              <a:t>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i="1" lang="en" sz="1500">
                <a:solidFill>
                  <a:schemeClr val="dk2"/>
                </a:solidFill>
                <a:latin typeface="Cabin"/>
                <a:ea typeface="Cabin"/>
                <a:cs typeface="Cabin"/>
                <a:sym typeface="Cabin"/>
              </a:rPr>
              <a:t>Write here…</a:t>
            </a:r>
            <a:endParaRPr i="1"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t/>
            </a:r>
            <a:endParaRPr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Verse 1</a:t>
            </a:r>
            <a:endParaRPr b="1" sz="1500">
              <a:solidFill>
                <a:schemeClr val="dk2"/>
              </a:solidFill>
              <a:latin typeface="Cabin"/>
              <a:ea typeface="Cabin"/>
              <a:cs typeface="Cabin"/>
              <a:sym typeface="Cabin"/>
            </a:endParaRPr>
          </a:p>
          <a:p>
            <a:pPr indent="0" lvl="0" marL="0" rtl="0" algn="l">
              <a:lnSpc>
                <a:spcPct val="115000"/>
              </a:lnSpc>
              <a:spcBef>
                <a:spcPts val="0"/>
              </a:spcBef>
              <a:spcAft>
                <a:spcPts val="0"/>
              </a:spcAft>
              <a:buNone/>
            </a:pPr>
            <a:r>
              <a:rPr i="1" lang="en" sz="1500">
                <a:solidFill>
                  <a:schemeClr val="dk2"/>
                </a:solidFill>
                <a:latin typeface="Cabin"/>
                <a:ea typeface="Cabin"/>
                <a:cs typeface="Cabin"/>
                <a:sym typeface="Cabin"/>
              </a:rPr>
              <a:t>Write here…</a:t>
            </a:r>
            <a:endParaRPr sz="1500">
              <a:solidFill>
                <a:schemeClr val="dk2"/>
              </a:solidFill>
              <a:latin typeface="Cabin"/>
              <a:ea typeface="Cabin"/>
              <a:cs typeface="Cabin"/>
              <a:sym typeface="Cabin"/>
            </a:endParaRPr>
          </a:p>
        </p:txBody>
      </p:sp>
      <p:sp>
        <p:nvSpPr>
          <p:cNvPr id="2880" name="Google Shape;2880;p65"/>
          <p:cNvSpPr/>
          <p:nvPr/>
        </p:nvSpPr>
        <p:spPr>
          <a:xfrm rot="5400454">
            <a:off x="3691868" y="307015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rot="5400454">
            <a:off x="7635218" y="3070159"/>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5" name="Shape 2885"/>
        <p:cNvGrpSpPr/>
        <p:nvPr/>
      </p:nvGrpSpPr>
      <p:grpSpPr>
        <a:xfrm>
          <a:off x="0" y="0"/>
          <a:ext cx="0" cy="0"/>
          <a:chOff x="0" y="0"/>
          <a:chExt cx="0" cy="0"/>
        </a:xfrm>
      </p:grpSpPr>
      <p:sp>
        <p:nvSpPr>
          <p:cNvPr id="2886" name="Google Shape;2886;p66"/>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Weekly planner</a:t>
            </a:r>
            <a:endParaRPr/>
          </a:p>
        </p:txBody>
      </p:sp>
      <p:graphicFrame>
        <p:nvGraphicFramePr>
          <p:cNvPr id="2887" name="Google Shape;2887;p66"/>
          <p:cNvGraphicFramePr/>
          <p:nvPr/>
        </p:nvGraphicFramePr>
        <p:xfrm>
          <a:off x="709600" y="1296671"/>
          <a:ext cx="3000000" cy="3000000"/>
        </p:xfrm>
        <a:graphic>
          <a:graphicData uri="http://schemas.openxmlformats.org/drawingml/2006/table">
            <a:tbl>
              <a:tblPr>
                <a:noFill/>
                <a:tableStyleId>{10F797D7-DE8A-491B-99DB-53ACA5CC4F1D}</a:tableStyleId>
              </a:tblPr>
              <a:tblGrid>
                <a:gridCol w="965600"/>
                <a:gridCol w="965600"/>
                <a:gridCol w="965600"/>
                <a:gridCol w="965600"/>
                <a:gridCol w="965600"/>
                <a:gridCol w="965600"/>
                <a:gridCol w="965600"/>
                <a:gridCol w="965600"/>
              </a:tblGrid>
              <a:tr h="405250">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Hour</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Sun</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Mon</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Tue</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Wed</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Thu</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Fri</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2200">
                          <a:solidFill>
                            <a:schemeClr val="accent6"/>
                          </a:solidFill>
                          <a:latin typeface="Yusei Magic"/>
                          <a:ea typeface="Yusei Magic"/>
                          <a:cs typeface="Yusei Magic"/>
                          <a:sym typeface="Yusei Magic"/>
                        </a:rPr>
                        <a:t>Sat</a:t>
                      </a:r>
                      <a:endParaRPr b="1" sz="22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4"/>
                    </a:solidFill>
                  </a:tcPr>
                </a:tc>
              </a:tr>
              <a:tr h="532900">
                <a:tc>
                  <a:txBody>
                    <a:bodyPr/>
                    <a:lstStyle/>
                    <a:p>
                      <a:pPr indent="0" lvl="0" marL="0" rtl="0" algn="ctr">
                        <a:spcBef>
                          <a:spcPts val="0"/>
                        </a:spcBef>
                        <a:spcAft>
                          <a:spcPts val="0"/>
                        </a:spcAft>
                        <a:buNone/>
                      </a:pPr>
                      <a:r>
                        <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2</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3</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4</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5</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6</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7</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accent6"/>
                          </a:solidFill>
                          <a:latin typeface="Yusei Magic"/>
                          <a:ea typeface="Yusei Magic"/>
                          <a:cs typeface="Yusei Magic"/>
                          <a:sym typeface="Yusei Magic"/>
                        </a:rPr>
                        <a:t>8</a:t>
                      </a:r>
                      <a:endParaRPr b="1" sz="1800">
                        <a:solidFill>
                          <a:schemeClr val="accent6"/>
                        </a:solidFill>
                        <a:latin typeface="Yusei Magic"/>
                        <a:ea typeface="Yusei Magic"/>
                        <a:cs typeface="Yusei Magic"/>
                        <a:sym typeface="Yusei Magic"/>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1"/>
                    </a:solidFill>
                  </a:tcPr>
                </a:tc>
              </a:tr>
              <a:tr h="532900">
                <a:tc>
                  <a:txBody>
                    <a:bodyPr/>
                    <a:lstStyle/>
                    <a:p>
                      <a:pPr indent="0" lvl="0" marL="0" rtl="0" algn="ctr">
                        <a:spcBef>
                          <a:spcPts val="0"/>
                        </a:spcBef>
                        <a:spcAft>
                          <a:spcPts val="0"/>
                        </a:spcAft>
                        <a:buNone/>
                      </a:pPr>
                      <a:r>
                        <a:rPr b="1" lang="en" sz="1500">
                          <a:solidFill>
                            <a:schemeClr val="dk2"/>
                          </a:solidFill>
                          <a:latin typeface="Cabin"/>
                          <a:ea typeface="Cabin"/>
                          <a:cs typeface="Cabin"/>
                          <a:sym typeface="Cabin"/>
                        </a:rPr>
                        <a:t>10 AM</a:t>
                      </a:r>
                      <a:endParaRPr b="1"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Exam</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Music</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532900">
                <a:tc>
                  <a:txBody>
                    <a:bodyPr/>
                    <a:lstStyle/>
                    <a:p>
                      <a:pPr indent="0" lvl="0" marL="0" rtl="0" algn="ctr">
                        <a:spcBef>
                          <a:spcPts val="0"/>
                        </a:spcBef>
                        <a:spcAft>
                          <a:spcPts val="0"/>
                        </a:spcAft>
                        <a:buNone/>
                      </a:pPr>
                      <a:r>
                        <a:rPr b="1" lang="en" sz="1500">
                          <a:solidFill>
                            <a:schemeClr val="dk2"/>
                          </a:solidFill>
                          <a:latin typeface="Cabin"/>
                          <a:ea typeface="Cabin"/>
                          <a:cs typeface="Cabin"/>
                          <a:sym typeface="Cabin"/>
                        </a:rPr>
                        <a:t>11 AM</a:t>
                      </a:r>
                      <a:endParaRPr b="1"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Science</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Tennis</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532900">
                <a:tc>
                  <a:txBody>
                    <a:bodyPr/>
                    <a:lstStyle/>
                    <a:p>
                      <a:pPr indent="0" lvl="0" marL="0" rtl="0" algn="ctr">
                        <a:spcBef>
                          <a:spcPts val="0"/>
                        </a:spcBef>
                        <a:spcAft>
                          <a:spcPts val="0"/>
                        </a:spcAft>
                        <a:buNone/>
                      </a:pPr>
                      <a:r>
                        <a:rPr b="1" lang="en" sz="1500">
                          <a:solidFill>
                            <a:schemeClr val="dk2"/>
                          </a:solidFill>
                          <a:latin typeface="Cabin"/>
                          <a:ea typeface="Cabin"/>
                          <a:cs typeface="Cabin"/>
                          <a:sym typeface="Cabin"/>
                        </a:rPr>
                        <a:t>12 PM</a:t>
                      </a:r>
                      <a:endParaRPr b="1"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Exam</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History</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Math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alpha val="0"/>
                        </a:schemeClr>
                      </a:solidFill>
                      <a:prstDash val="solid"/>
                      <a:round/>
                      <a:headEnd len="sm" w="sm" type="none"/>
                      <a:tailEnd len="sm" w="sm" type="none"/>
                    </a:lnB>
                    <a:solidFill>
                      <a:schemeClr val="lt2"/>
                    </a:solidFill>
                  </a:tcPr>
                </a:tc>
              </a:tr>
              <a:tr h="532900">
                <a:tc>
                  <a:txBody>
                    <a:bodyPr/>
                    <a:lstStyle/>
                    <a:p>
                      <a:pPr indent="0" lvl="0" marL="0" rtl="0" algn="ctr">
                        <a:spcBef>
                          <a:spcPts val="0"/>
                        </a:spcBef>
                        <a:spcAft>
                          <a:spcPts val="0"/>
                        </a:spcAft>
                        <a:buNone/>
                      </a:pPr>
                      <a:r>
                        <a:rPr b="1" lang="en" sz="1500">
                          <a:solidFill>
                            <a:schemeClr val="dk2"/>
                          </a:solidFill>
                          <a:latin typeface="Cabin"/>
                          <a:ea typeface="Cabin"/>
                          <a:cs typeface="Cabin"/>
                          <a:sym typeface="Cabin"/>
                        </a:rPr>
                        <a:t>01 PM</a:t>
                      </a:r>
                      <a:endParaRPr b="1"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500">
                          <a:solidFill>
                            <a:schemeClr val="dk2"/>
                          </a:solidFill>
                          <a:latin typeface="Cabin"/>
                          <a:ea typeface="Cabin"/>
                          <a:cs typeface="Cabin"/>
                          <a:sym typeface="Cabin"/>
                        </a:rPr>
                        <a:t>Lunch</a:t>
                      </a:r>
                      <a:endParaRPr sz="1500">
                        <a:solidFill>
                          <a:schemeClr val="dk2"/>
                        </a:solidFill>
                        <a:latin typeface="Cabin"/>
                        <a:ea typeface="Cabin"/>
                        <a:cs typeface="Cabin"/>
                        <a:sym typeface="Cabin"/>
                      </a:endParaRPr>
                    </a:p>
                  </a:txBody>
                  <a:tcPr marT="91425" marB="91425" marR="91425" marL="91425" anchor="ctr">
                    <a:lnL cap="flat" cmpd="sng" w="38100">
                      <a:solidFill>
                        <a:schemeClr val="dk1"/>
                      </a:solidFill>
                      <a:prstDash val="solid"/>
                      <a:round/>
                      <a:headEnd len="sm" w="sm" type="none"/>
                      <a:tailEnd len="sm" w="sm" type="none"/>
                    </a:lnL>
                    <a:lnR cap="flat" cmpd="sng" w="38100">
                      <a:solidFill>
                        <a:schemeClr val="dk1"/>
                      </a:solidFill>
                      <a:prstDash val="solid"/>
                      <a:round/>
                      <a:headEnd len="sm" w="sm" type="none"/>
                      <a:tailEnd len="sm" w="sm" type="none"/>
                    </a:lnR>
                    <a:lnT cap="flat" cmpd="sng" w="38100">
                      <a:solidFill>
                        <a:schemeClr val="dk1">
                          <a:alpha val="0"/>
                        </a:schemeClr>
                      </a:solidFill>
                      <a:prstDash val="solid"/>
                      <a:round/>
                      <a:headEnd len="sm" w="sm" type="none"/>
                      <a:tailEnd len="sm" w="sm" type="none"/>
                    </a:lnT>
                    <a:lnB cap="flat" cmpd="sng" w="38100">
                      <a:solidFill>
                        <a:schemeClr val="dk1"/>
                      </a:solidFill>
                      <a:prstDash val="solid"/>
                      <a:round/>
                      <a:headEnd len="sm" w="sm" type="none"/>
                      <a:tailEnd len="sm" w="sm" type="none"/>
                    </a:lnB>
                    <a:solidFill>
                      <a:schemeClr val="lt2"/>
                    </a:solidFill>
                  </a:tcPr>
                </a:tc>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1" name="Shape 2891"/>
        <p:cNvGrpSpPr/>
        <p:nvPr/>
      </p:nvGrpSpPr>
      <p:grpSpPr>
        <a:xfrm>
          <a:off x="0" y="0"/>
          <a:ext cx="0" cy="0"/>
          <a:chOff x="0" y="0"/>
          <a:chExt cx="0" cy="0"/>
        </a:xfrm>
      </p:grpSpPr>
      <p:sp>
        <p:nvSpPr>
          <p:cNvPr id="2892" name="Google Shape;2892;p67"/>
          <p:cNvSpPr/>
          <p:nvPr/>
        </p:nvSpPr>
        <p:spPr>
          <a:xfrm>
            <a:off x="714375" y="1295400"/>
            <a:ext cx="4287600" cy="33138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rot="454">
            <a:off x="2346668" y="115956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rot="454">
            <a:off x="2346668" y="446241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Lesson in percentages</a:t>
            </a:r>
            <a:endParaRPr/>
          </a:p>
        </p:txBody>
      </p:sp>
      <p:pic>
        <p:nvPicPr>
          <p:cNvPr id="2896" name="Google Shape;2896;p67" title="Chart">
            <a:hlinkClick r:id="rId3"/>
          </p:cNvPr>
          <p:cNvPicPr preferRelativeResize="0"/>
          <p:nvPr/>
        </p:nvPicPr>
        <p:blipFill>
          <a:blip r:embed="rId4">
            <a:alphaModFix/>
          </a:blip>
          <a:stretch>
            <a:fillRect/>
          </a:stretch>
        </p:blipFill>
        <p:spPr>
          <a:xfrm>
            <a:off x="5257552" y="1159500"/>
            <a:ext cx="3144073" cy="2853851"/>
          </a:xfrm>
          <a:prstGeom prst="rect">
            <a:avLst/>
          </a:prstGeom>
          <a:noFill/>
          <a:ln>
            <a:noFill/>
          </a:ln>
        </p:spPr>
      </p:pic>
      <p:sp>
        <p:nvSpPr>
          <p:cNvPr id="2897" name="Google Shape;2897;p67"/>
          <p:cNvSpPr txBox="1"/>
          <p:nvPr/>
        </p:nvSpPr>
        <p:spPr>
          <a:xfrm>
            <a:off x="2926205" y="3426950"/>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Venus</a:t>
            </a:r>
            <a:endParaRPr b="1" sz="2800">
              <a:solidFill>
                <a:schemeClr val="dk1"/>
              </a:solidFill>
              <a:latin typeface="Yusei Magic"/>
              <a:ea typeface="Yusei Magic"/>
              <a:cs typeface="Yusei Magic"/>
              <a:sym typeface="Yusei Magic"/>
            </a:endParaRPr>
          </a:p>
        </p:txBody>
      </p:sp>
      <p:sp>
        <p:nvSpPr>
          <p:cNvPr id="2898" name="Google Shape;2898;p67"/>
          <p:cNvSpPr txBox="1"/>
          <p:nvPr/>
        </p:nvSpPr>
        <p:spPr>
          <a:xfrm>
            <a:off x="2926205" y="3832475"/>
            <a:ext cx="1988400" cy="429000"/>
          </a:xfrm>
          <a:prstGeom prst="rect">
            <a:avLst/>
          </a:prstGeom>
          <a:noFill/>
          <a:ln>
            <a:noFill/>
          </a:ln>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Venus</a:t>
            </a:r>
            <a:r>
              <a:rPr lang="en" sz="1500">
                <a:solidFill>
                  <a:schemeClr val="dk2"/>
                </a:solidFill>
                <a:latin typeface="Cabin"/>
                <a:ea typeface="Cabin"/>
                <a:cs typeface="Cabin"/>
                <a:sym typeface="Cabin"/>
              </a:rPr>
              <a:t> has extremely high temperatures</a:t>
            </a:r>
            <a:endParaRPr sz="1500">
              <a:solidFill>
                <a:schemeClr val="dk2"/>
              </a:solidFill>
              <a:latin typeface="Cabin"/>
              <a:ea typeface="Cabin"/>
              <a:cs typeface="Cabin"/>
              <a:sym typeface="Cabin"/>
            </a:endParaRPr>
          </a:p>
        </p:txBody>
      </p:sp>
      <p:sp>
        <p:nvSpPr>
          <p:cNvPr id="2899" name="Google Shape;2899;p67"/>
          <p:cNvSpPr txBox="1"/>
          <p:nvPr/>
        </p:nvSpPr>
        <p:spPr>
          <a:xfrm>
            <a:off x="2926205" y="1975025"/>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Mars</a:t>
            </a:r>
            <a:endParaRPr b="1" sz="2800">
              <a:solidFill>
                <a:schemeClr val="dk1"/>
              </a:solidFill>
              <a:latin typeface="Yusei Magic"/>
              <a:ea typeface="Yusei Magic"/>
              <a:cs typeface="Yusei Magic"/>
              <a:sym typeface="Yusei Magic"/>
            </a:endParaRPr>
          </a:p>
        </p:txBody>
      </p:sp>
      <p:sp>
        <p:nvSpPr>
          <p:cNvPr id="2900" name="Google Shape;2900;p67"/>
          <p:cNvSpPr txBox="1"/>
          <p:nvPr/>
        </p:nvSpPr>
        <p:spPr>
          <a:xfrm>
            <a:off x="2926205" y="2380550"/>
            <a:ext cx="1988400" cy="429000"/>
          </a:xfrm>
          <a:prstGeom prst="rect">
            <a:avLst/>
          </a:prstGeom>
          <a:noFill/>
          <a:ln>
            <a:noFill/>
          </a:ln>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Mars</a:t>
            </a:r>
            <a:r>
              <a:rPr lang="en" sz="1500">
                <a:solidFill>
                  <a:schemeClr val="dk2"/>
                </a:solidFill>
                <a:latin typeface="Cabin"/>
                <a:ea typeface="Cabin"/>
                <a:cs typeface="Cabin"/>
                <a:sym typeface="Cabin"/>
              </a:rPr>
              <a:t> is actually a very cold place</a:t>
            </a:r>
            <a:endParaRPr sz="1500">
              <a:solidFill>
                <a:schemeClr val="dk2"/>
              </a:solidFill>
              <a:latin typeface="Cabin"/>
              <a:ea typeface="Cabin"/>
              <a:cs typeface="Cabin"/>
              <a:sym typeface="Cabin"/>
            </a:endParaRPr>
          </a:p>
        </p:txBody>
      </p:sp>
      <p:sp>
        <p:nvSpPr>
          <p:cNvPr id="2901" name="Google Shape;2901;p67"/>
          <p:cNvSpPr txBox="1"/>
          <p:nvPr/>
        </p:nvSpPr>
        <p:spPr>
          <a:xfrm>
            <a:off x="794700" y="3426950"/>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Earth</a:t>
            </a:r>
            <a:endParaRPr b="1" sz="2800">
              <a:solidFill>
                <a:schemeClr val="dk1"/>
              </a:solidFill>
              <a:latin typeface="Yusei Magic"/>
              <a:ea typeface="Yusei Magic"/>
              <a:cs typeface="Yusei Magic"/>
              <a:sym typeface="Yusei Magic"/>
            </a:endParaRPr>
          </a:p>
        </p:txBody>
      </p:sp>
      <p:sp>
        <p:nvSpPr>
          <p:cNvPr id="2902" name="Google Shape;2902;p67"/>
          <p:cNvSpPr txBox="1"/>
          <p:nvPr/>
        </p:nvSpPr>
        <p:spPr>
          <a:xfrm>
            <a:off x="794700" y="3832475"/>
            <a:ext cx="1988400" cy="429000"/>
          </a:xfrm>
          <a:prstGeom prst="rect">
            <a:avLst/>
          </a:prstGeom>
          <a:noFill/>
          <a:ln>
            <a:noFill/>
          </a:ln>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Earth</a:t>
            </a:r>
            <a:r>
              <a:rPr lang="en" sz="1500">
                <a:solidFill>
                  <a:schemeClr val="dk2"/>
                </a:solidFill>
                <a:latin typeface="Cabin"/>
                <a:ea typeface="Cabin"/>
                <a:cs typeface="Cabin"/>
                <a:sym typeface="Cabin"/>
              </a:rPr>
              <a:t> is</a:t>
            </a:r>
            <a:r>
              <a:rPr lang="en" sz="1500">
                <a:solidFill>
                  <a:schemeClr val="dk2"/>
                </a:solidFill>
                <a:latin typeface="Cabin"/>
                <a:ea typeface="Cabin"/>
                <a:cs typeface="Cabin"/>
                <a:sym typeface="Cabin"/>
              </a:rPr>
              <a:t> the third planet from the sun</a:t>
            </a:r>
            <a:endParaRPr sz="1500">
              <a:solidFill>
                <a:schemeClr val="dk2"/>
              </a:solidFill>
              <a:latin typeface="Cabin"/>
              <a:ea typeface="Cabin"/>
              <a:cs typeface="Cabin"/>
              <a:sym typeface="Cabin"/>
            </a:endParaRPr>
          </a:p>
        </p:txBody>
      </p:sp>
      <p:sp>
        <p:nvSpPr>
          <p:cNvPr id="2903" name="Google Shape;2903;p67"/>
          <p:cNvSpPr txBox="1"/>
          <p:nvPr/>
        </p:nvSpPr>
        <p:spPr>
          <a:xfrm>
            <a:off x="794700" y="1975025"/>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dk1"/>
                </a:solidFill>
                <a:latin typeface="Yusei Magic"/>
                <a:ea typeface="Yusei Magic"/>
                <a:cs typeface="Yusei Magic"/>
                <a:sym typeface="Yusei Magic"/>
              </a:rPr>
              <a:t>Jupiter</a:t>
            </a:r>
            <a:endParaRPr b="1" sz="2800">
              <a:solidFill>
                <a:schemeClr val="dk1"/>
              </a:solidFill>
              <a:latin typeface="Yusei Magic"/>
              <a:ea typeface="Yusei Magic"/>
              <a:cs typeface="Yusei Magic"/>
              <a:sym typeface="Yusei Magic"/>
            </a:endParaRPr>
          </a:p>
        </p:txBody>
      </p:sp>
      <p:sp>
        <p:nvSpPr>
          <p:cNvPr id="2904" name="Google Shape;2904;p67"/>
          <p:cNvSpPr txBox="1"/>
          <p:nvPr/>
        </p:nvSpPr>
        <p:spPr>
          <a:xfrm>
            <a:off x="794700" y="2380550"/>
            <a:ext cx="1988400" cy="429000"/>
          </a:xfrm>
          <a:prstGeom prst="rect">
            <a:avLst/>
          </a:prstGeom>
          <a:noFill/>
          <a:ln>
            <a:noFill/>
          </a:ln>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1500">
                <a:solidFill>
                  <a:schemeClr val="dk2"/>
                </a:solidFill>
                <a:latin typeface="Cabin"/>
                <a:ea typeface="Cabin"/>
                <a:cs typeface="Cabin"/>
                <a:sym typeface="Cabin"/>
              </a:rPr>
              <a:t>Jupiter</a:t>
            </a:r>
            <a:r>
              <a:rPr lang="en" sz="1500">
                <a:solidFill>
                  <a:schemeClr val="dk2"/>
                </a:solidFill>
                <a:latin typeface="Cabin"/>
                <a:ea typeface="Cabin"/>
                <a:cs typeface="Cabin"/>
                <a:sym typeface="Cabin"/>
              </a:rPr>
              <a:t> is</a:t>
            </a:r>
            <a:r>
              <a:rPr lang="en" sz="1500">
                <a:solidFill>
                  <a:schemeClr val="dk2"/>
                </a:solidFill>
                <a:latin typeface="Cabin"/>
                <a:ea typeface="Cabin"/>
                <a:cs typeface="Cabin"/>
                <a:sym typeface="Cabin"/>
              </a:rPr>
              <a:t> the biggest planet of all them</a:t>
            </a:r>
            <a:endParaRPr sz="1500">
              <a:solidFill>
                <a:schemeClr val="dk2"/>
              </a:solidFill>
              <a:latin typeface="Cabin"/>
              <a:ea typeface="Cabin"/>
              <a:cs typeface="Cabin"/>
              <a:sym typeface="Cabin"/>
            </a:endParaRPr>
          </a:p>
        </p:txBody>
      </p:sp>
      <p:sp>
        <p:nvSpPr>
          <p:cNvPr id="2905" name="Google Shape;2905;p67"/>
          <p:cNvSpPr txBox="1"/>
          <p:nvPr/>
        </p:nvSpPr>
        <p:spPr>
          <a:xfrm>
            <a:off x="5415100" y="4013350"/>
            <a:ext cx="2829000" cy="5616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chemeClr val="dk2"/>
                </a:solidFill>
                <a:latin typeface="Cabin"/>
                <a:ea typeface="Cabin"/>
                <a:cs typeface="Cabin"/>
                <a:sym typeface="Cabin"/>
              </a:rPr>
              <a:t>Follow the link in the graph to modify its data and then paste the new one here. </a:t>
            </a:r>
            <a:r>
              <a:rPr b="1" lang="en" sz="1100">
                <a:solidFill>
                  <a:schemeClr val="dk2"/>
                </a:solidFill>
                <a:uFill>
                  <a:noFill/>
                </a:uFill>
                <a:latin typeface="Cabin"/>
                <a:ea typeface="Cabin"/>
                <a:cs typeface="Cabin"/>
                <a:sym typeface="Cabin"/>
                <a:hlinkClick r:id="rId5">
                  <a:extLst>
                    <a:ext uri="{A12FA001-AC4F-418D-AE19-62706E023703}">
                      <ahyp:hlinkClr val="tx"/>
                    </a:ext>
                  </a:extLst>
                </a:hlinkClick>
              </a:rPr>
              <a:t>For more info, click here</a:t>
            </a:r>
            <a:endParaRPr b="1" sz="1100">
              <a:solidFill>
                <a:schemeClr val="dk2"/>
              </a:solidFill>
              <a:latin typeface="Cabin"/>
              <a:ea typeface="Cabin"/>
              <a:cs typeface="Cabin"/>
              <a:sym typeface="Cabin"/>
            </a:endParaRPr>
          </a:p>
        </p:txBody>
      </p:sp>
      <p:sp>
        <p:nvSpPr>
          <p:cNvPr id="2906" name="Google Shape;2906;p67"/>
          <p:cNvSpPr txBox="1"/>
          <p:nvPr/>
        </p:nvSpPr>
        <p:spPr>
          <a:xfrm>
            <a:off x="2926205" y="3084050"/>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accent3"/>
                </a:solidFill>
                <a:latin typeface="Yusei Magic"/>
                <a:ea typeface="Yusei Magic"/>
                <a:cs typeface="Yusei Magic"/>
                <a:sym typeface="Yusei Magic"/>
              </a:rPr>
              <a:t>8%</a:t>
            </a:r>
            <a:endParaRPr b="1" sz="2800">
              <a:solidFill>
                <a:schemeClr val="accent3"/>
              </a:solidFill>
              <a:latin typeface="Yusei Magic"/>
              <a:ea typeface="Yusei Magic"/>
              <a:cs typeface="Yusei Magic"/>
              <a:sym typeface="Yusei Magic"/>
            </a:endParaRPr>
          </a:p>
        </p:txBody>
      </p:sp>
      <p:sp>
        <p:nvSpPr>
          <p:cNvPr id="2907" name="Google Shape;2907;p67"/>
          <p:cNvSpPr txBox="1"/>
          <p:nvPr/>
        </p:nvSpPr>
        <p:spPr>
          <a:xfrm>
            <a:off x="2926205" y="1632125"/>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accent4"/>
                </a:solidFill>
                <a:latin typeface="Yusei Magic"/>
                <a:ea typeface="Yusei Magic"/>
                <a:cs typeface="Yusei Magic"/>
                <a:sym typeface="Yusei Magic"/>
              </a:rPr>
              <a:t>35%</a:t>
            </a:r>
            <a:endParaRPr b="1" sz="2800">
              <a:solidFill>
                <a:schemeClr val="accent4"/>
              </a:solidFill>
              <a:latin typeface="Yusei Magic"/>
              <a:ea typeface="Yusei Magic"/>
              <a:cs typeface="Yusei Magic"/>
              <a:sym typeface="Yusei Magic"/>
            </a:endParaRPr>
          </a:p>
        </p:txBody>
      </p:sp>
      <p:sp>
        <p:nvSpPr>
          <p:cNvPr id="2908" name="Google Shape;2908;p67"/>
          <p:cNvSpPr txBox="1"/>
          <p:nvPr/>
        </p:nvSpPr>
        <p:spPr>
          <a:xfrm>
            <a:off x="794700" y="3084050"/>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accent1"/>
                </a:solidFill>
                <a:latin typeface="Yusei Magic"/>
                <a:ea typeface="Yusei Magic"/>
                <a:cs typeface="Yusei Magic"/>
                <a:sym typeface="Yusei Magic"/>
              </a:rPr>
              <a:t>37%</a:t>
            </a:r>
            <a:endParaRPr b="1" sz="2800">
              <a:solidFill>
                <a:schemeClr val="accent1"/>
              </a:solidFill>
              <a:latin typeface="Yusei Magic"/>
              <a:ea typeface="Yusei Magic"/>
              <a:cs typeface="Yusei Magic"/>
              <a:sym typeface="Yusei Magic"/>
            </a:endParaRPr>
          </a:p>
        </p:txBody>
      </p:sp>
      <p:sp>
        <p:nvSpPr>
          <p:cNvPr id="2909" name="Google Shape;2909;p67"/>
          <p:cNvSpPr txBox="1"/>
          <p:nvPr/>
        </p:nvSpPr>
        <p:spPr>
          <a:xfrm>
            <a:off x="794700" y="1632125"/>
            <a:ext cx="1988400" cy="322200"/>
          </a:xfrm>
          <a:prstGeom prst="rect">
            <a:avLst/>
          </a:prstGeom>
          <a:noFill/>
          <a:ln>
            <a:noFill/>
          </a:ln>
        </p:spPr>
        <p:txBody>
          <a:bodyPr anchorCtr="0" anchor="t" bIns="0" lIns="91425" spcFirstLastPara="1" rIns="91425" wrap="square" tIns="0">
            <a:noAutofit/>
          </a:bodyPr>
          <a:lstStyle/>
          <a:p>
            <a:pPr indent="0" lvl="0" marL="0" rtl="0" algn="ctr">
              <a:spcBef>
                <a:spcPts val="0"/>
              </a:spcBef>
              <a:spcAft>
                <a:spcPts val="0"/>
              </a:spcAft>
              <a:buNone/>
            </a:pPr>
            <a:r>
              <a:rPr b="1" lang="en" sz="2800">
                <a:solidFill>
                  <a:schemeClr val="accent2"/>
                </a:solidFill>
                <a:latin typeface="Yusei Magic"/>
                <a:ea typeface="Yusei Magic"/>
                <a:cs typeface="Yusei Magic"/>
                <a:sym typeface="Yusei Magic"/>
              </a:rPr>
              <a:t>20%</a:t>
            </a:r>
            <a:endParaRPr b="1" sz="2800">
              <a:solidFill>
                <a:schemeClr val="accent2"/>
              </a:solidFill>
              <a:latin typeface="Yusei Magic"/>
              <a:ea typeface="Yusei Magic"/>
              <a:cs typeface="Yusei Magic"/>
              <a:sym typeface="Yusei Magic"/>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3" name="Shape 2913"/>
        <p:cNvGrpSpPr/>
        <p:nvPr/>
      </p:nvGrpSpPr>
      <p:grpSpPr>
        <a:xfrm>
          <a:off x="0" y="0"/>
          <a:ext cx="0" cy="0"/>
          <a:chOff x="0" y="0"/>
          <a:chExt cx="0" cy="0"/>
        </a:xfrm>
      </p:grpSpPr>
      <p:sp>
        <p:nvSpPr>
          <p:cNvPr id="2914" name="Google Shape;2914;p68"/>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2915" name="Google Shape;2915;p68"/>
          <p:cNvSpPr txBox="1"/>
          <p:nvPr>
            <p:ph idx="1" type="subTitle"/>
          </p:nvPr>
        </p:nvSpPr>
        <p:spPr>
          <a:xfrm>
            <a:off x="1128075" y="1823825"/>
            <a:ext cx="2788800" cy="53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a:t>
            </a:r>
            <a:r>
              <a:rPr b="1" lang="en"/>
              <a:t>here</a:t>
            </a:r>
            <a:endParaRPr b="1"/>
          </a:p>
        </p:txBody>
      </p:sp>
      <p:sp>
        <p:nvSpPr>
          <p:cNvPr id="2916" name="Google Shape;2916;p68"/>
          <p:cNvSpPr txBox="1"/>
          <p:nvPr>
            <p:ph idx="2" type="subTitle"/>
          </p:nvPr>
        </p:nvSpPr>
        <p:spPr>
          <a:xfrm>
            <a:off x="5224725" y="3985375"/>
            <a:ext cx="2791200" cy="53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a:t>
            </a:r>
            <a:r>
              <a:rPr b="1" lang="en"/>
              <a:t>here</a:t>
            </a:r>
            <a:endParaRPr b="1"/>
          </a:p>
        </p:txBody>
      </p:sp>
      <p:sp>
        <p:nvSpPr>
          <p:cNvPr id="2917" name="Google Shape;2917;p68"/>
          <p:cNvSpPr txBox="1"/>
          <p:nvPr>
            <p:ph idx="3" type="subTitle"/>
          </p:nvPr>
        </p:nvSpPr>
        <p:spPr>
          <a:xfrm>
            <a:off x="1128075" y="1357574"/>
            <a:ext cx="2788800" cy="53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Monica Smith</a:t>
            </a:r>
            <a:endParaRPr/>
          </a:p>
        </p:txBody>
      </p:sp>
      <p:sp>
        <p:nvSpPr>
          <p:cNvPr id="2918" name="Google Shape;2918;p68"/>
          <p:cNvSpPr txBox="1"/>
          <p:nvPr>
            <p:ph idx="4" type="subTitle"/>
          </p:nvPr>
        </p:nvSpPr>
        <p:spPr>
          <a:xfrm>
            <a:off x="5224725" y="3518325"/>
            <a:ext cx="2791200" cy="53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Peter Doe</a:t>
            </a:r>
            <a:endParaRPr/>
          </a:p>
        </p:txBody>
      </p:sp>
      <p:pic>
        <p:nvPicPr>
          <p:cNvPr id="2919" name="Google Shape;2919;p68"/>
          <p:cNvPicPr preferRelativeResize="0"/>
          <p:nvPr/>
        </p:nvPicPr>
        <p:blipFill rotWithShape="1">
          <a:blip r:embed="rId3">
            <a:alphaModFix/>
          </a:blip>
          <a:srcRect b="0" l="18730" r="14753" t="0"/>
          <a:stretch/>
        </p:blipFill>
        <p:spPr>
          <a:xfrm>
            <a:off x="1562675" y="2600325"/>
            <a:ext cx="1919606" cy="1923551"/>
          </a:xfrm>
          <a:prstGeom prst="rect">
            <a:avLst/>
          </a:prstGeom>
          <a:noFill/>
          <a:ln cap="flat" cmpd="sng" w="38100">
            <a:solidFill>
              <a:schemeClr val="dk1"/>
            </a:solidFill>
            <a:prstDash val="solid"/>
            <a:round/>
            <a:headEnd len="sm" w="sm" type="none"/>
            <a:tailEnd len="sm" w="sm" type="none"/>
          </a:ln>
        </p:spPr>
      </p:pic>
      <p:pic>
        <p:nvPicPr>
          <p:cNvPr id="2920" name="Google Shape;2920;p68"/>
          <p:cNvPicPr preferRelativeResize="0"/>
          <p:nvPr/>
        </p:nvPicPr>
        <p:blipFill rotWithShape="1">
          <a:blip r:embed="rId4">
            <a:alphaModFix/>
          </a:blip>
          <a:srcRect b="0" l="12287" r="12280" t="0"/>
          <a:stretch/>
        </p:blipFill>
        <p:spPr>
          <a:xfrm>
            <a:off x="5660522" y="1364187"/>
            <a:ext cx="1919606" cy="1923553"/>
          </a:xfrm>
          <a:prstGeom prst="rect">
            <a:avLst/>
          </a:prstGeom>
          <a:noFill/>
          <a:ln cap="flat" cmpd="sng" w="38100">
            <a:solidFill>
              <a:schemeClr val="dk1"/>
            </a:solidFill>
            <a:prstDash val="solid"/>
            <a:round/>
            <a:headEnd len="sm" w="sm" type="none"/>
            <a:tailEnd len="sm" w="sm" type="none"/>
          </a:ln>
        </p:spPr>
      </p:pic>
      <p:pic>
        <p:nvPicPr>
          <p:cNvPr id="2921" name="Google Shape;2921;p68"/>
          <p:cNvPicPr preferRelativeResize="0"/>
          <p:nvPr/>
        </p:nvPicPr>
        <p:blipFill>
          <a:blip r:embed="rId5">
            <a:alphaModFix/>
          </a:blip>
          <a:stretch>
            <a:fillRect/>
          </a:stretch>
        </p:blipFill>
        <p:spPr>
          <a:xfrm rot="5400000">
            <a:off x="7766927" y="918077"/>
            <a:ext cx="527825" cy="532190"/>
          </a:xfrm>
          <a:prstGeom prst="rect">
            <a:avLst/>
          </a:prstGeom>
          <a:noFill/>
          <a:ln>
            <a:noFill/>
          </a:ln>
        </p:spPr>
      </p:pic>
      <p:pic>
        <p:nvPicPr>
          <p:cNvPr id="2922" name="Google Shape;2922;p68"/>
          <p:cNvPicPr preferRelativeResize="0"/>
          <p:nvPr/>
        </p:nvPicPr>
        <p:blipFill>
          <a:blip r:embed="rId5">
            <a:alphaModFix/>
          </a:blip>
          <a:stretch>
            <a:fillRect/>
          </a:stretch>
        </p:blipFill>
        <p:spPr>
          <a:xfrm rot="-5400000">
            <a:off x="925025" y="4114861"/>
            <a:ext cx="441247" cy="444889"/>
          </a:xfrm>
          <a:prstGeom prst="rect">
            <a:avLst/>
          </a:prstGeom>
          <a:noFill/>
          <a:ln>
            <a:noFill/>
          </a:ln>
        </p:spPr>
      </p:pic>
      <p:grpSp>
        <p:nvGrpSpPr>
          <p:cNvPr id="2923" name="Google Shape;2923;p68"/>
          <p:cNvGrpSpPr/>
          <p:nvPr/>
        </p:nvGrpSpPr>
        <p:grpSpPr>
          <a:xfrm rot="-781555">
            <a:off x="4039883" y="2368203"/>
            <a:ext cx="1139034" cy="1564091"/>
            <a:chOff x="-983050" y="4504825"/>
            <a:chExt cx="522125" cy="717000"/>
          </a:xfrm>
        </p:grpSpPr>
        <p:sp>
          <p:nvSpPr>
            <p:cNvPr id="2924" name="Google Shape;2924;p68"/>
            <p:cNvSpPr/>
            <p:nvPr/>
          </p:nvSpPr>
          <p:spPr>
            <a:xfrm>
              <a:off x="-721275" y="4597150"/>
              <a:ext cx="155650" cy="182800"/>
            </a:xfrm>
            <a:custGeom>
              <a:rect b="b" l="l" r="r" t="t"/>
              <a:pathLst>
                <a:path extrusionOk="0" h="7312" w="6226">
                  <a:moveTo>
                    <a:pt x="1714" y="1"/>
                  </a:moveTo>
                  <a:lnTo>
                    <a:pt x="1714" y="1"/>
                  </a:lnTo>
                  <a:cubicBezTo>
                    <a:pt x="1752" y="629"/>
                    <a:pt x="1561" y="1238"/>
                    <a:pt x="1180" y="1714"/>
                  </a:cubicBezTo>
                  <a:cubicBezTo>
                    <a:pt x="724" y="2324"/>
                    <a:pt x="19" y="2895"/>
                    <a:pt x="0" y="3713"/>
                  </a:cubicBezTo>
                  <a:cubicBezTo>
                    <a:pt x="0" y="4722"/>
                    <a:pt x="895" y="4513"/>
                    <a:pt x="1561" y="4818"/>
                  </a:cubicBezTo>
                  <a:cubicBezTo>
                    <a:pt x="2094" y="5046"/>
                    <a:pt x="2228" y="5541"/>
                    <a:pt x="2304" y="6074"/>
                  </a:cubicBezTo>
                  <a:cubicBezTo>
                    <a:pt x="2380" y="6607"/>
                    <a:pt x="2456" y="7083"/>
                    <a:pt x="3065" y="7254"/>
                  </a:cubicBezTo>
                  <a:cubicBezTo>
                    <a:pt x="3189" y="7293"/>
                    <a:pt x="3300" y="7311"/>
                    <a:pt x="3401" y="7311"/>
                  </a:cubicBezTo>
                  <a:cubicBezTo>
                    <a:pt x="3797" y="7311"/>
                    <a:pt x="4021" y="7028"/>
                    <a:pt x="4112" y="6588"/>
                  </a:cubicBezTo>
                  <a:cubicBezTo>
                    <a:pt x="4227" y="5960"/>
                    <a:pt x="4246" y="5255"/>
                    <a:pt x="4912" y="4951"/>
                  </a:cubicBezTo>
                  <a:cubicBezTo>
                    <a:pt x="5017" y="4903"/>
                    <a:pt x="5131" y="4879"/>
                    <a:pt x="5245" y="4879"/>
                  </a:cubicBezTo>
                  <a:cubicBezTo>
                    <a:pt x="5359" y="4879"/>
                    <a:pt x="5473" y="4903"/>
                    <a:pt x="5578" y="4951"/>
                  </a:cubicBezTo>
                  <a:cubicBezTo>
                    <a:pt x="5730" y="5027"/>
                    <a:pt x="5997" y="5389"/>
                    <a:pt x="6225" y="5541"/>
                  </a:cubicBezTo>
                  <a:cubicBezTo>
                    <a:pt x="6149" y="5274"/>
                    <a:pt x="6073" y="5008"/>
                    <a:pt x="5978" y="4760"/>
                  </a:cubicBezTo>
                  <a:cubicBezTo>
                    <a:pt x="5255" y="2647"/>
                    <a:pt x="3712" y="934"/>
                    <a:pt x="17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906425" y="4821550"/>
              <a:ext cx="282250" cy="171200"/>
            </a:xfrm>
            <a:custGeom>
              <a:rect b="b" l="l" r="r" t="t"/>
              <a:pathLst>
                <a:path extrusionOk="0" h="6848" w="11290">
                  <a:moveTo>
                    <a:pt x="5185" y="0"/>
                  </a:moveTo>
                  <a:cubicBezTo>
                    <a:pt x="4888" y="0"/>
                    <a:pt x="4586" y="138"/>
                    <a:pt x="4360" y="449"/>
                  </a:cubicBezTo>
                  <a:cubicBezTo>
                    <a:pt x="3922" y="1001"/>
                    <a:pt x="3808" y="1762"/>
                    <a:pt x="3313" y="2276"/>
                  </a:cubicBezTo>
                  <a:cubicBezTo>
                    <a:pt x="2723" y="2886"/>
                    <a:pt x="1961" y="2714"/>
                    <a:pt x="1219" y="2943"/>
                  </a:cubicBezTo>
                  <a:cubicBezTo>
                    <a:pt x="286" y="3247"/>
                    <a:pt x="0" y="4142"/>
                    <a:pt x="229" y="4923"/>
                  </a:cubicBezTo>
                  <a:cubicBezTo>
                    <a:pt x="1600" y="6255"/>
                    <a:pt x="3446" y="6693"/>
                    <a:pt x="5407" y="6807"/>
                  </a:cubicBezTo>
                  <a:cubicBezTo>
                    <a:pt x="5797" y="6831"/>
                    <a:pt x="6191" y="6847"/>
                    <a:pt x="6585" y="6847"/>
                  </a:cubicBezTo>
                  <a:cubicBezTo>
                    <a:pt x="8059" y="6847"/>
                    <a:pt x="9537" y="6629"/>
                    <a:pt x="10814" y="5817"/>
                  </a:cubicBezTo>
                  <a:cubicBezTo>
                    <a:pt x="10966" y="5722"/>
                    <a:pt x="11118" y="5608"/>
                    <a:pt x="11252" y="5513"/>
                  </a:cubicBezTo>
                  <a:cubicBezTo>
                    <a:pt x="11290" y="4580"/>
                    <a:pt x="11195" y="3438"/>
                    <a:pt x="10338" y="2886"/>
                  </a:cubicBezTo>
                  <a:cubicBezTo>
                    <a:pt x="10110" y="2734"/>
                    <a:pt x="9851" y="2656"/>
                    <a:pt x="9590" y="2656"/>
                  </a:cubicBezTo>
                  <a:cubicBezTo>
                    <a:pt x="9393" y="2656"/>
                    <a:pt x="9194" y="2700"/>
                    <a:pt x="9005" y="2790"/>
                  </a:cubicBezTo>
                  <a:cubicBezTo>
                    <a:pt x="8720" y="2981"/>
                    <a:pt x="8529" y="3323"/>
                    <a:pt x="8263" y="3533"/>
                  </a:cubicBezTo>
                  <a:cubicBezTo>
                    <a:pt x="8058" y="3674"/>
                    <a:pt x="7840" y="3739"/>
                    <a:pt x="7628" y="3739"/>
                  </a:cubicBezTo>
                  <a:cubicBezTo>
                    <a:pt x="7267" y="3739"/>
                    <a:pt x="6922" y="3552"/>
                    <a:pt x="6683" y="3228"/>
                  </a:cubicBezTo>
                  <a:cubicBezTo>
                    <a:pt x="6169" y="2562"/>
                    <a:pt x="6359" y="1800"/>
                    <a:pt x="6264" y="1020"/>
                  </a:cubicBezTo>
                  <a:cubicBezTo>
                    <a:pt x="6180" y="397"/>
                    <a:pt x="5689" y="0"/>
                    <a:pt x="5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764125" y="4520050"/>
              <a:ext cx="14775" cy="42400"/>
            </a:xfrm>
            <a:custGeom>
              <a:rect b="b" l="l" r="r" t="t"/>
              <a:pathLst>
                <a:path extrusionOk="0" h="1696" w="591">
                  <a:moveTo>
                    <a:pt x="572" y="1"/>
                  </a:moveTo>
                  <a:cubicBezTo>
                    <a:pt x="401" y="1"/>
                    <a:pt x="229" y="20"/>
                    <a:pt x="77" y="58"/>
                  </a:cubicBezTo>
                  <a:cubicBezTo>
                    <a:pt x="20" y="401"/>
                    <a:pt x="1" y="724"/>
                    <a:pt x="20" y="1067"/>
                  </a:cubicBezTo>
                  <a:cubicBezTo>
                    <a:pt x="20" y="1276"/>
                    <a:pt x="20" y="1486"/>
                    <a:pt x="1" y="1695"/>
                  </a:cubicBezTo>
                  <a:cubicBezTo>
                    <a:pt x="96" y="1686"/>
                    <a:pt x="196" y="1681"/>
                    <a:pt x="296" y="1681"/>
                  </a:cubicBezTo>
                  <a:cubicBezTo>
                    <a:pt x="396" y="1681"/>
                    <a:pt x="496" y="1686"/>
                    <a:pt x="591" y="1695"/>
                  </a:cubicBezTo>
                  <a:cubicBezTo>
                    <a:pt x="591" y="1410"/>
                    <a:pt x="572" y="1105"/>
                    <a:pt x="572" y="819"/>
                  </a:cubicBezTo>
                  <a:cubicBezTo>
                    <a:pt x="553" y="534"/>
                    <a:pt x="591" y="267"/>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955925" y="4578175"/>
              <a:ext cx="406950" cy="367875"/>
            </a:xfrm>
            <a:custGeom>
              <a:rect b="b" l="l" r="r" t="t"/>
              <a:pathLst>
                <a:path extrusionOk="0" h="14715" w="16278">
                  <a:moveTo>
                    <a:pt x="7780" y="1"/>
                  </a:moveTo>
                  <a:cubicBezTo>
                    <a:pt x="7160" y="1"/>
                    <a:pt x="6536" y="77"/>
                    <a:pt x="5921" y="227"/>
                  </a:cubicBezTo>
                  <a:cubicBezTo>
                    <a:pt x="6226" y="474"/>
                    <a:pt x="6397" y="817"/>
                    <a:pt x="6454" y="1198"/>
                  </a:cubicBezTo>
                  <a:cubicBezTo>
                    <a:pt x="6530" y="1845"/>
                    <a:pt x="6188" y="2302"/>
                    <a:pt x="5712" y="2683"/>
                  </a:cubicBezTo>
                  <a:cubicBezTo>
                    <a:pt x="5464" y="2892"/>
                    <a:pt x="5084" y="3102"/>
                    <a:pt x="4950" y="3406"/>
                  </a:cubicBezTo>
                  <a:cubicBezTo>
                    <a:pt x="4779" y="3825"/>
                    <a:pt x="5141" y="4206"/>
                    <a:pt x="5388" y="4510"/>
                  </a:cubicBezTo>
                  <a:cubicBezTo>
                    <a:pt x="5807" y="5043"/>
                    <a:pt x="5997" y="5634"/>
                    <a:pt x="5712" y="6300"/>
                  </a:cubicBezTo>
                  <a:cubicBezTo>
                    <a:pt x="5445" y="6909"/>
                    <a:pt x="4855" y="7328"/>
                    <a:pt x="4208" y="7404"/>
                  </a:cubicBezTo>
                  <a:cubicBezTo>
                    <a:pt x="4139" y="7414"/>
                    <a:pt x="4068" y="7419"/>
                    <a:pt x="3996" y="7419"/>
                  </a:cubicBezTo>
                  <a:cubicBezTo>
                    <a:pt x="3477" y="7419"/>
                    <a:pt x="2886" y="7185"/>
                    <a:pt x="2379" y="7185"/>
                  </a:cubicBezTo>
                  <a:cubicBezTo>
                    <a:pt x="2041" y="7185"/>
                    <a:pt x="1741" y="7289"/>
                    <a:pt x="1524" y="7633"/>
                  </a:cubicBezTo>
                  <a:cubicBezTo>
                    <a:pt x="1181" y="8166"/>
                    <a:pt x="990" y="8965"/>
                    <a:pt x="286" y="9137"/>
                  </a:cubicBezTo>
                  <a:cubicBezTo>
                    <a:pt x="191" y="9156"/>
                    <a:pt x="96" y="9156"/>
                    <a:pt x="1" y="9156"/>
                  </a:cubicBezTo>
                  <a:cubicBezTo>
                    <a:pt x="39" y="10831"/>
                    <a:pt x="553" y="12468"/>
                    <a:pt x="1504" y="13858"/>
                  </a:cubicBezTo>
                  <a:lnTo>
                    <a:pt x="1657" y="14048"/>
                  </a:lnTo>
                  <a:cubicBezTo>
                    <a:pt x="1676" y="13135"/>
                    <a:pt x="2304" y="12335"/>
                    <a:pt x="3199" y="12107"/>
                  </a:cubicBezTo>
                  <a:cubicBezTo>
                    <a:pt x="3656" y="11992"/>
                    <a:pt x="4189" y="12049"/>
                    <a:pt x="4608" y="11783"/>
                  </a:cubicBezTo>
                  <a:cubicBezTo>
                    <a:pt x="4912" y="11573"/>
                    <a:pt x="5141" y="11269"/>
                    <a:pt x="5274" y="10907"/>
                  </a:cubicBezTo>
                  <a:cubicBezTo>
                    <a:pt x="5540" y="10336"/>
                    <a:pt x="5769" y="9689"/>
                    <a:pt x="6340" y="9346"/>
                  </a:cubicBezTo>
                  <a:cubicBezTo>
                    <a:pt x="6597" y="9194"/>
                    <a:pt x="6887" y="9118"/>
                    <a:pt x="7180" y="9118"/>
                  </a:cubicBezTo>
                  <a:cubicBezTo>
                    <a:pt x="7473" y="9118"/>
                    <a:pt x="7768" y="9194"/>
                    <a:pt x="8034" y="9346"/>
                  </a:cubicBezTo>
                  <a:cubicBezTo>
                    <a:pt x="8663" y="9689"/>
                    <a:pt x="8853" y="10336"/>
                    <a:pt x="8891" y="11021"/>
                  </a:cubicBezTo>
                  <a:cubicBezTo>
                    <a:pt x="8910" y="11497"/>
                    <a:pt x="8834" y="12011"/>
                    <a:pt x="9082" y="12449"/>
                  </a:cubicBezTo>
                  <a:cubicBezTo>
                    <a:pt x="9235" y="12711"/>
                    <a:pt x="9402" y="12819"/>
                    <a:pt x="9573" y="12819"/>
                  </a:cubicBezTo>
                  <a:cubicBezTo>
                    <a:pt x="9762" y="12819"/>
                    <a:pt x="9958" y="12687"/>
                    <a:pt x="10148" y="12487"/>
                  </a:cubicBezTo>
                  <a:cubicBezTo>
                    <a:pt x="10548" y="12055"/>
                    <a:pt x="10975" y="11771"/>
                    <a:pt x="11532" y="11771"/>
                  </a:cubicBezTo>
                  <a:cubicBezTo>
                    <a:pt x="11637" y="11771"/>
                    <a:pt x="11746" y="11781"/>
                    <a:pt x="11861" y="11802"/>
                  </a:cubicBezTo>
                  <a:cubicBezTo>
                    <a:pt x="13308" y="12049"/>
                    <a:pt x="13765" y="13420"/>
                    <a:pt x="13841" y="14715"/>
                  </a:cubicBezTo>
                  <a:cubicBezTo>
                    <a:pt x="15840" y="12735"/>
                    <a:pt x="16278" y="9689"/>
                    <a:pt x="15745" y="6947"/>
                  </a:cubicBezTo>
                  <a:cubicBezTo>
                    <a:pt x="15611" y="6928"/>
                    <a:pt x="15497" y="6890"/>
                    <a:pt x="15383" y="6833"/>
                  </a:cubicBezTo>
                  <a:cubicBezTo>
                    <a:pt x="15269" y="6757"/>
                    <a:pt x="15155" y="6662"/>
                    <a:pt x="15059" y="6528"/>
                  </a:cubicBezTo>
                  <a:cubicBezTo>
                    <a:pt x="14923" y="6392"/>
                    <a:pt x="14768" y="6276"/>
                    <a:pt x="14579" y="6276"/>
                  </a:cubicBezTo>
                  <a:cubicBezTo>
                    <a:pt x="14504" y="6276"/>
                    <a:pt x="14423" y="6295"/>
                    <a:pt x="14336" y="6338"/>
                  </a:cubicBezTo>
                  <a:cubicBezTo>
                    <a:pt x="14031" y="6490"/>
                    <a:pt x="14050" y="7328"/>
                    <a:pt x="13974" y="7633"/>
                  </a:cubicBezTo>
                  <a:cubicBezTo>
                    <a:pt x="13917" y="7918"/>
                    <a:pt x="13765" y="8185"/>
                    <a:pt x="13555" y="8394"/>
                  </a:cubicBezTo>
                  <a:cubicBezTo>
                    <a:pt x="13343" y="8567"/>
                    <a:pt x="13089" y="8639"/>
                    <a:pt x="12829" y="8639"/>
                  </a:cubicBezTo>
                  <a:cubicBezTo>
                    <a:pt x="12459" y="8639"/>
                    <a:pt x="12076" y="8492"/>
                    <a:pt x="11785" y="8280"/>
                  </a:cubicBezTo>
                  <a:cubicBezTo>
                    <a:pt x="11214" y="7861"/>
                    <a:pt x="11271" y="7233"/>
                    <a:pt x="11119" y="6605"/>
                  </a:cubicBezTo>
                  <a:cubicBezTo>
                    <a:pt x="10909" y="5691"/>
                    <a:pt x="9919" y="6072"/>
                    <a:pt x="9329" y="5577"/>
                  </a:cubicBezTo>
                  <a:cubicBezTo>
                    <a:pt x="8948" y="5196"/>
                    <a:pt x="8796" y="4663"/>
                    <a:pt x="8929" y="4149"/>
                  </a:cubicBezTo>
                  <a:cubicBezTo>
                    <a:pt x="9062" y="3444"/>
                    <a:pt x="9557" y="2949"/>
                    <a:pt x="9995" y="2416"/>
                  </a:cubicBezTo>
                  <a:cubicBezTo>
                    <a:pt x="10433" y="1883"/>
                    <a:pt x="10871" y="1141"/>
                    <a:pt x="10586" y="551"/>
                  </a:cubicBezTo>
                  <a:cubicBezTo>
                    <a:pt x="9685" y="181"/>
                    <a:pt x="8736" y="1"/>
                    <a:pt x="7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955925" y="4590500"/>
              <a:ext cx="151375" cy="203250"/>
            </a:xfrm>
            <a:custGeom>
              <a:rect b="b" l="l" r="r" t="t"/>
              <a:pathLst>
                <a:path extrusionOk="0" h="8130" w="6055">
                  <a:moveTo>
                    <a:pt x="5103" y="0"/>
                  </a:moveTo>
                  <a:cubicBezTo>
                    <a:pt x="4798" y="115"/>
                    <a:pt x="4474" y="267"/>
                    <a:pt x="4170" y="438"/>
                  </a:cubicBezTo>
                  <a:cubicBezTo>
                    <a:pt x="1485" y="1961"/>
                    <a:pt x="39" y="5064"/>
                    <a:pt x="1" y="8130"/>
                  </a:cubicBezTo>
                  <a:cubicBezTo>
                    <a:pt x="210" y="8072"/>
                    <a:pt x="400" y="7958"/>
                    <a:pt x="534" y="7806"/>
                  </a:cubicBezTo>
                  <a:cubicBezTo>
                    <a:pt x="686" y="7558"/>
                    <a:pt x="819" y="7311"/>
                    <a:pt x="933" y="7063"/>
                  </a:cubicBezTo>
                  <a:cubicBezTo>
                    <a:pt x="1181" y="6626"/>
                    <a:pt x="1485" y="6245"/>
                    <a:pt x="1980" y="6131"/>
                  </a:cubicBezTo>
                  <a:cubicBezTo>
                    <a:pt x="2083" y="6109"/>
                    <a:pt x="2183" y="6100"/>
                    <a:pt x="2283" y="6100"/>
                  </a:cubicBezTo>
                  <a:cubicBezTo>
                    <a:pt x="2796" y="6100"/>
                    <a:pt x="3282" y="6340"/>
                    <a:pt x="3808" y="6340"/>
                  </a:cubicBezTo>
                  <a:cubicBezTo>
                    <a:pt x="3833" y="6341"/>
                    <a:pt x="3858" y="6342"/>
                    <a:pt x="3884" y="6342"/>
                  </a:cubicBezTo>
                  <a:cubicBezTo>
                    <a:pt x="4587" y="6342"/>
                    <a:pt x="5347" y="5836"/>
                    <a:pt x="5255" y="5045"/>
                  </a:cubicBezTo>
                  <a:cubicBezTo>
                    <a:pt x="5179" y="4455"/>
                    <a:pt x="4589" y="4113"/>
                    <a:pt x="4398" y="3580"/>
                  </a:cubicBezTo>
                  <a:cubicBezTo>
                    <a:pt x="4246" y="3180"/>
                    <a:pt x="4303" y="2742"/>
                    <a:pt x="4570" y="2418"/>
                  </a:cubicBezTo>
                  <a:cubicBezTo>
                    <a:pt x="4836" y="2037"/>
                    <a:pt x="5255" y="1828"/>
                    <a:pt x="5579" y="1504"/>
                  </a:cubicBezTo>
                  <a:cubicBezTo>
                    <a:pt x="6055" y="1028"/>
                    <a:pt x="5826" y="210"/>
                    <a:pt x="5198" y="38"/>
                  </a:cubicBezTo>
                  <a:cubicBezTo>
                    <a:pt x="5160" y="19"/>
                    <a:pt x="5141" y="19"/>
                    <a:pt x="5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843125" y="5097275"/>
              <a:ext cx="180875" cy="108725"/>
            </a:xfrm>
            <a:custGeom>
              <a:rect b="b" l="l" r="r" t="t"/>
              <a:pathLst>
                <a:path extrusionOk="0" h="4349" w="7235">
                  <a:moveTo>
                    <a:pt x="3857" y="1"/>
                  </a:moveTo>
                  <a:cubicBezTo>
                    <a:pt x="3803" y="1"/>
                    <a:pt x="3749" y="2"/>
                    <a:pt x="3694" y="5"/>
                  </a:cubicBezTo>
                  <a:cubicBezTo>
                    <a:pt x="2704" y="81"/>
                    <a:pt x="1771" y="595"/>
                    <a:pt x="1162" y="1395"/>
                  </a:cubicBezTo>
                  <a:cubicBezTo>
                    <a:pt x="819" y="1832"/>
                    <a:pt x="553" y="2346"/>
                    <a:pt x="381" y="2879"/>
                  </a:cubicBezTo>
                  <a:cubicBezTo>
                    <a:pt x="229" y="3298"/>
                    <a:pt x="172" y="3736"/>
                    <a:pt x="19" y="4155"/>
                  </a:cubicBezTo>
                  <a:cubicBezTo>
                    <a:pt x="19" y="4193"/>
                    <a:pt x="19" y="4212"/>
                    <a:pt x="0" y="4231"/>
                  </a:cubicBezTo>
                  <a:cubicBezTo>
                    <a:pt x="910" y="4310"/>
                    <a:pt x="1819" y="4348"/>
                    <a:pt x="2727" y="4348"/>
                  </a:cubicBezTo>
                  <a:cubicBezTo>
                    <a:pt x="4234" y="4348"/>
                    <a:pt x="5738" y="4243"/>
                    <a:pt x="7235" y="4041"/>
                  </a:cubicBezTo>
                  <a:cubicBezTo>
                    <a:pt x="6882" y="2202"/>
                    <a:pt x="6003" y="1"/>
                    <a:pt x="38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755550" y="5016475"/>
              <a:ext cx="15725" cy="64750"/>
            </a:xfrm>
            <a:custGeom>
              <a:rect b="b" l="l" r="r" t="t"/>
              <a:pathLst>
                <a:path extrusionOk="0" h="2590" w="629">
                  <a:moveTo>
                    <a:pt x="0" y="0"/>
                  </a:moveTo>
                  <a:cubicBezTo>
                    <a:pt x="19" y="248"/>
                    <a:pt x="0" y="495"/>
                    <a:pt x="0" y="724"/>
                  </a:cubicBezTo>
                  <a:cubicBezTo>
                    <a:pt x="19" y="1333"/>
                    <a:pt x="19" y="1961"/>
                    <a:pt x="38" y="2589"/>
                  </a:cubicBezTo>
                  <a:cubicBezTo>
                    <a:pt x="134" y="2580"/>
                    <a:pt x="234" y="2575"/>
                    <a:pt x="334" y="2575"/>
                  </a:cubicBezTo>
                  <a:cubicBezTo>
                    <a:pt x="434" y="2575"/>
                    <a:pt x="533" y="2580"/>
                    <a:pt x="629" y="2589"/>
                  </a:cubicBezTo>
                  <a:cubicBezTo>
                    <a:pt x="495" y="2114"/>
                    <a:pt x="553" y="1542"/>
                    <a:pt x="533" y="1047"/>
                  </a:cubicBezTo>
                  <a:cubicBezTo>
                    <a:pt x="495" y="705"/>
                    <a:pt x="495" y="343"/>
                    <a:pt x="5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733650" y="4523875"/>
              <a:ext cx="257500" cy="531650"/>
            </a:xfrm>
            <a:custGeom>
              <a:rect b="b" l="l" r="r" t="t"/>
              <a:pathLst>
                <a:path extrusionOk="0" h="21266" w="10300">
                  <a:moveTo>
                    <a:pt x="0" y="0"/>
                  </a:moveTo>
                  <a:lnTo>
                    <a:pt x="0" y="514"/>
                  </a:lnTo>
                  <a:cubicBezTo>
                    <a:pt x="0" y="514"/>
                    <a:pt x="0" y="533"/>
                    <a:pt x="0" y="533"/>
                  </a:cubicBezTo>
                  <a:cubicBezTo>
                    <a:pt x="55" y="532"/>
                    <a:pt x="110" y="531"/>
                    <a:pt x="165" y="531"/>
                  </a:cubicBezTo>
                  <a:cubicBezTo>
                    <a:pt x="986" y="531"/>
                    <a:pt x="1803" y="664"/>
                    <a:pt x="2570" y="914"/>
                  </a:cubicBezTo>
                  <a:cubicBezTo>
                    <a:pt x="3674" y="1219"/>
                    <a:pt x="4683" y="1733"/>
                    <a:pt x="5616" y="2399"/>
                  </a:cubicBezTo>
                  <a:cubicBezTo>
                    <a:pt x="7292" y="3598"/>
                    <a:pt x="8472" y="5388"/>
                    <a:pt x="8948" y="7406"/>
                  </a:cubicBezTo>
                  <a:cubicBezTo>
                    <a:pt x="9462" y="9519"/>
                    <a:pt x="9481" y="11727"/>
                    <a:pt x="9005" y="13860"/>
                  </a:cubicBezTo>
                  <a:cubicBezTo>
                    <a:pt x="8777" y="14926"/>
                    <a:pt x="8396" y="15973"/>
                    <a:pt x="7882" y="16925"/>
                  </a:cubicBezTo>
                  <a:cubicBezTo>
                    <a:pt x="7368" y="17801"/>
                    <a:pt x="6625" y="18524"/>
                    <a:pt x="5769" y="19019"/>
                  </a:cubicBezTo>
                  <a:cubicBezTo>
                    <a:pt x="4112" y="20085"/>
                    <a:pt x="2209" y="20675"/>
                    <a:pt x="267" y="20713"/>
                  </a:cubicBezTo>
                  <a:cubicBezTo>
                    <a:pt x="267" y="20904"/>
                    <a:pt x="305" y="21075"/>
                    <a:pt x="305" y="21265"/>
                  </a:cubicBezTo>
                  <a:cubicBezTo>
                    <a:pt x="2551" y="21151"/>
                    <a:pt x="5426" y="20523"/>
                    <a:pt x="7215" y="19095"/>
                  </a:cubicBezTo>
                  <a:cubicBezTo>
                    <a:pt x="8929" y="17724"/>
                    <a:pt x="9633" y="15364"/>
                    <a:pt x="9957" y="13117"/>
                  </a:cubicBezTo>
                  <a:cubicBezTo>
                    <a:pt x="10300" y="10852"/>
                    <a:pt x="10147" y="8529"/>
                    <a:pt x="9519" y="6340"/>
                  </a:cubicBezTo>
                  <a:cubicBezTo>
                    <a:pt x="8910" y="4265"/>
                    <a:pt x="7577" y="2475"/>
                    <a:pt x="5750" y="1333"/>
                  </a:cubicBezTo>
                  <a:cubicBezTo>
                    <a:pt x="4931" y="800"/>
                    <a:pt x="4036" y="400"/>
                    <a:pt x="3084" y="152"/>
                  </a:cubicBezTo>
                  <a:cubicBezTo>
                    <a:pt x="2694" y="48"/>
                    <a:pt x="2156" y="33"/>
                    <a:pt x="1599" y="33"/>
                  </a:cubicBezTo>
                  <a:cubicBezTo>
                    <a:pt x="1390" y="33"/>
                    <a:pt x="1179" y="35"/>
                    <a:pt x="972" y="35"/>
                  </a:cubicBezTo>
                  <a:cubicBezTo>
                    <a:pt x="626" y="35"/>
                    <a:pt x="292"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983050" y="4504825"/>
              <a:ext cx="522125" cy="717000"/>
            </a:xfrm>
            <a:custGeom>
              <a:rect b="b" l="l" r="r" t="t"/>
              <a:pathLst>
                <a:path extrusionOk="0" h="28680" w="20885">
                  <a:moveTo>
                    <a:pt x="9329" y="610"/>
                  </a:moveTo>
                  <a:cubicBezTo>
                    <a:pt x="9348" y="876"/>
                    <a:pt x="9310" y="1181"/>
                    <a:pt x="9329" y="1428"/>
                  </a:cubicBezTo>
                  <a:cubicBezTo>
                    <a:pt x="9348" y="1695"/>
                    <a:pt x="9348" y="2019"/>
                    <a:pt x="9348" y="2304"/>
                  </a:cubicBezTo>
                  <a:lnTo>
                    <a:pt x="8777" y="2304"/>
                  </a:lnTo>
                  <a:cubicBezTo>
                    <a:pt x="8777" y="2095"/>
                    <a:pt x="8777" y="1885"/>
                    <a:pt x="8777" y="1676"/>
                  </a:cubicBezTo>
                  <a:cubicBezTo>
                    <a:pt x="8758" y="1333"/>
                    <a:pt x="8777" y="1010"/>
                    <a:pt x="8834" y="667"/>
                  </a:cubicBezTo>
                  <a:cubicBezTo>
                    <a:pt x="8986" y="629"/>
                    <a:pt x="9158" y="610"/>
                    <a:pt x="9329" y="610"/>
                  </a:cubicBezTo>
                  <a:close/>
                  <a:moveTo>
                    <a:pt x="12185" y="3694"/>
                  </a:moveTo>
                  <a:cubicBezTo>
                    <a:pt x="14203" y="4627"/>
                    <a:pt x="15745" y="6340"/>
                    <a:pt x="16449" y="8434"/>
                  </a:cubicBezTo>
                  <a:cubicBezTo>
                    <a:pt x="16544" y="8701"/>
                    <a:pt x="16620" y="8948"/>
                    <a:pt x="16696" y="9234"/>
                  </a:cubicBezTo>
                  <a:cubicBezTo>
                    <a:pt x="16468" y="9063"/>
                    <a:pt x="16221" y="8720"/>
                    <a:pt x="16049" y="8644"/>
                  </a:cubicBezTo>
                  <a:cubicBezTo>
                    <a:pt x="15944" y="8596"/>
                    <a:pt x="15830" y="8572"/>
                    <a:pt x="15716" y="8572"/>
                  </a:cubicBezTo>
                  <a:cubicBezTo>
                    <a:pt x="15602" y="8572"/>
                    <a:pt x="15488" y="8596"/>
                    <a:pt x="15383" y="8644"/>
                  </a:cubicBezTo>
                  <a:cubicBezTo>
                    <a:pt x="14717" y="8929"/>
                    <a:pt x="14698" y="9653"/>
                    <a:pt x="14583" y="10262"/>
                  </a:cubicBezTo>
                  <a:cubicBezTo>
                    <a:pt x="14492" y="10718"/>
                    <a:pt x="14255" y="11004"/>
                    <a:pt x="13873" y="11004"/>
                  </a:cubicBezTo>
                  <a:cubicBezTo>
                    <a:pt x="13776" y="11004"/>
                    <a:pt x="13670" y="10986"/>
                    <a:pt x="13555" y="10947"/>
                  </a:cubicBezTo>
                  <a:cubicBezTo>
                    <a:pt x="12965" y="10757"/>
                    <a:pt x="12851" y="10300"/>
                    <a:pt x="12775" y="9748"/>
                  </a:cubicBezTo>
                  <a:cubicBezTo>
                    <a:pt x="12699" y="9215"/>
                    <a:pt x="12565" y="8739"/>
                    <a:pt x="12032" y="8491"/>
                  </a:cubicBezTo>
                  <a:cubicBezTo>
                    <a:pt x="11385" y="8187"/>
                    <a:pt x="10471" y="8396"/>
                    <a:pt x="10490" y="7406"/>
                  </a:cubicBezTo>
                  <a:cubicBezTo>
                    <a:pt x="10490" y="6569"/>
                    <a:pt x="11195" y="5998"/>
                    <a:pt x="11671" y="5407"/>
                  </a:cubicBezTo>
                  <a:cubicBezTo>
                    <a:pt x="12051" y="4912"/>
                    <a:pt x="12223" y="4303"/>
                    <a:pt x="12185" y="3694"/>
                  </a:cubicBezTo>
                  <a:close/>
                  <a:moveTo>
                    <a:pt x="6188" y="3427"/>
                  </a:moveTo>
                  <a:cubicBezTo>
                    <a:pt x="6226" y="3446"/>
                    <a:pt x="6245" y="3446"/>
                    <a:pt x="6283" y="3465"/>
                  </a:cubicBezTo>
                  <a:cubicBezTo>
                    <a:pt x="6911" y="3637"/>
                    <a:pt x="7120" y="4455"/>
                    <a:pt x="6664" y="4931"/>
                  </a:cubicBezTo>
                  <a:cubicBezTo>
                    <a:pt x="6340" y="5255"/>
                    <a:pt x="5921" y="5464"/>
                    <a:pt x="5655" y="5845"/>
                  </a:cubicBezTo>
                  <a:cubicBezTo>
                    <a:pt x="5388" y="6169"/>
                    <a:pt x="5331" y="6607"/>
                    <a:pt x="5483" y="7007"/>
                  </a:cubicBezTo>
                  <a:cubicBezTo>
                    <a:pt x="5674" y="7540"/>
                    <a:pt x="6264" y="7882"/>
                    <a:pt x="6340" y="8472"/>
                  </a:cubicBezTo>
                  <a:cubicBezTo>
                    <a:pt x="6432" y="9263"/>
                    <a:pt x="5672" y="9769"/>
                    <a:pt x="4969" y="9769"/>
                  </a:cubicBezTo>
                  <a:cubicBezTo>
                    <a:pt x="4943" y="9769"/>
                    <a:pt x="4918" y="9768"/>
                    <a:pt x="4893" y="9767"/>
                  </a:cubicBezTo>
                  <a:cubicBezTo>
                    <a:pt x="4367" y="9767"/>
                    <a:pt x="3881" y="9527"/>
                    <a:pt x="3368" y="9527"/>
                  </a:cubicBezTo>
                  <a:cubicBezTo>
                    <a:pt x="3268" y="9527"/>
                    <a:pt x="3168" y="9536"/>
                    <a:pt x="3065" y="9558"/>
                  </a:cubicBezTo>
                  <a:cubicBezTo>
                    <a:pt x="2570" y="9672"/>
                    <a:pt x="2247" y="10053"/>
                    <a:pt x="2018" y="10490"/>
                  </a:cubicBezTo>
                  <a:cubicBezTo>
                    <a:pt x="1904" y="10738"/>
                    <a:pt x="1771" y="10985"/>
                    <a:pt x="1619" y="11233"/>
                  </a:cubicBezTo>
                  <a:cubicBezTo>
                    <a:pt x="1485" y="11385"/>
                    <a:pt x="1295" y="11499"/>
                    <a:pt x="1086" y="11557"/>
                  </a:cubicBezTo>
                  <a:cubicBezTo>
                    <a:pt x="1124" y="8491"/>
                    <a:pt x="2570" y="5388"/>
                    <a:pt x="5255" y="3865"/>
                  </a:cubicBezTo>
                  <a:cubicBezTo>
                    <a:pt x="5559" y="3694"/>
                    <a:pt x="5864" y="3542"/>
                    <a:pt x="6188" y="3427"/>
                  </a:cubicBezTo>
                  <a:close/>
                  <a:moveTo>
                    <a:pt x="8875" y="2927"/>
                  </a:moveTo>
                  <a:cubicBezTo>
                    <a:pt x="9834" y="2927"/>
                    <a:pt x="10786" y="3114"/>
                    <a:pt x="11690" y="3485"/>
                  </a:cubicBezTo>
                  <a:cubicBezTo>
                    <a:pt x="11975" y="4075"/>
                    <a:pt x="11518" y="4855"/>
                    <a:pt x="11099" y="5350"/>
                  </a:cubicBezTo>
                  <a:cubicBezTo>
                    <a:pt x="10681" y="5845"/>
                    <a:pt x="10167" y="6378"/>
                    <a:pt x="10033" y="7083"/>
                  </a:cubicBezTo>
                  <a:cubicBezTo>
                    <a:pt x="9900" y="7578"/>
                    <a:pt x="10052" y="8130"/>
                    <a:pt x="10433" y="8511"/>
                  </a:cubicBezTo>
                  <a:cubicBezTo>
                    <a:pt x="11023" y="9006"/>
                    <a:pt x="12013" y="8625"/>
                    <a:pt x="12223" y="9539"/>
                  </a:cubicBezTo>
                  <a:cubicBezTo>
                    <a:pt x="12375" y="10167"/>
                    <a:pt x="12318" y="10795"/>
                    <a:pt x="12889" y="11214"/>
                  </a:cubicBezTo>
                  <a:cubicBezTo>
                    <a:pt x="13183" y="11418"/>
                    <a:pt x="13572" y="11568"/>
                    <a:pt x="13947" y="11568"/>
                  </a:cubicBezTo>
                  <a:cubicBezTo>
                    <a:pt x="14202" y="11568"/>
                    <a:pt x="14451" y="11498"/>
                    <a:pt x="14659" y="11328"/>
                  </a:cubicBezTo>
                  <a:cubicBezTo>
                    <a:pt x="14869" y="11119"/>
                    <a:pt x="15021" y="10852"/>
                    <a:pt x="15078" y="10567"/>
                  </a:cubicBezTo>
                  <a:cubicBezTo>
                    <a:pt x="15154" y="10262"/>
                    <a:pt x="15116" y="9443"/>
                    <a:pt x="15440" y="9272"/>
                  </a:cubicBezTo>
                  <a:cubicBezTo>
                    <a:pt x="15539" y="9222"/>
                    <a:pt x="15626" y="9202"/>
                    <a:pt x="15703" y="9202"/>
                  </a:cubicBezTo>
                  <a:cubicBezTo>
                    <a:pt x="15893" y="9202"/>
                    <a:pt x="16028" y="9327"/>
                    <a:pt x="16163" y="9462"/>
                  </a:cubicBezTo>
                  <a:cubicBezTo>
                    <a:pt x="16259" y="9596"/>
                    <a:pt x="16373" y="9691"/>
                    <a:pt x="16487" y="9767"/>
                  </a:cubicBezTo>
                  <a:cubicBezTo>
                    <a:pt x="16601" y="9824"/>
                    <a:pt x="16716" y="9862"/>
                    <a:pt x="16849" y="9881"/>
                  </a:cubicBezTo>
                  <a:cubicBezTo>
                    <a:pt x="17382" y="12623"/>
                    <a:pt x="16944" y="15669"/>
                    <a:pt x="14945" y="17649"/>
                  </a:cubicBezTo>
                  <a:cubicBezTo>
                    <a:pt x="14888" y="16354"/>
                    <a:pt x="14412" y="14983"/>
                    <a:pt x="12965" y="14736"/>
                  </a:cubicBezTo>
                  <a:cubicBezTo>
                    <a:pt x="12850" y="14715"/>
                    <a:pt x="12741" y="14705"/>
                    <a:pt x="12636" y="14705"/>
                  </a:cubicBezTo>
                  <a:cubicBezTo>
                    <a:pt x="12079" y="14705"/>
                    <a:pt x="11652" y="14989"/>
                    <a:pt x="11252" y="15421"/>
                  </a:cubicBezTo>
                  <a:cubicBezTo>
                    <a:pt x="11062" y="15621"/>
                    <a:pt x="10866" y="15753"/>
                    <a:pt x="10677" y="15753"/>
                  </a:cubicBezTo>
                  <a:cubicBezTo>
                    <a:pt x="10506" y="15753"/>
                    <a:pt x="10339" y="15645"/>
                    <a:pt x="10186" y="15383"/>
                  </a:cubicBezTo>
                  <a:cubicBezTo>
                    <a:pt x="9938" y="14945"/>
                    <a:pt x="10014" y="14431"/>
                    <a:pt x="9995" y="13955"/>
                  </a:cubicBezTo>
                  <a:cubicBezTo>
                    <a:pt x="9957" y="13270"/>
                    <a:pt x="9748" y="12623"/>
                    <a:pt x="9138" y="12280"/>
                  </a:cubicBezTo>
                  <a:cubicBezTo>
                    <a:pt x="8872" y="12128"/>
                    <a:pt x="8577" y="12052"/>
                    <a:pt x="8284" y="12052"/>
                  </a:cubicBezTo>
                  <a:cubicBezTo>
                    <a:pt x="7991" y="12052"/>
                    <a:pt x="7701" y="12128"/>
                    <a:pt x="7444" y="12280"/>
                  </a:cubicBezTo>
                  <a:cubicBezTo>
                    <a:pt x="6873" y="12623"/>
                    <a:pt x="6645" y="13270"/>
                    <a:pt x="6359" y="13841"/>
                  </a:cubicBezTo>
                  <a:cubicBezTo>
                    <a:pt x="6245" y="14203"/>
                    <a:pt x="6016" y="14507"/>
                    <a:pt x="5712" y="14717"/>
                  </a:cubicBezTo>
                  <a:cubicBezTo>
                    <a:pt x="5293" y="14964"/>
                    <a:pt x="4760" y="14926"/>
                    <a:pt x="4303" y="15041"/>
                  </a:cubicBezTo>
                  <a:cubicBezTo>
                    <a:pt x="3427" y="15269"/>
                    <a:pt x="2780" y="16050"/>
                    <a:pt x="2761" y="16982"/>
                  </a:cubicBezTo>
                  <a:lnTo>
                    <a:pt x="2589" y="16773"/>
                  </a:lnTo>
                  <a:cubicBezTo>
                    <a:pt x="1657" y="15383"/>
                    <a:pt x="1124" y="13765"/>
                    <a:pt x="1086" y="12090"/>
                  </a:cubicBezTo>
                  <a:cubicBezTo>
                    <a:pt x="1181" y="12090"/>
                    <a:pt x="1276" y="12071"/>
                    <a:pt x="1371" y="12052"/>
                  </a:cubicBezTo>
                  <a:cubicBezTo>
                    <a:pt x="2075" y="11880"/>
                    <a:pt x="2266" y="11100"/>
                    <a:pt x="2609" y="10567"/>
                  </a:cubicBezTo>
                  <a:cubicBezTo>
                    <a:pt x="2830" y="10217"/>
                    <a:pt x="3136" y="10113"/>
                    <a:pt x="3480" y="10113"/>
                  </a:cubicBezTo>
                  <a:cubicBezTo>
                    <a:pt x="3982" y="10113"/>
                    <a:pt x="4564" y="10334"/>
                    <a:pt x="5076" y="10334"/>
                  </a:cubicBezTo>
                  <a:cubicBezTo>
                    <a:pt x="5150" y="10334"/>
                    <a:pt x="5222" y="10330"/>
                    <a:pt x="5293" y="10319"/>
                  </a:cubicBezTo>
                  <a:cubicBezTo>
                    <a:pt x="5959" y="10262"/>
                    <a:pt x="6530" y="9843"/>
                    <a:pt x="6816" y="9234"/>
                  </a:cubicBezTo>
                  <a:cubicBezTo>
                    <a:pt x="7101" y="8568"/>
                    <a:pt x="6911" y="7977"/>
                    <a:pt x="6492" y="7444"/>
                  </a:cubicBezTo>
                  <a:cubicBezTo>
                    <a:pt x="6245" y="7140"/>
                    <a:pt x="5883" y="6759"/>
                    <a:pt x="6054" y="6340"/>
                  </a:cubicBezTo>
                  <a:cubicBezTo>
                    <a:pt x="6188" y="6036"/>
                    <a:pt x="6568" y="5826"/>
                    <a:pt x="6816" y="5617"/>
                  </a:cubicBezTo>
                  <a:cubicBezTo>
                    <a:pt x="7292" y="5236"/>
                    <a:pt x="7634" y="4779"/>
                    <a:pt x="7558" y="4132"/>
                  </a:cubicBezTo>
                  <a:cubicBezTo>
                    <a:pt x="7501" y="3751"/>
                    <a:pt x="7330" y="3408"/>
                    <a:pt x="7025" y="3161"/>
                  </a:cubicBezTo>
                  <a:cubicBezTo>
                    <a:pt x="7637" y="3004"/>
                    <a:pt x="8257" y="2927"/>
                    <a:pt x="8875" y="2927"/>
                  </a:cubicBezTo>
                  <a:close/>
                  <a:moveTo>
                    <a:pt x="8235" y="12664"/>
                  </a:moveTo>
                  <a:cubicBezTo>
                    <a:pt x="8746" y="12664"/>
                    <a:pt x="9238" y="13062"/>
                    <a:pt x="9310" y="13689"/>
                  </a:cubicBezTo>
                  <a:cubicBezTo>
                    <a:pt x="9405" y="14450"/>
                    <a:pt x="9234" y="15212"/>
                    <a:pt x="9729" y="15897"/>
                  </a:cubicBezTo>
                  <a:cubicBezTo>
                    <a:pt x="9977" y="16217"/>
                    <a:pt x="10314" y="16404"/>
                    <a:pt x="10665" y="16404"/>
                  </a:cubicBezTo>
                  <a:cubicBezTo>
                    <a:pt x="10880" y="16404"/>
                    <a:pt x="11100" y="16334"/>
                    <a:pt x="11309" y="16183"/>
                  </a:cubicBezTo>
                  <a:cubicBezTo>
                    <a:pt x="11594" y="15992"/>
                    <a:pt x="11766" y="15650"/>
                    <a:pt x="12070" y="15459"/>
                  </a:cubicBezTo>
                  <a:cubicBezTo>
                    <a:pt x="12253" y="15360"/>
                    <a:pt x="12453" y="15311"/>
                    <a:pt x="12653" y="15311"/>
                  </a:cubicBezTo>
                  <a:cubicBezTo>
                    <a:pt x="12911" y="15311"/>
                    <a:pt x="13169" y="15393"/>
                    <a:pt x="13384" y="15555"/>
                  </a:cubicBezTo>
                  <a:cubicBezTo>
                    <a:pt x="14260" y="16088"/>
                    <a:pt x="14336" y="17230"/>
                    <a:pt x="14317" y="18163"/>
                  </a:cubicBezTo>
                  <a:cubicBezTo>
                    <a:pt x="14164" y="18277"/>
                    <a:pt x="14031" y="18372"/>
                    <a:pt x="13879" y="18486"/>
                  </a:cubicBezTo>
                  <a:cubicBezTo>
                    <a:pt x="12602" y="19298"/>
                    <a:pt x="11124" y="19516"/>
                    <a:pt x="9640" y="19516"/>
                  </a:cubicBezTo>
                  <a:cubicBezTo>
                    <a:pt x="9244" y="19516"/>
                    <a:pt x="8847" y="19500"/>
                    <a:pt x="8453" y="19476"/>
                  </a:cubicBezTo>
                  <a:cubicBezTo>
                    <a:pt x="6511" y="19362"/>
                    <a:pt x="4646" y="18924"/>
                    <a:pt x="3294" y="17592"/>
                  </a:cubicBezTo>
                  <a:cubicBezTo>
                    <a:pt x="3046" y="16792"/>
                    <a:pt x="3351" y="15897"/>
                    <a:pt x="4265" y="15612"/>
                  </a:cubicBezTo>
                  <a:cubicBezTo>
                    <a:pt x="5007" y="15383"/>
                    <a:pt x="5769" y="15555"/>
                    <a:pt x="6359" y="14945"/>
                  </a:cubicBezTo>
                  <a:cubicBezTo>
                    <a:pt x="6873" y="14431"/>
                    <a:pt x="6987" y="13670"/>
                    <a:pt x="7406" y="13099"/>
                  </a:cubicBezTo>
                  <a:cubicBezTo>
                    <a:pt x="7637" y="12798"/>
                    <a:pt x="7939" y="12664"/>
                    <a:pt x="8235" y="12664"/>
                  </a:cubicBezTo>
                  <a:close/>
                  <a:moveTo>
                    <a:pt x="9976" y="1828"/>
                  </a:moveTo>
                  <a:cubicBezTo>
                    <a:pt x="10604" y="1885"/>
                    <a:pt x="11252" y="1981"/>
                    <a:pt x="11880" y="2095"/>
                  </a:cubicBezTo>
                  <a:cubicBezTo>
                    <a:pt x="12775" y="2323"/>
                    <a:pt x="13650" y="2685"/>
                    <a:pt x="14450" y="3142"/>
                  </a:cubicBezTo>
                  <a:cubicBezTo>
                    <a:pt x="16182" y="4113"/>
                    <a:pt x="17496" y="5693"/>
                    <a:pt x="18105" y="7578"/>
                  </a:cubicBezTo>
                  <a:cubicBezTo>
                    <a:pt x="18714" y="9539"/>
                    <a:pt x="18867" y="11595"/>
                    <a:pt x="18543" y="13594"/>
                  </a:cubicBezTo>
                  <a:cubicBezTo>
                    <a:pt x="18219" y="15593"/>
                    <a:pt x="17553" y="17706"/>
                    <a:pt x="15878" y="18924"/>
                  </a:cubicBezTo>
                  <a:cubicBezTo>
                    <a:pt x="14203" y="20143"/>
                    <a:pt x="12242" y="20714"/>
                    <a:pt x="10205" y="20847"/>
                  </a:cubicBezTo>
                  <a:lnTo>
                    <a:pt x="10205" y="20828"/>
                  </a:lnTo>
                  <a:cubicBezTo>
                    <a:pt x="10205" y="20695"/>
                    <a:pt x="10186" y="20562"/>
                    <a:pt x="10167" y="20447"/>
                  </a:cubicBezTo>
                  <a:cubicBezTo>
                    <a:pt x="11156" y="20409"/>
                    <a:pt x="12165" y="20219"/>
                    <a:pt x="13098" y="19876"/>
                  </a:cubicBezTo>
                  <a:cubicBezTo>
                    <a:pt x="14850" y="19191"/>
                    <a:pt x="16278" y="17858"/>
                    <a:pt x="17096" y="16164"/>
                  </a:cubicBezTo>
                  <a:cubicBezTo>
                    <a:pt x="18067" y="14184"/>
                    <a:pt x="18200" y="11937"/>
                    <a:pt x="17782" y="9786"/>
                  </a:cubicBezTo>
                  <a:cubicBezTo>
                    <a:pt x="17401" y="7768"/>
                    <a:pt x="16544" y="5731"/>
                    <a:pt x="14964" y="4360"/>
                  </a:cubicBezTo>
                  <a:cubicBezTo>
                    <a:pt x="13555" y="3180"/>
                    <a:pt x="11823" y="2456"/>
                    <a:pt x="9976" y="2304"/>
                  </a:cubicBezTo>
                  <a:lnTo>
                    <a:pt x="9976" y="1828"/>
                  </a:lnTo>
                  <a:close/>
                  <a:moveTo>
                    <a:pt x="9976" y="743"/>
                  </a:moveTo>
                  <a:cubicBezTo>
                    <a:pt x="10268" y="773"/>
                    <a:pt x="10604" y="778"/>
                    <a:pt x="10951" y="778"/>
                  </a:cubicBezTo>
                  <a:cubicBezTo>
                    <a:pt x="11160" y="778"/>
                    <a:pt x="11373" y="776"/>
                    <a:pt x="11582" y="776"/>
                  </a:cubicBezTo>
                  <a:cubicBezTo>
                    <a:pt x="12142" y="776"/>
                    <a:pt x="12680" y="791"/>
                    <a:pt x="13060" y="895"/>
                  </a:cubicBezTo>
                  <a:cubicBezTo>
                    <a:pt x="14012" y="1143"/>
                    <a:pt x="14907" y="1543"/>
                    <a:pt x="15726" y="2076"/>
                  </a:cubicBezTo>
                  <a:cubicBezTo>
                    <a:pt x="17553" y="3218"/>
                    <a:pt x="18886" y="5008"/>
                    <a:pt x="19495" y="7083"/>
                  </a:cubicBezTo>
                  <a:cubicBezTo>
                    <a:pt x="20123" y="9272"/>
                    <a:pt x="20276" y="11595"/>
                    <a:pt x="19933" y="13860"/>
                  </a:cubicBezTo>
                  <a:cubicBezTo>
                    <a:pt x="19609" y="16107"/>
                    <a:pt x="18905" y="18467"/>
                    <a:pt x="17191" y="19838"/>
                  </a:cubicBezTo>
                  <a:cubicBezTo>
                    <a:pt x="15402" y="21266"/>
                    <a:pt x="12527" y="21894"/>
                    <a:pt x="10281" y="22008"/>
                  </a:cubicBezTo>
                  <a:cubicBezTo>
                    <a:pt x="10262" y="21818"/>
                    <a:pt x="10243" y="21647"/>
                    <a:pt x="10243" y="21475"/>
                  </a:cubicBezTo>
                  <a:cubicBezTo>
                    <a:pt x="12185" y="21418"/>
                    <a:pt x="14088" y="20828"/>
                    <a:pt x="15745" y="19781"/>
                  </a:cubicBezTo>
                  <a:cubicBezTo>
                    <a:pt x="16601" y="19267"/>
                    <a:pt x="17325" y="18543"/>
                    <a:pt x="17858" y="17668"/>
                  </a:cubicBezTo>
                  <a:cubicBezTo>
                    <a:pt x="18372" y="16716"/>
                    <a:pt x="18753" y="15669"/>
                    <a:pt x="18981" y="14603"/>
                  </a:cubicBezTo>
                  <a:cubicBezTo>
                    <a:pt x="19457" y="12470"/>
                    <a:pt x="19438" y="10262"/>
                    <a:pt x="18924" y="8149"/>
                  </a:cubicBezTo>
                  <a:cubicBezTo>
                    <a:pt x="18448" y="6131"/>
                    <a:pt x="17268" y="4341"/>
                    <a:pt x="15592" y="3142"/>
                  </a:cubicBezTo>
                  <a:cubicBezTo>
                    <a:pt x="14659" y="2476"/>
                    <a:pt x="13631" y="1961"/>
                    <a:pt x="12546" y="1657"/>
                  </a:cubicBezTo>
                  <a:cubicBezTo>
                    <a:pt x="11779" y="1407"/>
                    <a:pt x="10962" y="1274"/>
                    <a:pt x="10141" y="1274"/>
                  </a:cubicBezTo>
                  <a:cubicBezTo>
                    <a:pt x="10086" y="1274"/>
                    <a:pt x="10031" y="1275"/>
                    <a:pt x="9976" y="1276"/>
                  </a:cubicBezTo>
                  <a:cubicBezTo>
                    <a:pt x="9976" y="1276"/>
                    <a:pt x="9976" y="1257"/>
                    <a:pt x="9976" y="1257"/>
                  </a:cubicBezTo>
                  <a:lnTo>
                    <a:pt x="9976" y="743"/>
                  </a:lnTo>
                  <a:close/>
                  <a:moveTo>
                    <a:pt x="9614" y="20466"/>
                  </a:moveTo>
                  <a:cubicBezTo>
                    <a:pt x="9595" y="20809"/>
                    <a:pt x="9595" y="21152"/>
                    <a:pt x="9633" y="21494"/>
                  </a:cubicBezTo>
                  <a:cubicBezTo>
                    <a:pt x="9653" y="21989"/>
                    <a:pt x="9595" y="22541"/>
                    <a:pt x="9729" y="23036"/>
                  </a:cubicBezTo>
                  <a:cubicBezTo>
                    <a:pt x="9633" y="23027"/>
                    <a:pt x="9534" y="23022"/>
                    <a:pt x="9434" y="23022"/>
                  </a:cubicBezTo>
                  <a:cubicBezTo>
                    <a:pt x="9334" y="23022"/>
                    <a:pt x="9234" y="23027"/>
                    <a:pt x="9138" y="23036"/>
                  </a:cubicBezTo>
                  <a:cubicBezTo>
                    <a:pt x="9119" y="22408"/>
                    <a:pt x="9119" y="21799"/>
                    <a:pt x="9100" y="21171"/>
                  </a:cubicBezTo>
                  <a:cubicBezTo>
                    <a:pt x="9100" y="20961"/>
                    <a:pt x="9119" y="20714"/>
                    <a:pt x="9081" y="20466"/>
                  </a:cubicBezTo>
                  <a:close/>
                  <a:moveTo>
                    <a:pt x="9428" y="23681"/>
                  </a:moveTo>
                  <a:cubicBezTo>
                    <a:pt x="11586" y="23681"/>
                    <a:pt x="12472" y="25878"/>
                    <a:pt x="12828" y="27720"/>
                  </a:cubicBezTo>
                  <a:lnTo>
                    <a:pt x="12828" y="27720"/>
                  </a:lnTo>
                  <a:cubicBezTo>
                    <a:pt x="11327" y="27934"/>
                    <a:pt x="9819" y="28037"/>
                    <a:pt x="8308" y="28037"/>
                  </a:cubicBezTo>
                  <a:cubicBezTo>
                    <a:pt x="7405" y="28037"/>
                    <a:pt x="6501" y="28000"/>
                    <a:pt x="5597" y="27929"/>
                  </a:cubicBezTo>
                  <a:cubicBezTo>
                    <a:pt x="5597" y="27910"/>
                    <a:pt x="5616" y="27872"/>
                    <a:pt x="5616" y="27853"/>
                  </a:cubicBezTo>
                  <a:cubicBezTo>
                    <a:pt x="5769" y="27434"/>
                    <a:pt x="5826" y="26977"/>
                    <a:pt x="5978" y="26558"/>
                  </a:cubicBezTo>
                  <a:cubicBezTo>
                    <a:pt x="6150" y="26025"/>
                    <a:pt x="6416" y="25530"/>
                    <a:pt x="6759" y="25073"/>
                  </a:cubicBezTo>
                  <a:cubicBezTo>
                    <a:pt x="7368" y="24274"/>
                    <a:pt x="8301" y="23779"/>
                    <a:pt x="9291" y="23684"/>
                  </a:cubicBezTo>
                  <a:cubicBezTo>
                    <a:pt x="9337" y="23682"/>
                    <a:pt x="9383" y="23681"/>
                    <a:pt x="9428" y="23681"/>
                  </a:cubicBezTo>
                  <a:close/>
                  <a:moveTo>
                    <a:pt x="9349" y="1"/>
                  </a:moveTo>
                  <a:cubicBezTo>
                    <a:pt x="9122" y="1"/>
                    <a:pt x="8897" y="26"/>
                    <a:pt x="8682" y="77"/>
                  </a:cubicBezTo>
                  <a:cubicBezTo>
                    <a:pt x="8434" y="115"/>
                    <a:pt x="8339" y="191"/>
                    <a:pt x="8263" y="419"/>
                  </a:cubicBezTo>
                  <a:cubicBezTo>
                    <a:pt x="8187" y="800"/>
                    <a:pt x="8187" y="1200"/>
                    <a:pt x="8206" y="1581"/>
                  </a:cubicBezTo>
                  <a:cubicBezTo>
                    <a:pt x="8206" y="1828"/>
                    <a:pt x="8225" y="2095"/>
                    <a:pt x="8244" y="2342"/>
                  </a:cubicBezTo>
                  <a:cubicBezTo>
                    <a:pt x="6302" y="2533"/>
                    <a:pt x="4569" y="3389"/>
                    <a:pt x="3027" y="4665"/>
                  </a:cubicBezTo>
                  <a:cubicBezTo>
                    <a:pt x="1162" y="6188"/>
                    <a:pt x="191" y="9025"/>
                    <a:pt x="115" y="11385"/>
                  </a:cubicBezTo>
                  <a:cubicBezTo>
                    <a:pt x="0" y="13765"/>
                    <a:pt x="838" y="16107"/>
                    <a:pt x="2437" y="17877"/>
                  </a:cubicBezTo>
                  <a:cubicBezTo>
                    <a:pt x="3713" y="19229"/>
                    <a:pt x="5388" y="20086"/>
                    <a:pt x="7216" y="20314"/>
                  </a:cubicBezTo>
                  <a:cubicBezTo>
                    <a:pt x="7654" y="20371"/>
                    <a:pt x="8072" y="20409"/>
                    <a:pt x="8510" y="20428"/>
                  </a:cubicBezTo>
                  <a:cubicBezTo>
                    <a:pt x="8491" y="20676"/>
                    <a:pt x="8491" y="20923"/>
                    <a:pt x="8491" y="21171"/>
                  </a:cubicBezTo>
                  <a:cubicBezTo>
                    <a:pt x="8472" y="21818"/>
                    <a:pt x="8491" y="22465"/>
                    <a:pt x="8491" y="23113"/>
                  </a:cubicBezTo>
                  <a:cubicBezTo>
                    <a:pt x="8491" y="23132"/>
                    <a:pt x="8491" y="23132"/>
                    <a:pt x="8491" y="23151"/>
                  </a:cubicBezTo>
                  <a:cubicBezTo>
                    <a:pt x="7615" y="23398"/>
                    <a:pt x="6835" y="23912"/>
                    <a:pt x="6264" y="24598"/>
                  </a:cubicBezTo>
                  <a:cubicBezTo>
                    <a:pt x="5388" y="25549"/>
                    <a:pt x="5083" y="26882"/>
                    <a:pt x="4855" y="28139"/>
                  </a:cubicBezTo>
                  <a:cubicBezTo>
                    <a:pt x="4798" y="28367"/>
                    <a:pt x="4950" y="28576"/>
                    <a:pt x="5179" y="28576"/>
                  </a:cubicBezTo>
                  <a:cubicBezTo>
                    <a:pt x="6064" y="28646"/>
                    <a:pt x="6952" y="28679"/>
                    <a:pt x="7840" y="28679"/>
                  </a:cubicBezTo>
                  <a:cubicBezTo>
                    <a:pt x="9645" y="28679"/>
                    <a:pt x="11452" y="28540"/>
                    <a:pt x="13251" y="28272"/>
                  </a:cubicBezTo>
                  <a:cubicBezTo>
                    <a:pt x="13403" y="28253"/>
                    <a:pt x="13479" y="28043"/>
                    <a:pt x="13441" y="27910"/>
                  </a:cubicBezTo>
                  <a:cubicBezTo>
                    <a:pt x="13270" y="26673"/>
                    <a:pt x="12889" y="25321"/>
                    <a:pt x="12127" y="24331"/>
                  </a:cubicBezTo>
                  <a:cubicBezTo>
                    <a:pt x="11651" y="23722"/>
                    <a:pt x="10966" y="23303"/>
                    <a:pt x="10224" y="23132"/>
                  </a:cubicBezTo>
                  <a:cubicBezTo>
                    <a:pt x="10262" y="22998"/>
                    <a:pt x="10281" y="22865"/>
                    <a:pt x="10300" y="22732"/>
                  </a:cubicBezTo>
                  <a:cubicBezTo>
                    <a:pt x="10327" y="22732"/>
                    <a:pt x="10355" y="22732"/>
                    <a:pt x="10382" y="22732"/>
                  </a:cubicBezTo>
                  <a:cubicBezTo>
                    <a:pt x="12506" y="22732"/>
                    <a:pt x="15329" y="22012"/>
                    <a:pt x="17039" y="20828"/>
                  </a:cubicBezTo>
                  <a:cubicBezTo>
                    <a:pt x="17934" y="20238"/>
                    <a:pt x="18695" y="19419"/>
                    <a:pt x="19209" y="18467"/>
                  </a:cubicBezTo>
                  <a:cubicBezTo>
                    <a:pt x="19762" y="17363"/>
                    <a:pt x="20142" y="16202"/>
                    <a:pt x="20390" y="15002"/>
                  </a:cubicBezTo>
                  <a:cubicBezTo>
                    <a:pt x="20885" y="12604"/>
                    <a:pt x="20866" y="10110"/>
                    <a:pt x="20314" y="7730"/>
                  </a:cubicBezTo>
                  <a:cubicBezTo>
                    <a:pt x="19781" y="5369"/>
                    <a:pt x="18638" y="3485"/>
                    <a:pt x="16868" y="2076"/>
                  </a:cubicBezTo>
                  <a:cubicBezTo>
                    <a:pt x="15935" y="1333"/>
                    <a:pt x="14888" y="762"/>
                    <a:pt x="13746" y="400"/>
                  </a:cubicBezTo>
                  <a:cubicBezTo>
                    <a:pt x="13020" y="213"/>
                    <a:pt x="12275" y="122"/>
                    <a:pt x="11532" y="122"/>
                  </a:cubicBezTo>
                  <a:cubicBezTo>
                    <a:pt x="10990" y="122"/>
                    <a:pt x="10450" y="171"/>
                    <a:pt x="9919" y="267"/>
                  </a:cubicBezTo>
                  <a:lnTo>
                    <a:pt x="9919" y="229"/>
                  </a:lnTo>
                  <a:cubicBezTo>
                    <a:pt x="9881" y="134"/>
                    <a:pt x="9805" y="39"/>
                    <a:pt x="9691" y="20"/>
                  </a:cubicBezTo>
                  <a:cubicBezTo>
                    <a:pt x="9576" y="7"/>
                    <a:pt x="9462" y="1"/>
                    <a:pt x="9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68"/>
          <p:cNvGrpSpPr/>
          <p:nvPr/>
        </p:nvGrpSpPr>
        <p:grpSpPr>
          <a:xfrm rot="2300499">
            <a:off x="4087636" y="4334480"/>
            <a:ext cx="423157" cy="549498"/>
            <a:chOff x="-2860650" y="4799975"/>
            <a:chExt cx="242275" cy="314650"/>
          </a:xfrm>
        </p:grpSpPr>
        <p:sp>
          <p:nvSpPr>
            <p:cNvPr id="2934" name="Google Shape;2934;p68"/>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68"/>
          <p:cNvGrpSpPr/>
          <p:nvPr/>
        </p:nvGrpSpPr>
        <p:grpSpPr>
          <a:xfrm>
            <a:off x="4708897" y="1542583"/>
            <a:ext cx="464084" cy="584233"/>
            <a:chOff x="-3898700" y="2240775"/>
            <a:chExt cx="233725" cy="294250"/>
          </a:xfrm>
        </p:grpSpPr>
        <p:sp>
          <p:nvSpPr>
            <p:cNvPr id="2938" name="Google Shape;2938;p68"/>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0" name="Google Shape;2940;p68"/>
          <p:cNvSpPr/>
          <p:nvPr/>
        </p:nvSpPr>
        <p:spPr>
          <a:xfrm rot="5400454">
            <a:off x="1003468" y="3415285"/>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8"/>
          <p:cNvSpPr/>
          <p:nvPr/>
        </p:nvSpPr>
        <p:spPr>
          <a:xfrm rot="5400454">
            <a:off x="7106368" y="2179148"/>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5" name="Shape 2945"/>
        <p:cNvGrpSpPr/>
        <p:nvPr/>
      </p:nvGrpSpPr>
      <p:grpSpPr>
        <a:xfrm>
          <a:off x="0" y="0"/>
          <a:ext cx="0" cy="0"/>
          <a:chOff x="0" y="0"/>
          <a:chExt cx="0" cy="0"/>
        </a:xfrm>
      </p:grpSpPr>
      <p:grpSp>
        <p:nvGrpSpPr>
          <p:cNvPr id="2946" name="Google Shape;2946;p69"/>
          <p:cNvGrpSpPr/>
          <p:nvPr/>
        </p:nvGrpSpPr>
        <p:grpSpPr>
          <a:xfrm>
            <a:off x="4372754" y="3945234"/>
            <a:ext cx="398487" cy="428049"/>
            <a:chOff x="-1810250" y="2858775"/>
            <a:chExt cx="196125" cy="210675"/>
          </a:xfrm>
        </p:grpSpPr>
        <p:sp>
          <p:nvSpPr>
            <p:cNvPr id="2947" name="Google Shape;2947;p69"/>
            <p:cNvSpPr/>
            <p:nvPr/>
          </p:nvSpPr>
          <p:spPr>
            <a:xfrm>
              <a:off x="-1809300" y="2886375"/>
              <a:ext cx="32875" cy="47625"/>
            </a:xfrm>
            <a:custGeom>
              <a:rect b="b" l="l" r="r" t="t"/>
              <a:pathLst>
                <a:path extrusionOk="0" h="1905" w="1315">
                  <a:moveTo>
                    <a:pt x="658" y="0"/>
                  </a:moveTo>
                  <a:cubicBezTo>
                    <a:pt x="524" y="0"/>
                    <a:pt x="391" y="48"/>
                    <a:pt x="286" y="143"/>
                  </a:cubicBezTo>
                  <a:cubicBezTo>
                    <a:pt x="77" y="352"/>
                    <a:pt x="77" y="638"/>
                    <a:pt x="58" y="924"/>
                  </a:cubicBezTo>
                  <a:cubicBezTo>
                    <a:pt x="1" y="1171"/>
                    <a:pt x="58" y="1438"/>
                    <a:pt x="191" y="1647"/>
                  </a:cubicBezTo>
                  <a:cubicBezTo>
                    <a:pt x="305" y="1818"/>
                    <a:pt x="486" y="1904"/>
                    <a:pt x="665" y="1904"/>
                  </a:cubicBezTo>
                  <a:cubicBezTo>
                    <a:pt x="843" y="1904"/>
                    <a:pt x="1019" y="1818"/>
                    <a:pt x="1124" y="1647"/>
                  </a:cubicBezTo>
                  <a:cubicBezTo>
                    <a:pt x="1257" y="1438"/>
                    <a:pt x="1314" y="1171"/>
                    <a:pt x="1257" y="924"/>
                  </a:cubicBezTo>
                  <a:cubicBezTo>
                    <a:pt x="1238" y="638"/>
                    <a:pt x="1238" y="352"/>
                    <a:pt x="1029" y="143"/>
                  </a:cubicBezTo>
                  <a:cubicBezTo>
                    <a:pt x="924" y="48"/>
                    <a:pt x="791" y="0"/>
                    <a:pt x="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9"/>
            <p:cNvSpPr/>
            <p:nvPr/>
          </p:nvSpPr>
          <p:spPr>
            <a:xfrm>
              <a:off x="-1726475" y="2858775"/>
              <a:ext cx="41325" cy="40725"/>
            </a:xfrm>
            <a:custGeom>
              <a:rect b="b" l="l" r="r" t="t"/>
              <a:pathLst>
                <a:path extrusionOk="0" h="1629" w="1653">
                  <a:moveTo>
                    <a:pt x="838" y="0"/>
                  </a:moveTo>
                  <a:cubicBezTo>
                    <a:pt x="667" y="0"/>
                    <a:pt x="495" y="86"/>
                    <a:pt x="400" y="257"/>
                  </a:cubicBezTo>
                  <a:cubicBezTo>
                    <a:pt x="343" y="333"/>
                    <a:pt x="305" y="428"/>
                    <a:pt x="267" y="524"/>
                  </a:cubicBezTo>
                  <a:cubicBezTo>
                    <a:pt x="267" y="562"/>
                    <a:pt x="267" y="581"/>
                    <a:pt x="248" y="619"/>
                  </a:cubicBezTo>
                  <a:cubicBezTo>
                    <a:pt x="248" y="642"/>
                    <a:pt x="227" y="679"/>
                    <a:pt x="227" y="679"/>
                  </a:cubicBezTo>
                  <a:cubicBezTo>
                    <a:pt x="228" y="679"/>
                    <a:pt x="237" y="664"/>
                    <a:pt x="267" y="619"/>
                  </a:cubicBezTo>
                  <a:lnTo>
                    <a:pt x="267" y="619"/>
                  </a:lnTo>
                  <a:cubicBezTo>
                    <a:pt x="0" y="1057"/>
                    <a:pt x="305" y="1609"/>
                    <a:pt x="819" y="1628"/>
                  </a:cubicBezTo>
                  <a:cubicBezTo>
                    <a:pt x="828" y="1628"/>
                    <a:pt x="836" y="1628"/>
                    <a:pt x="845" y="1628"/>
                  </a:cubicBezTo>
                  <a:cubicBezTo>
                    <a:pt x="1326" y="1628"/>
                    <a:pt x="1653" y="1106"/>
                    <a:pt x="1428" y="657"/>
                  </a:cubicBezTo>
                  <a:lnTo>
                    <a:pt x="1428" y="638"/>
                  </a:lnTo>
                  <a:cubicBezTo>
                    <a:pt x="1428" y="600"/>
                    <a:pt x="1409" y="562"/>
                    <a:pt x="1390" y="524"/>
                  </a:cubicBezTo>
                  <a:cubicBezTo>
                    <a:pt x="1371" y="428"/>
                    <a:pt x="1333" y="333"/>
                    <a:pt x="1276" y="257"/>
                  </a:cubicBezTo>
                  <a:cubicBezTo>
                    <a:pt x="1181" y="86"/>
                    <a:pt x="1009" y="0"/>
                    <a:pt x="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9"/>
            <p:cNvSpPr/>
            <p:nvPr/>
          </p:nvSpPr>
          <p:spPr>
            <a:xfrm>
              <a:off x="-1646525" y="2890350"/>
              <a:ext cx="32400" cy="41150"/>
            </a:xfrm>
            <a:custGeom>
              <a:rect b="b" l="l" r="r" t="t"/>
              <a:pathLst>
                <a:path extrusionOk="0" h="1646" w="1296">
                  <a:moveTo>
                    <a:pt x="597" y="1"/>
                  </a:moveTo>
                  <a:cubicBezTo>
                    <a:pt x="499" y="1"/>
                    <a:pt x="402" y="40"/>
                    <a:pt x="324" y="117"/>
                  </a:cubicBezTo>
                  <a:cubicBezTo>
                    <a:pt x="191" y="251"/>
                    <a:pt x="115" y="441"/>
                    <a:pt x="96" y="650"/>
                  </a:cubicBezTo>
                  <a:cubicBezTo>
                    <a:pt x="39" y="936"/>
                    <a:pt x="1" y="1279"/>
                    <a:pt x="248" y="1488"/>
                  </a:cubicBezTo>
                  <a:cubicBezTo>
                    <a:pt x="362" y="1593"/>
                    <a:pt x="510" y="1645"/>
                    <a:pt x="655" y="1645"/>
                  </a:cubicBezTo>
                  <a:cubicBezTo>
                    <a:pt x="800" y="1645"/>
                    <a:pt x="943" y="1593"/>
                    <a:pt x="1048" y="1488"/>
                  </a:cubicBezTo>
                  <a:cubicBezTo>
                    <a:pt x="1295" y="1241"/>
                    <a:pt x="1276" y="917"/>
                    <a:pt x="1162" y="612"/>
                  </a:cubicBezTo>
                  <a:cubicBezTo>
                    <a:pt x="1124" y="384"/>
                    <a:pt x="991" y="193"/>
                    <a:pt x="800" y="60"/>
                  </a:cubicBezTo>
                  <a:cubicBezTo>
                    <a:pt x="737" y="21"/>
                    <a:pt x="667" y="1"/>
                    <a:pt x="5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9"/>
            <p:cNvSpPr/>
            <p:nvPr/>
          </p:nvSpPr>
          <p:spPr>
            <a:xfrm>
              <a:off x="-1755025" y="2947025"/>
              <a:ext cx="32850" cy="48600"/>
            </a:xfrm>
            <a:custGeom>
              <a:rect b="b" l="l" r="r" t="t"/>
              <a:pathLst>
                <a:path extrusionOk="0" h="1944" w="1314">
                  <a:moveTo>
                    <a:pt x="584" y="1"/>
                  </a:moveTo>
                  <a:cubicBezTo>
                    <a:pt x="469" y="1"/>
                    <a:pt x="358" y="44"/>
                    <a:pt x="267" y="135"/>
                  </a:cubicBezTo>
                  <a:cubicBezTo>
                    <a:pt x="114" y="325"/>
                    <a:pt x="38" y="573"/>
                    <a:pt x="38" y="820"/>
                  </a:cubicBezTo>
                  <a:cubicBezTo>
                    <a:pt x="0" y="1049"/>
                    <a:pt x="19" y="1277"/>
                    <a:pt x="95" y="1506"/>
                  </a:cubicBezTo>
                  <a:cubicBezTo>
                    <a:pt x="171" y="1753"/>
                    <a:pt x="400" y="1943"/>
                    <a:pt x="666" y="1943"/>
                  </a:cubicBezTo>
                  <a:cubicBezTo>
                    <a:pt x="933" y="1943"/>
                    <a:pt x="1180" y="1753"/>
                    <a:pt x="1257" y="1506"/>
                  </a:cubicBezTo>
                  <a:cubicBezTo>
                    <a:pt x="1314" y="1030"/>
                    <a:pt x="1218" y="363"/>
                    <a:pt x="819" y="59"/>
                  </a:cubicBezTo>
                  <a:cubicBezTo>
                    <a:pt x="742" y="20"/>
                    <a:pt x="662" y="1"/>
                    <a:pt x="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9"/>
            <p:cNvSpPr/>
            <p:nvPr/>
          </p:nvSpPr>
          <p:spPr>
            <a:xfrm>
              <a:off x="-1671275" y="2965075"/>
              <a:ext cx="34300" cy="48000"/>
            </a:xfrm>
            <a:custGeom>
              <a:rect b="b" l="l" r="r" t="t"/>
              <a:pathLst>
                <a:path extrusionOk="0" h="1920" w="1372">
                  <a:moveTo>
                    <a:pt x="688" y="0"/>
                  </a:moveTo>
                  <a:cubicBezTo>
                    <a:pt x="645" y="0"/>
                    <a:pt x="600" y="7"/>
                    <a:pt x="553" y="22"/>
                  </a:cubicBezTo>
                  <a:cubicBezTo>
                    <a:pt x="1" y="212"/>
                    <a:pt x="96" y="1012"/>
                    <a:pt x="153" y="1469"/>
                  </a:cubicBezTo>
                  <a:cubicBezTo>
                    <a:pt x="247" y="1777"/>
                    <a:pt x="502" y="1919"/>
                    <a:pt x="755" y="1919"/>
                  </a:cubicBezTo>
                  <a:cubicBezTo>
                    <a:pt x="1065" y="1919"/>
                    <a:pt x="1371" y="1705"/>
                    <a:pt x="1371" y="1317"/>
                  </a:cubicBezTo>
                  <a:cubicBezTo>
                    <a:pt x="1371" y="1050"/>
                    <a:pt x="1314" y="803"/>
                    <a:pt x="1238" y="555"/>
                  </a:cubicBezTo>
                  <a:cubicBezTo>
                    <a:pt x="1172" y="307"/>
                    <a:pt x="976" y="0"/>
                    <a:pt x="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9"/>
            <p:cNvSpPr/>
            <p:nvPr/>
          </p:nvSpPr>
          <p:spPr>
            <a:xfrm>
              <a:off x="-1810250" y="3016300"/>
              <a:ext cx="38100" cy="53150"/>
            </a:xfrm>
            <a:custGeom>
              <a:rect b="b" l="l" r="r" t="t"/>
              <a:pathLst>
                <a:path extrusionOk="0" h="2126" w="1524">
                  <a:moveTo>
                    <a:pt x="781" y="1"/>
                  </a:moveTo>
                  <a:cubicBezTo>
                    <a:pt x="600" y="1"/>
                    <a:pt x="420" y="86"/>
                    <a:pt x="305" y="258"/>
                  </a:cubicBezTo>
                  <a:cubicBezTo>
                    <a:pt x="20" y="715"/>
                    <a:pt x="1" y="1590"/>
                    <a:pt x="420" y="1971"/>
                  </a:cubicBezTo>
                  <a:cubicBezTo>
                    <a:pt x="532" y="2076"/>
                    <a:pt x="679" y="2126"/>
                    <a:pt x="825" y="2126"/>
                  </a:cubicBezTo>
                  <a:cubicBezTo>
                    <a:pt x="1025" y="2126"/>
                    <a:pt x="1223" y="2033"/>
                    <a:pt x="1333" y="1857"/>
                  </a:cubicBezTo>
                  <a:cubicBezTo>
                    <a:pt x="1524" y="1571"/>
                    <a:pt x="1486" y="1267"/>
                    <a:pt x="1448" y="962"/>
                  </a:cubicBezTo>
                  <a:cubicBezTo>
                    <a:pt x="1429" y="715"/>
                    <a:pt x="1352" y="467"/>
                    <a:pt x="1257" y="258"/>
                  </a:cubicBezTo>
                  <a:cubicBezTo>
                    <a:pt x="1143" y="86"/>
                    <a:pt x="962" y="1"/>
                    <a:pt x="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3" name="Google Shape;2953;p69"/>
          <p:cNvSpPr/>
          <p:nvPr/>
        </p:nvSpPr>
        <p:spPr>
          <a:xfrm rot="5400000">
            <a:off x="738150" y="795300"/>
            <a:ext cx="3771900" cy="35529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9"/>
          <p:cNvSpPr txBox="1"/>
          <p:nvPr>
            <p:ph type="ctrTitle"/>
          </p:nvPr>
        </p:nvSpPr>
        <p:spPr>
          <a:xfrm>
            <a:off x="1009650" y="971450"/>
            <a:ext cx="3228900" cy="1073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955" name="Google Shape;2955;p69"/>
          <p:cNvSpPr txBox="1"/>
          <p:nvPr>
            <p:ph idx="1" type="subTitle"/>
          </p:nvPr>
        </p:nvSpPr>
        <p:spPr>
          <a:xfrm>
            <a:off x="1009650" y="2043450"/>
            <a:ext cx="3228900" cy="14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b="1" lang="en">
                <a:solidFill>
                  <a:schemeClr val="dk2"/>
                </a:solidFill>
              </a:rPr>
              <a:t>Do you have any questions?</a:t>
            </a:r>
            <a:endParaRPr b="1">
              <a:solidFill>
                <a:schemeClr val="dk2"/>
              </a:solidFill>
            </a:endParaRPr>
          </a:p>
          <a:p>
            <a:pPr indent="0" lvl="0" marL="0" rtl="0" algn="ctr">
              <a:spcBef>
                <a:spcPts val="1000"/>
              </a:spcBef>
              <a:spcAft>
                <a:spcPts val="0"/>
              </a:spcAft>
              <a:buClr>
                <a:schemeClr val="lt1"/>
              </a:buClr>
              <a:buSzPts val="1100"/>
              <a:buFont typeface="Arial"/>
              <a:buNone/>
            </a:pPr>
            <a:r>
              <a:rPr lang="en">
                <a:solidFill>
                  <a:schemeClr val="dk2"/>
                </a:solidFill>
              </a:rPr>
              <a:t>youremail@freepik.com </a:t>
            </a:r>
            <a:endParaRPr>
              <a:solidFill>
                <a:schemeClr val="dk2"/>
              </a:solidFill>
            </a:endParaRPr>
          </a:p>
          <a:p>
            <a:pPr indent="0" lvl="0" marL="0" rtl="0" algn="ctr">
              <a:spcBef>
                <a:spcPts val="0"/>
              </a:spcBef>
              <a:spcAft>
                <a:spcPts val="0"/>
              </a:spcAft>
              <a:buClr>
                <a:schemeClr val="lt1"/>
              </a:buClr>
              <a:buSzPts val="1100"/>
              <a:buFont typeface="Arial"/>
              <a:buNone/>
            </a:pPr>
            <a:r>
              <a:rPr lang="en">
                <a:solidFill>
                  <a:schemeClr val="dk2"/>
                </a:solidFill>
              </a:rPr>
              <a:t>+91  620 421 838 </a:t>
            </a:r>
            <a:endParaRPr>
              <a:solidFill>
                <a:schemeClr val="dk2"/>
              </a:solidFill>
            </a:endParaRPr>
          </a:p>
          <a:p>
            <a:pPr indent="0" lvl="0" marL="0" rtl="0" algn="ctr">
              <a:spcBef>
                <a:spcPts val="0"/>
              </a:spcBef>
              <a:spcAft>
                <a:spcPts val="0"/>
              </a:spcAft>
              <a:buNone/>
            </a:pPr>
            <a:r>
              <a:rPr lang="en">
                <a:solidFill>
                  <a:schemeClr val="dk2"/>
                </a:solidFill>
              </a:rPr>
              <a:t>yourwebsite.com</a:t>
            </a:r>
            <a:endParaRPr>
              <a:solidFill>
                <a:schemeClr val="dk2"/>
              </a:solidFill>
            </a:endParaRPr>
          </a:p>
        </p:txBody>
      </p:sp>
      <p:sp>
        <p:nvSpPr>
          <p:cNvPr id="2956" name="Google Shape;2956;p69"/>
          <p:cNvSpPr txBox="1"/>
          <p:nvPr/>
        </p:nvSpPr>
        <p:spPr>
          <a:xfrm>
            <a:off x="4942200" y="4003075"/>
            <a:ext cx="3305400" cy="4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Cabin"/>
                <a:ea typeface="Cabin"/>
                <a:cs typeface="Cabin"/>
                <a:sym typeface="Cabin"/>
              </a:rPr>
              <a:t>Please keep this slide for attribution</a:t>
            </a:r>
            <a:endParaRPr sz="1200">
              <a:solidFill>
                <a:schemeClr val="dk2"/>
              </a:solidFill>
              <a:latin typeface="Cabin"/>
              <a:ea typeface="Cabin"/>
              <a:cs typeface="Cabin"/>
              <a:sym typeface="Cabin"/>
            </a:endParaRPr>
          </a:p>
        </p:txBody>
      </p:sp>
      <p:sp>
        <p:nvSpPr>
          <p:cNvPr id="2957" name="Google Shape;2957;p69"/>
          <p:cNvSpPr/>
          <p:nvPr/>
        </p:nvSpPr>
        <p:spPr>
          <a:xfrm rot="297">
            <a:off x="1841756" y="456151"/>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8" name="Google Shape;2958;p69"/>
          <p:cNvGrpSpPr/>
          <p:nvPr/>
        </p:nvGrpSpPr>
        <p:grpSpPr>
          <a:xfrm>
            <a:off x="4886525" y="812376"/>
            <a:ext cx="636360" cy="365826"/>
            <a:chOff x="-2933000" y="78675"/>
            <a:chExt cx="313200" cy="180050"/>
          </a:xfrm>
        </p:grpSpPr>
        <p:sp>
          <p:nvSpPr>
            <p:cNvPr id="2959" name="Google Shape;2959;p69"/>
            <p:cNvSpPr/>
            <p:nvPr/>
          </p:nvSpPr>
          <p:spPr>
            <a:xfrm>
              <a:off x="-2933000" y="86900"/>
              <a:ext cx="38575" cy="56500"/>
            </a:xfrm>
            <a:custGeom>
              <a:rect b="b" l="l" r="r" t="t"/>
              <a:pathLst>
                <a:path extrusionOk="0" h="2260" w="1543">
                  <a:moveTo>
                    <a:pt x="728" y="0"/>
                  </a:moveTo>
                  <a:cubicBezTo>
                    <a:pt x="566" y="0"/>
                    <a:pt x="407" y="67"/>
                    <a:pt x="286" y="198"/>
                  </a:cubicBezTo>
                  <a:cubicBezTo>
                    <a:pt x="39" y="446"/>
                    <a:pt x="39" y="788"/>
                    <a:pt x="39" y="1112"/>
                  </a:cubicBezTo>
                  <a:cubicBezTo>
                    <a:pt x="1" y="1417"/>
                    <a:pt x="58" y="1740"/>
                    <a:pt x="248" y="1988"/>
                  </a:cubicBezTo>
                  <a:cubicBezTo>
                    <a:pt x="375" y="2169"/>
                    <a:pt x="575" y="2260"/>
                    <a:pt x="777" y="2260"/>
                  </a:cubicBezTo>
                  <a:cubicBezTo>
                    <a:pt x="999" y="2260"/>
                    <a:pt x="1223" y="2150"/>
                    <a:pt x="1352" y="1931"/>
                  </a:cubicBezTo>
                  <a:cubicBezTo>
                    <a:pt x="1505" y="1664"/>
                    <a:pt x="1543" y="1341"/>
                    <a:pt x="1466" y="1055"/>
                  </a:cubicBezTo>
                  <a:cubicBezTo>
                    <a:pt x="1409" y="731"/>
                    <a:pt x="1409" y="370"/>
                    <a:pt x="1143" y="160"/>
                  </a:cubicBezTo>
                  <a:cubicBezTo>
                    <a:pt x="1018" y="53"/>
                    <a:pt x="871" y="0"/>
                    <a:pt x="7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9"/>
            <p:cNvSpPr/>
            <p:nvPr/>
          </p:nvSpPr>
          <p:spPr>
            <a:xfrm>
              <a:off x="-2658850" y="78675"/>
              <a:ext cx="39050" cy="48500"/>
            </a:xfrm>
            <a:custGeom>
              <a:rect b="b" l="l" r="r" t="t"/>
              <a:pathLst>
                <a:path extrusionOk="0" h="1940" w="1562">
                  <a:moveTo>
                    <a:pt x="696" y="0"/>
                  </a:moveTo>
                  <a:cubicBezTo>
                    <a:pt x="562" y="0"/>
                    <a:pt x="429" y="55"/>
                    <a:pt x="343" y="166"/>
                  </a:cubicBezTo>
                  <a:cubicBezTo>
                    <a:pt x="172" y="337"/>
                    <a:pt x="76" y="565"/>
                    <a:pt x="76" y="794"/>
                  </a:cubicBezTo>
                  <a:cubicBezTo>
                    <a:pt x="19" y="1137"/>
                    <a:pt x="0" y="1536"/>
                    <a:pt x="324" y="1765"/>
                  </a:cubicBezTo>
                  <a:cubicBezTo>
                    <a:pt x="450" y="1882"/>
                    <a:pt x="610" y="1939"/>
                    <a:pt x="771" y="1939"/>
                  </a:cubicBezTo>
                  <a:cubicBezTo>
                    <a:pt x="952" y="1939"/>
                    <a:pt x="1135" y="1867"/>
                    <a:pt x="1276" y="1727"/>
                  </a:cubicBezTo>
                  <a:cubicBezTo>
                    <a:pt x="1561" y="1422"/>
                    <a:pt x="1504" y="1060"/>
                    <a:pt x="1371" y="699"/>
                  </a:cubicBezTo>
                  <a:cubicBezTo>
                    <a:pt x="1295" y="432"/>
                    <a:pt x="1124" y="204"/>
                    <a:pt x="914" y="51"/>
                  </a:cubicBezTo>
                  <a:cubicBezTo>
                    <a:pt x="846" y="17"/>
                    <a:pt x="771" y="0"/>
                    <a:pt x="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9"/>
            <p:cNvSpPr/>
            <p:nvPr/>
          </p:nvSpPr>
          <p:spPr>
            <a:xfrm>
              <a:off x="-2836375" y="104500"/>
              <a:ext cx="40000" cy="57325"/>
            </a:xfrm>
            <a:custGeom>
              <a:rect b="b" l="l" r="r" t="t"/>
              <a:pathLst>
                <a:path extrusionOk="0" h="2293" w="1600">
                  <a:moveTo>
                    <a:pt x="667" y="0"/>
                  </a:moveTo>
                  <a:cubicBezTo>
                    <a:pt x="526" y="0"/>
                    <a:pt x="391" y="55"/>
                    <a:pt x="286" y="161"/>
                  </a:cubicBezTo>
                  <a:cubicBezTo>
                    <a:pt x="114" y="408"/>
                    <a:pt x="38" y="694"/>
                    <a:pt x="38" y="998"/>
                  </a:cubicBezTo>
                  <a:cubicBezTo>
                    <a:pt x="0" y="1265"/>
                    <a:pt x="38" y="1550"/>
                    <a:pt x="134" y="1798"/>
                  </a:cubicBezTo>
                  <a:cubicBezTo>
                    <a:pt x="248" y="2103"/>
                    <a:pt x="533" y="2293"/>
                    <a:pt x="857" y="2293"/>
                  </a:cubicBezTo>
                  <a:cubicBezTo>
                    <a:pt x="1181" y="2274"/>
                    <a:pt x="1447" y="2045"/>
                    <a:pt x="1523" y="1741"/>
                  </a:cubicBezTo>
                  <a:cubicBezTo>
                    <a:pt x="1599" y="1170"/>
                    <a:pt x="1428" y="389"/>
                    <a:pt x="933" y="65"/>
                  </a:cubicBezTo>
                  <a:cubicBezTo>
                    <a:pt x="845" y="22"/>
                    <a:pt x="755" y="0"/>
                    <a:pt x="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9"/>
            <p:cNvSpPr/>
            <p:nvPr/>
          </p:nvSpPr>
          <p:spPr>
            <a:xfrm>
              <a:off x="-2736425" y="121475"/>
              <a:ext cx="42375" cy="56325"/>
            </a:xfrm>
            <a:custGeom>
              <a:rect b="b" l="l" r="r" t="t"/>
              <a:pathLst>
                <a:path extrusionOk="0" h="2253" w="1695">
                  <a:moveTo>
                    <a:pt x="809" y="0"/>
                  </a:moveTo>
                  <a:cubicBezTo>
                    <a:pt x="752" y="0"/>
                    <a:pt x="691" y="11"/>
                    <a:pt x="628" y="34"/>
                  </a:cubicBezTo>
                  <a:cubicBezTo>
                    <a:pt x="0" y="262"/>
                    <a:pt x="152" y="1214"/>
                    <a:pt x="248" y="1766"/>
                  </a:cubicBezTo>
                  <a:cubicBezTo>
                    <a:pt x="314" y="2082"/>
                    <a:pt x="657" y="2253"/>
                    <a:pt x="958" y="2253"/>
                  </a:cubicBezTo>
                  <a:cubicBezTo>
                    <a:pt x="1002" y="2253"/>
                    <a:pt x="1044" y="2249"/>
                    <a:pt x="1085" y="2242"/>
                  </a:cubicBezTo>
                  <a:cubicBezTo>
                    <a:pt x="1447" y="2166"/>
                    <a:pt x="1695" y="1842"/>
                    <a:pt x="1676" y="1481"/>
                  </a:cubicBezTo>
                  <a:cubicBezTo>
                    <a:pt x="1656" y="1195"/>
                    <a:pt x="1580" y="890"/>
                    <a:pt x="1485" y="624"/>
                  </a:cubicBezTo>
                  <a:cubicBezTo>
                    <a:pt x="1372" y="333"/>
                    <a:pt x="1135"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9"/>
            <p:cNvSpPr/>
            <p:nvPr/>
          </p:nvSpPr>
          <p:spPr>
            <a:xfrm>
              <a:off x="-2896825" y="189150"/>
              <a:ext cx="45250" cy="62975"/>
            </a:xfrm>
            <a:custGeom>
              <a:rect b="b" l="l" r="r" t="t"/>
              <a:pathLst>
                <a:path extrusionOk="0" h="2519" w="1810">
                  <a:moveTo>
                    <a:pt x="884" y="1"/>
                  </a:moveTo>
                  <a:cubicBezTo>
                    <a:pt x="662" y="1"/>
                    <a:pt x="444" y="116"/>
                    <a:pt x="324" y="335"/>
                  </a:cubicBezTo>
                  <a:cubicBezTo>
                    <a:pt x="0" y="887"/>
                    <a:pt x="19" y="1915"/>
                    <a:pt x="534" y="2353"/>
                  </a:cubicBezTo>
                  <a:cubicBezTo>
                    <a:pt x="669" y="2465"/>
                    <a:pt x="831" y="2519"/>
                    <a:pt x="991" y="2519"/>
                  </a:cubicBezTo>
                  <a:cubicBezTo>
                    <a:pt x="1237" y="2519"/>
                    <a:pt x="1480" y="2393"/>
                    <a:pt x="1619" y="2162"/>
                  </a:cubicBezTo>
                  <a:cubicBezTo>
                    <a:pt x="1809" y="1820"/>
                    <a:pt x="1752" y="1458"/>
                    <a:pt x="1695" y="1096"/>
                  </a:cubicBezTo>
                  <a:cubicBezTo>
                    <a:pt x="1657" y="811"/>
                    <a:pt x="1562" y="525"/>
                    <a:pt x="1428" y="297"/>
                  </a:cubicBezTo>
                  <a:cubicBezTo>
                    <a:pt x="1292" y="97"/>
                    <a:pt x="1086" y="1"/>
                    <a:pt x="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9"/>
            <p:cNvSpPr/>
            <p:nvPr/>
          </p:nvSpPr>
          <p:spPr>
            <a:xfrm>
              <a:off x="-2759275" y="213625"/>
              <a:ext cx="38175" cy="45100"/>
            </a:xfrm>
            <a:custGeom>
              <a:rect b="b" l="l" r="r" t="t"/>
              <a:pathLst>
                <a:path extrusionOk="0" h="1804" w="1527">
                  <a:moveTo>
                    <a:pt x="692" y="0"/>
                  </a:moveTo>
                  <a:cubicBezTo>
                    <a:pt x="632" y="0"/>
                    <a:pt x="573" y="7"/>
                    <a:pt x="514" y="22"/>
                  </a:cubicBezTo>
                  <a:cubicBezTo>
                    <a:pt x="343" y="79"/>
                    <a:pt x="191" y="193"/>
                    <a:pt x="115" y="365"/>
                  </a:cubicBezTo>
                  <a:cubicBezTo>
                    <a:pt x="57" y="479"/>
                    <a:pt x="19" y="593"/>
                    <a:pt x="19" y="726"/>
                  </a:cubicBezTo>
                  <a:cubicBezTo>
                    <a:pt x="0" y="936"/>
                    <a:pt x="38" y="1126"/>
                    <a:pt x="115" y="1317"/>
                  </a:cubicBezTo>
                  <a:cubicBezTo>
                    <a:pt x="220" y="1650"/>
                    <a:pt x="497" y="1803"/>
                    <a:pt x="776" y="1803"/>
                  </a:cubicBezTo>
                  <a:cubicBezTo>
                    <a:pt x="1149" y="1803"/>
                    <a:pt x="1526" y="1530"/>
                    <a:pt x="1504" y="1050"/>
                  </a:cubicBezTo>
                  <a:cubicBezTo>
                    <a:pt x="1504" y="822"/>
                    <a:pt x="1447" y="612"/>
                    <a:pt x="1352" y="403"/>
                  </a:cubicBezTo>
                  <a:cubicBezTo>
                    <a:pt x="1295" y="327"/>
                    <a:pt x="1238" y="231"/>
                    <a:pt x="1162" y="174"/>
                  </a:cubicBezTo>
                  <a:cubicBezTo>
                    <a:pt x="1034" y="61"/>
                    <a:pt x="864"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5" name="Google Shape;2965;p69"/>
          <p:cNvGrpSpPr/>
          <p:nvPr/>
        </p:nvGrpSpPr>
        <p:grpSpPr>
          <a:xfrm>
            <a:off x="8087931" y="2388073"/>
            <a:ext cx="630518" cy="410424"/>
            <a:chOff x="-631325" y="2153650"/>
            <a:chExt cx="310325" cy="202000"/>
          </a:xfrm>
        </p:grpSpPr>
        <p:sp>
          <p:nvSpPr>
            <p:cNvPr id="2966" name="Google Shape;2966;p69"/>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9"/>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9"/>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9"/>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970" name="Google Shape;2970;p69"/>
          <p:cNvPicPr preferRelativeResize="0"/>
          <p:nvPr/>
        </p:nvPicPr>
        <p:blipFill>
          <a:blip r:embed="rId3">
            <a:alphaModFix/>
          </a:blip>
          <a:stretch>
            <a:fillRect/>
          </a:stretch>
        </p:blipFill>
        <p:spPr>
          <a:xfrm rot="-8340762">
            <a:off x="4672942" y="2235666"/>
            <a:ext cx="939257" cy="1461901"/>
          </a:xfrm>
          <a:prstGeom prst="rect">
            <a:avLst/>
          </a:prstGeom>
          <a:noFill/>
          <a:ln>
            <a:noFill/>
          </a:ln>
        </p:spPr>
      </p:pic>
      <p:grpSp>
        <p:nvGrpSpPr>
          <p:cNvPr id="2971" name="Google Shape;2971;p69"/>
          <p:cNvGrpSpPr/>
          <p:nvPr/>
        </p:nvGrpSpPr>
        <p:grpSpPr>
          <a:xfrm rot="-1533996">
            <a:off x="6841248" y="1129155"/>
            <a:ext cx="972653" cy="1065902"/>
            <a:chOff x="-918325" y="2773475"/>
            <a:chExt cx="512150" cy="561250"/>
          </a:xfrm>
        </p:grpSpPr>
        <p:sp>
          <p:nvSpPr>
            <p:cNvPr id="2972" name="Google Shape;2972;p69"/>
            <p:cNvSpPr/>
            <p:nvPr/>
          </p:nvSpPr>
          <p:spPr>
            <a:xfrm>
              <a:off x="-717950" y="3056525"/>
              <a:ext cx="61900" cy="140900"/>
            </a:xfrm>
            <a:custGeom>
              <a:rect b="b" l="l" r="r" t="t"/>
              <a:pathLst>
                <a:path extrusionOk="0" h="5636" w="2476">
                  <a:moveTo>
                    <a:pt x="1485" y="0"/>
                  </a:moveTo>
                  <a:cubicBezTo>
                    <a:pt x="1352" y="743"/>
                    <a:pt x="1086" y="1466"/>
                    <a:pt x="895" y="2190"/>
                  </a:cubicBezTo>
                  <a:cubicBezTo>
                    <a:pt x="591" y="3256"/>
                    <a:pt x="286" y="4322"/>
                    <a:pt x="0" y="5388"/>
                  </a:cubicBezTo>
                  <a:lnTo>
                    <a:pt x="286" y="5464"/>
                  </a:lnTo>
                  <a:lnTo>
                    <a:pt x="1009" y="5636"/>
                  </a:lnTo>
                  <a:cubicBezTo>
                    <a:pt x="1333" y="4379"/>
                    <a:pt x="1657" y="3123"/>
                    <a:pt x="1999" y="1885"/>
                  </a:cubicBezTo>
                  <a:cubicBezTo>
                    <a:pt x="2152" y="1352"/>
                    <a:pt x="2304" y="838"/>
                    <a:pt x="2475" y="305"/>
                  </a:cubicBezTo>
                  <a:cubicBezTo>
                    <a:pt x="2133" y="229"/>
                    <a:pt x="1809" y="115"/>
                    <a:pt x="14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9"/>
            <p:cNvSpPr/>
            <p:nvPr/>
          </p:nvSpPr>
          <p:spPr>
            <a:xfrm>
              <a:off x="-805050" y="2870975"/>
              <a:ext cx="307000" cy="337875"/>
            </a:xfrm>
            <a:custGeom>
              <a:rect b="b" l="l" r="r" t="t"/>
              <a:pathLst>
                <a:path extrusionOk="0" h="13515" w="12280">
                  <a:moveTo>
                    <a:pt x="6144" y="0"/>
                  </a:moveTo>
                  <a:cubicBezTo>
                    <a:pt x="5648" y="0"/>
                    <a:pt x="5139" y="67"/>
                    <a:pt x="4627" y="207"/>
                  </a:cubicBezTo>
                  <a:cubicBezTo>
                    <a:pt x="2647" y="740"/>
                    <a:pt x="1105" y="2282"/>
                    <a:pt x="553" y="4243"/>
                  </a:cubicBezTo>
                  <a:cubicBezTo>
                    <a:pt x="0" y="6185"/>
                    <a:pt x="534" y="8450"/>
                    <a:pt x="2418" y="9440"/>
                  </a:cubicBezTo>
                  <a:cubicBezTo>
                    <a:pt x="2494" y="9459"/>
                    <a:pt x="2533" y="9536"/>
                    <a:pt x="2571" y="9612"/>
                  </a:cubicBezTo>
                  <a:cubicBezTo>
                    <a:pt x="2609" y="9688"/>
                    <a:pt x="2628" y="9764"/>
                    <a:pt x="2590" y="9840"/>
                  </a:cubicBezTo>
                  <a:lnTo>
                    <a:pt x="1999" y="12410"/>
                  </a:lnTo>
                  <a:cubicBezTo>
                    <a:pt x="2380" y="12486"/>
                    <a:pt x="2742" y="12582"/>
                    <a:pt x="3104" y="12696"/>
                  </a:cubicBezTo>
                  <a:cubicBezTo>
                    <a:pt x="3503" y="11268"/>
                    <a:pt x="3903" y="9821"/>
                    <a:pt x="4303" y="8393"/>
                  </a:cubicBezTo>
                  <a:cubicBezTo>
                    <a:pt x="4398" y="8070"/>
                    <a:pt x="4531" y="7670"/>
                    <a:pt x="4608" y="7270"/>
                  </a:cubicBezTo>
                  <a:cubicBezTo>
                    <a:pt x="4075" y="7042"/>
                    <a:pt x="3465" y="6699"/>
                    <a:pt x="3408" y="6071"/>
                  </a:cubicBezTo>
                  <a:cubicBezTo>
                    <a:pt x="3351" y="5614"/>
                    <a:pt x="3656" y="5062"/>
                    <a:pt x="4170" y="5062"/>
                  </a:cubicBezTo>
                  <a:cubicBezTo>
                    <a:pt x="4855" y="5062"/>
                    <a:pt x="5065" y="5918"/>
                    <a:pt x="5065" y="6470"/>
                  </a:cubicBezTo>
                  <a:cubicBezTo>
                    <a:pt x="5065" y="6642"/>
                    <a:pt x="5065" y="6832"/>
                    <a:pt x="5026" y="7023"/>
                  </a:cubicBezTo>
                  <a:lnTo>
                    <a:pt x="5312" y="7118"/>
                  </a:lnTo>
                  <a:cubicBezTo>
                    <a:pt x="5560" y="7213"/>
                    <a:pt x="5826" y="7289"/>
                    <a:pt x="6074" y="7327"/>
                  </a:cubicBezTo>
                  <a:lnTo>
                    <a:pt x="6074" y="7308"/>
                  </a:lnTo>
                  <a:cubicBezTo>
                    <a:pt x="6169" y="6927"/>
                    <a:pt x="6359" y="6585"/>
                    <a:pt x="6645" y="6318"/>
                  </a:cubicBezTo>
                  <a:cubicBezTo>
                    <a:pt x="6807" y="6190"/>
                    <a:pt x="7020" y="6115"/>
                    <a:pt x="7227" y="6115"/>
                  </a:cubicBezTo>
                  <a:cubicBezTo>
                    <a:pt x="7481" y="6115"/>
                    <a:pt x="7727" y="6227"/>
                    <a:pt x="7863" y="6489"/>
                  </a:cubicBezTo>
                  <a:cubicBezTo>
                    <a:pt x="8130" y="7003"/>
                    <a:pt x="7730" y="7537"/>
                    <a:pt x="7235" y="7708"/>
                  </a:cubicBezTo>
                  <a:cubicBezTo>
                    <a:pt x="7023" y="7778"/>
                    <a:pt x="6801" y="7818"/>
                    <a:pt x="6576" y="7818"/>
                  </a:cubicBezTo>
                  <a:cubicBezTo>
                    <a:pt x="6497" y="7818"/>
                    <a:pt x="6419" y="7813"/>
                    <a:pt x="6340" y="7803"/>
                  </a:cubicBezTo>
                  <a:cubicBezTo>
                    <a:pt x="6226" y="8165"/>
                    <a:pt x="6112" y="8546"/>
                    <a:pt x="6016" y="8907"/>
                  </a:cubicBezTo>
                  <a:cubicBezTo>
                    <a:pt x="5598" y="10316"/>
                    <a:pt x="5236" y="11744"/>
                    <a:pt x="4874" y="13153"/>
                  </a:cubicBezTo>
                  <a:lnTo>
                    <a:pt x="5731" y="13362"/>
                  </a:lnTo>
                  <a:cubicBezTo>
                    <a:pt x="5759" y="13353"/>
                    <a:pt x="5793" y="13348"/>
                    <a:pt x="5826" y="13348"/>
                  </a:cubicBezTo>
                  <a:cubicBezTo>
                    <a:pt x="5859" y="13348"/>
                    <a:pt x="5893" y="13353"/>
                    <a:pt x="5921" y="13362"/>
                  </a:cubicBezTo>
                  <a:cubicBezTo>
                    <a:pt x="6035" y="13400"/>
                    <a:pt x="6169" y="13457"/>
                    <a:pt x="6321" y="13514"/>
                  </a:cubicBezTo>
                  <a:lnTo>
                    <a:pt x="6378" y="13514"/>
                  </a:lnTo>
                  <a:cubicBezTo>
                    <a:pt x="6645" y="12829"/>
                    <a:pt x="6854" y="12087"/>
                    <a:pt x="7006" y="11344"/>
                  </a:cubicBezTo>
                  <a:cubicBezTo>
                    <a:pt x="7036" y="11210"/>
                    <a:pt x="7160" y="11111"/>
                    <a:pt x="7294" y="11111"/>
                  </a:cubicBezTo>
                  <a:cubicBezTo>
                    <a:pt x="7331" y="11111"/>
                    <a:pt x="7369" y="11118"/>
                    <a:pt x="7406" y="11135"/>
                  </a:cubicBezTo>
                  <a:lnTo>
                    <a:pt x="7501" y="11135"/>
                  </a:lnTo>
                  <a:cubicBezTo>
                    <a:pt x="7715" y="11189"/>
                    <a:pt x="7922" y="11214"/>
                    <a:pt x="8121" y="11214"/>
                  </a:cubicBezTo>
                  <a:cubicBezTo>
                    <a:pt x="10241" y="11214"/>
                    <a:pt x="11505" y="8339"/>
                    <a:pt x="11766" y="6547"/>
                  </a:cubicBezTo>
                  <a:cubicBezTo>
                    <a:pt x="12280" y="2999"/>
                    <a:pt x="9489" y="0"/>
                    <a:pt x="6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9"/>
            <p:cNvSpPr/>
            <p:nvPr/>
          </p:nvSpPr>
          <p:spPr>
            <a:xfrm>
              <a:off x="-766975" y="3274025"/>
              <a:ext cx="82850" cy="44100"/>
            </a:xfrm>
            <a:custGeom>
              <a:rect b="b" l="l" r="r" t="t"/>
              <a:pathLst>
                <a:path extrusionOk="0" h="1764" w="3314">
                  <a:moveTo>
                    <a:pt x="77" y="1"/>
                  </a:moveTo>
                  <a:lnTo>
                    <a:pt x="77" y="1"/>
                  </a:lnTo>
                  <a:cubicBezTo>
                    <a:pt x="0" y="800"/>
                    <a:pt x="210" y="1447"/>
                    <a:pt x="1143" y="1676"/>
                  </a:cubicBezTo>
                  <a:cubicBezTo>
                    <a:pt x="1369" y="1730"/>
                    <a:pt x="1624" y="1764"/>
                    <a:pt x="1879" y="1764"/>
                  </a:cubicBezTo>
                  <a:cubicBezTo>
                    <a:pt x="2523" y="1764"/>
                    <a:pt x="3163" y="1545"/>
                    <a:pt x="3313" y="876"/>
                  </a:cubicBezTo>
                  <a:cubicBezTo>
                    <a:pt x="2742" y="781"/>
                    <a:pt x="2152" y="648"/>
                    <a:pt x="1581" y="477"/>
                  </a:cubicBezTo>
                  <a:cubicBezTo>
                    <a:pt x="1086" y="324"/>
                    <a:pt x="572" y="172"/>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9"/>
            <p:cNvSpPr/>
            <p:nvPr/>
          </p:nvSpPr>
          <p:spPr>
            <a:xfrm>
              <a:off x="-786025" y="3196325"/>
              <a:ext cx="154725" cy="82600"/>
            </a:xfrm>
            <a:custGeom>
              <a:rect b="b" l="l" r="r" t="t"/>
              <a:pathLst>
                <a:path extrusionOk="0" h="3304" w="6189">
                  <a:moveTo>
                    <a:pt x="1303" y="1123"/>
                  </a:moveTo>
                  <a:cubicBezTo>
                    <a:pt x="1319" y="1123"/>
                    <a:pt x="1336" y="1125"/>
                    <a:pt x="1353" y="1129"/>
                  </a:cubicBezTo>
                  <a:cubicBezTo>
                    <a:pt x="2476" y="1471"/>
                    <a:pt x="3599" y="1719"/>
                    <a:pt x="4760" y="1909"/>
                  </a:cubicBezTo>
                  <a:cubicBezTo>
                    <a:pt x="4996" y="1945"/>
                    <a:pt x="4904" y="2293"/>
                    <a:pt x="4681" y="2293"/>
                  </a:cubicBezTo>
                  <a:cubicBezTo>
                    <a:pt x="4669" y="2293"/>
                    <a:pt x="4658" y="2292"/>
                    <a:pt x="4646" y="2290"/>
                  </a:cubicBezTo>
                  <a:cubicBezTo>
                    <a:pt x="3504" y="2119"/>
                    <a:pt x="2362" y="1852"/>
                    <a:pt x="1257" y="1528"/>
                  </a:cubicBezTo>
                  <a:cubicBezTo>
                    <a:pt x="1009" y="1458"/>
                    <a:pt x="1091" y="1123"/>
                    <a:pt x="1303" y="1123"/>
                  </a:cubicBezTo>
                  <a:close/>
                  <a:moveTo>
                    <a:pt x="593" y="1"/>
                  </a:moveTo>
                  <a:cubicBezTo>
                    <a:pt x="360" y="1"/>
                    <a:pt x="220" y="199"/>
                    <a:pt x="172" y="596"/>
                  </a:cubicBezTo>
                  <a:cubicBezTo>
                    <a:pt x="210" y="691"/>
                    <a:pt x="420" y="786"/>
                    <a:pt x="553" y="843"/>
                  </a:cubicBezTo>
                  <a:lnTo>
                    <a:pt x="648" y="881"/>
                  </a:lnTo>
                  <a:cubicBezTo>
                    <a:pt x="960" y="1020"/>
                    <a:pt x="767" y="1505"/>
                    <a:pt x="472" y="1505"/>
                  </a:cubicBezTo>
                  <a:cubicBezTo>
                    <a:pt x="443" y="1505"/>
                    <a:pt x="413" y="1501"/>
                    <a:pt x="382" y="1490"/>
                  </a:cubicBezTo>
                  <a:lnTo>
                    <a:pt x="382" y="1490"/>
                  </a:lnTo>
                  <a:cubicBezTo>
                    <a:pt x="1" y="1890"/>
                    <a:pt x="20" y="2138"/>
                    <a:pt x="420" y="2233"/>
                  </a:cubicBezTo>
                  <a:lnTo>
                    <a:pt x="591" y="2309"/>
                  </a:lnTo>
                  <a:cubicBezTo>
                    <a:pt x="820" y="2385"/>
                    <a:pt x="1067" y="2461"/>
                    <a:pt x="1296" y="2537"/>
                  </a:cubicBezTo>
                  <a:cubicBezTo>
                    <a:pt x="1733" y="2690"/>
                    <a:pt x="2190" y="2823"/>
                    <a:pt x="2628" y="2956"/>
                  </a:cubicBezTo>
                  <a:cubicBezTo>
                    <a:pt x="3123" y="3090"/>
                    <a:pt x="3637" y="3204"/>
                    <a:pt x="4151" y="3261"/>
                  </a:cubicBezTo>
                  <a:cubicBezTo>
                    <a:pt x="4361" y="3280"/>
                    <a:pt x="4570" y="3299"/>
                    <a:pt x="4779" y="3299"/>
                  </a:cubicBezTo>
                  <a:cubicBezTo>
                    <a:pt x="4803" y="3302"/>
                    <a:pt x="4827" y="3304"/>
                    <a:pt x="4852" y="3304"/>
                  </a:cubicBezTo>
                  <a:cubicBezTo>
                    <a:pt x="4966" y="3304"/>
                    <a:pt x="5089" y="3270"/>
                    <a:pt x="5198" y="3223"/>
                  </a:cubicBezTo>
                  <a:cubicBezTo>
                    <a:pt x="5484" y="3166"/>
                    <a:pt x="5522" y="2937"/>
                    <a:pt x="5332" y="2537"/>
                  </a:cubicBezTo>
                  <a:cubicBezTo>
                    <a:pt x="4951" y="2442"/>
                    <a:pt x="5065" y="1890"/>
                    <a:pt x="5427" y="1871"/>
                  </a:cubicBezTo>
                  <a:cubicBezTo>
                    <a:pt x="5788" y="1871"/>
                    <a:pt x="6188" y="1795"/>
                    <a:pt x="5846" y="1395"/>
                  </a:cubicBezTo>
                  <a:cubicBezTo>
                    <a:pt x="5731" y="1281"/>
                    <a:pt x="5598" y="1205"/>
                    <a:pt x="5465" y="1148"/>
                  </a:cubicBezTo>
                  <a:lnTo>
                    <a:pt x="2704" y="481"/>
                  </a:lnTo>
                  <a:cubicBezTo>
                    <a:pt x="2190" y="348"/>
                    <a:pt x="1676" y="215"/>
                    <a:pt x="1143" y="101"/>
                  </a:cubicBezTo>
                  <a:cubicBezTo>
                    <a:pt x="1010" y="63"/>
                    <a:pt x="877" y="24"/>
                    <a:pt x="743" y="24"/>
                  </a:cubicBezTo>
                  <a:cubicBezTo>
                    <a:pt x="690" y="9"/>
                    <a:pt x="639" y="1"/>
                    <a:pt x="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9"/>
            <p:cNvSpPr/>
            <p:nvPr/>
          </p:nvSpPr>
          <p:spPr>
            <a:xfrm>
              <a:off x="-643225" y="3037000"/>
              <a:ext cx="30475" cy="18775"/>
            </a:xfrm>
            <a:custGeom>
              <a:rect b="b" l="l" r="r" t="t"/>
              <a:pathLst>
                <a:path extrusionOk="0" h="751" w="1219">
                  <a:moveTo>
                    <a:pt x="381" y="1"/>
                  </a:moveTo>
                  <a:cubicBezTo>
                    <a:pt x="191" y="115"/>
                    <a:pt x="76" y="439"/>
                    <a:pt x="0" y="743"/>
                  </a:cubicBezTo>
                  <a:cubicBezTo>
                    <a:pt x="46" y="748"/>
                    <a:pt x="95" y="751"/>
                    <a:pt x="145" y="751"/>
                  </a:cubicBezTo>
                  <a:cubicBezTo>
                    <a:pt x="281" y="751"/>
                    <a:pt x="427" y="733"/>
                    <a:pt x="552" y="705"/>
                  </a:cubicBezTo>
                  <a:cubicBezTo>
                    <a:pt x="724" y="705"/>
                    <a:pt x="857" y="610"/>
                    <a:pt x="914" y="458"/>
                  </a:cubicBezTo>
                  <a:cubicBezTo>
                    <a:pt x="1219" y="172"/>
                    <a:pt x="1047" y="39"/>
                    <a:pt x="3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9"/>
            <p:cNvSpPr/>
            <p:nvPr/>
          </p:nvSpPr>
          <p:spPr>
            <a:xfrm>
              <a:off x="-710825" y="3011125"/>
              <a:ext cx="24300" cy="31625"/>
            </a:xfrm>
            <a:custGeom>
              <a:rect b="b" l="l" r="r" t="t"/>
              <a:pathLst>
                <a:path extrusionOk="0" h="1265" w="972">
                  <a:moveTo>
                    <a:pt x="340" y="1"/>
                  </a:moveTo>
                  <a:cubicBezTo>
                    <a:pt x="156" y="1"/>
                    <a:pt x="1" y="119"/>
                    <a:pt x="20" y="388"/>
                  </a:cubicBezTo>
                  <a:cubicBezTo>
                    <a:pt x="77" y="674"/>
                    <a:pt x="267" y="902"/>
                    <a:pt x="515" y="1055"/>
                  </a:cubicBezTo>
                  <a:cubicBezTo>
                    <a:pt x="648" y="1131"/>
                    <a:pt x="782" y="1207"/>
                    <a:pt x="915" y="1264"/>
                  </a:cubicBezTo>
                  <a:cubicBezTo>
                    <a:pt x="972" y="941"/>
                    <a:pt x="934" y="617"/>
                    <a:pt x="820" y="312"/>
                  </a:cubicBezTo>
                  <a:cubicBezTo>
                    <a:pt x="725" y="114"/>
                    <a:pt x="519" y="1"/>
                    <a:pt x="3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9"/>
            <p:cNvSpPr/>
            <p:nvPr/>
          </p:nvSpPr>
          <p:spPr>
            <a:xfrm>
              <a:off x="-825050" y="2855250"/>
              <a:ext cx="340800" cy="479475"/>
            </a:xfrm>
            <a:custGeom>
              <a:rect b="b" l="l" r="r" t="t"/>
              <a:pathLst>
                <a:path extrusionOk="0" h="19179" w="13632">
                  <a:moveTo>
                    <a:pt x="4909" y="6236"/>
                  </a:moveTo>
                  <a:cubicBezTo>
                    <a:pt x="5088" y="6236"/>
                    <a:pt x="5294" y="6349"/>
                    <a:pt x="5389" y="6547"/>
                  </a:cubicBezTo>
                  <a:cubicBezTo>
                    <a:pt x="5503" y="6852"/>
                    <a:pt x="5541" y="7176"/>
                    <a:pt x="5484" y="7499"/>
                  </a:cubicBezTo>
                  <a:lnTo>
                    <a:pt x="5484" y="7518"/>
                  </a:lnTo>
                  <a:cubicBezTo>
                    <a:pt x="5351" y="7442"/>
                    <a:pt x="5217" y="7385"/>
                    <a:pt x="5084" y="7309"/>
                  </a:cubicBezTo>
                  <a:cubicBezTo>
                    <a:pt x="4836" y="7157"/>
                    <a:pt x="4646" y="6909"/>
                    <a:pt x="4589" y="6623"/>
                  </a:cubicBezTo>
                  <a:cubicBezTo>
                    <a:pt x="4570" y="6354"/>
                    <a:pt x="4725" y="6236"/>
                    <a:pt x="4909" y="6236"/>
                  </a:cubicBezTo>
                  <a:close/>
                  <a:moveTo>
                    <a:pt x="7654" y="7290"/>
                  </a:moveTo>
                  <a:cubicBezTo>
                    <a:pt x="8320" y="7309"/>
                    <a:pt x="8511" y="7461"/>
                    <a:pt x="8187" y="7747"/>
                  </a:cubicBezTo>
                  <a:cubicBezTo>
                    <a:pt x="8135" y="7886"/>
                    <a:pt x="8019" y="7978"/>
                    <a:pt x="7868" y="7978"/>
                  </a:cubicBezTo>
                  <a:cubicBezTo>
                    <a:pt x="7854" y="7978"/>
                    <a:pt x="7840" y="7977"/>
                    <a:pt x="7825" y="7975"/>
                  </a:cubicBezTo>
                  <a:cubicBezTo>
                    <a:pt x="7697" y="8018"/>
                    <a:pt x="7558" y="8039"/>
                    <a:pt x="7416" y="8039"/>
                  </a:cubicBezTo>
                  <a:cubicBezTo>
                    <a:pt x="7369" y="8039"/>
                    <a:pt x="7321" y="8037"/>
                    <a:pt x="7273" y="8032"/>
                  </a:cubicBezTo>
                  <a:lnTo>
                    <a:pt x="7273" y="8013"/>
                  </a:lnTo>
                  <a:cubicBezTo>
                    <a:pt x="7349" y="7728"/>
                    <a:pt x="7464" y="7404"/>
                    <a:pt x="7654" y="7290"/>
                  </a:cubicBezTo>
                  <a:close/>
                  <a:moveTo>
                    <a:pt x="5769" y="8051"/>
                  </a:moveTo>
                  <a:cubicBezTo>
                    <a:pt x="6093" y="8166"/>
                    <a:pt x="6417" y="8280"/>
                    <a:pt x="6740" y="8356"/>
                  </a:cubicBezTo>
                  <a:cubicBezTo>
                    <a:pt x="6588" y="8870"/>
                    <a:pt x="6436" y="9403"/>
                    <a:pt x="6283" y="9936"/>
                  </a:cubicBezTo>
                  <a:cubicBezTo>
                    <a:pt x="5941" y="11174"/>
                    <a:pt x="5617" y="12430"/>
                    <a:pt x="5293" y="13687"/>
                  </a:cubicBezTo>
                  <a:lnTo>
                    <a:pt x="4570" y="13515"/>
                  </a:lnTo>
                  <a:lnTo>
                    <a:pt x="4265" y="13439"/>
                  </a:lnTo>
                  <a:cubicBezTo>
                    <a:pt x="4570" y="12373"/>
                    <a:pt x="4875" y="11307"/>
                    <a:pt x="5160" y="10222"/>
                  </a:cubicBezTo>
                  <a:cubicBezTo>
                    <a:pt x="5370" y="9517"/>
                    <a:pt x="5617" y="8794"/>
                    <a:pt x="5769" y="8051"/>
                  </a:cubicBezTo>
                  <a:close/>
                  <a:moveTo>
                    <a:pt x="6930" y="636"/>
                  </a:moveTo>
                  <a:cubicBezTo>
                    <a:pt x="10295" y="636"/>
                    <a:pt x="13097" y="3640"/>
                    <a:pt x="12566" y="7195"/>
                  </a:cubicBezTo>
                  <a:cubicBezTo>
                    <a:pt x="12304" y="8974"/>
                    <a:pt x="11035" y="11858"/>
                    <a:pt x="8905" y="11858"/>
                  </a:cubicBezTo>
                  <a:cubicBezTo>
                    <a:pt x="8711" y="11858"/>
                    <a:pt x="8510" y="11834"/>
                    <a:pt x="8301" y="11783"/>
                  </a:cubicBezTo>
                  <a:lnTo>
                    <a:pt x="8225" y="11783"/>
                  </a:lnTo>
                  <a:cubicBezTo>
                    <a:pt x="8185" y="11765"/>
                    <a:pt x="8143" y="11756"/>
                    <a:pt x="8101" y="11756"/>
                  </a:cubicBezTo>
                  <a:cubicBezTo>
                    <a:pt x="7965" y="11756"/>
                    <a:pt x="7836" y="11846"/>
                    <a:pt x="7806" y="11992"/>
                  </a:cubicBezTo>
                  <a:cubicBezTo>
                    <a:pt x="7673" y="12735"/>
                    <a:pt x="7445" y="13458"/>
                    <a:pt x="7178" y="14162"/>
                  </a:cubicBezTo>
                  <a:lnTo>
                    <a:pt x="7121" y="14162"/>
                  </a:lnTo>
                  <a:cubicBezTo>
                    <a:pt x="6988" y="14105"/>
                    <a:pt x="6835" y="14048"/>
                    <a:pt x="6721" y="14010"/>
                  </a:cubicBezTo>
                  <a:cubicBezTo>
                    <a:pt x="6693" y="14001"/>
                    <a:pt x="6659" y="13996"/>
                    <a:pt x="6626" y="13996"/>
                  </a:cubicBezTo>
                  <a:cubicBezTo>
                    <a:pt x="6593" y="13996"/>
                    <a:pt x="6559" y="14001"/>
                    <a:pt x="6531" y="14010"/>
                  </a:cubicBezTo>
                  <a:lnTo>
                    <a:pt x="5674" y="13801"/>
                  </a:lnTo>
                  <a:cubicBezTo>
                    <a:pt x="6036" y="12373"/>
                    <a:pt x="6398" y="10964"/>
                    <a:pt x="6816" y="9555"/>
                  </a:cubicBezTo>
                  <a:cubicBezTo>
                    <a:pt x="6931" y="9194"/>
                    <a:pt x="7045" y="8813"/>
                    <a:pt x="7159" y="8451"/>
                  </a:cubicBezTo>
                  <a:cubicBezTo>
                    <a:pt x="7233" y="8461"/>
                    <a:pt x="7309" y="8466"/>
                    <a:pt x="7387" y="8466"/>
                  </a:cubicBezTo>
                  <a:cubicBezTo>
                    <a:pt x="7609" y="8466"/>
                    <a:pt x="7842" y="8427"/>
                    <a:pt x="8054" y="8356"/>
                  </a:cubicBezTo>
                  <a:cubicBezTo>
                    <a:pt x="8530" y="8185"/>
                    <a:pt x="8930" y="7652"/>
                    <a:pt x="8663" y="7118"/>
                  </a:cubicBezTo>
                  <a:cubicBezTo>
                    <a:pt x="8540" y="6862"/>
                    <a:pt x="8302" y="6755"/>
                    <a:pt x="8051" y="6755"/>
                  </a:cubicBezTo>
                  <a:cubicBezTo>
                    <a:pt x="7836" y="6755"/>
                    <a:pt x="7612" y="6834"/>
                    <a:pt x="7445" y="6966"/>
                  </a:cubicBezTo>
                  <a:cubicBezTo>
                    <a:pt x="7159" y="7233"/>
                    <a:pt x="6969" y="7575"/>
                    <a:pt x="6893" y="7956"/>
                  </a:cubicBezTo>
                  <a:lnTo>
                    <a:pt x="6893" y="7975"/>
                  </a:lnTo>
                  <a:cubicBezTo>
                    <a:pt x="6626" y="7918"/>
                    <a:pt x="6360" y="7842"/>
                    <a:pt x="6112" y="7766"/>
                  </a:cubicBezTo>
                  <a:lnTo>
                    <a:pt x="5845" y="7671"/>
                  </a:lnTo>
                  <a:cubicBezTo>
                    <a:pt x="5865" y="7480"/>
                    <a:pt x="5865" y="7290"/>
                    <a:pt x="5884" y="7099"/>
                  </a:cubicBezTo>
                  <a:cubicBezTo>
                    <a:pt x="5884" y="6566"/>
                    <a:pt x="5674" y="5710"/>
                    <a:pt x="4970" y="5710"/>
                  </a:cubicBezTo>
                  <a:cubicBezTo>
                    <a:pt x="4456" y="5710"/>
                    <a:pt x="4151" y="6262"/>
                    <a:pt x="4208" y="6719"/>
                  </a:cubicBezTo>
                  <a:cubicBezTo>
                    <a:pt x="4265" y="7347"/>
                    <a:pt x="4875" y="7690"/>
                    <a:pt x="5427" y="7918"/>
                  </a:cubicBezTo>
                  <a:cubicBezTo>
                    <a:pt x="5331" y="8318"/>
                    <a:pt x="5198" y="8718"/>
                    <a:pt x="5103" y="9041"/>
                  </a:cubicBezTo>
                  <a:cubicBezTo>
                    <a:pt x="4703" y="10469"/>
                    <a:pt x="4303" y="11897"/>
                    <a:pt x="3904" y="13344"/>
                  </a:cubicBezTo>
                  <a:cubicBezTo>
                    <a:pt x="3542" y="13230"/>
                    <a:pt x="3180" y="13134"/>
                    <a:pt x="2818" y="13058"/>
                  </a:cubicBezTo>
                  <a:lnTo>
                    <a:pt x="3409" y="10488"/>
                  </a:lnTo>
                  <a:cubicBezTo>
                    <a:pt x="3428" y="10412"/>
                    <a:pt x="3409" y="10317"/>
                    <a:pt x="3371" y="10260"/>
                  </a:cubicBezTo>
                  <a:cubicBezTo>
                    <a:pt x="3352" y="10184"/>
                    <a:pt x="3294" y="10107"/>
                    <a:pt x="3218" y="10069"/>
                  </a:cubicBezTo>
                  <a:cubicBezTo>
                    <a:pt x="1334" y="9098"/>
                    <a:pt x="800" y="6833"/>
                    <a:pt x="1353" y="4891"/>
                  </a:cubicBezTo>
                  <a:cubicBezTo>
                    <a:pt x="1924" y="2911"/>
                    <a:pt x="3466" y="1388"/>
                    <a:pt x="5427" y="836"/>
                  </a:cubicBezTo>
                  <a:cubicBezTo>
                    <a:pt x="5934" y="700"/>
                    <a:pt x="6438" y="636"/>
                    <a:pt x="6930" y="636"/>
                  </a:cubicBezTo>
                  <a:close/>
                  <a:moveTo>
                    <a:pt x="2166" y="13663"/>
                  </a:moveTo>
                  <a:cubicBezTo>
                    <a:pt x="2214" y="13663"/>
                    <a:pt x="2266" y="13671"/>
                    <a:pt x="2323" y="13687"/>
                  </a:cubicBezTo>
                  <a:cubicBezTo>
                    <a:pt x="2457" y="13706"/>
                    <a:pt x="2590" y="13725"/>
                    <a:pt x="2742" y="13763"/>
                  </a:cubicBezTo>
                  <a:cubicBezTo>
                    <a:pt x="3256" y="13877"/>
                    <a:pt x="3770" y="14010"/>
                    <a:pt x="4284" y="14143"/>
                  </a:cubicBezTo>
                  <a:lnTo>
                    <a:pt x="7045" y="14810"/>
                  </a:lnTo>
                  <a:cubicBezTo>
                    <a:pt x="7178" y="14867"/>
                    <a:pt x="7311" y="14943"/>
                    <a:pt x="7426" y="15057"/>
                  </a:cubicBezTo>
                  <a:cubicBezTo>
                    <a:pt x="7749" y="15438"/>
                    <a:pt x="7349" y="15533"/>
                    <a:pt x="7007" y="15552"/>
                  </a:cubicBezTo>
                  <a:cubicBezTo>
                    <a:pt x="6645" y="15552"/>
                    <a:pt x="6531" y="16104"/>
                    <a:pt x="6912" y="16200"/>
                  </a:cubicBezTo>
                  <a:cubicBezTo>
                    <a:pt x="7121" y="16599"/>
                    <a:pt x="7064" y="16828"/>
                    <a:pt x="6778" y="16885"/>
                  </a:cubicBezTo>
                  <a:cubicBezTo>
                    <a:pt x="6669" y="16932"/>
                    <a:pt x="6546" y="16966"/>
                    <a:pt x="6432" y="16966"/>
                  </a:cubicBezTo>
                  <a:cubicBezTo>
                    <a:pt x="6407" y="16966"/>
                    <a:pt x="6383" y="16964"/>
                    <a:pt x="6360" y="16961"/>
                  </a:cubicBezTo>
                  <a:cubicBezTo>
                    <a:pt x="6150" y="16961"/>
                    <a:pt x="5941" y="16961"/>
                    <a:pt x="5731" y="16923"/>
                  </a:cubicBezTo>
                  <a:cubicBezTo>
                    <a:pt x="5217" y="16866"/>
                    <a:pt x="4703" y="16752"/>
                    <a:pt x="4208" y="16618"/>
                  </a:cubicBezTo>
                  <a:cubicBezTo>
                    <a:pt x="3770" y="16504"/>
                    <a:pt x="3333" y="16352"/>
                    <a:pt x="2876" y="16200"/>
                  </a:cubicBezTo>
                  <a:cubicBezTo>
                    <a:pt x="2647" y="16123"/>
                    <a:pt x="2400" y="16047"/>
                    <a:pt x="2171" y="15971"/>
                  </a:cubicBezTo>
                  <a:lnTo>
                    <a:pt x="2000" y="15895"/>
                  </a:lnTo>
                  <a:cubicBezTo>
                    <a:pt x="1600" y="15819"/>
                    <a:pt x="1581" y="15552"/>
                    <a:pt x="1962" y="15152"/>
                  </a:cubicBezTo>
                  <a:lnTo>
                    <a:pt x="1962" y="15152"/>
                  </a:lnTo>
                  <a:cubicBezTo>
                    <a:pt x="1996" y="15166"/>
                    <a:pt x="2030" y="15172"/>
                    <a:pt x="2062" y="15172"/>
                  </a:cubicBezTo>
                  <a:cubicBezTo>
                    <a:pt x="2352" y="15172"/>
                    <a:pt x="2537" y="14680"/>
                    <a:pt x="2228" y="14543"/>
                  </a:cubicBezTo>
                  <a:lnTo>
                    <a:pt x="2133" y="14505"/>
                  </a:lnTo>
                  <a:cubicBezTo>
                    <a:pt x="2000" y="14448"/>
                    <a:pt x="1790" y="14372"/>
                    <a:pt x="1752" y="14258"/>
                  </a:cubicBezTo>
                  <a:cubicBezTo>
                    <a:pt x="1800" y="13861"/>
                    <a:pt x="1927" y="13663"/>
                    <a:pt x="2166" y="13663"/>
                  </a:cubicBezTo>
                  <a:close/>
                  <a:moveTo>
                    <a:pt x="2400" y="16752"/>
                  </a:moveTo>
                  <a:cubicBezTo>
                    <a:pt x="2895" y="16923"/>
                    <a:pt x="3409" y="17094"/>
                    <a:pt x="3904" y="17228"/>
                  </a:cubicBezTo>
                  <a:cubicBezTo>
                    <a:pt x="4475" y="17399"/>
                    <a:pt x="5065" y="17532"/>
                    <a:pt x="5636" y="17627"/>
                  </a:cubicBezTo>
                  <a:cubicBezTo>
                    <a:pt x="5487" y="18303"/>
                    <a:pt x="4859" y="18518"/>
                    <a:pt x="4221" y="18518"/>
                  </a:cubicBezTo>
                  <a:cubicBezTo>
                    <a:pt x="3960" y="18518"/>
                    <a:pt x="3698" y="18482"/>
                    <a:pt x="3466" y="18427"/>
                  </a:cubicBezTo>
                  <a:cubicBezTo>
                    <a:pt x="2533" y="18198"/>
                    <a:pt x="2323" y="17551"/>
                    <a:pt x="2400" y="16752"/>
                  </a:cubicBezTo>
                  <a:close/>
                  <a:moveTo>
                    <a:pt x="7027" y="1"/>
                  </a:moveTo>
                  <a:cubicBezTo>
                    <a:pt x="4526" y="1"/>
                    <a:pt x="2027" y="1419"/>
                    <a:pt x="953" y="3977"/>
                  </a:cubicBezTo>
                  <a:cubicBezTo>
                    <a:pt x="1" y="6262"/>
                    <a:pt x="439" y="9232"/>
                    <a:pt x="2704" y="10526"/>
                  </a:cubicBezTo>
                  <a:lnTo>
                    <a:pt x="2133" y="12982"/>
                  </a:lnTo>
                  <a:cubicBezTo>
                    <a:pt x="2057" y="12982"/>
                    <a:pt x="1981" y="12982"/>
                    <a:pt x="1905" y="13001"/>
                  </a:cubicBezTo>
                  <a:cubicBezTo>
                    <a:pt x="1391" y="13058"/>
                    <a:pt x="991" y="13439"/>
                    <a:pt x="934" y="13934"/>
                  </a:cubicBezTo>
                  <a:cubicBezTo>
                    <a:pt x="915" y="14182"/>
                    <a:pt x="1010" y="14429"/>
                    <a:pt x="1181" y="14619"/>
                  </a:cubicBezTo>
                  <a:cubicBezTo>
                    <a:pt x="800" y="14886"/>
                    <a:pt x="667" y="15400"/>
                    <a:pt x="877" y="15800"/>
                  </a:cubicBezTo>
                  <a:cubicBezTo>
                    <a:pt x="1086" y="16142"/>
                    <a:pt x="1391" y="16390"/>
                    <a:pt x="1752" y="16504"/>
                  </a:cubicBezTo>
                  <a:cubicBezTo>
                    <a:pt x="1638" y="17704"/>
                    <a:pt x="1943" y="18732"/>
                    <a:pt x="3294" y="19074"/>
                  </a:cubicBezTo>
                  <a:cubicBezTo>
                    <a:pt x="3567" y="19141"/>
                    <a:pt x="3865" y="19179"/>
                    <a:pt x="4165" y="19179"/>
                  </a:cubicBezTo>
                  <a:cubicBezTo>
                    <a:pt x="5145" y="19179"/>
                    <a:pt x="6142" y="18778"/>
                    <a:pt x="6302" y="17684"/>
                  </a:cubicBezTo>
                  <a:lnTo>
                    <a:pt x="6302" y="17646"/>
                  </a:lnTo>
                  <a:cubicBezTo>
                    <a:pt x="6626" y="17646"/>
                    <a:pt x="6950" y="17570"/>
                    <a:pt x="7235" y="17418"/>
                  </a:cubicBezTo>
                  <a:cubicBezTo>
                    <a:pt x="7711" y="17151"/>
                    <a:pt x="7921" y="16599"/>
                    <a:pt x="7749" y="16085"/>
                  </a:cubicBezTo>
                  <a:cubicBezTo>
                    <a:pt x="8092" y="15990"/>
                    <a:pt x="8339" y="15666"/>
                    <a:pt x="8339" y="15305"/>
                  </a:cubicBezTo>
                  <a:cubicBezTo>
                    <a:pt x="8339" y="14943"/>
                    <a:pt x="8111" y="14657"/>
                    <a:pt x="7768" y="14448"/>
                  </a:cubicBezTo>
                  <a:cubicBezTo>
                    <a:pt x="8035" y="13801"/>
                    <a:pt x="8244" y="13153"/>
                    <a:pt x="8397" y="12468"/>
                  </a:cubicBezTo>
                  <a:cubicBezTo>
                    <a:pt x="8562" y="12495"/>
                    <a:pt x="8725" y="12508"/>
                    <a:pt x="8883" y="12508"/>
                  </a:cubicBezTo>
                  <a:cubicBezTo>
                    <a:pt x="10834" y="12508"/>
                    <a:pt x="12216" y="10537"/>
                    <a:pt x="12832" y="8794"/>
                  </a:cubicBezTo>
                  <a:cubicBezTo>
                    <a:pt x="13632" y="6604"/>
                    <a:pt x="13403" y="4129"/>
                    <a:pt x="11899" y="2302"/>
                  </a:cubicBezTo>
                  <a:cubicBezTo>
                    <a:pt x="10626" y="733"/>
                    <a:pt x="8826" y="1"/>
                    <a:pt x="7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9"/>
            <p:cNvSpPr/>
            <p:nvPr/>
          </p:nvSpPr>
          <p:spPr>
            <a:xfrm>
              <a:off x="-760725" y="3224300"/>
              <a:ext cx="99625" cy="29350"/>
            </a:xfrm>
            <a:custGeom>
              <a:rect b="b" l="l" r="r" t="t"/>
              <a:pathLst>
                <a:path extrusionOk="0" h="1174" w="3985">
                  <a:moveTo>
                    <a:pt x="280" y="0"/>
                  </a:moveTo>
                  <a:cubicBezTo>
                    <a:pt x="76" y="0"/>
                    <a:pt x="0" y="338"/>
                    <a:pt x="226" y="390"/>
                  </a:cubicBezTo>
                  <a:cubicBezTo>
                    <a:pt x="1350" y="733"/>
                    <a:pt x="2492" y="981"/>
                    <a:pt x="3634" y="1171"/>
                  </a:cubicBezTo>
                  <a:cubicBezTo>
                    <a:pt x="3646" y="1173"/>
                    <a:pt x="3657" y="1174"/>
                    <a:pt x="3669" y="1174"/>
                  </a:cubicBezTo>
                  <a:cubicBezTo>
                    <a:pt x="3892" y="1174"/>
                    <a:pt x="3984" y="826"/>
                    <a:pt x="3748" y="790"/>
                  </a:cubicBezTo>
                  <a:cubicBezTo>
                    <a:pt x="2587" y="600"/>
                    <a:pt x="1464" y="352"/>
                    <a:pt x="341" y="10"/>
                  </a:cubicBezTo>
                  <a:cubicBezTo>
                    <a:pt x="319" y="3"/>
                    <a:pt x="299"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9"/>
            <p:cNvSpPr/>
            <p:nvPr/>
          </p:nvSpPr>
          <p:spPr>
            <a:xfrm>
              <a:off x="-606100" y="2773475"/>
              <a:ext cx="25250" cy="65225"/>
            </a:xfrm>
            <a:custGeom>
              <a:rect b="b" l="l" r="r" t="t"/>
              <a:pathLst>
                <a:path extrusionOk="0" h="2609" w="1010">
                  <a:moveTo>
                    <a:pt x="667" y="0"/>
                  </a:moveTo>
                  <a:cubicBezTo>
                    <a:pt x="574" y="0"/>
                    <a:pt x="486" y="44"/>
                    <a:pt x="438" y="147"/>
                  </a:cubicBezTo>
                  <a:cubicBezTo>
                    <a:pt x="305" y="509"/>
                    <a:pt x="210" y="890"/>
                    <a:pt x="153" y="1289"/>
                  </a:cubicBezTo>
                  <a:cubicBezTo>
                    <a:pt x="57" y="1651"/>
                    <a:pt x="19" y="2032"/>
                    <a:pt x="0" y="2432"/>
                  </a:cubicBezTo>
                  <a:cubicBezTo>
                    <a:pt x="0" y="2539"/>
                    <a:pt x="90" y="2609"/>
                    <a:pt x="185" y="2609"/>
                  </a:cubicBezTo>
                  <a:cubicBezTo>
                    <a:pt x="241" y="2609"/>
                    <a:pt x="300" y="2584"/>
                    <a:pt x="343" y="2527"/>
                  </a:cubicBezTo>
                  <a:cubicBezTo>
                    <a:pt x="743" y="1860"/>
                    <a:pt x="971" y="1099"/>
                    <a:pt x="1009" y="318"/>
                  </a:cubicBezTo>
                  <a:cubicBezTo>
                    <a:pt x="1009" y="136"/>
                    <a:pt x="831" y="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9"/>
            <p:cNvSpPr/>
            <p:nvPr/>
          </p:nvSpPr>
          <p:spPr>
            <a:xfrm>
              <a:off x="-918325" y="2944200"/>
              <a:ext cx="70000" cy="25250"/>
            </a:xfrm>
            <a:custGeom>
              <a:rect b="b" l="l" r="r" t="t"/>
              <a:pathLst>
                <a:path extrusionOk="0" h="1010" w="2800">
                  <a:moveTo>
                    <a:pt x="438" y="0"/>
                  </a:moveTo>
                  <a:cubicBezTo>
                    <a:pt x="172" y="0"/>
                    <a:pt x="0" y="438"/>
                    <a:pt x="286" y="571"/>
                  </a:cubicBezTo>
                  <a:cubicBezTo>
                    <a:pt x="648" y="705"/>
                    <a:pt x="1029" y="800"/>
                    <a:pt x="1428" y="857"/>
                  </a:cubicBezTo>
                  <a:cubicBezTo>
                    <a:pt x="1790" y="952"/>
                    <a:pt x="2171" y="990"/>
                    <a:pt x="2552" y="1009"/>
                  </a:cubicBezTo>
                  <a:cubicBezTo>
                    <a:pt x="2742" y="1009"/>
                    <a:pt x="2799" y="781"/>
                    <a:pt x="2647" y="667"/>
                  </a:cubicBezTo>
                  <a:cubicBezTo>
                    <a:pt x="1980" y="267"/>
                    <a:pt x="1219" y="38"/>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9"/>
            <p:cNvSpPr/>
            <p:nvPr/>
          </p:nvSpPr>
          <p:spPr>
            <a:xfrm>
              <a:off x="-476650" y="3068425"/>
              <a:ext cx="70475" cy="25725"/>
            </a:xfrm>
            <a:custGeom>
              <a:rect b="b" l="l" r="r" t="t"/>
              <a:pathLst>
                <a:path extrusionOk="0" h="1029" w="2819">
                  <a:moveTo>
                    <a:pt x="248" y="0"/>
                  </a:moveTo>
                  <a:cubicBezTo>
                    <a:pt x="77" y="0"/>
                    <a:pt x="1" y="248"/>
                    <a:pt x="153" y="343"/>
                  </a:cubicBezTo>
                  <a:cubicBezTo>
                    <a:pt x="819" y="762"/>
                    <a:pt x="1581" y="990"/>
                    <a:pt x="2361" y="1028"/>
                  </a:cubicBezTo>
                  <a:cubicBezTo>
                    <a:pt x="2647" y="1009"/>
                    <a:pt x="2818" y="590"/>
                    <a:pt x="2533" y="457"/>
                  </a:cubicBezTo>
                  <a:cubicBezTo>
                    <a:pt x="2152" y="305"/>
                    <a:pt x="1771" y="210"/>
                    <a:pt x="1390" y="153"/>
                  </a:cubicBezTo>
                  <a:cubicBezTo>
                    <a:pt x="1010" y="76"/>
                    <a:pt x="629" y="19"/>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9"/>
            <p:cNvSpPr/>
            <p:nvPr/>
          </p:nvSpPr>
          <p:spPr>
            <a:xfrm>
              <a:off x="-799500" y="2792350"/>
              <a:ext cx="43200" cy="58125"/>
            </a:xfrm>
            <a:custGeom>
              <a:rect b="b" l="l" r="r" t="t"/>
              <a:pathLst>
                <a:path extrusionOk="0" h="2325" w="1728">
                  <a:moveTo>
                    <a:pt x="397" y="1"/>
                  </a:moveTo>
                  <a:cubicBezTo>
                    <a:pt x="205" y="1"/>
                    <a:pt x="1" y="157"/>
                    <a:pt x="83" y="363"/>
                  </a:cubicBezTo>
                  <a:cubicBezTo>
                    <a:pt x="254" y="725"/>
                    <a:pt x="445" y="1048"/>
                    <a:pt x="692" y="1372"/>
                  </a:cubicBezTo>
                  <a:cubicBezTo>
                    <a:pt x="902" y="1696"/>
                    <a:pt x="1130" y="2000"/>
                    <a:pt x="1397" y="2267"/>
                  </a:cubicBezTo>
                  <a:cubicBezTo>
                    <a:pt x="1437" y="2307"/>
                    <a:pt x="1484" y="2325"/>
                    <a:pt x="1529" y="2325"/>
                  </a:cubicBezTo>
                  <a:cubicBezTo>
                    <a:pt x="1633" y="2325"/>
                    <a:pt x="1728" y="2229"/>
                    <a:pt x="1701" y="2095"/>
                  </a:cubicBezTo>
                  <a:cubicBezTo>
                    <a:pt x="1511" y="1334"/>
                    <a:pt x="1130" y="649"/>
                    <a:pt x="597" y="77"/>
                  </a:cubicBezTo>
                  <a:cubicBezTo>
                    <a:pt x="544" y="24"/>
                    <a:pt x="47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9"/>
            <p:cNvSpPr/>
            <p:nvPr/>
          </p:nvSpPr>
          <p:spPr>
            <a:xfrm>
              <a:off x="-568575" y="3187475"/>
              <a:ext cx="43575" cy="58500"/>
            </a:xfrm>
            <a:custGeom>
              <a:rect b="b" l="l" r="r" t="t"/>
              <a:pathLst>
                <a:path extrusionOk="0" h="2340" w="1743">
                  <a:moveTo>
                    <a:pt x="218" y="1"/>
                  </a:moveTo>
                  <a:cubicBezTo>
                    <a:pt x="106" y="1"/>
                    <a:pt x="0" y="104"/>
                    <a:pt x="41" y="226"/>
                  </a:cubicBezTo>
                  <a:cubicBezTo>
                    <a:pt x="232" y="988"/>
                    <a:pt x="593" y="1692"/>
                    <a:pt x="1146" y="2263"/>
                  </a:cubicBezTo>
                  <a:cubicBezTo>
                    <a:pt x="1198" y="2316"/>
                    <a:pt x="1270" y="2339"/>
                    <a:pt x="1344" y="2339"/>
                  </a:cubicBezTo>
                  <a:cubicBezTo>
                    <a:pt x="1536" y="2339"/>
                    <a:pt x="1742" y="2179"/>
                    <a:pt x="1660" y="1959"/>
                  </a:cubicBezTo>
                  <a:cubicBezTo>
                    <a:pt x="1488" y="1616"/>
                    <a:pt x="1279" y="1273"/>
                    <a:pt x="1050" y="969"/>
                  </a:cubicBezTo>
                  <a:cubicBezTo>
                    <a:pt x="841" y="645"/>
                    <a:pt x="612" y="340"/>
                    <a:pt x="346" y="55"/>
                  </a:cubicBezTo>
                  <a:cubicBezTo>
                    <a:pt x="308" y="17"/>
                    <a:pt x="262"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9"/>
            <p:cNvSpPr/>
            <p:nvPr/>
          </p:nvSpPr>
          <p:spPr>
            <a:xfrm>
              <a:off x="-893975" y="3110200"/>
              <a:ext cx="63000" cy="40125"/>
            </a:xfrm>
            <a:custGeom>
              <a:rect b="b" l="l" r="r" t="t"/>
              <a:pathLst>
                <a:path extrusionOk="0" h="1605" w="2520">
                  <a:moveTo>
                    <a:pt x="2263" y="0"/>
                  </a:moveTo>
                  <a:cubicBezTo>
                    <a:pt x="2250" y="0"/>
                    <a:pt x="2238" y="2"/>
                    <a:pt x="2225" y="5"/>
                  </a:cubicBezTo>
                  <a:cubicBezTo>
                    <a:pt x="1463" y="176"/>
                    <a:pt x="759" y="557"/>
                    <a:pt x="169" y="1071"/>
                  </a:cubicBezTo>
                  <a:cubicBezTo>
                    <a:pt x="1" y="1256"/>
                    <a:pt x="130" y="1604"/>
                    <a:pt x="359" y="1604"/>
                  </a:cubicBezTo>
                  <a:cubicBezTo>
                    <a:pt x="389" y="1604"/>
                    <a:pt x="421" y="1598"/>
                    <a:pt x="454" y="1585"/>
                  </a:cubicBezTo>
                  <a:cubicBezTo>
                    <a:pt x="816" y="1432"/>
                    <a:pt x="1159" y="1242"/>
                    <a:pt x="1482" y="995"/>
                  </a:cubicBezTo>
                  <a:cubicBezTo>
                    <a:pt x="1806" y="804"/>
                    <a:pt x="2111" y="576"/>
                    <a:pt x="2396" y="328"/>
                  </a:cubicBezTo>
                  <a:cubicBezTo>
                    <a:pt x="2519" y="205"/>
                    <a:pt x="2415" y="0"/>
                    <a:pt x="2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9"/>
            <p:cNvSpPr/>
            <p:nvPr/>
          </p:nvSpPr>
          <p:spPr>
            <a:xfrm>
              <a:off x="-493500" y="2887575"/>
              <a:ext cx="62500" cy="40100"/>
            </a:xfrm>
            <a:custGeom>
              <a:rect b="b" l="l" r="r" t="t"/>
              <a:pathLst>
                <a:path extrusionOk="0" h="1604" w="2500">
                  <a:moveTo>
                    <a:pt x="2143" y="0"/>
                  </a:moveTo>
                  <a:cubicBezTo>
                    <a:pt x="2112" y="0"/>
                    <a:pt x="2080" y="6"/>
                    <a:pt x="2045" y="19"/>
                  </a:cubicBezTo>
                  <a:cubicBezTo>
                    <a:pt x="1684" y="171"/>
                    <a:pt x="1360" y="381"/>
                    <a:pt x="1036" y="609"/>
                  </a:cubicBezTo>
                  <a:cubicBezTo>
                    <a:pt x="713" y="799"/>
                    <a:pt x="408" y="1028"/>
                    <a:pt x="122" y="1294"/>
                  </a:cubicBezTo>
                  <a:cubicBezTo>
                    <a:pt x="0" y="1417"/>
                    <a:pt x="86" y="1604"/>
                    <a:pt x="249" y="1604"/>
                  </a:cubicBezTo>
                  <a:cubicBezTo>
                    <a:pt x="263" y="1604"/>
                    <a:pt x="278" y="1602"/>
                    <a:pt x="294" y="1599"/>
                  </a:cubicBezTo>
                  <a:cubicBezTo>
                    <a:pt x="1055" y="1428"/>
                    <a:pt x="1760" y="1066"/>
                    <a:pt x="2331" y="533"/>
                  </a:cubicBezTo>
                  <a:cubicBezTo>
                    <a:pt x="2500" y="364"/>
                    <a:pt x="2384" y="0"/>
                    <a:pt x="2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7" name="Google Shape;2987;p69"/>
          <p:cNvGrpSpPr/>
          <p:nvPr/>
        </p:nvGrpSpPr>
        <p:grpSpPr>
          <a:xfrm>
            <a:off x="5222175" y="1773945"/>
            <a:ext cx="972614" cy="872147"/>
            <a:chOff x="-4000075" y="3052725"/>
            <a:chExt cx="364125" cy="326500"/>
          </a:xfrm>
        </p:grpSpPr>
        <p:sp>
          <p:nvSpPr>
            <p:cNvPr id="2988" name="Google Shape;2988;p69"/>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9"/>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9"/>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9"/>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9"/>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993" name="Google Shape;2993;p69"/>
          <p:cNvPicPr preferRelativeResize="0"/>
          <p:nvPr/>
        </p:nvPicPr>
        <p:blipFill>
          <a:blip r:embed="rId4">
            <a:alphaModFix/>
          </a:blip>
          <a:stretch>
            <a:fillRect/>
          </a:stretch>
        </p:blipFill>
        <p:spPr>
          <a:xfrm rot="-5400000">
            <a:off x="6456553" y="2232938"/>
            <a:ext cx="672086" cy="677634"/>
          </a:xfrm>
          <a:prstGeom prst="rect">
            <a:avLst/>
          </a:prstGeom>
          <a:noFill/>
          <a:ln>
            <a:noFill/>
          </a:ln>
        </p:spPr>
      </p:pic>
      <p:pic>
        <p:nvPicPr>
          <p:cNvPr id="2994" name="Google Shape;2994;p69"/>
          <p:cNvPicPr preferRelativeResize="0"/>
          <p:nvPr/>
        </p:nvPicPr>
        <p:blipFill>
          <a:blip r:embed="rId4">
            <a:alphaModFix/>
          </a:blip>
          <a:stretch>
            <a:fillRect/>
          </a:stretch>
        </p:blipFill>
        <p:spPr>
          <a:xfrm>
            <a:off x="7766927" y="899027"/>
            <a:ext cx="527826" cy="532190"/>
          </a:xfrm>
          <a:prstGeom prst="rect">
            <a:avLst/>
          </a:prstGeom>
          <a:noFill/>
          <a:ln>
            <a:noFill/>
          </a:ln>
        </p:spPr>
      </p:pic>
      <p:pic>
        <p:nvPicPr>
          <p:cNvPr id="2995" name="Google Shape;2995;p69"/>
          <p:cNvPicPr preferRelativeResize="0"/>
          <p:nvPr/>
        </p:nvPicPr>
        <p:blipFill>
          <a:blip r:embed="rId4">
            <a:alphaModFix/>
          </a:blip>
          <a:stretch>
            <a:fillRect/>
          </a:stretch>
        </p:blipFill>
        <p:spPr>
          <a:xfrm rot="-5400000">
            <a:off x="6010700" y="1039936"/>
            <a:ext cx="441247" cy="444889"/>
          </a:xfrm>
          <a:prstGeom prst="rect">
            <a:avLst/>
          </a:prstGeom>
          <a:noFill/>
          <a:ln>
            <a:noFill/>
          </a:ln>
        </p:spPr>
      </p:pic>
      <p:sp>
        <p:nvSpPr>
          <p:cNvPr id="2996" name="Google Shape;2996;p69"/>
          <p:cNvSpPr/>
          <p:nvPr/>
        </p:nvSpPr>
        <p:spPr>
          <a:xfrm>
            <a:off x="1416814" y="3755440"/>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7" name="Google Shape;2997;p69"/>
          <p:cNvGrpSpPr/>
          <p:nvPr/>
        </p:nvGrpSpPr>
        <p:grpSpPr>
          <a:xfrm>
            <a:off x="2087923" y="3755440"/>
            <a:ext cx="407432" cy="407391"/>
            <a:chOff x="812101" y="2571761"/>
            <a:chExt cx="417066" cy="417024"/>
          </a:xfrm>
        </p:grpSpPr>
        <p:sp>
          <p:nvSpPr>
            <p:cNvPr id="2998" name="Google Shape;2998;p6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69"/>
          <p:cNvSpPr/>
          <p:nvPr/>
        </p:nvSpPr>
        <p:spPr>
          <a:xfrm>
            <a:off x="2759081" y="3792190"/>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3" name="Google Shape;3003;p69"/>
          <p:cNvGrpSpPr/>
          <p:nvPr/>
        </p:nvGrpSpPr>
        <p:grpSpPr>
          <a:xfrm>
            <a:off x="3432208" y="3759548"/>
            <a:ext cx="399178" cy="399178"/>
            <a:chOff x="2038375" y="3798025"/>
            <a:chExt cx="841792" cy="841792"/>
          </a:xfrm>
        </p:grpSpPr>
        <p:sp>
          <p:nvSpPr>
            <p:cNvPr id="3004" name="Google Shape;3004;p69"/>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9"/>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9" name="Shape 3009"/>
        <p:cNvGrpSpPr/>
        <p:nvPr/>
      </p:nvGrpSpPr>
      <p:grpSpPr>
        <a:xfrm>
          <a:off x="0" y="0"/>
          <a:ext cx="0" cy="0"/>
          <a:chOff x="0" y="0"/>
          <a:chExt cx="0" cy="0"/>
        </a:xfrm>
      </p:grpSpPr>
      <p:sp>
        <p:nvSpPr>
          <p:cNvPr id="3010" name="Google Shape;3010;p70"/>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a:t>
            </a:r>
            <a:r>
              <a:rPr lang="en"/>
              <a:t>resources</a:t>
            </a:r>
            <a:endParaRPr/>
          </a:p>
        </p:txBody>
      </p:sp>
      <p:sp>
        <p:nvSpPr>
          <p:cNvPr id="3011" name="Google Shape;3011;p70"/>
          <p:cNvSpPr txBox="1"/>
          <p:nvPr/>
        </p:nvSpPr>
        <p:spPr>
          <a:xfrm>
            <a:off x="721050" y="1194000"/>
            <a:ext cx="7701900" cy="853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Here’s an assortment of alternative resources whose style </a:t>
            </a:r>
            <a:r>
              <a:rPr b="1" lang="en" sz="1500">
                <a:solidFill>
                  <a:schemeClr val="dk2"/>
                </a:solidFill>
                <a:latin typeface="Cabin"/>
                <a:ea typeface="Cabin"/>
                <a:cs typeface="Cabin"/>
                <a:sym typeface="Cabin"/>
              </a:rPr>
              <a:t>fits</a:t>
            </a:r>
            <a:r>
              <a:rPr lang="en" sz="1500">
                <a:solidFill>
                  <a:schemeClr val="dk2"/>
                </a:solidFill>
                <a:latin typeface="Cabin"/>
                <a:ea typeface="Cabin"/>
                <a:cs typeface="Cabin"/>
                <a:sym typeface="Cabin"/>
              </a:rPr>
              <a:t> the one of this template:</a:t>
            </a:r>
            <a:endParaRPr sz="1500">
              <a:solidFill>
                <a:schemeClr val="dk2"/>
              </a:solidFill>
              <a:latin typeface="Cabin"/>
              <a:ea typeface="Cabin"/>
              <a:cs typeface="Cabin"/>
              <a:sym typeface="Cabin"/>
            </a:endParaRPr>
          </a:p>
          <a:p>
            <a:pPr indent="-323850" lvl="0" marL="457200" marR="50800" rtl="0" algn="l">
              <a:lnSpc>
                <a:spcPct val="115000"/>
              </a:lnSpc>
              <a:spcBef>
                <a:spcPts val="1000"/>
              </a:spcBef>
              <a:spcAft>
                <a:spcPts val="0"/>
              </a:spcAft>
              <a:buClr>
                <a:schemeClr val="dk2"/>
              </a:buClr>
              <a:buSzPts val="1500"/>
              <a:buFont typeface="Cabin"/>
              <a:buChar char="●"/>
            </a:pPr>
            <a:r>
              <a:rPr lang="en" sz="1500">
                <a:solidFill>
                  <a:schemeClr val="dk2"/>
                </a:solidFill>
                <a:uFill>
                  <a:noFill/>
                </a:uFill>
                <a:latin typeface="Cabin"/>
                <a:ea typeface="Cabin"/>
                <a:cs typeface="Cabin"/>
                <a:sym typeface="Cabin"/>
                <a:hlinkClick r:id="rId3">
                  <a:extLst>
                    <a:ext uri="{A12FA001-AC4F-418D-AE19-62706E023703}">
                      <ahyp:hlinkClr val="tx"/>
                    </a:ext>
                  </a:extLst>
                </a:hlinkClick>
              </a:rPr>
              <a:t>Drawn set of bullet journal elements</a:t>
            </a:r>
            <a:endParaRPr sz="1500">
              <a:solidFill>
                <a:schemeClr val="dk2"/>
              </a:solidFill>
              <a:latin typeface="Cabin"/>
              <a:ea typeface="Cabin"/>
              <a:cs typeface="Cabin"/>
              <a:sym typeface="Cabin"/>
            </a:endParaRPr>
          </a:p>
        </p:txBody>
      </p:sp>
      <p:grpSp>
        <p:nvGrpSpPr>
          <p:cNvPr id="3012" name="Google Shape;3012;p70"/>
          <p:cNvGrpSpPr/>
          <p:nvPr/>
        </p:nvGrpSpPr>
        <p:grpSpPr>
          <a:xfrm>
            <a:off x="4298975" y="2608738"/>
            <a:ext cx="1863850" cy="995000"/>
            <a:chOff x="-3168625" y="2321050"/>
            <a:chExt cx="1863850" cy="995000"/>
          </a:xfrm>
        </p:grpSpPr>
        <p:sp>
          <p:nvSpPr>
            <p:cNvPr id="3013" name="Google Shape;3013;p70"/>
            <p:cNvSpPr/>
            <p:nvPr/>
          </p:nvSpPr>
          <p:spPr>
            <a:xfrm>
              <a:off x="-3055225" y="2399325"/>
              <a:ext cx="1641200" cy="829375"/>
            </a:xfrm>
            <a:custGeom>
              <a:rect b="b" l="l" r="r" t="t"/>
              <a:pathLst>
                <a:path extrusionOk="0" h="33175" w="65648">
                  <a:moveTo>
                    <a:pt x="5433" y="0"/>
                  </a:moveTo>
                  <a:cubicBezTo>
                    <a:pt x="2505" y="0"/>
                    <a:pt x="631" y="110"/>
                    <a:pt x="568" y="407"/>
                  </a:cubicBezTo>
                  <a:cubicBezTo>
                    <a:pt x="334" y="1474"/>
                    <a:pt x="1" y="32330"/>
                    <a:pt x="568" y="32730"/>
                  </a:cubicBezTo>
                  <a:cubicBezTo>
                    <a:pt x="867" y="32973"/>
                    <a:pt x="21277" y="33175"/>
                    <a:pt x="39142" y="33175"/>
                  </a:cubicBezTo>
                  <a:cubicBezTo>
                    <a:pt x="53100" y="33175"/>
                    <a:pt x="65504" y="33052"/>
                    <a:pt x="65548" y="32730"/>
                  </a:cubicBezTo>
                  <a:cubicBezTo>
                    <a:pt x="65648" y="32030"/>
                    <a:pt x="64647" y="907"/>
                    <a:pt x="64113" y="540"/>
                  </a:cubicBezTo>
                  <a:cubicBezTo>
                    <a:pt x="64016" y="473"/>
                    <a:pt x="63444" y="446"/>
                    <a:pt x="62505" y="446"/>
                  </a:cubicBezTo>
                  <a:cubicBezTo>
                    <a:pt x="58588" y="446"/>
                    <a:pt x="48285" y="916"/>
                    <a:pt x="39381" y="916"/>
                  </a:cubicBezTo>
                  <a:cubicBezTo>
                    <a:pt x="38710" y="916"/>
                    <a:pt x="38046" y="913"/>
                    <a:pt x="37394" y="907"/>
                  </a:cubicBezTo>
                  <a:cubicBezTo>
                    <a:pt x="29060" y="810"/>
                    <a:pt x="13373" y="0"/>
                    <a:pt x="5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3064400" y="2387575"/>
              <a:ext cx="1662050" cy="851700"/>
            </a:xfrm>
            <a:custGeom>
              <a:rect b="b" l="l" r="r" t="t"/>
              <a:pathLst>
                <a:path extrusionOk="0" h="34068" w="66482">
                  <a:moveTo>
                    <a:pt x="64282" y="1398"/>
                  </a:moveTo>
                  <a:lnTo>
                    <a:pt x="64282" y="1398"/>
                  </a:lnTo>
                  <a:cubicBezTo>
                    <a:pt x="64293" y="1401"/>
                    <a:pt x="64303" y="1406"/>
                    <a:pt x="64313" y="1411"/>
                  </a:cubicBezTo>
                  <a:cubicBezTo>
                    <a:pt x="64302" y="1408"/>
                    <a:pt x="64292" y="1403"/>
                    <a:pt x="64282" y="1398"/>
                  </a:cubicBezTo>
                  <a:close/>
                  <a:moveTo>
                    <a:pt x="65482" y="33149"/>
                  </a:moveTo>
                  <a:lnTo>
                    <a:pt x="65482" y="33149"/>
                  </a:lnTo>
                  <a:cubicBezTo>
                    <a:pt x="65482" y="33155"/>
                    <a:pt x="65481" y="33161"/>
                    <a:pt x="65481" y="33167"/>
                  </a:cubicBezTo>
                  <a:cubicBezTo>
                    <a:pt x="65481" y="33161"/>
                    <a:pt x="65481" y="33155"/>
                    <a:pt x="65482" y="33149"/>
                  </a:cubicBezTo>
                  <a:close/>
                  <a:moveTo>
                    <a:pt x="5248" y="888"/>
                  </a:moveTo>
                  <a:cubicBezTo>
                    <a:pt x="5800" y="888"/>
                    <a:pt x="6353" y="896"/>
                    <a:pt x="6906" y="910"/>
                  </a:cubicBezTo>
                  <a:cubicBezTo>
                    <a:pt x="10875" y="910"/>
                    <a:pt x="14811" y="1077"/>
                    <a:pt x="18814" y="1210"/>
                  </a:cubicBezTo>
                  <a:cubicBezTo>
                    <a:pt x="26370" y="1467"/>
                    <a:pt x="33949" y="1772"/>
                    <a:pt x="41532" y="1772"/>
                  </a:cubicBezTo>
                  <a:cubicBezTo>
                    <a:pt x="42821" y="1772"/>
                    <a:pt x="44111" y="1764"/>
                    <a:pt x="45400" y="1744"/>
                  </a:cubicBezTo>
                  <a:cubicBezTo>
                    <a:pt x="50337" y="1677"/>
                    <a:pt x="55274" y="1477"/>
                    <a:pt x="60210" y="1377"/>
                  </a:cubicBezTo>
                  <a:cubicBezTo>
                    <a:pt x="60981" y="1357"/>
                    <a:pt x="61763" y="1324"/>
                    <a:pt x="62543" y="1324"/>
                  </a:cubicBezTo>
                  <a:cubicBezTo>
                    <a:pt x="63047" y="1324"/>
                    <a:pt x="63549" y="1338"/>
                    <a:pt x="64047" y="1377"/>
                  </a:cubicBezTo>
                  <a:cubicBezTo>
                    <a:pt x="64085" y="1377"/>
                    <a:pt x="64124" y="1377"/>
                    <a:pt x="64161" y="1379"/>
                  </a:cubicBezTo>
                  <a:lnTo>
                    <a:pt x="64161" y="1379"/>
                  </a:lnTo>
                  <a:cubicBezTo>
                    <a:pt x="64190" y="1578"/>
                    <a:pt x="64218" y="1773"/>
                    <a:pt x="64247" y="1944"/>
                  </a:cubicBezTo>
                  <a:cubicBezTo>
                    <a:pt x="64847" y="7582"/>
                    <a:pt x="64880" y="13319"/>
                    <a:pt x="65114" y="18990"/>
                  </a:cubicBezTo>
                  <a:cubicBezTo>
                    <a:pt x="65214" y="22159"/>
                    <a:pt x="65314" y="25294"/>
                    <a:pt x="65414" y="28463"/>
                  </a:cubicBezTo>
                  <a:cubicBezTo>
                    <a:pt x="65446" y="29945"/>
                    <a:pt x="65567" y="31428"/>
                    <a:pt x="65495" y="32910"/>
                  </a:cubicBezTo>
                  <a:lnTo>
                    <a:pt x="65495" y="32910"/>
                  </a:lnTo>
                  <a:lnTo>
                    <a:pt x="65214" y="32933"/>
                  </a:lnTo>
                  <a:cubicBezTo>
                    <a:pt x="64647" y="32967"/>
                    <a:pt x="64080" y="33000"/>
                    <a:pt x="63546" y="33000"/>
                  </a:cubicBezTo>
                  <a:cubicBezTo>
                    <a:pt x="61578" y="33100"/>
                    <a:pt x="59643" y="33100"/>
                    <a:pt x="57709" y="33133"/>
                  </a:cubicBezTo>
                  <a:cubicBezTo>
                    <a:pt x="51881" y="33224"/>
                    <a:pt x="46061" y="33260"/>
                    <a:pt x="40244" y="33260"/>
                  </a:cubicBezTo>
                  <a:cubicBezTo>
                    <a:pt x="33175" y="33260"/>
                    <a:pt x="26111" y="33207"/>
                    <a:pt x="19048" y="33133"/>
                  </a:cubicBezTo>
                  <a:cubicBezTo>
                    <a:pt x="14044" y="33100"/>
                    <a:pt x="9041" y="33067"/>
                    <a:pt x="4037" y="32967"/>
                  </a:cubicBezTo>
                  <a:cubicBezTo>
                    <a:pt x="3107" y="32936"/>
                    <a:pt x="2149" y="32962"/>
                    <a:pt x="1215" y="32859"/>
                  </a:cubicBezTo>
                  <a:lnTo>
                    <a:pt x="1215" y="32859"/>
                  </a:lnTo>
                  <a:cubicBezTo>
                    <a:pt x="1189" y="32682"/>
                    <a:pt x="1168" y="32518"/>
                    <a:pt x="1168" y="32333"/>
                  </a:cubicBezTo>
                  <a:cubicBezTo>
                    <a:pt x="1102" y="31432"/>
                    <a:pt x="1102" y="30531"/>
                    <a:pt x="1068" y="29597"/>
                  </a:cubicBezTo>
                  <a:cubicBezTo>
                    <a:pt x="935" y="23927"/>
                    <a:pt x="1002" y="18256"/>
                    <a:pt x="1068" y="12552"/>
                  </a:cubicBezTo>
                  <a:cubicBezTo>
                    <a:pt x="1102" y="9917"/>
                    <a:pt x="1135" y="7315"/>
                    <a:pt x="1168" y="4680"/>
                  </a:cubicBezTo>
                  <a:cubicBezTo>
                    <a:pt x="1200" y="3622"/>
                    <a:pt x="1140" y="2010"/>
                    <a:pt x="1283" y="1116"/>
                  </a:cubicBezTo>
                  <a:lnTo>
                    <a:pt x="1283" y="1116"/>
                  </a:lnTo>
                  <a:cubicBezTo>
                    <a:pt x="1298" y="1095"/>
                    <a:pt x="1311" y="1071"/>
                    <a:pt x="1322" y="1046"/>
                  </a:cubicBezTo>
                  <a:lnTo>
                    <a:pt x="1322" y="1046"/>
                  </a:lnTo>
                  <a:cubicBezTo>
                    <a:pt x="1290" y="1128"/>
                    <a:pt x="1277" y="1157"/>
                    <a:pt x="1293" y="1157"/>
                  </a:cubicBezTo>
                  <a:cubicBezTo>
                    <a:pt x="1319" y="1157"/>
                    <a:pt x="1420" y="1083"/>
                    <a:pt x="1635" y="1044"/>
                  </a:cubicBezTo>
                  <a:cubicBezTo>
                    <a:pt x="2069" y="1010"/>
                    <a:pt x="2469" y="944"/>
                    <a:pt x="2903" y="944"/>
                  </a:cubicBezTo>
                  <a:cubicBezTo>
                    <a:pt x="3685" y="905"/>
                    <a:pt x="4466" y="888"/>
                    <a:pt x="5248" y="888"/>
                  </a:cubicBezTo>
                  <a:close/>
                  <a:moveTo>
                    <a:pt x="5384" y="0"/>
                  </a:moveTo>
                  <a:cubicBezTo>
                    <a:pt x="4155" y="0"/>
                    <a:pt x="2931" y="40"/>
                    <a:pt x="1735" y="176"/>
                  </a:cubicBezTo>
                  <a:cubicBezTo>
                    <a:pt x="1415" y="230"/>
                    <a:pt x="923" y="262"/>
                    <a:pt x="655" y="529"/>
                  </a:cubicBezTo>
                  <a:lnTo>
                    <a:pt x="655" y="529"/>
                  </a:lnTo>
                  <a:cubicBezTo>
                    <a:pt x="580" y="577"/>
                    <a:pt x="523" y="658"/>
                    <a:pt x="501" y="777"/>
                  </a:cubicBezTo>
                  <a:cubicBezTo>
                    <a:pt x="501" y="777"/>
                    <a:pt x="501" y="777"/>
                    <a:pt x="501" y="777"/>
                  </a:cubicBezTo>
                  <a:lnTo>
                    <a:pt x="501" y="777"/>
                  </a:lnTo>
                  <a:cubicBezTo>
                    <a:pt x="486" y="820"/>
                    <a:pt x="479" y="861"/>
                    <a:pt x="479" y="900"/>
                  </a:cubicBezTo>
                  <a:lnTo>
                    <a:pt x="479" y="900"/>
                  </a:lnTo>
                  <a:cubicBezTo>
                    <a:pt x="242" y="2303"/>
                    <a:pt x="367" y="3853"/>
                    <a:pt x="334" y="5247"/>
                  </a:cubicBezTo>
                  <a:cubicBezTo>
                    <a:pt x="268" y="8382"/>
                    <a:pt x="234" y="11518"/>
                    <a:pt x="201" y="14653"/>
                  </a:cubicBezTo>
                  <a:cubicBezTo>
                    <a:pt x="168" y="20458"/>
                    <a:pt x="1" y="26328"/>
                    <a:pt x="334" y="32099"/>
                  </a:cubicBezTo>
                  <a:cubicBezTo>
                    <a:pt x="401" y="32967"/>
                    <a:pt x="334" y="33634"/>
                    <a:pt x="1335" y="33700"/>
                  </a:cubicBezTo>
                  <a:cubicBezTo>
                    <a:pt x="2569" y="33767"/>
                    <a:pt x="3837" y="33800"/>
                    <a:pt x="5071" y="33800"/>
                  </a:cubicBezTo>
                  <a:cubicBezTo>
                    <a:pt x="10375" y="33934"/>
                    <a:pt x="15645" y="33967"/>
                    <a:pt x="20949" y="34001"/>
                  </a:cubicBezTo>
                  <a:cubicBezTo>
                    <a:pt x="27304" y="34034"/>
                    <a:pt x="33667" y="34067"/>
                    <a:pt x="40025" y="34067"/>
                  </a:cubicBezTo>
                  <a:cubicBezTo>
                    <a:pt x="46384" y="34067"/>
                    <a:pt x="52738" y="34034"/>
                    <a:pt x="59076" y="33934"/>
                  </a:cubicBezTo>
                  <a:cubicBezTo>
                    <a:pt x="60811" y="33901"/>
                    <a:pt x="62545" y="33867"/>
                    <a:pt x="64280" y="33800"/>
                  </a:cubicBezTo>
                  <a:cubicBezTo>
                    <a:pt x="64345" y="33796"/>
                    <a:pt x="64425" y="33795"/>
                    <a:pt x="64516" y="33795"/>
                  </a:cubicBezTo>
                  <a:cubicBezTo>
                    <a:pt x="64590" y="33795"/>
                    <a:pt x="64671" y="33796"/>
                    <a:pt x="64756" y="33796"/>
                  </a:cubicBezTo>
                  <a:cubicBezTo>
                    <a:pt x="65377" y="33796"/>
                    <a:pt x="66230" y="33762"/>
                    <a:pt x="66281" y="33200"/>
                  </a:cubicBezTo>
                  <a:cubicBezTo>
                    <a:pt x="66482" y="31766"/>
                    <a:pt x="66248" y="30198"/>
                    <a:pt x="66215" y="28764"/>
                  </a:cubicBezTo>
                  <a:cubicBezTo>
                    <a:pt x="66148" y="25628"/>
                    <a:pt x="66048" y="22526"/>
                    <a:pt x="65915" y="19390"/>
                  </a:cubicBezTo>
                  <a:cubicBezTo>
                    <a:pt x="65714" y="13653"/>
                    <a:pt x="65614" y="7849"/>
                    <a:pt x="65047" y="2111"/>
                  </a:cubicBezTo>
                  <a:cubicBezTo>
                    <a:pt x="65014" y="1744"/>
                    <a:pt x="65047" y="1110"/>
                    <a:pt x="64814" y="810"/>
                  </a:cubicBezTo>
                  <a:cubicBezTo>
                    <a:pt x="64610" y="532"/>
                    <a:pt x="64159" y="470"/>
                    <a:pt x="63713" y="470"/>
                  </a:cubicBezTo>
                  <a:cubicBezTo>
                    <a:pt x="63356" y="470"/>
                    <a:pt x="63001" y="510"/>
                    <a:pt x="62779" y="510"/>
                  </a:cubicBezTo>
                  <a:cubicBezTo>
                    <a:pt x="58509" y="510"/>
                    <a:pt x="54273" y="710"/>
                    <a:pt x="50037" y="810"/>
                  </a:cubicBezTo>
                  <a:cubicBezTo>
                    <a:pt x="47280" y="880"/>
                    <a:pt x="44524" y="911"/>
                    <a:pt x="41767" y="911"/>
                  </a:cubicBezTo>
                  <a:cubicBezTo>
                    <a:pt x="35350" y="911"/>
                    <a:pt x="28934" y="743"/>
                    <a:pt x="22517" y="510"/>
                  </a:cubicBezTo>
                  <a:cubicBezTo>
                    <a:pt x="18281" y="343"/>
                    <a:pt x="14044" y="210"/>
                    <a:pt x="9808" y="76"/>
                  </a:cubicBezTo>
                  <a:cubicBezTo>
                    <a:pt x="8350" y="58"/>
                    <a:pt x="6863" y="0"/>
                    <a:pt x="5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0"/>
            <p:cNvSpPr/>
            <p:nvPr/>
          </p:nvSpPr>
          <p:spPr>
            <a:xfrm>
              <a:off x="-2997675" y="2453675"/>
              <a:ext cx="1544450" cy="725800"/>
            </a:xfrm>
            <a:custGeom>
              <a:rect b="b" l="l" r="r" t="t"/>
              <a:pathLst>
                <a:path extrusionOk="0" h="29032" w="61778">
                  <a:moveTo>
                    <a:pt x="2564" y="1"/>
                  </a:moveTo>
                  <a:cubicBezTo>
                    <a:pt x="1414" y="1"/>
                    <a:pt x="658" y="40"/>
                    <a:pt x="434" y="134"/>
                  </a:cubicBezTo>
                  <a:cubicBezTo>
                    <a:pt x="0" y="334"/>
                    <a:pt x="367" y="28154"/>
                    <a:pt x="434" y="28388"/>
                  </a:cubicBezTo>
                  <a:cubicBezTo>
                    <a:pt x="516" y="28552"/>
                    <a:pt x="41214" y="29031"/>
                    <a:pt x="56014" y="29031"/>
                  </a:cubicBezTo>
                  <a:cubicBezTo>
                    <a:pt x="59238" y="29031"/>
                    <a:pt x="61233" y="29009"/>
                    <a:pt x="61311" y="28955"/>
                  </a:cubicBezTo>
                  <a:cubicBezTo>
                    <a:pt x="61778" y="28655"/>
                    <a:pt x="60312" y="134"/>
                    <a:pt x="59944" y="134"/>
                  </a:cubicBezTo>
                  <a:cubicBezTo>
                    <a:pt x="59944" y="134"/>
                    <a:pt x="59943" y="134"/>
                    <a:pt x="59943" y="134"/>
                  </a:cubicBezTo>
                  <a:cubicBezTo>
                    <a:pt x="59591" y="166"/>
                    <a:pt x="42206" y="905"/>
                    <a:pt x="31609" y="905"/>
                  </a:cubicBezTo>
                  <a:cubicBezTo>
                    <a:pt x="31167" y="905"/>
                    <a:pt x="30738" y="904"/>
                    <a:pt x="30322" y="901"/>
                  </a:cubicBezTo>
                  <a:cubicBezTo>
                    <a:pt x="21783" y="847"/>
                    <a:pt x="7912" y="1"/>
                    <a:pt x="2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0"/>
            <p:cNvSpPr/>
            <p:nvPr/>
          </p:nvSpPr>
          <p:spPr>
            <a:xfrm>
              <a:off x="-3001025" y="2444825"/>
              <a:ext cx="1548650" cy="744425"/>
            </a:xfrm>
            <a:custGeom>
              <a:rect b="b" l="l" r="r" t="t"/>
              <a:pathLst>
                <a:path extrusionOk="0" h="29777" w="61946">
                  <a:moveTo>
                    <a:pt x="788" y="791"/>
                  </a:moveTo>
                  <a:cubicBezTo>
                    <a:pt x="773" y="800"/>
                    <a:pt x="755" y="810"/>
                    <a:pt x="735" y="822"/>
                  </a:cubicBezTo>
                  <a:cubicBezTo>
                    <a:pt x="742" y="815"/>
                    <a:pt x="749" y="809"/>
                    <a:pt x="755" y="802"/>
                  </a:cubicBezTo>
                  <a:lnTo>
                    <a:pt x="755" y="802"/>
                  </a:lnTo>
                  <a:cubicBezTo>
                    <a:pt x="766" y="799"/>
                    <a:pt x="777" y="795"/>
                    <a:pt x="788" y="791"/>
                  </a:cubicBezTo>
                  <a:close/>
                  <a:moveTo>
                    <a:pt x="1838" y="659"/>
                  </a:moveTo>
                  <a:cubicBezTo>
                    <a:pt x="2290" y="659"/>
                    <a:pt x="2750" y="704"/>
                    <a:pt x="3137" y="722"/>
                  </a:cubicBezTo>
                  <a:cubicBezTo>
                    <a:pt x="4838" y="722"/>
                    <a:pt x="6539" y="788"/>
                    <a:pt x="8240" y="855"/>
                  </a:cubicBezTo>
                  <a:cubicBezTo>
                    <a:pt x="12877" y="1022"/>
                    <a:pt x="17547" y="1222"/>
                    <a:pt x="22183" y="1422"/>
                  </a:cubicBezTo>
                  <a:cubicBezTo>
                    <a:pt x="25532" y="1533"/>
                    <a:pt x="28881" y="1581"/>
                    <a:pt x="32229" y="1581"/>
                  </a:cubicBezTo>
                  <a:cubicBezTo>
                    <a:pt x="37921" y="1581"/>
                    <a:pt x="43612" y="1444"/>
                    <a:pt x="49303" y="1255"/>
                  </a:cubicBezTo>
                  <a:cubicBezTo>
                    <a:pt x="52572" y="1155"/>
                    <a:pt x="55841" y="1022"/>
                    <a:pt x="59110" y="889"/>
                  </a:cubicBezTo>
                  <a:lnTo>
                    <a:pt x="59839" y="859"/>
                  </a:lnTo>
                  <a:lnTo>
                    <a:pt x="59839" y="859"/>
                  </a:lnTo>
                  <a:cubicBezTo>
                    <a:pt x="59841" y="869"/>
                    <a:pt x="59842" y="878"/>
                    <a:pt x="59844" y="889"/>
                  </a:cubicBezTo>
                  <a:cubicBezTo>
                    <a:pt x="59944" y="1622"/>
                    <a:pt x="59977" y="2356"/>
                    <a:pt x="60044" y="3090"/>
                  </a:cubicBezTo>
                  <a:cubicBezTo>
                    <a:pt x="60544" y="9328"/>
                    <a:pt x="60811" y="15599"/>
                    <a:pt x="61078" y="21870"/>
                  </a:cubicBezTo>
                  <a:cubicBezTo>
                    <a:pt x="61145" y="24139"/>
                    <a:pt x="61278" y="26407"/>
                    <a:pt x="61211" y="28675"/>
                  </a:cubicBezTo>
                  <a:cubicBezTo>
                    <a:pt x="61211" y="28803"/>
                    <a:pt x="61211" y="28932"/>
                    <a:pt x="61196" y="29075"/>
                  </a:cubicBezTo>
                  <a:lnTo>
                    <a:pt x="61196" y="29075"/>
                  </a:lnTo>
                  <a:cubicBezTo>
                    <a:pt x="60812" y="29075"/>
                    <a:pt x="60428" y="29077"/>
                    <a:pt x="60044" y="29109"/>
                  </a:cubicBezTo>
                  <a:cubicBezTo>
                    <a:pt x="58754" y="29119"/>
                    <a:pt x="57462" y="29123"/>
                    <a:pt x="56168" y="29123"/>
                  </a:cubicBezTo>
                  <a:cubicBezTo>
                    <a:pt x="53045" y="29123"/>
                    <a:pt x="49915" y="29099"/>
                    <a:pt x="46801" y="29075"/>
                  </a:cubicBezTo>
                  <a:cubicBezTo>
                    <a:pt x="33959" y="29009"/>
                    <a:pt x="21116" y="28842"/>
                    <a:pt x="8307" y="28675"/>
                  </a:cubicBezTo>
                  <a:cubicBezTo>
                    <a:pt x="6406" y="28642"/>
                    <a:pt x="4504" y="28608"/>
                    <a:pt x="2569" y="28542"/>
                  </a:cubicBezTo>
                  <a:cubicBezTo>
                    <a:pt x="2069" y="28542"/>
                    <a:pt x="1569" y="28508"/>
                    <a:pt x="1068" y="28508"/>
                  </a:cubicBezTo>
                  <a:lnTo>
                    <a:pt x="896" y="28508"/>
                  </a:lnTo>
                  <a:cubicBezTo>
                    <a:pt x="669" y="23382"/>
                    <a:pt x="735" y="18223"/>
                    <a:pt x="701" y="13097"/>
                  </a:cubicBezTo>
                  <a:lnTo>
                    <a:pt x="701" y="4691"/>
                  </a:lnTo>
                  <a:cubicBezTo>
                    <a:pt x="701" y="3757"/>
                    <a:pt x="735" y="2823"/>
                    <a:pt x="768" y="1923"/>
                  </a:cubicBezTo>
                  <a:cubicBezTo>
                    <a:pt x="768" y="1622"/>
                    <a:pt x="802" y="1322"/>
                    <a:pt x="802" y="1055"/>
                  </a:cubicBezTo>
                  <a:cubicBezTo>
                    <a:pt x="820" y="891"/>
                    <a:pt x="868" y="797"/>
                    <a:pt x="870" y="767"/>
                  </a:cubicBezTo>
                  <a:lnTo>
                    <a:pt x="870" y="767"/>
                  </a:lnTo>
                  <a:cubicBezTo>
                    <a:pt x="1164" y="684"/>
                    <a:pt x="1499" y="659"/>
                    <a:pt x="1838" y="659"/>
                  </a:cubicBezTo>
                  <a:close/>
                  <a:moveTo>
                    <a:pt x="2122" y="1"/>
                  </a:moveTo>
                  <a:cubicBezTo>
                    <a:pt x="1600" y="1"/>
                    <a:pt x="1094" y="41"/>
                    <a:pt x="663" y="177"/>
                  </a:cubicBezTo>
                  <a:lnTo>
                    <a:pt x="663" y="177"/>
                  </a:lnTo>
                  <a:cubicBezTo>
                    <a:pt x="639" y="169"/>
                    <a:pt x="614" y="164"/>
                    <a:pt x="588" y="164"/>
                  </a:cubicBezTo>
                  <a:cubicBezTo>
                    <a:pt x="538" y="164"/>
                    <a:pt x="486" y="181"/>
                    <a:pt x="435" y="221"/>
                  </a:cubicBezTo>
                  <a:cubicBezTo>
                    <a:pt x="101" y="455"/>
                    <a:pt x="168" y="1055"/>
                    <a:pt x="168" y="1422"/>
                  </a:cubicBezTo>
                  <a:cubicBezTo>
                    <a:pt x="101" y="2390"/>
                    <a:pt x="101" y="3357"/>
                    <a:pt x="68" y="4324"/>
                  </a:cubicBezTo>
                  <a:cubicBezTo>
                    <a:pt x="34" y="7427"/>
                    <a:pt x="34" y="10595"/>
                    <a:pt x="68" y="13698"/>
                  </a:cubicBezTo>
                  <a:cubicBezTo>
                    <a:pt x="101" y="18701"/>
                    <a:pt x="1" y="23705"/>
                    <a:pt x="268" y="28708"/>
                  </a:cubicBezTo>
                  <a:cubicBezTo>
                    <a:pt x="289" y="29094"/>
                    <a:pt x="821" y="29163"/>
                    <a:pt x="1304" y="29163"/>
                  </a:cubicBezTo>
                  <a:cubicBezTo>
                    <a:pt x="1572" y="29163"/>
                    <a:pt x="1826" y="29142"/>
                    <a:pt x="1969" y="29142"/>
                  </a:cubicBezTo>
                  <a:cubicBezTo>
                    <a:pt x="3704" y="29175"/>
                    <a:pt x="5438" y="29209"/>
                    <a:pt x="7173" y="29242"/>
                  </a:cubicBezTo>
                  <a:cubicBezTo>
                    <a:pt x="13110" y="29342"/>
                    <a:pt x="19048" y="29442"/>
                    <a:pt x="24952" y="29476"/>
                  </a:cubicBezTo>
                  <a:cubicBezTo>
                    <a:pt x="34293" y="29584"/>
                    <a:pt x="43612" y="29736"/>
                    <a:pt x="52944" y="29736"/>
                  </a:cubicBezTo>
                  <a:cubicBezTo>
                    <a:pt x="55110" y="29736"/>
                    <a:pt x="57276" y="29728"/>
                    <a:pt x="59443" y="29709"/>
                  </a:cubicBezTo>
                  <a:cubicBezTo>
                    <a:pt x="59695" y="29709"/>
                    <a:pt x="60207" y="29777"/>
                    <a:pt x="60690" y="29777"/>
                  </a:cubicBezTo>
                  <a:cubicBezTo>
                    <a:pt x="61103" y="29777"/>
                    <a:pt x="61494" y="29727"/>
                    <a:pt x="61678" y="29542"/>
                  </a:cubicBezTo>
                  <a:cubicBezTo>
                    <a:pt x="61945" y="29309"/>
                    <a:pt x="61845" y="28575"/>
                    <a:pt x="61845" y="28275"/>
                  </a:cubicBezTo>
                  <a:cubicBezTo>
                    <a:pt x="61845" y="27274"/>
                    <a:pt x="61845" y="26240"/>
                    <a:pt x="61778" y="25239"/>
                  </a:cubicBezTo>
                  <a:cubicBezTo>
                    <a:pt x="61612" y="18835"/>
                    <a:pt x="61278" y="12430"/>
                    <a:pt x="60878" y="6026"/>
                  </a:cubicBezTo>
                  <a:cubicBezTo>
                    <a:pt x="60811" y="4224"/>
                    <a:pt x="60678" y="2390"/>
                    <a:pt x="60411" y="588"/>
                  </a:cubicBezTo>
                  <a:cubicBezTo>
                    <a:pt x="60365" y="294"/>
                    <a:pt x="60197" y="230"/>
                    <a:pt x="59968" y="230"/>
                  </a:cubicBezTo>
                  <a:cubicBezTo>
                    <a:pt x="59860" y="230"/>
                    <a:pt x="59738" y="244"/>
                    <a:pt x="59610" y="255"/>
                  </a:cubicBezTo>
                  <a:cubicBezTo>
                    <a:pt x="58543" y="288"/>
                    <a:pt x="57475" y="321"/>
                    <a:pt x="56375" y="388"/>
                  </a:cubicBezTo>
                  <a:cubicBezTo>
                    <a:pt x="48518" y="693"/>
                    <a:pt x="40606" y="997"/>
                    <a:pt x="32715" y="997"/>
                  </a:cubicBezTo>
                  <a:cubicBezTo>
                    <a:pt x="31962" y="997"/>
                    <a:pt x="31209" y="994"/>
                    <a:pt x="30456" y="989"/>
                  </a:cubicBezTo>
                  <a:cubicBezTo>
                    <a:pt x="24352" y="955"/>
                    <a:pt x="18214" y="622"/>
                    <a:pt x="12110" y="355"/>
                  </a:cubicBezTo>
                  <a:cubicBezTo>
                    <a:pt x="9541" y="255"/>
                    <a:pt x="6939" y="155"/>
                    <a:pt x="4337" y="88"/>
                  </a:cubicBezTo>
                  <a:cubicBezTo>
                    <a:pt x="3689" y="88"/>
                    <a:pt x="2889" y="1"/>
                    <a:pt x="2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3166925" y="3000725"/>
              <a:ext cx="380250" cy="310275"/>
            </a:xfrm>
            <a:custGeom>
              <a:rect b="b" l="l" r="r" t="t"/>
              <a:pathLst>
                <a:path extrusionOk="0" h="12411" w="15210">
                  <a:moveTo>
                    <a:pt x="1592" y="1"/>
                  </a:moveTo>
                  <a:cubicBezTo>
                    <a:pt x="1087" y="1"/>
                    <a:pt x="0" y="2937"/>
                    <a:pt x="199" y="2970"/>
                  </a:cubicBezTo>
                  <a:cubicBezTo>
                    <a:pt x="432" y="3036"/>
                    <a:pt x="12787" y="12410"/>
                    <a:pt x="13171" y="12410"/>
                  </a:cubicBezTo>
                  <a:cubicBezTo>
                    <a:pt x="13173" y="12410"/>
                    <a:pt x="13174" y="12410"/>
                    <a:pt x="13175" y="12410"/>
                  </a:cubicBezTo>
                  <a:cubicBezTo>
                    <a:pt x="13442" y="12343"/>
                    <a:pt x="15210" y="10175"/>
                    <a:pt x="15110" y="9875"/>
                  </a:cubicBezTo>
                  <a:cubicBezTo>
                    <a:pt x="15043" y="9575"/>
                    <a:pt x="2467" y="35"/>
                    <a:pt x="1600" y="1"/>
                  </a:cubicBezTo>
                  <a:cubicBezTo>
                    <a:pt x="1597" y="1"/>
                    <a:pt x="1594" y="1"/>
                    <a:pt x="15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a:off x="-3168625" y="2994850"/>
              <a:ext cx="387800" cy="321200"/>
            </a:xfrm>
            <a:custGeom>
              <a:rect b="b" l="l" r="r" t="t"/>
              <a:pathLst>
                <a:path extrusionOk="0" h="12848" w="15512">
                  <a:moveTo>
                    <a:pt x="1706" y="442"/>
                  </a:moveTo>
                  <a:cubicBezTo>
                    <a:pt x="2401" y="567"/>
                    <a:pt x="3279" y="1410"/>
                    <a:pt x="3836" y="1771"/>
                  </a:cubicBezTo>
                  <a:cubicBezTo>
                    <a:pt x="5171" y="2705"/>
                    <a:pt x="6471" y="3639"/>
                    <a:pt x="7772" y="4606"/>
                  </a:cubicBezTo>
                  <a:cubicBezTo>
                    <a:pt x="10107" y="6341"/>
                    <a:pt x="12476" y="8042"/>
                    <a:pt x="14677" y="9910"/>
                  </a:cubicBezTo>
                  <a:cubicBezTo>
                    <a:pt x="15011" y="10177"/>
                    <a:pt x="15011" y="10110"/>
                    <a:pt x="14777" y="10477"/>
                  </a:cubicBezTo>
                  <a:cubicBezTo>
                    <a:pt x="14379" y="11207"/>
                    <a:pt x="13848" y="11872"/>
                    <a:pt x="13185" y="12437"/>
                  </a:cubicBezTo>
                  <a:lnTo>
                    <a:pt x="13185" y="12437"/>
                  </a:lnTo>
                  <a:cubicBezTo>
                    <a:pt x="13248" y="12366"/>
                    <a:pt x="12870" y="12207"/>
                    <a:pt x="12709" y="12078"/>
                  </a:cubicBezTo>
                  <a:cubicBezTo>
                    <a:pt x="12276" y="11778"/>
                    <a:pt x="11809" y="11478"/>
                    <a:pt x="11375" y="11144"/>
                  </a:cubicBezTo>
                  <a:cubicBezTo>
                    <a:pt x="8740" y="9243"/>
                    <a:pt x="6138" y="7275"/>
                    <a:pt x="3503" y="5340"/>
                  </a:cubicBezTo>
                  <a:cubicBezTo>
                    <a:pt x="2569" y="4639"/>
                    <a:pt x="1635" y="3939"/>
                    <a:pt x="701" y="3238"/>
                  </a:cubicBezTo>
                  <a:lnTo>
                    <a:pt x="434" y="3072"/>
                  </a:lnTo>
                  <a:cubicBezTo>
                    <a:pt x="434" y="3064"/>
                    <a:pt x="432" y="3058"/>
                    <a:pt x="429" y="3053"/>
                  </a:cubicBezTo>
                  <a:lnTo>
                    <a:pt x="429" y="3053"/>
                  </a:lnTo>
                  <a:cubicBezTo>
                    <a:pt x="517" y="3053"/>
                    <a:pt x="477" y="2907"/>
                    <a:pt x="534" y="2738"/>
                  </a:cubicBezTo>
                  <a:cubicBezTo>
                    <a:pt x="665" y="2278"/>
                    <a:pt x="1119" y="592"/>
                    <a:pt x="1706" y="442"/>
                  </a:cubicBezTo>
                  <a:close/>
                  <a:moveTo>
                    <a:pt x="1640" y="1"/>
                  </a:moveTo>
                  <a:cubicBezTo>
                    <a:pt x="1581" y="1"/>
                    <a:pt x="1537" y="25"/>
                    <a:pt x="1509" y="63"/>
                  </a:cubicBezTo>
                  <a:lnTo>
                    <a:pt x="1509" y="63"/>
                  </a:lnTo>
                  <a:cubicBezTo>
                    <a:pt x="718" y="360"/>
                    <a:pt x="98" y="2365"/>
                    <a:pt x="34" y="3072"/>
                  </a:cubicBezTo>
                  <a:cubicBezTo>
                    <a:pt x="0" y="3505"/>
                    <a:pt x="801" y="3839"/>
                    <a:pt x="1101" y="4072"/>
                  </a:cubicBezTo>
                  <a:cubicBezTo>
                    <a:pt x="3603" y="5907"/>
                    <a:pt x="6038" y="7775"/>
                    <a:pt x="8540" y="9576"/>
                  </a:cubicBezTo>
                  <a:cubicBezTo>
                    <a:pt x="9674" y="10410"/>
                    <a:pt x="10808" y="11244"/>
                    <a:pt x="11975" y="12078"/>
                  </a:cubicBezTo>
                  <a:cubicBezTo>
                    <a:pt x="12239" y="12283"/>
                    <a:pt x="12810" y="12847"/>
                    <a:pt x="13217" y="12847"/>
                  </a:cubicBezTo>
                  <a:cubicBezTo>
                    <a:pt x="13274" y="12847"/>
                    <a:pt x="13327" y="12836"/>
                    <a:pt x="13376" y="12812"/>
                  </a:cubicBezTo>
                  <a:cubicBezTo>
                    <a:pt x="13810" y="12612"/>
                    <a:pt x="14277" y="11878"/>
                    <a:pt x="14577" y="11478"/>
                  </a:cubicBezTo>
                  <a:cubicBezTo>
                    <a:pt x="14811" y="11177"/>
                    <a:pt x="15511" y="10477"/>
                    <a:pt x="15378" y="10043"/>
                  </a:cubicBezTo>
                  <a:cubicBezTo>
                    <a:pt x="15278" y="9610"/>
                    <a:pt x="14310" y="9076"/>
                    <a:pt x="13977" y="8809"/>
                  </a:cubicBezTo>
                  <a:cubicBezTo>
                    <a:pt x="11608" y="6941"/>
                    <a:pt x="9207" y="5140"/>
                    <a:pt x="6772" y="3372"/>
                  </a:cubicBezTo>
                  <a:cubicBezTo>
                    <a:pt x="5671" y="2571"/>
                    <a:pt x="4537" y="1771"/>
                    <a:pt x="3403" y="1003"/>
                  </a:cubicBezTo>
                  <a:cubicBezTo>
                    <a:pt x="2902" y="670"/>
                    <a:pt x="2268" y="103"/>
                    <a:pt x="1668" y="3"/>
                  </a:cubicBezTo>
                  <a:cubicBezTo>
                    <a:pt x="1658" y="1"/>
                    <a:pt x="1649" y="1"/>
                    <a:pt x="16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a:off x="-1690875" y="2326925"/>
              <a:ext cx="380250" cy="310250"/>
            </a:xfrm>
            <a:custGeom>
              <a:rect b="b" l="l" r="r" t="t"/>
              <a:pathLst>
                <a:path extrusionOk="0" h="12410" w="15210">
                  <a:moveTo>
                    <a:pt x="1592" y="0"/>
                  </a:moveTo>
                  <a:cubicBezTo>
                    <a:pt x="1087" y="0"/>
                    <a:pt x="0" y="2903"/>
                    <a:pt x="199" y="2969"/>
                  </a:cubicBezTo>
                  <a:cubicBezTo>
                    <a:pt x="432" y="3036"/>
                    <a:pt x="12787" y="12410"/>
                    <a:pt x="13172" y="12410"/>
                  </a:cubicBezTo>
                  <a:cubicBezTo>
                    <a:pt x="13173" y="12410"/>
                    <a:pt x="13174" y="12410"/>
                    <a:pt x="13175" y="12409"/>
                  </a:cubicBezTo>
                  <a:cubicBezTo>
                    <a:pt x="13442" y="12343"/>
                    <a:pt x="15210" y="10141"/>
                    <a:pt x="15110" y="9874"/>
                  </a:cubicBezTo>
                  <a:cubicBezTo>
                    <a:pt x="15043" y="9574"/>
                    <a:pt x="2467" y="34"/>
                    <a:pt x="1600" y="1"/>
                  </a:cubicBezTo>
                  <a:cubicBezTo>
                    <a:pt x="1597" y="0"/>
                    <a:pt x="1595" y="0"/>
                    <a:pt x="15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1692575" y="2321050"/>
              <a:ext cx="387800" cy="321175"/>
            </a:xfrm>
            <a:custGeom>
              <a:rect b="b" l="l" r="r" t="t"/>
              <a:pathLst>
                <a:path extrusionOk="0" h="12847" w="15512">
                  <a:moveTo>
                    <a:pt x="1710" y="409"/>
                  </a:moveTo>
                  <a:lnTo>
                    <a:pt x="1710" y="409"/>
                  </a:lnTo>
                  <a:cubicBezTo>
                    <a:pt x="2404" y="538"/>
                    <a:pt x="3281" y="1410"/>
                    <a:pt x="3836" y="1770"/>
                  </a:cubicBezTo>
                  <a:cubicBezTo>
                    <a:pt x="5171" y="2671"/>
                    <a:pt x="6472" y="3638"/>
                    <a:pt x="7773" y="4605"/>
                  </a:cubicBezTo>
                  <a:cubicBezTo>
                    <a:pt x="10108" y="6307"/>
                    <a:pt x="12476" y="8041"/>
                    <a:pt x="14711" y="9909"/>
                  </a:cubicBezTo>
                  <a:cubicBezTo>
                    <a:pt x="15044" y="10176"/>
                    <a:pt x="15011" y="10076"/>
                    <a:pt x="14811" y="10443"/>
                  </a:cubicBezTo>
                  <a:cubicBezTo>
                    <a:pt x="14381" y="11204"/>
                    <a:pt x="13852" y="11867"/>
                    <a:pt x="13192" y="12399"/>
                  </a:cubicBezTo>
                  <a:lnTo>
                    <a:pt x="13192" y="12399"/>
                  </a:lnTo>
                  <a:cubicBezTo>
                    <a:pt x="13209" y="12344"/>
                    <a:pt x="12862" y="12169"/>
                    <a:pt x="12709" y="12077"/>
                  </a:cubicBezTo>
                  <a:cubicBezTo>
                    <a:pt x="12276" y="11777"/>
                    <a:pt x="11842" y="11444"/>
                    <a:pt x="11375" y="11143"/>
                  </a:cubicBezTo>
                  <a:cubicBezTo>
                    <a:pt x="8740" y="9242"/>
                    <a:pt x="6138" y="7274"/>
                    <a:pt x="3536" y="5306"/>
                  </a:cubicBezTo>
                  <a:cubicBezTo>
                    <a:pt x="2602" y="4639"/>
                    <a:pt x="1668" y="3938"/>
                    <a:pt x="701" y="3238"/>
                  </a:cubicBezTo>
                  <a:lnTo>
                    <a:pt x="434" y="3038"/>
                  </a:lnTo>
                  <a:lnTo>
                    <a:pt x="401" y="3004"/>
                  </a:lnTo>
                  <a:lnTo>
                    <a:pt x="401" y="3004"/>
                  </a:lnTo>
                  <a:cubicBezTo>
                    <a:pt x="425" y="3023"/>
                    <a:pt x="444" y="3031"/>
                    <a:pt x="459" y="3031"/>
                  </a:cubicBezTo>
                  <a:cubicBezTo>
                    <a:pt x="524" y="3031"/>
                    <a:pt x="507" y="2867"/>
                    <a:pt x="534" y="2704"/>
                  </a:cubicBezTo>
                  <a:cubicBezTo>
                    <a:pt x="666" y="2244"/>
                    <a:pt x="1153" y="585"/>
                    <a:pt x="1710" y="409"/>
                  </a:cubicBezTo>
                  <a:close/>
                  <a:moveTo>
                    <a:pt x="1638" y="0"/>
                  </a:moveTo>
                  <a:cubicBezTo>
                    <a:pt x="1578" y="0"/>
                    <a:pt x="1534" y="24"/>
                    <a:pt x="1506" y="60"/>
                  </a:cubicBezTo>
                  <a:lnTo>
                    <a:pt x="1506" y="60"/>
                  </a:lnTo>
                  <a:cubicBezTo>
                    <a:pt x="717" y="334"/>
                    <a:pt x="98" y="2364"/>
                    <a:pt x="34" y="3038"/>
                  </a:cubicBezTo>
                  <a:cubicBezTo>
                    <a:pt x="0" y="3471"/>
                    <a:pt x="801" y="3838"/>
                    <a:pt x="1101" y="4038"/>
                  </a:cubicBezTo>
                  <a:cubicBezTo>
                    <a:pt x="3603" y="5873"/>
                    <a:pt x="6071" y="7741"/>
                    <a:pt x="8540" y="9576"/>
                  </a:cubicBezTo>
                  <a:cubicBezTo>
                    <a:pt x="9674" y="10409"/>
                    <a:pt x="10808" y="11243"/>
                    <a:pt x="11976" y="12077"/>
                  </a:cubicBezTo>
                  <a:cubicBezTo>
                    <a:pt x="12239" y="12282"/>
                    <a:pt x="12811" y="12847"/>
                    <a:pt x="13240" y="12847"/>
                  </a:cubicBezTo>
                  <a:cubicBezTo>
                    <a:pt x="13300" y="12847"/>
                    <a:pt x="13357" y="12836"/>
                    <a:pt x="13410" y="12811"/>
                  </a:cubicBezTo>
                  <a:cubicBezTo>
                    <a:pt x="13810" y="12611"/>
                    <a:pt x="14311" y="11877"/>
                    <a:pt x="14611" y="11477"/>
                  </a:cubicBezTo>
                  <a:cubicBezTo>
                    <a:pt x="14811" y="11177"/>
                    <a:pt x="15511" y="10476"/>
                    <a:pt x="15411" y="10043"/>
                  </a:cubicBezTo>
                  <a:cubicBezTo>
                    <a:pt x="15278" y="9609"/>
                    <a:pt x="14311" y="9075"/>
                    <a:pt x="13977" y="8775"/>
                  </a:cubicBezTo>
                  <a:cubicBezTo>
                    <a:pt x="11609" y="6940"/>
                    <a:pt x="9207" y="5139"/>
                    <a:pt x="6805" y="3371"/>
                  </a:cubicBezTo>
                  <a:cubicBezTo>
                    <a:pt x="5671" y="2537"/>
                    <a:pt x="4570" y="1737"/>
                    <a:pt x="3403" y="969"/>
                  </a:cubicBezTo>
                  <a:cubicBezTo>
                    <a:pt x="2936" y="636"/>
                    <a:pt x="2269" y="69"/>
                    <a:pt x="1668" y="2"/>
                  </a:cubicBezTo>
                  <a:cubicBezTo>
                    <a:pt x="1658" y="1"/>
                    <a:pt x="1647" y="0"/>
                    <a:pt x="16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70"/>
          <p:cNvGrpSpPr/>
          <p:nvPr/>
        </p:nvGrpSpPr>
        <p:grpSpPr>
          <a:xfrm>
            <a:off x="907425" y="2187550"/>
            <a:ext cx="1286800" cy="415375"/>
            <a:chOff x="-4869025" y="3592625"/>
            <a:chExt cx="1286800" cy="415375"/>
          </a:xfrm>
        </p:grpSpPr>
        <p:sp>
          <p:nvSpPr>
            <p:cNvPr id="3022" name="Google Shape;3022;p70"/>
            <p:cNvSpPr/>
            <p:nvPr/>
          </p:nvSpPr>
          <p:spPr>
            <a:xfrm>
              <a:off x="-4869025" y="3592775"/>
              <a:ext cx="1286800" cy="415225"/>
            </a:xfrm>
            <a:custGeom>
              <a:rect b="b" l="l" r="r" t="t"/>
              <a:pathLst>
                <a:path extrusionOk="0" h="16609" w="51472">
                  <a:moveTo>
                    <a:pt x="1068" y="3798"/>
                  </a:moveTo>
                  <a:lnTo>
                    <a:pt x="1068" y="3798"/>
                  </a:lnTo>
                  <a:cubicBezTo>
                    <a:pt x="1053" y="3804"/>
                    <a:pt x="1042" y="3807"/>
                    <a:pt x="1039" y="3807"/>
                  </a:cubicBezTo>
                  <a:cubicBezTo>
                    <a:pt x="1036" y="3807"/>
                    <a:pt x="1043" y="3803"/>
                    <a:pt x="1068" y="3798"/>
                  </a:cubicBezTo>
                  <a:close/>
                  <a:moveTo>
                    <a:pt x="2258" y="11774"/>
                  </a:moveTo>
                  <a:cubicBezTo>
                    <a:pt x="2284" y="11789"/>
                    <a:pt x="2314" y="11811"/>
                    <a:pt x="2336" y="11845"/>
                  </a:cubicBezTo>
                  <a:lnTo>
                    <a:pt x="2258" y="11774"/>
                  </a:lnTo>
                  <a:close/>
                  <a:moveTo>
                    <a:pt x="40884" y="976"/>
                  </a:moveTo>
                  <a:cubicBezTo>
                    <a:pt x="41011" y="1054"/>
                    <a:pt x="41137" y="1136"/>
                    <a:pt x="41264" y="1237"/>
                  </a:cubicBezTo>
                  <a:cubicBezTo>
                    <a:pt x="41931" y="1671"/>
                    <a:pt x="42565" y="2171"/>
                    <a:pt x="43198" y="2671"/>
                  </a:cubicBezTo>
                  <a:cubicBezTo>
                    <a:pt x="43661" y="3072"/>
                    <a:pt x="44151" y="3444"/>
                    <a:pt x="44618" y="3841"/>
                  </a:cubicBezTo>
                  <a:lnTo>
                    <a:pt x="44618" y="3841"/>
                  </a:lnTo>
                  <a:cubicBezTo>
                    <a:pt x="44642" y="3887"/>
                    <a:pt x="44680" y="3932"/>
                    <a:pt x="44733" y="3972"/>
                  </a:cubicBezTo>
                  <a:cubicBezTo>
                    <a:pt x="45967" y="4973"/>
                    <a:pt x="47201" y="6007"/>
                    <a:pt x="48369" y="7108"/>
                  </a:cubicBezTo>
                  <a:cubicBezTo>
                    <a:pt x="48836" y="7508"/>
                    <a:pt x="49269" y="7942"/>
                    <a:pt x="49703" y="8342"/>
                  </a:cubicBezTo>
                  <a:cubicBezTo>
                    <a:pt x="49903" y="8542"/>
                    <a:pt x="50070" y="8709"/>
                    <a:pt x="50237" y="8909"/>
                  </a:cubicBezTo>
                  <a:cubicBezTo>
                    <a:pt x="50325" y="8997"/>
                    <a:pt x="50357" y="9104"/>
                    <a:pt x="50378" y="9141"/>
                  </a:cubicBezTo>
                  <a:lnTo>
                    <a:pt x="50378" y="9141"/>
                  </a:lnTo>
                  <a:cubicBezTo>
                    <a:pt x="50179" y="9460"/>
                    <a:pt x="49568" y="9940"/>
                    <a:pt x="49336" y="10143"/>
                  </a:cubicBezTo>
                  <a:cubicBezTo>
                    <a:pt x="48636" y="10811"/>
                    <a:pt x="47902" y="11411"/>
                    <a:pt x="47135" y="12045"/>
                  </a:cubicBezTo>
                  <a:cubicBezTo>
                    <a:pt x="45700" y="13246"/>
                    <a:pt x="44199" y="14413"/>
                    <a:pt x="42631" y="15481"/>
                  </a:cubicBezTo>
                  <a:cubicBezTo>
                    <a:pt x="42512" y="15576"/>
                    <a:pt x="42393" y="15654"/>
                    <a:pt x="42274" y="15728"/>
                  </a:cubicBezTo>
                  <a:lnTo>
                    <a:pt x="42274" y="15728"/>
                  </a:lnTo>
                  <a:lnTo>
                    <a:pt x="41764" y="15314"/>
                  </a:lnTo>
                  <a:cubicBezTo>
                    <a:pt x="41397" y="15014"/>
                    <a:pt x="41230" y="14980"/>
                    <a:pt x="41197" y="14547"/>
                  </a:cubicBezTo>
                  <a:cubicBezTo>
                    <a:pt x="41197" y="13846"/>
                    <a:pt x="41297" y="13112"/>
                    <a:pt x="41297" y="12412"/>
                  </a:cubicBezTo>
                  <a:cubicBezTo>
                    <a:pt x="41297" y="12178"/>
                    <a:pt x="41130" y="12011"/>
                    <a:pt x="40897" y="12011"/>
                  </a:cubicBezTo>
                  <a:cubicBezTo>
                    <a:pt x="36794" y="11978"/>
                    <a:pt x="32691" y="11974"/>
                    <a:pt x="28589" y="11974"/>
                  </a:cubicBezTo>
                  <a:cubicBezTo>
                    <a:pt x="27417" y="11974"/>
                    <a:pt x="26246" y="11975"/>
                    <a:pt x="25074" y="11975"/>
                  </a:cubicBezTo>
                  <a:cubicBezTo>
                    <a:pt x="18044" y="11975"/>
                    <a:pt x="11018" y="11964"/>
                    <a:pt x="4004" y="11811"/>
                  </a:cubicBezTo>
                  <a:cubicBezTo>
                    <a:pt x="3403" y="11811"/>
                    <a:pt x="2803" y="11811"/>
                    <a:pt x="2236" y="11745"/>
                  </a:cubicBezTo>
                  <a:cubicBezTo>
                    <a:pt x="2232" y="11745"/>
                    <a:pt x="2229" y="11745"/>
                    <a:pt x="2225" y="11745"/>
                  </a:cubicBezTo>
                  <a:lnTo>
                    <a:pt x="2225" y="11745"/>
                  </a:lnTo>
                  <a:lnTo>
                    <a:pt x="1635" y="11211"/>
                  </a:lnTo>
                  <a:cubicBezTo>
                    <a:pt x="1168" y="10844"/>
                    <a:pt x="1168" y="10811"/>
                    <a:pt x="1102" y="10177"/>
                  </a:cubicBezTo>
                  <a:cubicBezTo>
                    <a:pt x="935" y="8542"/>
                    <a:pt x="935" y="6908"/>
                    <a:pt x="1035" y="5240"/>
                  </a:cubicBezTo>
                  <a:cubicBezTo>
                    <a:pt x="1035" y="4754"/>
                    <a:pt x="1090" y="4267"/>
                    <a:pt x="1176" y="3781"/>
                  </a:cubicBezTo>
                  <a:lnTo>
                    <a:pt x="1176" y="3781"/>
                  </a:lnTo>
                  <a:cubicBezTo>
                    <a:pt x="1202" y="3778"/>
                    <a:pt x="1233" y="3775"/>
                    <a:pt x="1269" y="3772"/>
                  </a:cubicBezTo>
                  <a:cubicBezTo>
                    <a:pt x="2798" y="3687"/>
                    <a:pt x="4335" y="3656"/>
                    <a:pt x="5873" y="3656"/>
                  </a:cubicBezTo>
                  <a:cubicBezTo>
                    <a:pt x="9131" y="3656"/>
                    <a:pt x="12395" y="3794"/>
                    <a:pt x="15612" y="3839"/>
                  </a:cubicBezTo>
                  <a:cubicBezTo>
                    <a:pt x="22050" y="3906"/>
                    <a:pt x="28521" y="4006"/>
                    <a:pt x="34993" y="4106"/>
                  </a:cubicBezTo>
                  <a:cubicBezTo>
                    <a:pt x="36627" y="4139"/>
                    <a:pt x="38262" y="4172"/>
                    <a:pt x="39929" y="4172"/>
                  </a:cubicBezTo>
                  <a:cubicBezTo>
                    <a:pt x="40563" y="4172"/>
                    <a:pt x="40697" y="3839"/>
                    <a:pt x="40763" y="3205"/>
                  </a:cubicBezTo>
                  <a:cubicBezTo>
                    <a:pt x="40828" y="2463"/>
                    <a:pt x="40768" y="1690"/>
                    <a:pt x="40884" y="976"/>
                  </a:cubicBezTo>
                  <a:close/>
                  <a:moveTo>
                    <a:pt x="40689" y="1"/>
                  </a:moveTo>
                  <a:cubicBezTo>
                    <a:pt x="40597" y="1"/>
                    <a:pt x="40509" y="22"/>
                    <a:pt x="40430" y="70"/>
                  </a:cubicBezTo>
                  <a:cubicBezTo>
                    <a:pt x="39996" y="303"/>
                    <a:pt x="39996" y="1037"/>
                    <a:pt x="39996" y="1437"/>
                  </a:cubicBezTo>
                  <a:cubicBezTo>
                    <a:pt x="39996" y="1837"/>
                    <a:pt x="39963" y="2238"/>
                    <a:pt x="39963" y="2671"/>
                  </a:cubicBezTo>
                  <a:cubicBezTo>
                    <a:pt x="39963" y="2838"/>
                    <a:pt x="39963" y="3005"/>
                    <a:pt x="39929" y="3205"/>
                  </a:cubicBezTo>
                  <a:cubicBezTo>
                    <a:pt x="39924" y="3268"/>
                    <a:pt x="39917" y="3316"/>
                    <a:pt x="39911" y="3351"/>
                  </a:cubicBezTo>
                  <a:lnTo>
                    <a:pt x="39911" y="3351"/>
                  </a:lnTo>
                  <a:cubicBezTo>
                    <a:pt x="39688" y="3358"/>
                    <a:pt x="39465" y="3361"/>
                    <a:pt x="39241" y="3361"/>
                  </a:cubicBezTo>
                  <a:cubicBezTo>
                    <a:pt x="38282" y="3361"/>
                    <a:pt x="37319" y="3305"/>
                    <a:pt x="36394" y="3305"/>
                  </a:cubicBezTo>
                  <a:cubicBezTo>
                    <a:pt x="30156" y="3205"/>
                    <a:pt x="23918" y="3105"/>
                    <a:pt x="17680" y="3005"/>
                  </a:cubicBezTo>
                  <a:cubicBezTo>
                    <a:pt x="13840" y="2956"/>
                    <a:pt x="9999" y="2855"/>
                    <a:pt x="6158" y="2855"/>
                  </a:cubicBezTo>
                  <a:cubicBezTo>
                    <a:pt x="4729" y="2855"/>
                    <a:pt x="3299" y="2869"/>
                    <a:pt x="1869" y="2905"/>
                  </a:cubicBezTo>
                  <a:cubicBezTo>
                    <a:pt x="1777" y="2897"/>
                    <a:pt x="1685" y="2892"/>
                    <a:pt x="1594" y="2892"/>
                  </a:cubicBezTo>
                  <a:cubicBezTo>
                    <a:pt x="1319" y="2892"/>
                    <a:pt x="1043" y="2930"/>
                    <a:pt x="768" y="3005"/>
                  </a:cubicBezTo>
                  <a:cubicBezTo>
                    <a:pt x="1" y="3305"/>
                    <a:pt x="201" y="5207"/>
                    <a:pt x="168" y="5840"/>
                  </a:cubicBezTo>
                  <a:cubicBezTo>
                    <a:pt x="101" y="7408"/>
                    <a:pt x="134" y="9009"/>
                    <a:pt x="301" y="10577"/>
                  </a:cubicBezTo>
                  <a:cubicBezTo>
                    <a:pt x="468" y="11444"/>
                    <a:pt x="1068" y="12178"/>
                    <a:pt x="1869" y="12545"/>
                  </a:cubicBezTo>
                  <a:cubicBezTo>
                    <a:pt x="2194" y="12620"/>
                    <a:pt x="2519" y="12658"/>
                    <a:pt x="2845" y="12658"/>
                  </a:cubicBezTo>
                  <a:cubicBezTo>
                    <a:pt x="2953" y="12658"/>
                    <a:pt x="3061" y="12654"/>
                    <a:pt x="3170" y="12645"/>
                  </a:cubicBezTo>
                  <a:cubicBezTo>
                    <a:pt x="4104" y="12679"/>
                    <a:pt x="5071" y="12712"/>
                    <a:pt x="6039" y="12712"/>
                  </a:cubicBezTo>
                  <a:cubicBezTo>
                    <a:pt x="9141" y="12745"/>
                    <a:pt x="12276" y="12779"/>
                    <a:pt x="15412" y="12779"/>
                  </a:cubicBezTo>
                  <a:cubicBezTo>
                    <a:pt x="22517" y="12812"/>
                    <a:pt x="29622" y="12845"/>
                    <a:pt x="36727" y="12845"/>
                  </a:cubicBezTo>
                  <a:lnTo>
                    <a:pt x="40459" y="12845"/>
                  </a:lnTo>
                  <a:cubicBezTo>
                    <a:pt x="40353" y="13759"/>
                    <a:pt x="40108" y="15011"/>
                    <a:pt x="40763" y="15581"/>
                  </a:cubicBezTo>
                  <a:cubicBezTo>
                    <a:pt x="41137" y="15897"/>
                    <a:pt x="41683" y="16608"/>
                    <a:pt x="42233" y="16608"/>
                  </a:cubicBezTo>
                  <a:cubicBezTo>
                    <a:pt x="42321" y="16608"/>
                    <a:pt x="42410" y="16590"/>
                    <a:pt x="42498" y="16548"/>
                  </a:cubicBezTo>
                  <a:cubicBezTo>
                    <a:pt x="43132" y="16214"/>
                    <a:pt x="43732" y="15814"/>
                    <a:pt x="44266" y="15347"/>
                  </a:cubicBezTo>
                  <a:cubicBezTo>
                    <a:pt x="45267" y="14613"/>
                    <a:pt x="46267" y="13813"/>
                    <a:pt x="47235" y="13045"/>
                  </a:cubicBezTo>
                  <a:cubicBezTo>
                    <a:pt x="48235" y="12245"/>
                    <a:pt x="49069" y="11544"/>
                    <a:pt x="49937" y="10744"/>
                  </a:cubicBezTo>
                  <a:cubicBezTo>
                    <a:pt x="50370" y="10310"/>
                    <a:pt x="51037" y="9843"/>
                    <a:pt x="51238" y="9243"/>
                  </a:cubicBezTo>
                  <a:cubicBezTo>
                    <a:pt x="51471" y="8576"/>
                    <a:pt x="50137" y="7608"/>
                    <a:pt x="49803" y="7275"/>
                  </a:cubicBezTo>
                  <a:cubicBezTo>
                    <a:pt x="48405" y="5942"/>
                    <a:pt x="46912" y="4672"/>
                    <a:pt x="45417" y="3466"/>
                  </a:cubicBezTo>
                  <a:lnTo>
                    <a:pt x="45417" y="3466"/>
                  </a:lnTo>
                  <a:cubicBezTo>
                    <a:pt x="45397" y="3433"/>
                    <a:pt x="45369" y="3402"/>
                    <a:pt x="45333" y="3372"/>
                  </a:cubicBezTo>
                  <a:cubicBezTo>
                    <a:pt x="44266" y="2471"/>
                    <a:pt x="43198" y="1604"/>
                    <a:pt x="42098" y="803"/>
                  </a:cubicBezTo>
                  <a:cubicBezTo>
                    <a:pt x="41789" y="579"/>
                    <a:pt x="41174" y="1"/>
                    <a:pt x="40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4848450" y="3838334"/>
              <a:ext cx="97750" cy="69788"/>
            </a:xfrm>
            <a:custGeom>
              <a:rect b="b" l="l" r="r" t="t"/>
              <a:pathLst>
                <a:path extrusionOk="0" h="3311" w="3910">
                  <a:moveTo>
                    <a:pt x="618" y="0"/>
                  </a:moveTo>
                  <a:cubicBezTo>
                    <a:pt x="276" y="0"/>
                    <a:pt x="0" y="422"/>
                    <a:pt x="312" y="682"/>
                  </a:cubicBezTo>
                  <a:cubicBezTo>
                    <a:pt x="1279" y="1516"/>
                    <a:pt x="2013" y="2550"/>
                    <a:pt x="3114" y="3251"/>
                  </a:cubicBezTo>
                  <a:cubicBezTo>
                    <a:pt x="3181" y="3292"/>
                    <a:pt x="3248" y="3310"/>
                    <a:pt x="3312" y="3310"/>
                  </a:cubicBezTo>
                  <a:cubicBezTo>
                    <a:pt x="3660" y="3310"/>
                    <a:pt x="3909" y="2771"/>
                    <a:pt x="3514" y="2517"/>
                  </a:cubicBezTo>
                  <a:cubicBezTo>
                    <a:pt x="2514" y="1883"/>
                    <a:pt x="1813" y="882"/>
                    <a:pt x="913" y="115"/>
                  </a:cubicBezTo>
                  <a:cubicBezTo>
                    <a:pt x="817" y="34"/>
                    <a:pt x="715"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0"/>
            <p:cNvSpPr/>
            <p:nvPr/>
          </p:nvSpPr>
          <p:spPr>
            <a:xfrm>
              <a:off x="-4802750" y="3837575"/>
              <a:ext cx="85425" cy="67258"/>
            </a:xfrm>
            <a:custGeom>
              <a:rect b="b" l="l" r="r" t="t"/>
              <a:pathLst>
                <a:path extrusionOk="0" h="3191" w="3417">
                  <a:moveTo>
                    <a:pt x="576" y="1"/>
                  </a:moveTo>
                  <a:cubicBezTo>
                    <a:pt x="280" y="1"/>
                    <a:pt x="0" y="416"/>
                    <a:pt x="252" y="718"/>
                  </a:cubicBezTo>
                  <a:cubicBezTo>
                    <a:pt x="986" y="1586"/>
                    <a:pt x="1653" y="2520"/>
                    <a:pt x="2620" y="3120"/>
                  </a:cubicBezTo>
                  <a:cubicBezTo>
                    <a:pt x="2697" y="3170"/>
                    <a:pt x="2773" y="3191"/>
                    <a:pt x="2843" y="3191"/>
                  </a:cubicBezTo>
                  <a:cubicBezTo>
                    <a:pt x="3197" y="3191"/>
                    <a:pt x="3416" y="2642"/>
                    <a:pt x="3054" y="2420"/>
                  </a:cubicBezTo>
                  <a:cubicBezTo>
                    <a:pt x="2153" y="1852"/>
                    <a:pt x="1520" y="952"/>
                    <a:pt x="852" y="151"/>
                  </a:cubicBezTo>
                  <a:cubicBezTo>
                    <a:pt x="770" y="45"/>
                    <a:pt x="672" y="1"/>
                    <a:pt x="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0"/>
            <p:cNvSpPr/>
            <p:nvPr/>
          </p:nvSpPr>
          <p:spPr>
            <a:xfrm>
              <a:off x="-4752725" y="3837575"/>
              <a:ext cx="81800" cy="68966"/>
            </a:xfrm>
            <a:custGeom>
              <a:rect b="b" l="l" r="r" t="t"/>
              <a:pathLst>
                <a:path extrusionOk="0" h="3272" w="3272">
                  <a:moveTo>
                    <a:pt x="562" y="1"/>
                  </a:moveTo>
                  <a:cubicBezTo>
                    <a:pt x="262" y="1"/>
                    <a:pt x="1" y="416"/>
                    <a:pt x="252" y="718"/>
                  </a:cubicBezTo>
                  <a:cubicBezTo>
                    <a:pt x="953" y="1552"/>
                    <a:pt x="1620" y="2386"/>
                    <a:pt x="2387" y="3153"/>
                  </a:cubicBezTo>
                  <a:cubicBezTo>
                    <a:pt x="2478" y="3237"/>
                    <a:pt x="2577" y="3272"/>
                    <a:pt x="2672" y="3272"/>
                  </a:cubicBezTo>
                  <a:cubicBezTo>
                    <a:pt x="2997" y="3272"/>
                    <a:pt x="3271" y="2862"/>
                    <a:pt x="2988" y="2553"/>
                  </a:cubicBezTo>
                  <a:cubicBezTo>
                    <a:pt x="2221" y="1786"/>
                    <a:pt x="1520" y="952"/>
                    <a:pt x="853" y="151"/>
                  </a:cubicBezTo>
                  <a:cubicBezTo>
                    <a:pt x="763" y="45"/>
                    <a:pt x="660" y="1"/>
                    <a:pt x="5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4707600" y="3846369"/>
              <a:ext cx="89800" cy="65748"/>
            </a:xfrm>
            <a:custGeom>
              <a:rect b="b" l="l" r="r" t="t"/>
              <a:pathLst>
                <a:path extrusionOk="0" h="3267" w="3592">
                  <a:moveTo>
                    <a:pt x="604" y="1"/>
                  </a:moveTo>
                  <a:cubicBezTo>
                    <a:pt x="289" y="1"/>
                    <a:pt x="0" y="426"/>
                    <a:pt x="282" y="733"/>
                  </a:cubicBezTo>
                  <a:cubicBezTo>
                    <a:pt x="1083" y="1567"/>
                    <a:pt x="1917" y="2334"/>
                    <a:pt x="2717" y="3135"/>
                  </a:cubicBezTo>
                  <a:cubicBezTo>
                    <a:pt x="2802" y="3228"/>
                    <a:pt x="2900" y="3267"/>
                    <a:pt x="2995" y="3267"/>
                  </a:cubicBezTo>
                  <a:cubicBezTo>
                    <a:pt x="3309" y="3267"/>
                    <a:pt x="3591" y="2842"/>
                    <a:pt x="3284" y="2535"/>
                  </a:cubicBezTo>
                  <a:cubicBezTo>
                    <a:pt x="2484" y="1734"/>
                    <a:pt x="1650" y="967"/>
                    <a:pt x="883" y="133"/>
                  </a:cubicBezTo>
                  <a:cubicBezTo>
                    <a:pt x="797" y="40"/>
                    <a:pt x="699" y="1"/>
                    <a:pt x="6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0"/>
            <p:cNvSpPr/>
            <p:nvPr/>
          </p:nvSpPr>
          <p:spPr>
            <a:xfrm>
              <a:off x="-4648750" y="3846250"/>
              <a:ext cx="77775" cy="67248"/>
            </a:xfrm>
            <a:custGeom>
              <a:rect b="b" l="l" r="r" t="t"/>
              <a:pathLst>
                <a:path extrusionOk="0" h="2822" w="3111">
                  <a:moveTo>
                    <a:pt x="575" y="0"/>
                  </a:moveTo>
                  <a:cubicBezTo>
                    <a:pt x="221" y="0"/>
                    <a:pt x="1" y="554"/>
                    <a:pt x="363" y="805"/>
                  </a:cubicBezTo>
                  <a:cubicBezTo>
                    <a:pt x="1097" y="1305"/>
                    <a:pt x="1531" y="2139"/>
                    <a:pt x="2198" y="2706"/>
                  </a:cubicBezTo>
                  <a:cubicBezTo>
                    <a:pt x="2294" y="2787"/>
                    <a:pt x="2396" y="2821"/>
                    <a:pt x="2493" y="2821"/>
                  </a:cubicBezTo>
                  <a:cubicBezTo>
                    <a:pt x="2835" y="2821"/>
                    <a:pt x="3110" y="2399"/>
                    <a:pt x="2798" y="2139"/>
                  </a:cubicBezTo>
                  <a:cubicBezTo>
                    <a:pt x="2031" y="1505"/>
                    <a:pt x="1597" y="638"/>
                    <a:pt x="797" y="71"/>
                  </a:cubicBezTo>
                  <a:cubicBezTo>
                    <a:pt x="720" y="22"/>
                    <a:pt x="645"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0"/>
            <p:cNvSpPr/>
            <p:nvPr/>
          </p:nvSpPr>
          <p:spPr>
            <a:xfrm>
              <a:off x="-4584125" y="3843475"/>
              <a:ext cx="90625" cy="64315"/>
            </a:xfrm>
            <a:custGeom>
              <a:rect b="b" l="l" r="r" t="t"/>
              <a:pathLst>
                <a:path extrusionOk="0" h="3437" w="3625">
                  <a:moveTo>
                    <a:pt x="620" y="1"/>
                  </a:moveTo>
                  <a:cubicBezTo>
                    <a:pt x="278" y="1"/>
                    <a:pt x="1" y="429"/>
                    <a:pt x="313" y="716"/>
                  </a:cubicBezTo>
                  <a:cubicBezTo>
                    <a:pt x="1214" y="1483"/>
                    <a:pt x="1881" y="2517"/>
                    <a:pt x="2748" y="3318"/>
                  </a:cubicBezTo>
                  <a:cubicBezTo>
                    <a:pt x="2832" y="3401"/>
                    <a:pt x="2928" y="3436"/>
                    <a:pt x="3021" y="3436"/>
                  </a:cubicBezTo>
                  <a:cubicBezTo>
                    <a:pt x="3337" y="3436"/>
                    <a:pt x="3624" y="3034"/>
                    <a:pt x="3315" y="2751"/>
                  </a:cubicBezTo>
                  <a:cubicBezTo>
                    <a:pt x="2448" y="1917"/>
                    <a:pt x="1814" y="883"/>
                    <a:pt x="914" y="115"/>
                  </a:cubicBezTo>
                  <a:cubicBezTo>
                    <a:pt x="819" y="35"/>
                    <a:pt x="717" y="1"/>
                    <a:pt x="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4520250" y="3853571"/>
              <a:ext cx="73800" cy="57156"/>
            </a:xfrm>
            <a:custGeom>
              <a:rect b="b" l="l" r="r" t="t"/>
              <a:pathLst>
                <a:path extrusionOk="0" h="2593" w="2952">
                  <a:moveTo>
                    <a:pt x="570" y="1"/>
                  </a:moveTo>
                  <a:cubicBezTo>
                    <a:pt x="266" y="1"/>
                    <a:pt x="0" y="387"/>
                    <a:pt x="260" y="673"/>
                  </a:cubicBezTo>
                  <a:cubicBezTo>
                    <a:pt x="827" y="1340"/>
                    <a:pt x="1494" y="1974"/>
                    <a:pt x="2195" y="2508"/>
                  </a:cubicBezTo>
                  <a:cubicBezTo>
                    <a:pt x="2266" y="2567"/>
                    <a:pt x="2339" y="2593"/>
                    <a:pt x="2407" y="2593"/>
                  </a:cubicBezTo>
                  <a:cubicBezTo>
                    <a:pt x="2722" y="2593"/>
                    <a:pt x="2951" y="2054"/>
                    <a:pt x="2595" y="1807"/>
                  </a:cubicBezTo>
                  <a:cubicBezTo>
                    <a:pt x="1961" y="1274"/>
                    <a:pt x="1361" y="706"/>
                    <a:pt x="827" y="106"/>
                  </a:cubicBezTo>
                  <a:cubicBezTo>
                    <a:pt x="746" y="32"/>
                    <a:pt x="656" y="1"/>
                    <a:pt x="5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0"/>
            <p:cNvSpPr/>
            <p:nvPr/>
          </p:nvSpPr>
          <p:spPr>
            <a:xfrm>
              <a:off x="-4468775" y="3845175"/>
              <a:ext cx="96550" cy="61201"/>
            </a:xfrm>
            <a:custGeom>
              <a:rect b="b" l="l" r="r" t="t"/>
              <a:pathLst>
                <a:path extrusionOk="0" h="3035" w="3862">
                  <a:moveTo>
                    <a:pt x="635" y="0"/>
                  </a:moveTo>
                  <a:cubicBezTo>
                    <a:pt x="241" y="0"/>
                    <a:pt x="1" y="552"/>
                    <a:pt x="403" y="781"/>
                  </a:cubicBezTo>
                  <a:cubicBezTo>
                    <a:pt x="1470" y="1282"/>
                    <a:pt x="2171" y="2282"/>
                    <a:pt x="3105" y="2949"/>
                  </a:cubicBezTo>
                  <a:cubicBezTo>
                    <a:pt x="3176" y="3009"/>
                    <a:pt x="3249" y="3035"/>
                    <a:pt x="3317" y="3035"/>
                  </a:cubicBezTo>
                  <a:cubicBezTo>
                    <a:pt x="3632" y="3035"/>
                    <a:pt x="3861" y="2496"/>
                    <a:pt x="3505" y="2249"/>
                  </a:cubicBezTo>
                  <a:cubicBezTo>
                    <a:pt x="2571" y="1548"/>
                    <a:pt x="1904" y="581"/>
                    <a:pt x="836" y="47"/>
                  </a:cubicBezTo>
                  <a:cubicBezTo>
                    <a:pt x="767" y="15"/>
                    <a:pt x="699" y="0"/>
                    <a:pt x="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4410625" y="3848376"/>
              <a:ext cx="94075" cy="61203"/>
            </a:xfrm>
            <a:custGeom>
              <a:rect b="b" l="l" r="r" t="t"/>
              <a:pathLst>
                <a:path extrusionOk="0" h="3302" w="3763">
                  <a:moveTo>
                    <a:pt x="667" y="1"/>
                  </a:moveTo>
                  <a:cubicBezTo>
                    <a:pt x="308" y="1"/>
                    <a:pt x="1" y="434"/>
                    <a:pt x="345" y="699"/>
                  </a:cubicBezTo>
                  <a:cubicBezTo>
                    <a:pt x="1246" y="1433"/>
                    <a:pt x="1946" y="2400"/>
                    <a:pt x="2847" y="3201"/>
                  </a:cubicBezTo>
                  <a:cubicBezTo>
                    <a:pt x="2932" y="3272"/>
                    <a:pt x="3026" y="3302"/>
                    <a:pt x="3118" y="3302"/>
                  </a:cubicBezTo>
                  <a:cubicBezTo>
                    <a:pt x="3457" y="3302"/>
                    <a:pt x="3762" y="2889"/>
                    <a:pt x="3447" y="2600"/>
                  </a:cubicBezTo>
                  <a:cubicBezTo>
                    <a:pt x="2547" y="1833"/>
                    <a:pt x="1879" y="866"/>
                    <a:pt x="945" y="99"/>
                  </a:cubicBezTo>
                  <a:cubicBezTo>
                    <a:pt x="856" y="30"/>
                    <a:pt x="760" y="1"/>
                    <a:pt x="6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4339450" y="3846875"/>
              <a:ext cx="89675" cy="58311"/>
            </a:xfrm>
            <a:custGeom>
              <a:rect b="b" l="l" r="r" t="t"/>
              <a:pathLst>
                <a:path extrusionOk="0" h="3146" w="3587">
                  <a:moveTo>
                    <a:pt x="649" y="1"/>
                  </a:moveTo>
                  <a:cubicBezTo>
                    <a:pt x="267" y="1"/>
                    <a:pt x="0" y="578"/>
                    <a:pt x="433" y="780"/>
                  </a:cubicBezTo>
                  <a:lnTo>
                    <a:pt x="400" y="780"/>
                  </a:lnTo>
                  <a:cubicBezTo>
                    <a:pt x="1367" y="1247"/>
                    <a:pt x="1834" y="2381"/>
                    <a:pt x="2668" y="3048"/>
                  </a:cubicBezTo>
                  <a:cubicBezTo>
                    <a:pt x="2758" y="3117"/>
                    <a:pt x="2852" y="3146"/>
                    <a:pt x="2943" y="3146"/>
                  </a:cubicBezTo>
                  <a:cubicBezTo>
                    <a:pt x="3294" y="3146"/>
                    <a:pt x="3587" y="2713"/>
                    <a:pt x="3269" y="2448"/>
                  </a:cubicBezTo>
                  <a:cubicBezTo>
                    <a:pt x="2368" y="1747"/>
                    <a:pt x="1901" y="580"/>
                    <a:pt x="834" y="46"/>
                  </a:cubicBezTo>
                  <a:cubicBezTo>
                    <a:pt x="771" y="15"/>
                    <a:pt x="709"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4292625" y="3841495"/>
              <a:ext cx="107000" cy="62701"/>
            </a:xfrm>
            <a:custGeom>
              <a:rect b="b" l="l" r="r" t="t"/>
              <a:pathLst>
                <a:path extrusionOk="0" h="3628" w="4280">
                  <a:moveTo>
                    <a:pt x="586" y="0"/>
                  </a:moveTo>
                  <a:cubicBezTo>
                    <a:pt x="225" y="0"/>
                    <a:pt x="0" y="540"/>
                    <a:pt x="395" y="794"/>
                  </a:cubicBezTo>
                  <a:cubicBezTo>
                    <a:pt x="1563" y="1494"/>
                    <a:pt x="2597" y="2395"/>
                    <a:pt x="3431" y="3495"/>
                  </a:cubicBezTo>
                  <a:cubicBezTo>
                    <a:pt x="3508" y="3588"/>
                    <a:pt x="3600" y="3627"/>
                    <a:pt x="3691" y="3627"/>
                  </a:cubicBezTo>
                  <a:cubicBezTo>
                    <a:pt x="3991" y="3627"/>
                    <a:pt x="4279" y="3202"/>
                    <a:pt x="3998" y="2895"/>
                  </a:cubicBezTo>
                  <a:cubicBezTo>
                    <a:pt x="3130" y="1761"/>
                    <a:pt x="2030" y="794"/>
                    <a:pt x="795" y="60"/>
                  </a:cubicBezTo>
                  <a:cubicBezTo>
                    <a:pt x="723" y="18"/>
                    <a:pt x="65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4236100" y="3837675"/>
              <a:ext cx="110575" cy="70547"/>
            </a:xfrm>
            <a:custGeom>
              <a:rect b="b" l="l" r="r" t="t"/>
              <a:pathLst>
                <a:path extrusionOk="0" h="4082" w="4423">
                  <a:moveTo>
                    <a:pt x="614" y="0"/>
                  </a:moveTo>
                  <a:cubicBezTo>
                    <a:pt x="241" y="0"/>
                    <a:pt x="0" y="551"/>
                    <a:pt x="402" y="781"/>
                  </a:cubicBezTo>
                  <a:cubicBezTo>
                    <a:pt x="1737" y="1515"/>
                    <a:pt x="2337" y="3049"/>
                    <a:pt x="3505" y="3983"/>
                  </a:cubicBezTo>
                  <a:cubicBezTo>
                    <a:pt x="3587" y="4052"/>
                    <a:pt x="3678" y="4081"/>
                    <a:pt x="3767" y="4081"/>
                  </a:cubicBezTo>
                  <a:cubicBezTo>
                    <a:pt x="4110" y="4081"/>
                    <a:pt x="4423" y="3648"/>
                    <a:pt x="4105" y="3383"/>
                  </a:cubicBezTo>
                  <a:cubicBezTo>
                    <a:pt x="2871" y="2416"/>
                    <a:pt x="2237" y="814"/>
                    <a:pt x="803" y="47"/>
                  </a:cubicBezTo>
                  <a:cubicBezTo>
                    <a:pt x="738" y="15"/>
                    <a:pt x="674" y="0"/>
                    <a:pt x="6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4176125" y="3841166"/>
              <a:ext cx="101350" cy="63876"/>
            </a:xfrm>
            <a:custGeom>
              <a:rect b="b" l="l" r="r" t="t"/>
              <a:pathLst>
                <a:path extrusionOk="0" h="3696" w="4054">
                  <a:moveTo>
                    <a:pt x="644" y="0"/>
                  </a:moveTo>
                  <a:cubicBezTo>
                    <a:pt x="246" y="0"/>
                    <a:pt x="1" y="577"/>
                    <a:pt x="405" y="779"/>
                  </a:cubicBezTo>
                  <a:lnTo>
                    <a:pt x="405" y="813"/>
                  </a:lnTo>
                  <a:cubicBezTo>
                    <a:pt x="1606" y="1380"/>
                    <a:pt x="2273" y="2647"/>
                    <a:pt x="3174" y="3581"/>
                  </a:cubicBezTo>
                  <a:cubicBezTo>
                    <a:pt x="3254" y="3662"/>
                    <a:pt x="3346" y="3696"/>
                    <a:pt x="3436" y="3696"/>
                  </a:cubicBezTo>
                  <a:cubicBezTo>
                    <a:pt x="3756" y="3696"/>
                    <a:pt x="4053" y="3267"/>
                    <a:pt x="3741" y="2981"/>
                  </a:cubicBezTo>
                  <a:cubicBezTo>
                    <a:pt x="2807" y="2013"/>
                    <a:pt x="2073" y="679"/>
                    <a:pt x="839" y="45"/>
                  </a:cubicBezTo>
                  <a:cubicBezTo>
                    <a:pt x="771" y="14"/>
                    <a:pt x="706"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4103425" y="3844525"/>
              <a:ext cx="73804" cy="64822"/>
            </a:xfrm>
            <a:custGeom>
              <a:rect b="b" l="l" r="r" t="t"/>
              <a:pathLst>
                <a:path extrusionOk="0" h="3194" w="3485">
                  <a:moveTo>
                    <a:pt x="552" y="0"/>
                  </a:moveTo>
                  <a:cubicBezTo>
                    <a:pt x="220" y="0"/>
                    <a:pt x="0" y="530"/>
                    <a:pt x="332" y="807"/>
                  </a:cubicBezTo>
                  <a:cubicBezTo>
                    <a:pt x="1200" y="1408"/>
                    <a:pt x="1833" y="2308"/>
                    <a:pt x="2601" y="3076"/>
                  </a:cubicBezTo>
                  <a:cubicBezTo>
                    <a:pt x="2684" y="3159"/>
                    <a:pt x="2779" y="3194"/>
                    <a:pt x="2872" y="3194"/>
                  </a:cubicBezTo>
                  <a:cubicBezTo>
                    <a:pt x="3190" y="3194"/>
                    <a:pt x="3485" y="2785"/>
                    <a:pt x="3201" y="2475"/>
                  </a:cubicBezTo>
                  <a:cubicBezTo>
                    <a:pt x="2401" y="1641"/>
                    <a:pt x="1700" y="741"/>
                    <a:pt x="766" y="73"/>
                  </a:cubicBezTo>
                  <a:cubicBezTo>
                    <a:pt x="692" y="22"/>
                    <a:pt x="620" y="0"/>
                    <a:pt x="5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0"/>
            <p:cNvSpPr/>
            <p:nvPr/>
          </p:nvSpPr>
          <p:spPr>
            <a:xfrm>
              <a:off x="-4042275" y="3842850"/>
              <a:ext cx="77769" cy="64819"/>
            </a:xfrm>
            <a:custGeom>
              <a:rect b="b" l="l" r="r" t="t"/>
              <a:pathLst>
                <a:path extrusionOk="0" h="4892" w="5605">
                  <a:moveTo>
                    <a:pt x="572" y="1"/>
                  </a:moveTo>
                  <a:cubicBezTo>
                    <a:pt x="234" y="1"/>
                    <a:pt x="0" y="531"/>
                    <a:pt x="388" y="808"/>
                  </a:cubicBezTo>
                  <a:cubicBezTo>
                    <a:pt x="2056" y="1842"/>
                    <a:pt x="3257" y="3443"/>
                    <a:pt x="4691" y="4777"/>
                  </a:cubicBezTo>
                  <a:cubicBezTo>
                    <a:pt x="4786" y="4858"/>
                    <a:pt x="4888" y="4892"/>
                    <a:pt x="4985" y="4892"/>
                  </a:cubicBezTo>
                  <a:cubicBezTo>
                    <a:pt x="5327" y="4892"/>
                    <a:pt x="5604" y="4463"/>
                    <a:pt x="5292" y="4177"/>
                  </a:cubicBezTo>
                  <a:cubicBezTo>
                    <a:pt x="3791" y="2809"/>
                    <a:pt x="2523" y="1174"/>
                    <a:pt x="788" y="74"/>
                  </a:cubicBezTo>
                  <a:cubicBezTo>
                    <a:pt x="715" y="23"/>
                    <a:pt x="641"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3977225" y="3844600"/>
              <a:ext cx="73797" cy="61203"/>
            </a:xfrm>
            <a:custGeom>
              <a:rect b="b" l="l" r="r" t="t"/>
              <a:pathLst>
                <a:path extrusionOk="0" h="6223" w="6905">
                  <a:moveTo>
                    <a:pt x="557" y="1"/>
                  </a:moveTo>
                  <a:cubicBezTo>
                    <a:pt x="268" y="1"/>
                    <a:pt x="1" y="408"/>
                    <a:pt x="255" y="738"/>
                  </a:cubicBezTo>
                  <a:cubicBezTo>
                    <a:pt x="1089" y="1672"/>
                    <a:pt x="2023" y="2539"/>
                    <a:pt x="3023" y="3306"/>
                  </a:cubicBezTo>
                  <a:cubicBezTo>
                    <a:pt x="4024" y="4240"/>
                    <a:pt x="4958" y="5241"/>
                    <a:pt x="5992" y="6108"/>
                  </a:cubicBezTo>
                  <a:cubicBezTo>
                    <a:pt x="6088" y="6189"/>
                    <a:pt x="6190" y="6223"/>
                    <a:pt x="6287" y="6223"/>
                  </a:cubicBezTo>
                  <a:cubicBezTo>
                    <a:pt x="6629" y="6223"/>
                    <a:pt x="6904" y="5801"/>
                    <a:pt x="6592" y="5541"/>
                  </a:cubicBezTo>
                  <a:cubicBezTo>
                    <a:pt x="5525" y="4640"/>
                    <a:pt x="4591" y="3673"/>
                    <a:pt x="3590" y="2739"/>
                  </a:cubicBezTo>
                  <a:cubicBezTo>
                    <a:pt x="2690" y="1872"/>
                    <a:pt x="1656" y="1104"/>
                    <a:pt x="822" y="137"/>
                  </a:cubicBezTo>
                  <a:cubicBezTo>
                    <a:pt x="742" y="41"/>
                    <a:pt x="648" y="1"/>
                    <a:pt x="5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3924725" y="3840875"/>
              <a:ext cx="148650" cy="135946"/>
            </a:xfrm>
            <a:custGeom>
              <a:rect b="b" l="l" r="r" t="t"/>
              <a:pathLst>
                <a:path extrusionOk="0" h="6343" w="6790">
                  <a:moveTo>
                    <a:pt x="544" y="1"/>
                  </a:moveTo>
                  <a:cubicBezTo>
                    <a:pt x="229" y="1"/>
                    <a:pt x="0" y="540"/>
                    <a:pt x="356" y="786"/>
                  </a:cubicBezTo>
                  <a:cubicBezTo>
                    <a:pt x="2491" y="2354"/>
                    <a:pt x="3925" y="4656"/>
                    <a:pt x="6027" y="6257"/>
                  </a:cubicBezTo>
                  <a:cubicBezTo>
                    <a:pt x="6104" y="6317"/>
                    <a:pt x="6181" y="6342"/>
                    <a:pt x="6252" y="6342"/>
                  </a:cubicBezTo>
                  <a:cubicBezTo>
                    <a:pt x="6578" y="6342"/>
                    <a:pt x="6789" y="5803"/>
                    <a:pt x="6461" y="5557"/>
                  </a:cubicBezTo>
                  <a:cubicBezTo>
                    <a:pt x="4359" y="3955"/>
                    <a:pt x="2925" y="1654"/>
                    <a:pt x="756" y="86"/>
                  </a:cubicBezTo>
                  <a:cubicBezTo>
                    <a:pt x="685" y="26"/>
                    <a:pt x="612" y="1"/>
                    <a:pt x="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3876825" y="3829650"/>
              <a:ext cx="148645" cy="115144"/>
            </a:xfrm>
            <a:custGeom>
              <a:rect b="b" l="l" r="r" t="t"/>
              <a:pathLst>
                <a:path extrusionOk="0" h="6224" w="7870">
                  <a:moveTo>
                    <a:pt x="654" y="0"/>
                  </a:moveTo>
                  <a:cubicBezTo>
                    <a:pt x="300" y="0"/>
                    <a:pt x="0" y="413"/>
                    <a:pt x="342" y="702"/>
                  </a:cubicBezTo>
                  <a:cubicBezTo>
                    <a:pt x="2576" y="2503"/>
                    <a:pt x="4745" y="4471"/>
                    <a:pt x="7113" y="6139"/>
                  </a:cubicBezTo>
                  <a:cubicBezTo>
                    <a:pt x="7190" y="6198"/>
                    <a:pt x="7266" y="6224"/>
                    <a:pt x="7337" y="6224"/>
                  </a:cubicBezTo>
                  <a:cubicBezTo>
                    <a:pt x="7663" y="6224"/>
                    <a:pt x="7870" y="5679"/>
                    <a:pt x="7513" y="5405"/>
                  </a:cubicBezTo>
                  <a:cubicBezTo>
                    <a:pt x="5212" y="3804"/>
                    <a:pt x="3110" y="1869"/>
                    <a:pt x="942" y="101"/>
                  </a:cubicBezTo>
                  <a:cubicBezTo>
                    <a:pt x="850" y="30"/>
                    <a:pt x="750"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0"/>
            <p:cNvSpPr/>
            <p:nvPr/>
          </p:nvSpPr>
          <p:spPr>
            <a:xfrm>
              <a:off x="-3841850" y="3791675"/>
              <a:ext cx="148651" cy="135944"/>
            </a:xfrm>
            <a:custGeom>
              <a:rect b="b" l="l" r="r" t="t"/>
              <a:pathLst>
                <a:path extrusionOk="0" h="6125" w="7189">
                  <a:moveTo>
                    <a:pt x="606" y="1"/>
                  </a:moveTo>
                  <a:cubicBezTo>
                    <a:pt x="289" y="1"/>
                    <a:pt x="1" y="410"/>
                    <a:pt x="310" y="720"/>
                  </a:cubicBezTo>
                  <a:cubicBezTo>
                    <a:pt x="2178" y="2621"/>
                    <a:pt x="4146" y="4389"/>
                    <a:pt x="6248" y="6023"/>
                  </a:cubicBezTo>
                  <a:cubicBezTo>
                    <a:pt x="6341" y="6095"/>
                    <a:pt x="6441" y="6125"/>
                    <a:pt x="6537" y="6125"/>
                  </a:cubicBezTo>
                  <a:cubicBezTo>
                    <a:pt x="6891" y="6125"/>
                    <a:pt x="7189" y="5719"/>
                    <a:pt x="6848" y="5456"/>
                  </a:cubicBezTo>
                  <a:cubicBezTo>
                    <a:pt x="4747" y="3789"/>
                    <a:pt x="2745" y="2021"/>
                    <a:pt x="877" y="119"/>
                  </a:cubicBezTo>
                  <a:cubicBezTo>
                    <a:pt x="794" y="36"/>
                    <a:pt x="699" y="1"/>
                    <a:pt x="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0"/>
            <p:cNvSpPr/>
            <p:nvPr/>
          </p:nvSpPr>
          <p:spPr>
            <a:xfrm>
              <a:off x="-3799775" y="3775650"/>
              <a:ext cx="148643" cy="115150"/>
            </a:xfrm>
            <a:custGeom>
              <a:rect b="b" l="l" r="r" t="t"/>
              <a:pathLst>
                <a:path extrusionOk="0" h="6580" w="7612">
                  <a:moveTo>
                    <a:pt x="617" y="0"/>
                  </a:moveTo>
                  <a:cubicBezTo>
                    <a:pt x="249" y="0"/>
                    <a:pt x="0" y="540"/>
                    <a:pt x="395" y="794"/>
                  </a:cubicBezTo>
                  <a:cubicBezTo>
                    <a:pt x="1596" y="1527"/>
                    <a:pt x="2497" y="2595"/>
                    <a:pt x="3497" y="3562"/>
                  </a:cubicBezTo>
                  <a:cubicBezTo>
                    <a:pt x="4498" y="4530"/>
                    <a:pt x="5632" y="5497"/>
                    <a:pt x="6700" y="6464"/>
                  </a:cubicBezTo>
                  <a:cubicBezTo>
                    <a:pt x="6788" y="6545"/>
                    <a:pt x="6886" y="6579"/>
                    <a:pt x="6981" y="6579"/>
                  </a:cubicBezTo>
                  <a:cubicBezTo>
                    <a:pt x="7316" y="6579"/>
                    <a:pt x="7612" y="6157"/>
                    <a:pt x="7300" y="5897"/>
                  </a:cubicBezTo>
                  <a:cubicBezTo>
                    <a:pt x="6133" y="4830"/>
                    <a:pt x="4965" y="3829"/>
                    <a:pt x="3864" y="2728"/>
                  </a:cubicBezTo>
                  <a:cubicBezTo>
                    <a:pt x="2897" y="1794"/>
                    <a:pt x="1963" y="794"/>
                    <a:pt x="829" y="60"/>
                  </a:cubicBezTo>
                  <a:cubicBezTo>
                    <a:pt x="756" y="18"/>
                    <a:pt x="685" y="0"/>
                    <a:pt x="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3766100" y="3752925"/>
              <a:ext cx="148643" cy="115147"/>
            </a:xfrm>
            <a:custGeom>
              <a:rect b="b" l="l" r="r" t="t"/>
              <a:pathLst>
                <a:path extrusionOk="0" h="5991" w="7397">
                  <a:moveTo>
                    <a:pt x="632" y="0"/>
                  </a:moveTo>
                  <a:cubicBezTo>
                    <a:pt x="285" y="0"/>
                    <a:pt x="1" y="413"/>
                    <a:pt x="316" y="702"/>
                  </a:cubicBezTo>
                  <a:cubicBezTo>
                    <a:pt x="2317" y="2470"/>
                    <a:pt x="4519" y="4071"/>
                    <a:pt x="6487" y="5872"/>
                  </a:cubicBezTo>
                  <a:cubicBezTo>
                    <a:pt x="6586" y="5956"/>
                    <a:pt x="6691" y="5991"/>
                    <a:pt x="6791" y="5991"/>
                  </a:cubicBezTo>
                  <a:cubicBezTo>
                    <a:pt x="7129" y="5991"/>
                    <a:pt x="7396" y="5588"/>
                    <a:pt x="7087" y="5305"/>
                  </a:cubicBezTo>
                  <a:cubicBezTo>
                    <a:pt x="5086" y="3471"/>
                    <a:pt x="2918" y="1903"/>
                    <a:pt x="916" y="101"/>
                  </a:cubicBezTo>
                  <a:cubicBezTo>
                    <a:pt x="824" y="30"/>
                    <a:pt x="725" y="0"/>
                    <a:pt x="6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3731425" y="3720325"/>
              <a:ext cx="136205" cy="115149"/>
            </a:xfrm>
            <a:custGeom>
              <a:rect b="b" l="l" r="r" t="t"/>
              <a:pathLst>
                <a:path extrusionOk="0" h="6657" w="8081">
                  <a:moveTo>
                    <a:pt x="575" y="0"/>
                  </a:moveTo>
                  <a:cubicBezTo>
                    <a:pt x="221" y="0"/>
                    <a:pt x="1" y="554"/>
                    <a:pt x="363" y="805"/>
                  </a:cubicBezTo>
                  <a:cubicBezTo>
                    <a:pt x="2865" y="2406"/>
                    <a:pt x="4933" y="4574"/>
                    <a:pt x="7168" y="6542"/>
                  </a:cubicBezTo>
                  <a:cubicBezTo>
                    <a:pt x="7256" y="6623"/>
                    <a:pt x="7353" y="6657"/>
                    <a:pt x="7448" y="6657"/>
                  </a:cubicBezTo>
                  <a:cubicBezTo>
                    <a:pt x="7784" y="6657"/>
                    <a:pt x="8081" y="6228"/>
                    <a:pt x="7768" y="5942"/>
                  </a:cubicBezTo>
                  <a:cubicBezTo>
                    <a:pt x="5467" y="3941"/>
                    <a:pt x="3365" y="1739"/>
                    <a:pt x="797" y="71"/>
                  </a:cubicBezTo>
                  <a:cubicBezTo>
                    <a:pt x="720" y="22"/>
                    <a:pt x="645"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0"/>
            <p:cNvSpPr/>
            <p:nvPr/>
          </p:nvSpPr>
          <p:spPr>
            <a:xfrm>
              <a:off x="-4858175" y="3603675"/>
              <a:ext cx="1230075" cy="368625"/>
            </a:xfrm>
            <a:custGeom>
              <a:rect b="b" l="l" r="r" t="t"/>
              <a:pathLst>
                <a:path extrusionOk="0" h="14745" w="49203">
                  <a:moveTo>
                    <a:pt x="40256" y="0"/>
                  </a:moveTo>
                  <a:cubicBezTo>
                    <a:pt x="39798" y="0"/>
                    <a:pt x="40028" y="3270"/>
                    <a:pt x="39762" y="3336"/>
                  </a:cubicBezTo>
                  <a:cubicBezTo>
                    <a:pt x="39750" y="3339"/>
                    <a:pt x="39669" y="3340"/>
                    <a:pt x="39527" y="3340"/>
                  </a:cubicBezTo>
                  <a:cubicBezTo>
                    <a:pt x="36893" y="3340"/>
                    <a:pt x="13028" y="2885"/>
                    <a:pt x="3931" y="2885"/>
                  </a:cubicBezTo>
                  <a:cubicBezTo>
                    <a:pt x="1826" y="2885"/>
                    <a:pt x="512" y="2909"/>
                    <a:pt x="434" y="2969"/>
                  </a:cubicBezTo>
                  <a:cubicBezTo>
                    <a:pt x="1" y="3336"/>
                    <a:pt x="34" y="10441"/>
                    <a:pt x="434" y="10708"/>
                  </a:cubicBezTo>
                  <a:cubicBezTo>
                    <a:pt x="868" y="11008"/>
                    <a:pt x="39696" y="10942"/>
                    <a:pt x="40263" y="11008"/>
                  </a:cubicBezTo>
                  <a:cubicBezTo>
                    <a:pt x="40830" y="11075"/>
                    <a:pt x="40063" y="14711"/>
                    <a:pt x="40563" y="14744"/>
                  </a:cubicBezTo>
                  <a:cubicBezTo>
                    <a:pt x="40565" y="14745"/>
                    <a:pt x="40568" y="14745"/>
                    <a:pt x="40571" y="14745"/>
                  </a:cubicBezTo>
                  <a:cubicBezTo>
                    <a:pt x="41147" y="14745"/>
                    <a:pt x="49202" y="8369"/>
                    <a:pt x="49202" y="7673"/>
                  </a:cubicBezTo>
                  <a:cubicBezTo>
                    <a:pt x="49202" y="6972"/>
                    <a:pt x="41030" y="67"/>
                    <a:pt x="40263" y="0"/>
                  </a:cubicBezTo>
                  <a:cubicBezTo>
                    <a:pt x="40260" y="0"/>
                    <a:pt x="40258" y="0"/>
                    <a:pt x="40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0"/>
            <p:cNvSpPr/>
            <p:nvPr/>
          </p:nvSpPr>
          <p:spPr>
            <a:xfrm>
              <a:off x="-4868175" y="3592625"/>
              <a:ext cx="1257575" cy="389675"/>
            </a:xfrm>
            <a:custGeom>
              <a:rect b="b" l="l" r="r" t="t"/>
              <a:pathLst>
                <a:path extrusionOk="0" h="15587" w="50303">
                  <a:moveTo>
                    <a:pt x="40817" y="952"/>
                  </a:moveTo>
                  <a:lnTo>
                    <a:pt x="40817" y="952"/>
                  </a:lnTo>
                  <a:cubicBezTo>
                    <a:pt x="41003" y="1053"/>
                    <a:pt x="41180" y="1182"/>
                    <a:pt x="41330" y="1310"/>
                  </a:cubicBezTo>
                  <a:cubicBezTo>
                    <a:pt x="41964" y="1777"/>
                    <a:pt x="42597" y="2244"/>
                    <a:pt x="43164" y="2744"/>
                  </a:cubicBezTo>
                  <a:cubicBezTo>
                    <a:pt x="44532" y="3845"/>
                    <a:pt x="45900" y="4979"/>
                    <a:pt x="47201" y="6180"/>
                  </a:cubicBezTo>
                  <a:cubicBezTo>
                    <a:pt x="47668" y="6614"/>
                    <a:pt x="48168" y="7081"/>
                    <a:pt x="48602" y="7548"/>
                  </a:cubicBezTo>
                  <a:cubicBezTo>
                    <a:pt x="48768" y="7681"/>
                    <a:pt x="48902" y="7848"/>
                    <a:pt x="49035" y="8015"/>
                  </a:cubicBezTo>
                  <a:cubicBezTo>
                    <a:pt x="49053" y="8035"/>
                    <a:pt x="49068" y="8050"/>
                    <a:pt x="49082" y="8062"/>
                  </a:cubicBezTo>
                  <a:lnTo>
                    <a:pt x="49082" y="8062"/>
                  </a:lnTo>
                  <a:cubicBezTo>
                    <a:pt x="49078" y="8068"/>
                    <a:pt x="49073" y="8074"/>
                    <a:pt x="49069" y="8081"/>
                  </a:cubicBezTo>
                  <a:cubicBezTo>
                    <a:pt x="48368" y="9115"/>
                    <a:pt x="47134" y="9949"/>
                    <a:pt x="46167" y="10750"/>
                  </a:cubicBezTo>
                  <a:cubicBezTo>
                    <a:pt x="44866" y="11851"/>
                    <a:pt x="43531" y="12885"/>
                    <a:pt x="42130" y="13919"/>
                  </a:cubicBezTo>
                  <a:cubicBezTo>
                    <a:pt x="41821" y="14144"/>
                    <a:pt x="41487" y="14369"/>
                    <a:pt x="41130" y="14594"/>
                  </a:cubicBezTo>
                  <a:lnTo>
                    <a:pt x="41130" y="14594"/>
                  </a:lnTo>
                  <a:cubicBezTo>
                    <a:pt x="41130" y="14572"/>
                    <a:pt x="41130" y="14547"/>
                    <a:pt x="41130" y="14519"/>
                  </a:cubicBezTo>
                  <a:cubicBezTo>
                    <a:pt x="41130" y="14086"/>
                    <a:pt x="41163" y="13619"/>
                    <a:pt x="41196" y="13185"/>
                  </a:cubicBezTo>
                  <a:cubicBezTo>
                    <a:pt x="41230" y="12551"/>
                    <a:pt x="41497" y="11017"/>
                    <a:pt x="40496" y="10983"/>
                  </a:cubicBezTo>
                  <a:lnTo>
                    <a:pt x="39095" y="10983"/>
                  </a:lnTo>
                  <a:cubicBezTo>
                    <a:pt x="27420" y="10917"/>
                    <a:pt x="15778" y="11017"/>
                    <a:pt x="4103" y="10850"/>
                  </a:cubicBezTo>
                  <a:cubicBezTo>
                    <a:pt x="3303" y="10850"/>
                    <a:pt x="2502" y="10817"/>
                    <a:pt x="1702" y="10783"/>
                  </a:cubicBezTo>
                  <a:cubicBezTo>
                    <a:pt x="1471" y="10783"/>
                    <a:pt x="1272" y="10783"/>
                    <a:pt x="1042" y="10751"/>
                  </a:cubicBezTo>
                  <a:lnTo>
                    <a:pt x="1042" y="10751"/>
                  </a:lnTo>
                  <a:cubicBezTo>
                    <a:pt x="1043" y="10733"/>
                    <a:pt x="1041" y="10710"/>
                    <a:pt x="1034" y="10683"/>
                  </a:cubicBezTo>
                  <a:cubicBezTo>
                    <a:pt x="734" y="9215"/>
                    <a:pt x="834" y="7548"/>
                    <a:pt x="901" y="6046"/>
                  </a:cubicBezTo>
                  <a:cubicBezTo>
                    <a:pt x="901" y="5346"/>
                    <a:pt x="934" y="4679"/>
                    <a:pt x="1034" y="3978"/>
                  </a:cubicBezTo>
                  <a:cubicBezTo>
                    <a:pt x="1043" y="3878"/>
                    <a:pt x="1060" y="3813"/>
                    <a:pt x="1073" y="3772"/>
                  </a:cubicBezTo>
                  <a:lnTo>
                    <a:pt x="1073" y="3772"/>
                  </a:lnTo>
                  <a:cubicBezTo>
                    <a:pt x="1677" y="3724"/>
                    <a:pt x="2285" y="3709"/>
                    <a:pt x="2896" y="3709"/>
                  </a:cubicBezTo>
                  <a:cubicBezTo>
                    <a:pt x="3850" y="3709"/>
                    <a:pt x="4810" y="3745"/>
                    <a:pt x="5771" y="3745"/>
                  </a:cubicBezTo>
                  <a:cubicBezTo>
                    <a:pt x="8740" y="3745"/>
                    <a:pt x="11709" y="3778"/>
                    <a:pt x="14677" y="3812"/>
                  </a:cubicBezTo>
                  <a:cubicBezTo>
                    <a:pt x="20982" y="3912"/>
                    <a:pt x="27320" y="4012"/>
                    <a:pt x="33658" y="4112"/>
                  </a:cubicBezTo>
                  <a:cubicBezTo>
                    <a:pt x="35526" y="4145"/>
                    <a:pt x="37394" y="4178"/>
                    <a:pt x="39262" y="4178"/>
                  </a:cubicBezTo>
                  <a:cubicBezTo>
                    <a:pt x="39428" y="4195"/>
                    <a:pt x="39587" y="4203"/>
                    <a:pt x="39741" y="4203"/>
                  </a:cubicBezTo>
                  <a:cubicBezTo>
                    <a:pt x="39895" y="4203"/>
                    <a:pt x="40046" y="4195"/>
                    <a:pt x="40196" y="4178"/>
                  </a:cubicBezTo>
                  <a:cubicBezTo>
                    <a:pt x="40663" y="4112"/>
                    <a:pt x="40629" y="3378"/>
                    <a:pt x="40663" y="3044"/>
                  </a:cubicBezTo>
                  <a:cubicBezTo>
                    <a:pt x="40663" y="2677"/>
                    <a:pt x="40696" y="2277"/>
                    <a:pt x="40696" y="1877"/>
                  </a:cubicBezTo>
                  <a:cubicBezTo>
                    <a:pt x="40696" y="1677"/>
                    <a:pt x="40696" y="1477"/>
                    <a:pt x="40729" y="1276"/>
                  </a:cubicBezTo>
                  <a:cubicBezTo>
                    <a:pt x="40748" y="1166"/>
                    <a:pt x="40807" y="1035"/>
                    <a:pt x="40817" y="952"/>
                  </a:cubicBezTo>
                  <a:close/>
                  <a:moveTo>
                    <a:pt x="40924" y="14727"/>
                  </a:moveTo>
                  <a:cubicBezTo>
                    <a:pt x="40898" y="14739"/>
                    <a:pt x="40829" y="14762"/>
                    <a:pt x="40817" y="14762"/>
                  </a:cubicBezTo>
                  <a:cubicBezTo>
                    <a:pt x="40813" y="14762"/>
                    <a:pt x="40816" y="14759"/>
                    <a:pt x="40829" y="14753"/>
                  </a:cubicBezTo>
                  <a:cubicBezTo>
                    <a:pt x="40865" y="14740"/>
                    <a:pt x="40896" y="14732"/>
                    <a:pt x="40924" y="14727"/>
                  </a:cubicBezTo>
                  <a:close/>
                  <a:moveTo>
                    <a:pt x="40639" y="0"/>
                  </a:moveTo>
                  <a:cubicBezTo>
                    <a:pt x="40518" y="0"/>
                    <a:pt x="40417" y="48"/>
                    <a:pt x="40342" y="119"/>
                  </a:cubicBezTo>
                  <a:lnTo>
                    <a:pt x="40342" y="119"/>
                  </a:lnTo>
                  <a:cubicBezTo>
                    <a:pt x="39660" y="567"/>
                    <a:pt x="39916" y="2567"/>
                    <a:pt x="39846" y="3345"/>
                  </a:cubicBezTo>
                  <a:lnTo>
                    <a:pt x="39846" y="3345"/>
                  </a:lnTo>
                  <a:lnTo>
                    <a:pt x="39128" y="3378"/>
                  </a:lnTo>
                  <a:cubicBezTo>
                    <a:pt x="37060" y="3345"/>
                    <a:pt x="34959" y="3311"/>
                    <a:pt x="32890" y="3278"/>
                  </a:cubicBezTo>
                  <a:cubicBezTo>
                    <a:pt x="26219" y="3178"/>
                    <a:pt x="19581" y="3078"/>
                    <a:pt x="12943" y="2978"/>
                  </a:cubicBezTo>
                  <a:cubicBezTo>
                    <a:pt x="10141" y="2944"/>
                    <a:pt x="7339" y="2911"/>
                    <a:pt x="4570" y="2911"/>
                  </a:cubicBezTo>
                  <a:cubicBezTo>
                    <a:pt x="3903" y="2911"/>
                    <a:pt x="3164" y="2859"/>
                    <a:pt x="2433" y="2859"/>
                  </a:cubicBezTo>
                  <a:cubicBezTo>
                    <a:pt x="1848" y="2859"/>
                    <a:pt x="1268" y="2892"/>
                    <a:pt x="734" y="3011"/>
                  </a:cubicBezTo>
                  <a:cubicBezTo>
                    <a:pt x="0" y="3178"/>
                    <a:pt x="134" y="4979"/>
                    <a:pt x="134" y="5479"/>
                  </a:cubicBezTo>
                  <a:cubicBezTo>
                    <a:pt x="34" y="7081"/>
                    <a:pt x="67" y="8715"/>
                    <a:pt x="200" y="10350"/>
                  </a:cubicBezTo>
                  <a:cubicBezTo>
                    <a:pt x="267" y="10917"/>
                    <a:pt x="301" y="11550"/>
                    <a:pt x="968" y="11584"/>
                  </a:cubicBezTo>
                  <a:cubicBezTo>
                    <a:pt x="1501" y="11650"/>
                    <a:pt x="2035" y="11650"/>
                    <a:pt x="2535" y="11650"/>
                  </a:cubicBezTo>
                  <a:cubicBezTo>
                    <a:pt x="8373" y="11801"/>
                    <a:pt x="14219" y="11834"/>
                    <a:pt x="20065" y="11834"/>
                  </a:cubicBezTo>
                  <a:cubicBezTo>
                    <a:pt x="24741" y="11834"/>
                    <a:pt x="29418" y="11813"/>
                    <a:pt x="34090" y="11813"/>
                  </a:cubicBezTo>
                  <a:cubicBezTo>
                    <a:pt x="35258" y="11813"/>
                    <a:pt x="36426" y="11814"/>
                    <a:pt x="37594" y="11817"/>
                  </a:cubicBezTo>
                  <a:lnTo>
                    <a:pt x="40596" y="11817"/>
                  </a:lnTo>
                  <a:cubicBezTo>
                    <a:pt x="40296" y="11817"/>
                    <a:pt x="40429" y="12017"/>
                    <a:pt x="40429" y="12418"/>
                  </a:cubicBezTo>
                  <a:cubicBezTo>
                    <a:pt x="40429" y="12948"/>
                    <a:pt x="39869" y="15587"/>
                    <a:pt x="40943" y="15587"/>
                  </a:cubicBezTo>
                  <a:cubicBezTo>
                    <a:pt x="40949" y="15587"/>
                    <a:pt x="40956" y="15587"/>
                    <a:pt x="40963" y="15587"/>
                  </a:cubicBezTo>
                  <a:cubicBezTo>
                    <a:pt x="41797" y="15587"/>
                    <a:pt x="42864" y="14452"/>
                    <a:pt x="43465" y="14019"/>
                  </a:cubicBezTo>
                  <a:cubicBezTo>
                    <a:pt x="44832" y="12985"/>
                    <a:pt x="46133" y="11917"/>
                    <a:pt x="47434" y="10817"/>
                  </a:cubicBezTo>
                  <a:cubicBezTo>
                    <a:pt x="48268" y="10116"/>
                    <a:pt x="49336" y="9349"/>
                    <a:pt x="49903" y="8381"/>
                  </a:cubicBezTo>
                  <a:cubicBezTo>
                    <a:pt x="50303" y="7748"/>
                    <a:pt x="49235" y="6947"/>
                    <a:pt x="48835" y="6547"/>
                  </a:cubicBezTo>
                  <a:cubicBezTo>
                    <a:pt x="47668" y="5379"/>
                    <a:pt x="46400" y="4279"/>
                    <a:pt x="45099" y="3211"/>
                  </a:cubicBezTo>
                  <a:cubicBezTo>
                    <a:pt x="44199" y="2477"/>
                    <a:pt x="43298" y="1743"/>
                    <a:pt x="42397" y="1043"/>
                  </a:cubicBezTo>
                  <a:cubicBezTo>
                    <a:pt x="41930" y="709"/>
                    <a:pt x="41330" y="109"/>
                    <a:pt x="40729" y="9"/>
                  </a:cubicBezTo>
                  <a:cubicBezTo>
                    <a:pt x="40698" y="3"/>
                    <a:pt x="40668" y="0"/>
                    <a:pt x="406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70"/>
          <p:cNvGrpSpPr/>
          <p:nvPr/>
        </p:nvGrpSpPr>
        <p:grpSpPr>
          <a:xfrm>
            <a:off x="4505513" y="2217363"/>
            <a:ext cx="1284700" cy="221825"/>
            <a:chOff x="-4836075" y="4215325"/>
            <a:chExt cx="1284700" cy="221825"/>
          </a:xfrm>
        </p:grpSpPr>
        <p:sp>
          <p:nvSpPr>
            <p:cNvPr id="3048" name="Google Shape;3048;p70"/>
            <p:cNvSpPr/>
            <p:nvPr/>
          </p:nvSpPr>
          <p:spPr>
            <a:xfrm>
              <a:off x="-4830650" y="4310000"/>
              <a:ext cx="1279275" cy="25625"/>
            </a:xfrm>
            <a:custGeom>
              <a:rect b="b" l="l" r="r" t="t"/>
              <a:pathLst>
                <a:path extrusionOk="0" h="1025" w="51171">
                  <a:moveTo>
                    <a:pt x="50667" y="0"/>
                  </a:moveTo>
                  <a:cubicBezTo>
                    <a:pt x="50657" y="0"/>
                    <a:pt x="50647" y="0"/>
                    <a:pt x="50637" y="1"/>
                  </a:cubicBezTo>
                  <a:cubicBezTo>
                    <a:pt x="44787" y="211"/>
                    <a:pt x="38932" y="282"/>
                    <a:pt x="33076" y="282"/>
                  </a:cubicBezTo>
                  <a:cubicBezTo>
                    <a:pt x="24072" y="282"/>
                    <a:pt x="15066" y="115"/>
                    <a:pt x="6071" y="34"/>
                  </a:cubicBezTo>
                  <a:cubicBezTo>
                    <a:pt x="4237" y="34"/>
                    <a:pt x="2369" y="1"/>
                    <a:pt x="534" y="1"/>
                  </a:cubicBezTo>
                  <a:cubicBezTo>
                    <a:pt x="0" y="1"/>
                    <a:pt x="0" y="835"/>
                    <a:pt x="534" y="835"/>
                  </a:cubicBezTo>
                  <a:cubicBezTo>
                    <a:pt x="12051" y="835"/>
                    <a:pt x="23568" y="1024"/>
                    <a:pt x="35085" y="1024"/>
                  </a:cubicBezTo>
                  <a:cubicBezTo>
                    <a:pt x="37245" y="1024"/>
                    <a:pt x="39404" y="1018"/>
                    <a:pt x="41563" y="1002"/>
                  </a:cubicBezTo>
                  <a:cubicBezTo>
                    <a:pt x="44599" y="968"/>
                    <a:pt x="47634" y="935"/>
                    <a:pt x="50637" y="835"/>
                  </a:cubicBezTo>
                  <a:cubicBezTo>
                    <a:pt x="51160" y="802"/>
                    <a:pt x="51170" y="0"/>
                    <a:pt x="50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0"/>
            <p:cNvSpPr/>
            <p:nvPr/>
          </p:nvSpPr>
          <p:spPr>
            <a:xfrm>
              <a:off x="-3707925" y="4215325"/>
              <a:ext cx="155700" cy="221825"/>
            </a:xfrm>
            <a:custGeom>
              <a:rect b="b" l="l" r="r" t="t"/>
              <a:pathLst>
                <a:path extrusionOk="0" h="8873" w="6228">
                  <a:moveTo>
                    <a:pt x="545" y="0"/>
                  </a:moveTo>
                  <a:cubicBezTo>
                    <a:pt x="230" y="0"/>
                    <a:pt x="1" y="539"/>
                    <a:pt x="357" y="786"/>
                  </a:cubicBezTo>
                  <a:lnTo>
                    <a:pt x="5072" y="4315"/>
                  </a:lnTo>
                  <a:lnTo>
                    <a:pt x="5072" y="4315"/>
                  </a:lnTo>
                  <a:lnTo>
                    <a:pt x="891" y="8158"/>
                  </a:lnTo>
                  <a:cubicBezTo>
                    <a:pt x="578" y="8444"/>
                    <a:pt x="875" y="8873"/>
                    <a:pt x="1211" y="8873"/>
                  </a:cubicBezTo>
                  <a:cubicBezTo>
                    <a:pt x="1306" y="8873"/>
                    <a:pt x="1403" y="8839"/>
                    <a:pt x="1491" y="8758"/>
                  </a:cubicBezTo>
                  <a:lnTo>
                    <a:pt x="6028" y="4589"/>
                  </a:lnTo>
                  <a:cubicBezTo>
                    <a:pt x="6228" y="4388"/>
                    <a:pt x="6195" y="4055"/>
                    <a:pt x="5961" y="3921"/>
                  </a:cubicBezTo>
                  <a:lnTo>
                    <a:pt x="757" y="85"/>
                  </a:lnTo>
                  <a:cubicBezTo>
                    <a:pt x="686" y="26"/>
                    <a:pt x="613" y="0"/>
                    <a:pt x="5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0"/>
            <p:cNvSpPr/>
            <p:nvPr/>
          </p:nvSpPr>
          <p:spPr>
            <a:xfrm>
              <a:off x="-4836075" y="4232000"/>
              <a:ext cx="114225" cy="99750"/>
            </a:xfrm>
            <a:custGeom>
              <a:rect b="b" l="l" r="r" t="t"/>
              <a:pathLst>
                <a:path extrusionOk="0" h="3990" w="4569">
                  <a:moveTo>
                    <a:pt x="613" y="0"/>
                  </a:moveTo>
                  <a:cubicBezTo>
                    <a:pt x="295" y="0"/>
                    <a:pt x="0" y="410"/>
                    <a:pt x="284" y="719"/>
                  </a:cubicBezTo>
                  <a:cubicBezTo>
                    <a:pt x="1352" y="1853"/>
                    <a:pt x="2486" y="2887"/>
                    <a:pt x="3653" y="3888"/>
                  </a:cubicBezTo>
                  <a:cubicBezTo>
                    <a:pt x="3745" y="3959"/>
                    <a:pt x="3844" y="3989"/>
                    <a:pt x="3938" y="3989"/>
                  </a:cubicBezTo>
                  <a:cubicBezTo>
                    <a:pt x="4284" y="3989"/>
                    <a:pt x="4569" y="3577"/>
                    <a:pt x="4254" y="3288"/>
                  </a:cubicBezTo>
                  <a:cubicBezTo>
                    <a:pt x="3053" y="2287"/>
                    <a:pt x="1952" y="1253"/>
                    <a:pt x="885" y="119"/>
                  </a:cubicBezTo>
                  <a:cubicBezTo>
                    <a:pt x="801" y="36"/>
                    <a:pt x="706" y="0"/>
                    <a:pt x="6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4773525" y="4232000"/>
              <a:ext cx="114050" cy="99750"/>
            </a:xfrm>
            <a:custGeom>
              <a:rect b="b" l="l" r="r" t="t"/>
              <a:pathLst>
                <a:path extrusionOk="0" h="3990" w="4562">
                  <a:moveTo>
                    <a:pt x="584" y="0"/>
                  </a:moveTo>
                  <a:cubicBezTo>
                    <a:pt x="275" y="0"/>
                    <a:pt x="0" y="410"/>
                    <a:pt x="284" y="719"/>
                  </a:cubicBezTo>
                  <a:cubicBezTo>
                    <a:pt x="1318" y="1853"/>
                    <a:pt x="2485" y="2887"/>
                    <a:pt x="3653" y="3888"/>
                  </a:cubicBezTo>
                  <a:cubicBezTo>
                    <a:pt x="3738" y="3959"/>
                    <a:pt x="3832" y="3989"/>
                    <a:pt x="3924" y="3989"/>
                  </a:cubicBezTo>
                  <a:cubicBezTo>
                    <a:pt x="4262" y="3989"/>
                    <a:pt x="4561" y="3577"/>
                    <a:pt x="4220" y="3288"/>
                  </a:cubicBezTo>
                  <a:cubicBezTo>
                    <a:pt x="3053" y="2287"/>
                    <a:pt x="1918" y="1253"/>
                    <a:pt x="851" y="119"/>
                  </a:cubicBezTo>
                  <a:cubicBezTo>
                    <a:pt x="768" y="36"/>
                    <a:pt x="674"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0"/>
            <p:cNvSpPr/>
            <p:nvPr/>
          </p:nvSpPr>
          <p:spPr>
            <a:xfrm>
              <a:off x="-4711000" y="4232000"/>
              <a:ext cx="114250" cy="99750"/>
            </a:xfrm>
            <a:custGeom>
              <a:rect b="b" l="l" r="r" t="t"/>
              <a:pathLst>
                <a:path extrusionOk="0" h="3990" w="4570">
                  <a:moveTo>
                    <a:pt x="614" y="0"/>
                  </a:moveTo>
                  <a:cubicBezTo>
                    <a:pt x="296" y="0"/>
                    <a:pt x="1" y="410"/>
                    <a:pt x="285" y="719"/>
                  </a:cubicBezTo>
                  <a:cubicBezTo>
                    <a:pt x="1352" y="1853"/>
                    <a:pt x="2486" y="2887"/>
                    <a:pt x="3654" y="3888"/>
                  </a:cubicBezTo>
                  <a:cubicBezTo>
                    <a:pt x="3746" y="3959"/>
                    <a:pt x="3844" y="3989"/>
                    <a:pt x="3938" y="3989"/>
                  </a:cubicBezTo>
                  <a:cubicBezTo>
                    <a:pt x="4285" y="3989"/>
                    <a:pt x="4569" y="3577"/>
                    <a:pt x="4254" y="3288"/>
                  </a:cubicBezTo>
                  <a:cubicBezTo>
                    <a:pt x="3053" y="2287"/>
                    <a:pt x="1953" y="1253"/>
                    <a:pt x="885" y="119"/>
                  </a:cubicBezTo>
                  <a:cubicBezTo>
                    <a:pt x="802" y="36"/>
                    <a:pt x="707" y="0"/>
                    <a:pt x="6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4648450" y="4232000"/>
              <a:ext cx="113400" cy="99750"/>
            </a:xfrm>
            <a:custGeom>
              <a:rect b="b" l="l" r="r" t="t"/>
              <a:pathLst>
                <a:path extrusionOk="0" h="3990" w="4536">
                  <a:moveTo>
                    <a:pt x="584" y="0"/>
                  </a:moveTo>
                  <a:cubicBezTo>
                    <a:pt x="275" y="0"/>
                    <a:pt x="1" y="410"/>
                    <a:pt x="284" y="719"/>
                  </a:cubicBezTo>
                  <a:cubicBezTo>
                    <a:pt x="1319" y="1853"/>
                    <a:pt x="2486" y="2887"/>
                    <a:pt x="3654" y="3888"/>
                  </a:cubicBezTo>
                  <a:cubicBezTo>
                    <a:pt x="3739" y="3959"/>
                    <a:pt x="3831" y="3989"/>
                    <a:pt x="3921" y="3989"/>
                  </a:cubicBezTo>
                  <a:cubicBezTo>
                    <a:pt x="4251" y="3989"/>
                    <a:pt x="4536" y="3577"/>
                    <a:pt x="4221" y="3288"/>
                  </a:cubicBezTo>
                  <a:cubicBezTo>
                    <a:pt x="3053" y="2287"/>
                    <a:pt x="1919" y="1253"/>
                    <a:pt x="852" y="119"/>
                  </a:cubicBezTo>
                  <a:cubicBezTo>
                    <a:pt x="768" y="36"/>
                    <a:pt x="675"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4836025" y="4311300"/>
              <a:ext cx="114100" cy="99625"/>
            </a:xfrm>
            <a:custGeom>
              <a:rect b="b" l="l" r="r" t="t"/>
              <a:pathLst>
                <a:path extrusionOk="0" h="3985" w="4564">
                  <a:moveTo>
                    <a:pt x="3933" y="1"/>
                  </a:moveTo>
                  <a:cubicBezTo>
                    <a:pt x="3838" y="1"/>
                    <a:pt x="3740" y="35"/>
                    <a:pt x="3651" y="116"/>
                  </a:cubicBezTo>
                  <a:cubicBezTo>
                    <a:pt x="2484" y="1116"/>
                    <a:pt x="1350" y="2151"/>
                    <a:pt x="282" y="3285"/>
                  </a:cubicBezTo>
                  <a:cubicBezTo>
                    <a:pt x="1" y="3566"/>
                    <a:pt x="288" y="3984"/>
                    <a:pt x="602" y="3984"/>
                  </a:cubicBezTo>
                  <a:cubicBezTo>
                    <a:pt x="698" y="3984"/>
                    <a:pt x="797" y="3945"/>
                    <a:pt x="883" y="3852"/>
                  </a:cubicBezTo>
                  <a:cubicBezTo>
                    <a:pt x="1950" y="2751"/>
                    <a:pt x="3051" y="1684"/>
                    <a:pt x="4252" y="683"/>
                  </a:cubicBezTo>
                  <a:cubicBezTo>
                    <a:pt x="4564" y="423"/>
                    <a:pt x="4268" y="1"/>
                    <a:pt x="3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4774100" y="4311300"/>
              <a:ext cx="114525" cy="99625"/>
            </a:xfrm>
            <a:custGeom>
              <a:rect b="b" l="l" r="r" t="t"/>
              <a:pathLst>
                <a:path extrusionOk="0" h="3985" w="4581">
                  <a:moveTo>
                    <a:pt x="3957" y="1"/>
                  </a:moveTo>
                  <a:cubicBezTo>
                    <a:pt x="3862" y="1"/>
                    <a:pt x="3764" y="35"/>
                    <a:pt x="3676" y="116"/>
                  </a:cubicBezTo>
                  <a:cubicBezTo>
                    <a:pt x="2508" y="1116"/>
                    <a:pt x="1341" y="2151"/>
                    <a:pt x="307" y="3285"/>
                  </a:cubicBezTo>
                  <a:cubicBezTo>
                    <a:pt x="0" y="3566"/>
                    <a:pt x="281" y="3984"/>
                    <a:pt x="594" y="3984"/>
                  </a:cubicBezTo>
                  <a:cubicBezTo>
                    <a:pt x="690" y="3984"/>
                    <a:pt x="788" y="3945"/>
                    <a:pt x="874" y="3852"/>
                  </a:cubicBezTo>
                  <a:cubicBezTo>
                    <a:pt x="1941" y="2751"/>
                    <a:pt x="3076" y="1684"/>
                    <a:pt x="4243" y="683"/>
                  </a:cubicBezTo>
                  <a:cubicBezTo>
                    <a:pt x="4581" y="423"/>
                    <a:pt x="4291" y="1"/>
                    <a:pt x="3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4710925" y="4311300"/>
              <a:ext cx="114100" cy="99625"/>
            </a:xfrm>
            <a:custGeom>
              <a:rect b="b" l="l" r="r" t="t"/>
              <a:pathLst>
                <a:path extrusionOk="0" h="3985" w="4564">
                  <a:moveTo>
                    <a:pt x="3932" y="1"/>
                  </a:moveTo>
                  <a:cubicBezTo>
                    <a:pt x="3837" y="1"/>
                    <a:pt x="3739" y="35"/>
                    <a:pt x="3651" y="116"/>
                  </a:cubicBezTo>
                  <a:cubicBezTo>
                    <a:pt x="2483" y="1116"/>
                    <a:pt x="1349" y="2151"/>
                    <a:pt x="282" y="3285"/>
                  </a:cubicBezTo>
                  <a:cubicBezTo>
                    <a:pt x="0" y="3566"/>
                    <a:pt x="287" y="3984"/>
                    <a:pt x="602" y="3984"/>
                  </a:cubicBezTo>
                  <a:cubicBezTo>
                    <a:pt x="698" y="3984"/>
                    <a:pt x="796" y="3945"/>
                    <a:pt x="882" y="3852"/>
                  </a:cubicBezTo>
                  <a:cubicBezTo>
                    <a:pt x="1950" y="2751"/>
                    <a:pt x="3050" y="1684"/>
                    <a:pt x="4251" y="683"/>
                  </a:cubicBezTo>
                  <a:cubicBezTo>
                    <a:pt x="4563" y="423"/>
                    <a:pt x="4267" y="1"/>
                    <a:pt x="39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4649025" y="4311300"/>
              <a:ext cx="114550" cy="99625"/>
            </a:xfrm>
            <a:custGeom>
              <a:rect b="b" l="l" r="r" t="t"/>
              <a:pathLst>
                <a:path extrusionOk="0" h="3985" w="4582">
                  <a:moveTo>
                    <a:pt x="3958" y="1"/>
                  </a:moveTo>
                  <a:cubicBezTo>
                    <a:pt x="3863" y="1"/>
                    <a:pt x="3765" y="35"/>
                    <a:pt x="3677" y="116"/>
                  </a:cubicBezTo>
                  <a:cubicBezTo>
                    <a:pt x="2509" y="1116"/>
                    <a:pt x="1342" y="2151"/>
                    <a:pt x="307" y="3285"/>
                  </a:cubicBezTo>
                  <a:cubicBezTo>
                    <a:pt x="1" y="3566"/>
                    <a:pt x="282" y="3984"/>
                    <a:pt x="595" y="3984"/>
                  </a:cubicBezTo>
                  <a:cubicBezTo>
                    <a:pt x="690" y="3984"/>
                    <a:pt x="789" y="3945"/>
                    <a:pt x="875" y="3852"/>
                  </a:cubicBezTo>
                  <a:cubicBezTo>
                    <a:pt x="1942" y="2751"/>
                    <a:pt x="3076" y="1684"/>
                    <a:pt x="4244" y="683"/>
                  </a:cubicBezTo>
                  <a:cubicBezTo>
                    <a:pt x="4582" y="423"/>
                    <a:pt x="4291" y="1"/>
                    <a:pt x="3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8" name="Google Shape;3058;p70"/>
          <p:cNvGrpSpPr/>
          <p:nvPr/>
        </p:nvGrpSpPr>
        <p:grpSpPr>
          <a:xfrm>
            <a:off x="2598750" y="2439200"/>
            <a:ext cx="1348500" cy="167100"/>
            <a:chOff x="-4899875" y="4685200"/>
            <a:chExt cx="1348500" cy="167100"/>
          </a:xfrm>
        </p:grpSpPr>
        <p:sp>
          <p:nvSpPr>
            <p:cNvPr id="3059" name="Google Shape;3059;p70"/>
            <p:cNvSpPr/>
            <p:nvPr/>
          </p:nvSpPr>
          <p:spPr>
            <a:xfrm>
              <a:off x="-4830650" y="4752000"/>
              <a:ext cx="1279275" cy="25600"/>
            </a:xfrm>
            <a:custGeom>
              <a:rect b="b" l="l" r="r" t="t"/>
              <a:pathLst>
                <a:path extrusionOk="0" h="1024" w="51171">
                  <a:moveTo>
                    <a:pt x="534" y="0"/>
                  </a:moveTo>
                  <a:cubicBezTo>
                    <a:pt x="0" y="0"/>
                    <a:pt x="0" y="834"/>
                    <a:pt x="534" y="834"/>
                  </a:cubicBezTo>
                  <a:cubicBezTo>
                    <a:pt x="12051" y="834"/>
                    <a:pt x="23568" y="1023"/>
                    <a:pt x="35085" y="1023"/>
                  </a:cubicBezTo>
                  <a:cubicBezTo>
                    <a:pt x="37245" y="1023"/>
                    <a:pt x="39404" y="1017"/>
                    <a:pt x="41563" y="1001"/>
                  </a:cubicBezTo>
                  <a:cubicBezTo>
                    <a:pt x="44599" y="968"/>
                    <a:pt x="47634" y="968"/>
                    <a:pt x="50637" y="834"/>
                  </a:cubicBezTo>
                  <a:cubicBezTo>
                    <a:pt x="51170" y="834"/>
                    <a:pt x="51170" y="0"/>
                    <a:pt x="50637" y="0"/>
                  </a:cubicBezTo>
                  <a:cubicBezTo>
                    <a:pt x="44787" y="211"/>
                    <a:pt x="38932" y="281"/>
                    <a:pt x="33076" y="281"/>
                  </a:cubicBezTo>
                  <a:cubicBezTo>
                    <a:pt x="24072" y="281"/>
                    <a:pt x="15066" y="115"/>
                    <a:pt x="6071" y="34"/>
                  </a:cubicBezTo>
                  <a:cubicBezTo>
                    <a:pt x="4237" y="34"/>
                    <a:pt x="2369" y="0"/>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3735400" y="4685200"/>
              <a:ext cx="183175" cy="167100"/>
            </a:xfrm>
            <a:custGeom>
              <a:rect b="b" l="l" r="r" t="t"/>
              <a:pathLst>
                <a:path extrusionOk="0" h="6684" w="7327">
                  <a:moveTo>
                    <a:pt x="2006" y="1514"/>
                  </a:moveTo>
                  <a:lnTo>
                    <a:pt x="5874" y="3209"/>
                  </a:lnTo>
                  <a:lnTo>
                    <a:pt x="5874" y="3209"/>
                  </a:lnTo>
                  <a:lnTo>
                    <a:pt x="1997" y="5117"/>
                  </a:lnTo>
                  <a:lnTo>
                    <a:pt x="3257" y="3473"/>
                  </a:lnTo>
                  <a:cubicBezTo>
                    <a:pt x="3357" y="3306"/>
                    <a:pt x="3324" y="3106"/>
                    <a:pt x="3191" y="2973"/>
                  </a:cubicBezTo>
                  <a:lnTo>
                    <a:pt x="2006" y="1514"/>
                  </a:lnTo>
                  <a:close/>
                  <a:moveTo>
                    <a:pt x="620" y="1"/>
                  </a:moveTo>
                  <a:cubicBezTo>
                    <a:pt x="477" y="1"/>
                    <a:pt x="338" y="94"/>
                    <a:pt x="258" y="226"/>
                  </a:cubicBezTo>
                  <a:lnTo>
                    <a:pt x="258" y="226"/>
                  </a:lnTo>
                  <a:cubicBezTo>
                    <a:pt x="138" y="387"/>
                    <a:pt x="119" y="612"/>
                    <a:pt x="299" y="751"/>
                  </a:cubicBezTo>
                  <a:lnTo>
                    <a:pt x="299" y="751"/>
                  </a:lnTo>
                  <a:cubicBezTo>
                    <a:pt x="987" y="1587"/>
                    <a:pt x="1700" y="2423"/>
                    <a:pt x="2393" y="3284"/>
                  </a:cubicBezTo>
                  <a:lnTo>
                    <a:pt x="2393" y="3284"/>
                  </a:lnTo>
                  <a:lnTo>
                    <a:pt x="222" y="6075"/>
                  </a:lnTo>
                  <a:cubicBezTo>
                    <a:pt x="1" y="6379"/>
                    <a:pt x="307" y="6683"/>
                    <a:pt x="608" y="6683"/>
                  </a:cubicBezTo>
                  <a:cubicBezTo>
                    <a:pt x="670" y="6683"/>
                    <a:pt x="732" y="6670"/>
                    <a:pt x="789" y="6642"/>
                  </a:cubicBezTo>
                  <a:lnTo>
                    <a:pt x="7060" y="3540"/>
                  </a:lnTo>
                  <a:cubicBezTo>
                    <a:pt x="7327" y="3373"/>
                    <a:pt x="7327" y="2973"/>
                    <a:pt x="7060" y="2839"/>
                  </a:cubicBezTo>
                  <a:lnTo>
                    <a:pt x="853" y="99"/>
                  </a:lnTo>
                  <a:lnTo>
                    <a:pt x="853" y="99"/>
                  </a:lnTo>
                  <a:cubicBezTo>
                    <a:pt x="781" y="30"/>
                    <a:pt x="700" y="1"/>
                    <a:pt x="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0"/>
            <p:cNvSpPr/>
            <p:nvPr/>
          </p:nvSpPr>
          <p:spPr>
            <a:xfrm>
              <a:off x="-4899875" y="4686125"/>
              <a:ext cx="277450" cy="90050"/>
            </a:xfrm>
            <a:custGeom>
              <a:rect b="b" l="l" r="r" t="t"/>
              <a:pathLst>
                <a:path extrusionOk="0" h="3602" w="11098">
                  <a:moveTo>
                    <a:pt x="568" y="0"/>
                  </a:moveTo>
                  <a:cubicBezTo>
                    <a:pt x="201" y="0"/>
                    <a:pt x="1" y="467"/>
                    <a:pt x="268" y="734"/>
                  </a:cubicBezTo>
                  <a:lnTo>
                    <a:pt x="3303" y="3403"/>
                  </a:lnTo>
                  <a:cubicBezTo>
                    <a:pt x="3395" y="3474"/>
                    <a:pt x="3494" y="3504"/>
                    <a:pt x="3588" y="3504"/>
                  </a:cubicBezTo>
                  <a:cubicBezTo>
                    <a:pt x="3934" y="3504"/>
                    <a:pt x="4219" y="3091"/>
                    <a:pt x="3904" y="2802"/>
                  </a:cubicBezTo>
                  <a:lnTo>
                    <a:pt x="1707" y="871"/>
                  </a:lnTo>
                  <a:lnTo>
                    <a:pt x="1707" y="871"/>
                  </a:lnTo>
                  <a:lnTo>
                    <a:pt x="6672" y="1034"/>
                  </a:lnTo>
                  <a:lnTo>
                    <a:pt x="8073" y="1068"/>
                  </a:lnTo>
                  <a:lnTo>
                    <a:pt x="8273" y="1068"/>
                  </a:lnTo>
                  <a:cubicBezTo>
                    <a:pt x="8940" y="1868"/>
                    <a:pt x="9574" y="2669"/>
                    <a:pt x="10241" y="3469"/>
                  </a:cubicBezTo>
                  <a:cubicBezTo>
                    <a:pt x="10319" y="3562"/>
                    <a:pt x="10411" y="3601"/>
                    <a:pt x="10502" y="3601"/>
                  </a:cubicBezTo>
                  <a:cubicBezTo>
                    <a:pt x="10804" y="3601"/>
                    <a:pt x="11098" y="3176"/>
                    <a:pt x="10842" y="2869"/>
                  </a:cubicBezTo>
                  <a:lnTo>
                    <a:pt x="10842" y="2835"/>
                  </a:lnTo>
                  <a:lnTo>
                    <a:pt x="8874" y="500"/>
                  </a:lnTo>
                  <a:cubicBezTo>
                    <a:pt x="8672" y="238"/>
                    <a:pt x="8262" y="195"/>
                    <a:pt x="7866" y="195"/>
                  </a:cubicBezTo>
                  <a:cubicBezTo>
                    <a:pt x="7677" y="195"/>
                    <a:pt x="7492" y="205"/>
                    <a:pt x="7334" y="205"/>
                  </a:cubicBezTo>
                  <a:cubicBezTo>
                    <a:pt x="7276" y="205"/>
                    <a:pt x="7222" y="204"/>
                    <a:pt x="7173" y="200"/>
                  </a:cubicBezTo>
                  <a:lnTo>
                    <a:pt x="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0"/>
            <p:cNvSpPr/>
            <p:nvPr/>
          </p:nvSpPr>
          <p:spPr>
            <a:xfrm>
              <a:off x="-4899875" y="4751575"/>
              <a:ext cx="277350" cy="89675"/>
            </a:xfrm>
            <a:custGeom>
              <a:rect b="b" l="l" r="r" t="t"/>
              <a:pathLst>
                <a:path extrusionOk="0" h="3587" w="11094">
                  <a:moveTo>
                    <a:pt x="10516" y="1"/>
                  </a:moveTo>
                  <a:cubicBezTo>
                    <a:pt x="10420" y="1"/>
                    <a:pt x="10323" y="45"/>
                    <a:pt x="10241" y="151"/>
                  </a:cubicBezTo>
                  <a:lnTo>
                    <a:pt x="8340" y="2452"/>
                  </a:lnTo>
                  <a:cubicBezTo>
                    <a:pt x="8318" y="2481"/>
                    <a:pt x="8304" y="2504"/>
                    <a:pt x="8296" y="2523"/>
                  </a:cubicBezTo>
                  <a:lnTo>
                    <a:pt x="8296" y="2523"/>
                  </a:lnTo>
                  <a:cubicBezTo>
                    <a:pt x="8263" y="2521"/>
                    <a:pt x="8222" y="2519"/>
                    <a:pt x="8173" y="2519"/>
                  </a:cubicBezTo>
                  <a:lnTo>
                    <a:pt x="6839" y="2586"/>
                  </a:lnTo>
                  <a:lnTo>
                    <a:pt x="1738" y="2721"/>
                  </a:lnTo>
                  <a:lnTo>
                    <a:pt x="1738" y="2721"/>
                  </a:lnTo>
                  <a:lnTo>
                    <a:pt x="3904" y="818"/>
                  </a:lnTo>
                  <a:cubicBezTo>
                    <a:pt x="4216" y="532"/>
                    <a:pt x="3919" y="103"/>
                    <a:pt x="3583" y="103"/>
                  </a:cubicBezTo>
                  <a:cubicBezTo>
                    <a:pt x="3489" y="103"/>
                    <a:pt x="3391" y="137"/>
                    <a:pt x="3303" y="217"/>
                  </a:cubicBezTo>
                  <a:lnTo>
                    <a:pt x="268" y="2886"/>
                  </a:lnTo>
                  <a:cubicBezTo>
                    <a:pt x="1" y="3153"/>
                    <a:pt x="201" y="3587"/>
                    <a:pt x="568" y="3587"/>
                  </a:cubicBezTo>
                  <a:lnTo>
                    <a:pt x="7006" y="3386"/>
                  </a:lnTo>
                  <a:cubicBezTo>
                    <a:pt x="7212" y="3386"/>
                    <a:pt x="7562" y="3424"/>
                    <a:pt x="7909" y="3424"/>
                  </a:cubicBezTo>
                  <a:cubicBezTo>
                    <a:pt x="8290" y="3424"/>
                    <a:pt x="8666" y="3378"/>
                    <a:pt x="8840" y="3186"/>
                  </a:cubicBezTo>
                  <a:lnTo>
                    <a:pt x="10842" y="751"/>
                  </a:lnTo>
                  <a:cubicBezTo>
                    <a:pt x="11094" y="423"/>
                    <a:pt x="10813" y="1"/>
                    <a:pt x="10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 name="Google Shape;3063;p70"/>
          <p:cNvGrpSpPr/>
          <p:nvPr/>
        </p:nvGrpSpPr>
        <p:grpSpPr>
          <a:xfrm>
            <a:off x="5567375" y="3929175"/>
            <a:ext cx="186825" cy="563700"/>
            <a:chOff x="-3119425" y="3659225"/>
            <a:chExt cx="186825" cy="563700"/>
          </a:xfrm>
        </p:grpSpPr>
        <p:sp>
          <p:nvSpPr>
            <p:cNvPr id="3064" name="Google Shape;3064;p70"/>
            <p:cNvSpPr/>
            <p:nvPr/>
          </p:nvSpPr>
          <p:spPr>
            <a:xfrm>
              <a:off x="-3105250" y="3671750"/>
              <a:ext cx="166800" cy="390875"/>
            </a:xfrm>
            <a:custGeom>
              <a:rect b="b" l="l" r="r" t="t"/>
              <a:pathLst>
                <a:path extrusionOk="0" h="15635" w="6672">
                  <a:moveTo>
                    <a:pt x="3169" y="0"/>
                  </a:moveTo>
                  <a:cubicBezTo>
                    <a:pt x="1666" y="0"/>
                    <a:pt x="199" y="100"/>
                    <a:pt x="134" y="313"/>
                  </a:cubicBezTo>
                  <a:cubicBezTo>
                    <a:pt x="0" y="747"/>
                    <a:pt x="2202" y="15124"/>
                    <a:pt x="2769" y="15357"/>
                  </a:cubicBezTo>
                  <a:cubicBezTo>
                    <a:pt x="3114" y="15520"/>
                    <a:pt x="3874" y="15634"/>
                    <a:pt x="4522" y="15634"/>
                  </a:cubicBezTo>
                  <a:cubicBezTo>
                    <a:pt x="5065" y="15634"/>
                    <a:pt x="5528" y="15555"/>
                    <a:pt x="5604" y="15357"/>
                  </a:cubicBezTo>
                  <a:cubicBezTo>
                    <a:pt x="5738" y="14923"/>
                    <a:pt x="6672" y="747"/>
                    <a:pt x="6438" y="313"/>
                  </a:cubicBezTo>
                  <a:cubicBezTo>
                    <a:pt x="6336" y="109"/>
                    <a:pt x="4733" y="0"/>
                    <a:pt x="31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0"/>
            <p:cNvSpPr/>
            <p:nvPr/>
          </p:nvSpPr>
          <p:spPr>
            <a:xfrm>
              <a:off x="-3119425" y="3659225"/>
              <a:ext cx="186825" cy="414325"/>
            </a:xfrm>
            <a:custGeom>
              <a:rect b="b" l="l" r="r" t="t"/>
              <a:pathLst>
                <a:path extrusionOk="0" h="16573" w="7473">
                  <a:moveTo>
                    <a:pt x="3715" y="909"/>
                  </a:moveTo>
                  <a:cubicBezTo>
                    <a:pt x="4225" y="909"/>
                    <a:pt x="4737" y="928"/>
                    <a:pt x="5237" y="947"/>
                  </a:cubicBezTo>
                  <a:cubicBezTo>
                    <a:pt x="5604" y="947"/>
                    <a:pt x="5938" y="981"/>
                    <a:pt x="6271" y="1014"/>
                  </a:cubicBezTo>
                  <a:cubicBezTo>
                    <a:pt x="6447" y="1032"/>
                    <a:pt x="6567" y="1095"/>
                    <a:pt x="6622" y="1103"/>
                  </a:cubicBezTo>
                  <a:lnTo>
                    <a:pt x="6622" y="1103"/>
                  </a:lnTo>
                  <a:cubicBezTo>
                    <a:pt x="6637" y="1329"/>
                    <a:pt x="6631" y="1538"/>
                    <a:pt x="6605" y="1748"/>
                  </a:cubicBezTo>
                  <a:cubicBezTo>
                    <a:pt x="6572" y="4884"/>
                    <a:pt x="6338" y="8019"/>
                    <a:pt x="6105" y="11121"/>
                  </a:cubicBezTo>
                  <a:cubicBezTo>
                    <a:pt x="6038" y="12389"/>
                    <a:pt x="5938" y="13690"/>
                    <a:pt x="5838" y="14957"/>
                  </a:cubicBezTo>
                  <a:cubicBezTo>
                    <a:pt x="5838" y="15170"/>
                    <a:pt x="5782" y="15494"/>
                    <a:pt x="5747" y="15651"/>
                  </a:cubicBezTo>
                  <a:lnTo>
                    <a:pt x="5747" y="15651"/>
                  </a:lnTo>
                  <a:cubicBezTo>
                    <a:pt x="5747" y="15620"/>
                    <a:pt x="5724" y="15609"/>
                    <a:pt x="5687" y="15609"/>
                  </a:cubicBezTo>
                  <a:cubicBezTo>
                    <a:pt x="5601" y="15609"/>
                    <a:pt x="5443" y="15670"/>
                    <a:pt x="5337" y="15691"/>
                  </a:cubicBezTo>
                  <a:lnTo>
                    <a:pt x="4670" y="15691"/>
                  </a:lnTo>
                  <a:cubicBezTo>
                    <a:pt x="4305" y="15663"/>
                    <a:pt x="3939" y="15611"/>
                    <a:pt x="3593" y="15496"/>
                  </a:cubicBezTo>
                  <a:lnTo>
                    <a:pt x="3593" y="15496"/>
                  </a:lnTo>
                  <a:cubicBezTo>
                    <a:pt x="3612" y="15413"/>
                    <a:pt x="3455" y="15042"/>
                    <a:pt x="3403" y="14857"/>
                  </a:cubicBezTo>
                  <a:cubicBezTo>
                    <a:pt x="3236" y="14290"/>
                    <a:pt x="3136" y="13690"/>
                    <a:pt x="3002" y="13089"/>
                  </a:cubicBezTo>
                  <a:cubicBezTo>
                    <a:pt x="2669" y="11455"/>
                    <a:pt x="2402" y="9820"/>
                    <a:pt x="2135" y="8186"/>
                  </a:cubicBezTo>
                  <a:cubicBezTo>
                    <a:pt x="1868" y="6551"/>
                    <a:pt x="1635" y="4950"/>
                    <a:pt x="1401" y="3316"/>
                  </a:cubicBezTo>
                  <a:cubicBezTo>
                    <a:pt x="1301" y="2782"/>
                    <a:pt x="1234" y="2215"/>
                    <a:pt x="1168" y="1648"/>
                  </a:cubicBezTo>
                  <a:cubicBezTo>
                    <a:pt x="1168" y="1481"/>
                    <a:pt x="1134" y="1314"/>
                    <a:pt x="1134" y="1148"/>
                  </a:cubicBezTo>
                  <a:cubicBezTo>
                    <a:pt x="1130" y="1099"/>
                    <a:pt x="1128" y="1059"/>
                    <a:pt x="1127" y="1027"/>
                  </a:cubicBezTo>
                  <a:lnTo>
                    <a:pt x="1127" y="1027"/>
                  </a:lnTo>
                  <a:cubicBezTo>
                    <a:pt x="1331" y="948"/>
                    <a:pt x="1618" y="929"/>
                    <a:pt x="1896" y="929"/>
                  </a:cubicBezTo>
                  <a:cubicBezTo>
                    <a:pt x="2167" y="929"/>
                    <a:pt x="2431" y="947"/>
                    <a:pt x="2602" y="947"/>
                  </a:cubicBezTo>
                  <a:cubicBezTo>
                    <a:pt x="2969" y="919"/>
                    <a:pt x="3341" y="909"/>
                    <a:pt x="3715" y="909"/>
                  </a:cubicBezTo>
                  <a:close/>
                  <a:moveTo>
                    <a:pt x="2614" y="1"/>
                  </a:moveTo>
                  <a:cubicBezTo>
                    <a:pt x="1862" y="1"/>
                    <a:pt x="1117" y="72"/>
                    <a:pt x="567" y="347"/>
                  </a:cubicBezTo>
                  <a:cubicBezTo>
                    <a:pt x="0" y="647"/>
                    <a:pt x="300" y="1615"/>
                    <a:pt x="367" y="2115"/>
                  </a:cubicBezTo>
                  <a:cubicBezTo>
                    <a:pt x="701" y="4884"/>
                    <a:pt x="1168" y="7686"/>
                    <a:pt x="1635" y="10454"/>
                  </a:cubicBezTo>
                  <a:cubicBezTo>
                    <a:pt x="1868" y="11788"/>
                    <a:pt x="2102" y="13156"/>
                    <a:pt x="2402" y="14457"/>
                  </a:cubicBezTo>
                  <a:cubicBezTo>
                    <a:pt x="2535" y="14957"/>
                    <a:pt x="2602" y="15891"/>
                    <a:pt x="3069" y="16192"/>
                  </a:cubicBezTo>
                  <a:cubicBezTo>
                    <a:pt x="3153" y="16251"/>
                    <a:pt x="3235" y="16277"/>
                    <a:pt x="3312" y="16277"/>
                  </a:cubicBezTo>
                  <a:cubicBezTo>
                    <a:pt x="3320" y="16277"/>
                    <a:pt x="3329" y="16276"/>
                    <a:pt x="3338" y="16276"/>
                  </a:cubicBezTo>
                  <a:lnTo>
                    <a:pt x="3338" y="16276"/>
                  </a:lnTo>
                  <a:cubicBezTo>
                    <a:pt x="3736" y="16411"/>
                    <a:pt x="4495" y="16573"/>
                    <a:pt x="5179" y="16573"/>
                  </a:cubicBezTo>
                  <a:cubicBezTo>
                    <a:pt x="5866" y="16573"/>
                    <a:pt x="6477" y="16410"/>
                    <a:pt x="6572" y="15891"/>
                  </a:cubicBezTo>
                  <a:cubicBezTo>
                    <a:pt x="6705" y="14991"/>
                    <a:pt x="6738" y="14057"/>
                    <a:pt x="6805" y="13156"/>
                  </a:cubicBezTo>
                  <a:cubicBezTo>
                    <a:pt x="7039" y="9887"/>
                    <a:pt x="7239" y="6585"/>
                    <a:pt x="7372" y="3316"/>
                  </a:cubicBezTo>
                  <a:cubicBezTo>
                    <a:pt x="7472" y="2448"/>
                    <a:pt x="7472" y="1581"/>
                    <a:pt x="7372" y="714"/>
                  </a:cubicBezTo>
                  <a:cubicBezTo>
                    <a:pt x="7302" y="149"/>
                    <a:pt x="6200" y="66"/>
                    <a:pt x="5383" y="66"/>
                  </a:cubicBezTo>
                  <a:cubicBezTo>
                    <a:pt x="5042" y="66"/>
                    <a:pt x="4751" y="80"/>
                    <a:pt x="4604" y="80"/>
                  </a:cubicBezTo>
                  <a:cubicBezTo>
                    <a:pt x="4037" y="64"/>
                    <a:pt x="3322" y="1"/>
                    <a:pt x="26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3047725" y="4120975"/>
              <a:ext cx="101100" cy="91550"/>
            </a:xfrm>
            <a:custGeom>
              <a:rect b="b" l="l" r="r" t="t"/>
              <a:pathLst>
                <a:path extrusionOk="0" h="3662" w="4044">
                  <a:moveTo>
                    <a:pt x="1891" y="0"/>
                  </a:moveTo>
                  <a:cubicBezTo>
                    <a:pt x="1647" y="0"/>
                    <a:pt x="1403" y="50"/>
                    <a:pt x="1168" y="157"/>
                  </a:cubicBezTo>
                  <a:cubicBezTo>
                    <a:pt x="134" y="624"/>
                    <a:pt x="1" y="2925"/>
                    <a:pt x="1168" y="3492"/>
                  </a:cubicBezTo>
                  <a:cubicBezTo>
                    <a:pt x="1407" y="3609"/>
                    <a:pt x="1670" y="3662"/>
                    <a:pt x="1936" y="3662"/>
                  </a:cubicBezTo>
                  <a:cubicBezTo>
                    <a:pt x="2968" y="3662"/>
                    <a:pt x="4043" y="2859"/>
                    <a:pt x="3937" y="1825"/>
                  </a:cubicBezTo>
                  <a:cubicBezTo>
                    <a:pt x="3804" y="785"/>
                    <a:pt x="2860" y="0"/>
                    <a:pt x="18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0"/>
            <p:cNvSpPr/>
            <p:nvPr/>
          </p:nvSpPr>
          <p:spPr>
            <a:xfrm>
              <a:off x="-3052725" y="4111150"/>
              <a:ext cx="120125" cy="111775"/>
            </a:xfrm>
            <a:custGeom>
              <a:rect b="b" l="l" r="r" t="t"/>
              <a:pathLst>
                <a:path extrusionOk="0" h="4471" w="4805">
                  <a:moveTo>
                    <a:pt x="2045" y="845"/>
                  </a:moveTo>
                  <a:cubicBezTo>
                    <a:pt x="2667" y="845"/>
                    <a:pt x="3264" y="1198"/>
                    <a:pt x="3570" y="1784"/>
                  </a:cubicBezTo>
                  <a:cubicBezTo>
                    <a:pt x="4004" y="2618"/>
                    <a:pt x="3403" y="3352"/>
                    <a:pt x="2603" y="3585"/>
                  </a:cubicBezTo>
                  <a:cubicBezTo>
                    <a:pt x="2457" y="3651"/>
                    <a:pt x="2305" y="3681"/>
                    <a:pt x="2154" y="3681"/>
                  </a:cubicBezTo>
                  <a:cubicBezTo>
                    <a:pt x="1617" y="3681"/>
                    <a:pt x="1106" y="3291"/>
                    <a:pt x="1002" y="2718"/>
                  </a:cubicBezTo>
                  <a:cubicBezTo>
                    <a:pt x="835" y="2117"/>
                    <a:pt x="968" y="1250"/>
                    <a:pt x="1569" y="917"/>
                  </a:cubicBezTo>
                  <a:cubicBezTo>
                    <a:pt x="1569" y="916"/>
                    <a:pt x="1570" y="916"/>
                    <a:pt x="1571" y="915"/>
                  </a:cubicBezTo>
                  <a:lnTo>
                    <a:pt x="1571" y="915"/>
                  </a:lnTo>
                  <a:cubicBezTo>
                    <a:pt x="1727" y="868"/>
                    <a:pt x="1887" y="845"/>
                    <a:pt x="2045" y="845"/>
                  </a:cubicBezTo>
                  <a:close/>
                  <a:moveTo>
                    <a:pt x="2072" y="0"/>
                  </a:moveTo>
                  <a:cubicBezTo>
                    <a:pt x="1797" y="0"/>
                    <a:pt x="1518" y="47"/>
                    <a:pt x="1247" y="145"/>
                  </a:cubicBezTo>
                  <a:lnTo>
                    <a:pt x="1247" y="145"/>
                  </a:lnTo>
                  <a:cubicBezTo>
                    <a:pt x="1210" y="153"/>
                    <a:pt x="1173" y="165"/>
                    <a:pt x="1135" y="183"/>
                  </a:cubicBezTo>
                  <a:cubicBezTo>
                    <a:pt x="168" y="716"/>
                    <a:pt x="1" y="1951"/>
                    <a:pt x="201" y="2951"/>
                  </a:cubicBezTo>
                  <a:cubicBezTo>
                    <a:pt x="417" y="3952"/>
                    <a:pt x="1270" y="4471"/>
                    <a:pt x="2190" y="4471"/>
                  </a:cubicBezTo>
                  <a:cubicBezTo>
                    <a:pt x="2404" y="4471"/>
                    <a:pt x="2622" y="4443"/>
                    <a:pt x="2836" y="4386"/>
                  </a:cubicBezTo>
                  <a:cubicBezTo>
                    <a:pt x="4104" y="4119"/>
                    <a:pt x="4804" y="2818"/>
                    <a:pt x="4404" y="1617"/>
                  </a:cubicBezTo>
                  <a:cubicBezTo>
                    <a:pt x="4038" y="625"/>
                    <a:pt x="3079" y="0"/>
                    <a:pt x="2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 name="Google Shape;3068;p70"/>
          <p:cNvGrpSpPr/>
          <p:nvPr/>
        </p:nvGrpSpPr>
        <p:grpSpPr>
          <a:xfrm>
            <a:off x="5942625" y="3884425"/>
            <a:ext cx="401150" cy="608450"/>
            <a:chOff x="-2744175" y="3614475"/>
            <a:chExt cx="401150" cy="608450"/>
          </a:xfrm>
        </p:grpSpPr>
        <p:sp>
          <p:nvSpPr>
            <p:cNvPr id="3069" name="Google Shape;3069;p70"/>
            <p:cNvSpPr/>
            <p:nvPr/>
          </p:nvSpPr>
          <p:spPr>
            <a:xfrm>
              <a:off x="-2641600" y="4120975"/>
              <a:ext cx="101750" cy="91550"/>
            </a:xfrm>
            <a:custGeom>
              <a:rect b="b" l="l" r="r" t="t"/>
              <a:pathLst>
                <a:path extrusionOk="0" h="3662" w="4070">
                  <a:moveTo>
                    <a:pt x="1894" y="0"/>
                  </a:moveTo>
                  <a:cubicBezTo>
                    <a:pt x="1649" y="0"/>
                    <a:pt x="1403" y="50"/>
                    <a:pt x="1168" y="157"/>
                  </a:cubicBezTo>
                  <a:cubicBezTo>
                    <a:pt x="134" y="624"/>
                    <a:pt x="1" y="2925"/>
                    <a:pt x="1168" y="3492"/>
                  </a:cubicBezTo>
                  <a:cubicBezTo>
                    <a:pt x="1407" y="3609"/>
                    <a:pt x="1672" y="3662"/>
                    <a:pt x="1939" y="3662"/>
                  </a:cubicBezTo>
                  <a:cubicBezTo>
                    <a:pt x="2979" y="3662"/>
                    <a:pt x="4070" y="2859"/>
                    <a:pt x="3937" y="1825"/>
                  </a:cubicBezTo>
                  <a:cubicBezTo>
                    <a:pt x="3830" y="785"/>
                    <a:pt x="2871" y="0"/>
                    <a:pt x="18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0"/>
            <p:cNvSpPr/>
            <p:nvPr/>
          </p:nvSpPr>
          <p:spPr>
            <a:xfrm>
              <a:off x="-2646600" y="4111150"/>
              <a:ext cx="120950" cy="111775"/>
            </a:xfrm>
            <a:custGeom>
              <a:rect b="b" l="l" r="r" t="t"/>
              <a:pathLst>
                <a:path extrusionOk="0" h="4471" w="4838">
                  <a:moveTo>
                    <a:pt x="2077" y="845"/>
                  </a:moveTo>
                  <a:cubicBezTo>
                    <a:pt x="2698" y="845"/>
                    <a:pt x="3290" y="1198"/>
                    <a:pt x="3570" y="1784"/>
                  </a:cubicBezTo>
                  <a:cubicBezTo>
                    <a:pt x="4037" y="2618"/>
                    <a:pt x="3403" y="3352"/>
                    <a:pt x="2636" y="3585"/>
                  </a:cubicBezTo>
                  <a:cubicBezTo>
                    <a:pt x="2483" y="3651"/>
                    <a:pt x="2326" y="3681"/>
                    <a:pt x="2174" y="3681"/>
                  </a:cubicBezTo>
                  <a:cubicBezTo>
                    <a:pt x="1629" y="3681"/>
                    <a:pt x="1132" y="3291"/>
                    <a:pt x="1001" y="2718"/>
                  </a:cubicBezTo>
                  <a:cubicBezTo>
                    <a:pt x="838" y="2130"/>
                    <a:pt x="994" y="1287"/>
                    <a:pt x="1533" y="939"/>
                  </a:cubicBezTo>
                  <a:lnTo>
                    <a:pt x="1533" y="939"/>
                  </a:lnTo>
                  <a:cubicBezTo>
                    <a:pt x="1712" y="876"/>
                    <a:pt x="1896" y="845"/>
                    <a:pt x="2077" y="845"/>
                  </a:cubicBezTo>
                  <a:close/>
                  <a:moveTo>
                    <a:pt x="2101" y="0"/>
                  </a:moveTo>
                  <a:cubicBezTo>
                    <a:pt x="1831" y="0"/>
                    <a:pt x="1557" y="46"/>
                    <a:pt x="1288" y="142"/>
                  </a:cubicBezTo>
                  <a:lnTo>
                    <a:pt x="1288" y="142"/>
                  </a:lnTo>
                  <a:cubicBezTo>
                    <a:pt x="1249" y="149"/>
                    <a:pt x="1209" y="163"/>
                    <a:pt x="1168" y="183"/>
                  </a:cubicBezTo>
                  <a:cubicBezTo>
                    <a:pt x="201" y="716"/>
                    <a:pt x="1" y="1951"/>
                    <a:pt x="201" y="2951"/>
                  </a:cubicBezTo>
                  <a:cubicBezTo>
                    <a:pt x="417" y="3952"/>
                    <a:pt x="1270" y="4471"/>
                    <a:pt x="2207" y="4471"/>
                  </a:cubicBezTo>
                  <a:cubicBezTo>
                    <a:pt x="2426" y="4471"/>
                    <a:pt x="2649" y="4443"/>
                    <a:pt x="2869" y="4386"/>
                  </a:cubicBezTo>
                  <a:cubicBezTo>
                    <a:pt x="4104" y="4119"/>
                    <a:pt x="4838" y="2818"/>
                    <a:pt x="4404" y="1617"/>
                  </a:cubicBezTo>
                  <a:cubicBezTo>
                    <a:pt x="4038" y="625"/>
                    <a:pt x="3100" y="0"/>
                    <a:pt x="2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0"/>
            <p:cNvSpPr/>
            <p:nvPr/>
          </p:nvSpPr>
          <p:spPr>
            <a:xfrm>
              <a:off x="-2744175" y="3626025"/>
              <a:ext cx="401150" cy="462775"/>
            </a:xfrm>
            <a:custGeom>
              <a:rect b="b" l="l" r="r" t="t"/>
              <a:pathLst>
                <a:path extrusionOk="0" h="18511" w="16046">
                  <a:moveTo>
                    <a:pt x="8039" y="1"/>
                  </a:moveTo>
                  <a:cubicBezTo>
                    <a:pt x="6601" y="1"/>
                    <a:pt x="5139" y="312"/>
                    <a:pt x="3870" y="941"/>
                  </a:cubicBezTo>
                  <a:cubicBezTo>
                    <a:pt x="1" y="2876"/>
                    <a:pt x="601" y="8313"/>
                    <a:pt x="768" y="9014"/>
                  </a:cubicBezTo>
                  <a:cubicBezTo>
                    <a:pt x="833" y="9271"/>
                    <a:pt x="1245" y="9360"/>
                    <a:pt x="1753" y="9360"/>
                  </a:cubicBezTo>
                  <a:cubicBezTo>
                    <a:pt x="2559" y="9360"/>
                    <a:pt x="3604" y="9136"/>
                    <a:pt x="3870" y="9014"/>
                  </a:cubicBezTo>
                  <a:cubicBezTo>
                    <a:pt x="4404" y="8747"/>
                    <a:pt x="4271" y="8013"/>
                    <a:pt x="4404" y="6078"/>
                  </a:cubicBezTo>
                  <a:cubicBezTo>
                    <a:pt x="4551" y="4407"/>
                    <a:pt x="6450" y="3277"/>
                    <a:pt x="8379" y="3277"/>
                  </a:cubicBezTo>
                  <a:cubicBezTo>
                    <a:pt x="8645" y="3277"/>
                    <a:pt x="8912" y="3298"/>
                    <a:pt x="9174" y="3343"/>
                  </a:cubicBezTo>
                  <a:cubicBezTo>
                    <a:pt x="11376" y="3676"/>
                    <a:pt x="11576" y="7713"/>
                    <a:pt x="9741" y="9014"/>
                  </a:cubicBezTo>
                  <a:cubicBezTo>
                    <a:pt x="7907" y="10314"/>
                    <a:pt x="5872" y="11315"/>
                    <a:pt x="4904" y="12649"/>
                  </a:cubicBezTo>
                  <a:cubicBezTo>
                    <a:pt x="3970" y="14017"/>
                    <a:pt x="4404" y="17486"/>
                    <a:pt x="4671" y="18153"/>
                  </a:cubicBezTo>
                  <a:cubicBezTo>
                    <a:pt x="4781" y="18427"/>
                    <a:pt x="5166" y="18510"/>
                    <a:pt x="5600" y="18510"/>
                  </a:cubicBezTo>
                  <a:cubicBezTo>
                    <a:pt x="6224" y="18510"/>
                    <a:pt x="6949" y="18340"/>
                    <a:pt x="7106" y="18320"/>
                  </a:cubicBezTo>
                  <a:cubicBezTo>
                    <a:pt x="7340" y="18253"/>
                    <a:pt x="7340" y="16385"/>
                    <a:pt x="7606" y="15251"/>
                  </a:cubicBezTo>
                  <a:cubicBezTo>
                    <a:pt x="7873" y="14151"/>
                    <a:pt x="9141" y="13417"/>
                    <a:pt x="11609" y="12449"/>
                  </a:cubicBezTo>
                  <a:cubicBezTo>
                    <a:pt x="14111" y="11482"/>
                    <a:pt x="16046" y="7546"/>
                    <a:pt x="14678" y="3776"/>
                  </a:cubicBezTo>
                  <a:cubicBezTo>
                    <a:pt x="13763" y="1276"/>
                    <a:pt x="10950" y="1"/>
                    <a:pt x="80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2742500" y="3614475"/>
              <a:ext cx="391150" cy="485000"/>
            </a:xfrm>
            <a:custGeom>
              <a:rect b="b" l="l" r="r" t="t"/>
              <a:pathLst>
                <a:path extrusionOk="0" h="19400" w="15646">
                  <a:moveTo>
                    <a:pt x="7794" y="872"/>
                  </a:moveTo>
                  <a:cubicBezTo>
                    <a:pt x="8436" y="872"/>
                    <a:pt x="9064" y="931"/>
                    <a:pt x="9641" y="1036"/>
                  </a:cubicBezTo>
                  <a:cubicBezTo>
                    <a:pt x="12076" y="1436"/>
                    <a:pt x="13911" y="2938"/>
                    <a:pt x="14478" y="5373"/>
                  </a:cubicBezTo>
                  <a:cubicBezTo>
                    <a:pt x="15111" y="7941"/>
                    <a:pt x="14011" y="11210"/>
                    <a:pt x="11576" y="12444"/>
                  </a:cubicBezTo>
                  <a:cubicBezTo>
                    <a:pt x="9908" y="13278"/>
                    <a:pt x="7506" y="13745"/>
                    <a:pt x="7106" y="15847"/>
                  </a:cubicBezTo>
                  <a:cubicBezTo>
                    <a:pt x="7006" y="16347"/>
                    <a:pt x="6906" y="18349"/>
                    <a:pt x="6739" y="18382"/>
                  </a:cubicBezTo>
                  <a:cubicBezTo>
                    <a:pt x="6339" y="18482"/>
                    <a:pt x="5905" y="18515"/>
                    <a:pt x="5505" y="18549"/>
                  </a:cubicBezTo>
                  <a:cubicBezTo>
                    <a:pt x="4871" y="18549"/>
                    <a:pt x="4904" y="18182"/>
                    <a:pt x="4804" y="17715"/>
                  </a:cubicBezTo>
                  <a:cubicBezTo>
                    <a:pt x="4637" y="16681"/>
                    <a:pt x="4604" y="15647"/>
                    <a:pt x="4771" y="14646"/>
                  </a:cubicBezTo>
                  <a:cubicBezTo>
                    <a:pt x="4938" y="13212"/>
                    <a:pt x="6005" y="12411"/>
                    <a:pt x="7139" y="11644"/>
                  </a:cubicBezTo>
                  <a:cubicBezTo>
                    <a:pt x="8807" y="10476"/>
                    <a:pt x="10742" y="9742"/>
                    <a:pt x="11209" y="7608"/>
                  </a:cubicBezTo>
                  <a:cubicBezTo>
                    <a:pt x="11542" y="6240"/>
                    <a:pt x="11175" y="4605"/>
                    <a:pt x="10008" y="3738"/>
                  </a:cubicBezTo>
                  <a:cubicBezTo>
                    <a:pt x="9572" y="3394"/>
                    <a:pt x="8990" y="3251"/>
                    <a:pt x="8367" y="3251"/>
                  </a:cubicBezTo>
                  <a:cubicBezTo>
                    <a:pt x="7181" y="3251"/>
                    <a:pt x="5848" y="3771"/>
                    <a:pt x="5104" y="4405"/>
                  </a:cubicBezTo>
                  <a:cubicBezTo>
                    <a:pt x="4504" y="4872"/>
                    <a:pt x="4104" y="5539"/>
                    <a:pt x="3937" y="6307"/>
                  </a:cubicBezTo>
                  <a:cubicBezTo>
                    <a:pt x="3870" y="6840"/>
                    <a:pt x="4104" y="8775"/>
                    <a:pt x="3570" y="9109"/>
                  </a:cubicBezTo>
                  <a:cubicBezTo>
                    <a:pt x="3570" y="9109"/>
                    <a:pt x="3570" y="9109"/>
                    <a:pt x="3570" y="9109"/>
                  </a:cubicBezTo>
                  <a:lnTo>
                    <a:pt x="3570" y="9109"/>
                  </a:lnTo>
                  <a:cubicBezTo>
                    <a:pt x="3053" y="9311"/>
                    <a:pt x="2505" y="9422"/>
                    <a:pt x="1958" y="9422"/>
                  </a:cubicBezTo>
                  <a:cubicBezTo>
                    <a:pt x="1693" y="9422"/>
                    <a:pt x="1429" y="9396"/>
                    <a:pt x="1168" y="9342"/>
                  </a:cubicBezTo>
                  <a:cubicBezTo>
                    <a:pt x="901" y="9309"/>
                    <a:pt x="1001" y="8041"/>
                    <a:pt x="968" y="7841"/>
                  </a:cubicBezTo>
                  <a:cubicBezTo>
                    <a:pt x="968" y="5940"/>
                    <a:pt x="1435" y="3972"/>
                    <a:pt x="2836" y="2571"/>
                  </a:cubicBezTo>
                  <a:cubicBezTo>
                    <a:pt x="4067" y="1340"/>
                    <a:pt x="5987" y="872"/>
                    <a:pt x="7794" y="872"/>
                  </a:cubicBezTo>
                  <a:close/>
                  <a:moveTo>
                    <a:pt x="7823" y="0"/>
                  </a:moveTo>
                  <a:cubicBezTo>
                    <a:pt x="5578" y="0"/>
                    <a:pt x="3339" y="770"/>
                    <a:pt x="1902" y="2337"/>
                  </a:cubicBezTo>
                  <a:cubicBezTo>
                    <a:pt x="368" y="4005"/>
                    <a:pt x="1" y="6573"/>
                    <a:pt x="167" y="8775"/>
                  </a:cubicBezTo>
                  <a:cubicBezTo>
                    <a:pt x="201" y="9409"/>
                    <a:pt x="268" y="9943"/>
                    <a:pt x="935" y="10176"/>
                  </a:cubicBezTo>
                  <a:cubicBezTo>
                    <a:pt x="1186" y="10263"/>
                    <a:pt x="1479" y="10300"/>
                    <a:pt x="1788" y="10300"/>
                  </a:cubicBezTo>
                  <a:cubicBezTo>
                    <a:pt x="2516" y="10300"/>
                    <a:pt x="3332" y="10097"/>
                    <a:pt x="3899" y="9871"/>
                  </a:cubicBezTo>
                  <a:lnTo>
                    <a:pt x="3899" y="9871"/>
                  </a:lnTo>
                  <a:cubicBezTo>
                    <a:pt x="3922" y="9864"/>
                    <a:pt x="3946" y="9854"/>
                    <a:pt x="3970" y="9842"/>
                  </a:cubicBezTo>
                  <a:lnTo>
                    <a:pt x="3970" y="9842"/>
                  </a:lnTo>
                  <a:cubicBezTo>
                    <a:pt x="3970" y="9842"/>
                    <a:pt x="3970" y="9842"/>
                    <a:pt x="3970" y="9842"/>
                  </a:cubicBezTo>
                  <a:cubicBezTo>
                    <a:pt x="4042" y="9811"/>
                    <a:pt x="4097" y="9771"/>
                    <a:pt x="4136" y="9725"/>
                  </a:cubicBezTo>
                  <a:lnTo>
                    <a:pt x="4136" y="9725"/>
                  </a:lnTo>
                  <a:cubicBezTo>
                    <a:pt x="4494" y="9427"/>
                    <a:pt x="4575" y="9010"/>
                    <a:pt x="4604" y="8542"/>
                  </a:cubicBezTo>
                  <a:cubicBezTo>
                    <a:pt x="4804" y="7141"/>
                    <a:pt x="4537" y="5840"/>
                    <a:pt x="5838" y="4906"/>
                  </a:cubicBezTo>
                  <a:cubicBezTo>
                    <a:pt x="6459" y="4446"/>
                    <a:pt x="7428" y="4129"/>
                    <a:pt x="8320" y="4129"/>
                  </a:cubicBezTo>
                  <a:cubicBezTo>
                    <a:pt x="8722" y="4129"/>
                    <a:pt x="9109" y="4193"/>
                    <a:pt x="9441" y="4339"/>
                  </a:cubicBezTo>
                  <a:cubicBezTo>
                    <a:pt x="10375" y="4806"/>
                    <a:pt x="10508" y="6140"/>
                    <a:pt x="10441" y="7074"/>
                  </a:cubicBezTo>
                  <a:cubicBezTo>
                    <a:pt x="10375" y="8375"/>
                    <a:pt x="9541" y="9042"/>
                    <a:pt x="8507" y="9742"/>
                  </a:cubicBezTo>
                  <a:cubicBezTo>
                    <a:pt x="7306" y="10443"/>
                    <a:pt x="6172" y="11277"/>
                    <a:pt x="5104" y="12177"/>
                  </a:cubicBezTo>
                  <a:cubicBezTo>
                    <a:pt x="3670" y="13512"/>
                    <a:pt x="3737" y="15613"/>
                    <a:pt x="3937" y="17415"/>
                  </a:cubicBezTo>
                  <a:cubicBezTo>
                    <a:pt x="3970" y="17848"/>
                    <a:pt x="4004" y="18715"/>
                    <a:pt x="4370" y="19049"/>
                  </a:cubicBezTo>
                  <a:cubicBezTo>
                    <a:pt x="4719" y="19320"/>
                    <a:pt x="5123" y="19400"/>
                    <a:pt x="5544" y="19400"/>
                  </a:cubicBezTo>
                  <a:cubicBezTo>
                    <a:pt x="5850" y="19400"/>
                    <a:pt x="6164" y="19358"/>
                    <a:pt x="6472" y="19316"/>
                  </a:cubicBezTo>
                  <a:cubicBezTo>
                    <a:pt x="6972" y="19216"/>
                    <a:pt x="7406" y="19182"/>
                    <a:pt x="7573" y="18615"/>
                  </a:cubicBezTo>
                  <a:cubicBezTo>
                    <a:pt x="7840" y="17615"/>
                    <a:pt x="7606" y="16447"/>
                    <a:pt x="8073" y="15480"/>
                  </a:cubicBezTo>
                  <a:cubicBezTo>
                    <a:pt x="8540" y="14512"/>
                    <a:pt x="9841" y="14079"/>
                    <a:pt x="10708" y="13712"/>
                  </a:cubicBezTo>
                  <a:cubicBezTo>
                    <a:pt x="11842" y="13212"/>
                    <a:pt x="12810" y="12811"/>
                    <a:pt x="13644" y="11877"/>
                  </a:cubicBezTo>
                  <a:cubicBezTo>
                    <a:pt x="15178" y="10143"/>
                    <a:pt x="15645" y="7708"/>
                    <a:pt x="15345" y="5473"/>
                  </a:cubicBezTo>
                  <a:cubicBezTo>
                    <a:pt x="14817" y="1860"/>
                    <a:pt x="11313" y="0"/>
                    <a:pt x="78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3" name="Google Shape;3073;p70"/>
          <p:cNvGrpSpPr/>
          <p:nvPr/>
        </p:nvGrpSpPr>
        <p:grpSpPr>
          <a:xfrm>
            <a:off x="4397875" y="4070200"/>
            <a:ext cx="401125" cy="388900"/>
            <a:chOff x="-3241175" y="4501750"/>
            <a:chExt cx="401125" cy="388900"/>
          </a:xfrm>
        </p:grpSpPr>
        <p:sp>
          <p:nvSpPr>
            <p:cNvPr id="3074" name="Google Shape;3074;p70"/>
            <p:cNvSpPr/>
            <p:nvPr/>
          </p:nvSpPr>
          <p:spPr>
            <a:xfrm>
              <a:off x="-3229500" y="4512000"/>
              <a:ext cx="380275" cy="368475"/>
            </a:xfrm>
            <a:custGeom>
              <a:rect b="b" l="l" r="r" t="t"/>
              <a:pathLst>
                <a:path extrusionOk="0" h="14739" w="15211">
                  <a:moveTo>
                    <a:pt x="4695" y="1"/>
                  </a:moveTo>
                  <a:cubicBezTo>
                    <a:pt x="3749" y="1"/>
                    <a:pt x="546" y="869"/>
                    <a:pt x="334" y="1294"/>
                  </a:cubicBezTo>
                  <a:cubicBezTo>
                    <a:pt x="134" y="1728"/>
                    <a:pt x="3903" y="7299"/>
                    <a:pt x="3836" y="7566"/>
                  </a:cubicBezTo>
                  <a:cubicBezTo>
                    <a:pt x="3769" y="7832"/>
                    <a:pt x="0" y="11568"/>
                    <a:pt x="67" y="12035"/>
                  </a:cubicBezTo>
                  <a:cubicBezTo>
                    <a:pt x="165" y="12463"/>
                    <a:pt x="3182" y="14739"/>
                    <a:pt x="3779" y="14739"/>
                  </a:cubicBezTo>
                  <a:cubicBezTo>
                    <a:pt x="3787" y="14739"/>
                    <a:pt x="3795" y="14738"/>
                    <a:pt x="3803" y="14737"/>
                  </a:cubicBezTo>
                  <a:cubicBezTo>
                    <a:pt x="4337" y="14671"/>
                    <a:pt x="7038" y="10701"/>
                    <a:pt x="7539" y="10568"/>
                  </a:cubicBezTo>
                  <a:cubicBezTo>
                    <a:pt x="8006" y="10701"/>
                    <a:pt x="10708" y="14671"/>
                    <a:pt x="11241" y="14737"/>
                  </a:cubicBezTo>
                  <a:cubicBezTo>
                    <a:pt x="11249" y="14738"/>
                    <a:pt x="11257" y="14739"/>
                    <a:pt x="11266" y="14739"/>
                  </a:cubicBezTo>
                  <a:cubicBezTo>
                    <a:pt x="11863" y="14739"/>
                    <a:pt x="14912" y="12463"/>
                    <a:pt x="14977" y="12035"/>
                  </a:cubicBezTo>
                  <a:cubicBezTo>
                    <a:pt x="15044" y="11568"/>
                    <a:pt x="11308" y="7832"/>
                    <a:pt x="11241" y="7566"/>
                  </a:cubicBezTo>
                  <a:cubicBezTo>
                    <a:pt x="11141" y="7299"/>
                    <a:pt x="15211" y="1728"/>
                    <a:pt x="14977" y="1294"/>
                  </a:cubicBezTo>
                  <a:cubicBezTo>
                    <a:pt x="14765" y="869"/>
                    <a:pt x="11590" y="1"/>
                    <a:pt x="10648" y="1"/>
                  </a:cubicBezTo>
                  <a:cubicBezTo>
                    <a:pt x="10556" y="1"/>
                    <a:pt x="10485" y="9"/>
                    <a:pt x="10441" y="27"/>
                  </a:cubicBezTo>
                  <a:cubicBezTo>
                    <a:pt x="9941" y="227"/>
                    <a:pt x="7806" y="4663"/>
                    <a:pt x="7505" y="4730"/>
                  </a:cubicBezTo>
                  <a:cubicBezTo>
                    <a:pt x="7239" y="4663"/>
                    <a:pt x="5371" y="227"/>
                    <a:pt x="4904" y="27"/>
                  </a:cubicBezTo>
                  <a:cubicBezTo>
                    <a:pt x="4859" y="9"/>
                    <a:pt x="4788" y="1"/>
                    <a:pt x="46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3241175" y="4501750"/>
              <a:ext cx="401125" cy="388900"/>
            </a:xfrm>
            <a:custGeom>
              <a:rect b="b" l="l" r="r" t="t"/>
              <a:pathLst>
                <a:path extrusionOk="0" h="15556" w="16045">
                  <a:moveTo>
                    <a:pt x="15011" y="12345"/>
                  </a:moveTo>
                  <a:cubicBezTo>
                    <a:pt x="15004" y="12357"/>
                    <a:pt x="14997" y="12368"/>
                    <a:pt x="14989" y="12380"/>
                  </a:cubicBezTo>
                  <a:lnTo>
                    <a:pt x="14989" y="12380"/>
                  </a:lnTo>
                  <a:cubicBezTo>
                    <a:pt x="14995" y="12369"/>
                    <a:pt x="15002" y="12357"/>
                    <a:pt x="15011" y="12345"/>
                  </a:cubicBezTo>
                  <a:close/>
                  <a:moveTo>
                    <a:pt x="14970" y="12452"/>
                  </a:moveTo>
                  <a:cubicBezTo>
                    <a:pt x="14975" y="12466"/>
                    <a:pt x="14975" y="12472"/>
                    <a:pt x="14974" y="12472"/>
                  </a:cubicBezTo>
                  <a:cubicBezTo>
                    <a:pt x="14973" y="12472"/>
                    <a:pt x="14971" y="12465"/>
                    <a:pt x="14970" y="12452"/>
                  </a:cubicBezTo>
                  <a:close/>
                  <a:moveTo>
                    <a:pt x="4987" y="845"/>
                  </a:moveTo>
                  <a:cubicBezTo>
                    <a:pt x="5097" y="845"/>
                    <a:pt x="5176" y="862"/>
                    <a:pt x="5204" y="904"/>
                  </a:cubicBezTo>
                  <a:cubicBezTo>
                    <a:pt x="5637" y="1571"/>
                    <a:pt x="6004" y="2271"/>
                    <a:pt x="6338" y="3005"/>
                  </a:cubicBezTo>
                  <a:cubicBezTo>
                    <a:pt x="6521" y="3403"/>
                    <a:pt x="7237" y="5564"/>
                    <a:pt x="7997" y="5564"/>
                  </a:cubicBezTo>
                  <a:cubicBezTo>
                    <a:pt x="8066" y="5564"/>
                    <a:pt x="8136" y="5546"/>
                    <a:pt x="8206" y="5507"/>
                  </a:cubicBezTo>
                  <a:cubicBezTo>
                    <a:pt x="8573" y="5307"/>
                    <a:pt x="8806" y="4673"/>
                    <a:pt x="9007" y="4340"/>
                  </a:cubicBezTo>
                  <a:cubicBezTo>
                    <a:pt x="9440" y="3572"/>
                    <a:pt x="9874" y="2772"/>
                    <a:pt x="10341" y="1971"/>
                  </a:cubicBezTo>
                  <a:cubicBezTo>
                    <a:pt x="10574" y="1538"/>
                    <a:pt x="10875" y="870"/>
                    <a:pt x="11275" y="870"/>
                  </a:cubicBezTo>
                  <a:cubicBezTo>
                    <a:pt x="12142" y="971"/>
                    <a:pt x="13043" y="1171"/>
                    <a:pt x="13877" y="1471"/>
                  </a:cubicBezTo>
                  <a:cubicBezTo>
                    <a:pt x="14244" y="1604"/>
                    <a:pt x="14611" y="1738"/>
                    <a:pt x="14944" y="1905"/>
                  </a:cubicBezTo>
                  <a:cubicBezTo>
                    <a:pt x="14956" y="1911"/>
                    <a:pt x="14968" y="1915"/>
                    <a:pt x="14978" y="1919"/>
                  </a:cubicBezTo>
                  <a:lnTo>
                    <a:pt x="14978" y="1919"/>
                  </a:lnTo>
                  <a:cubicBezTo>
                    <a:pt x="14944" y="1990"/>
                    <a:pt x="14902" y="2056"/>
                    <a:pt x="14877" y="2105"/>
                  </a:cubicBezTo>
                  <a:cubicBezTo>
                    <a:pt x="14510" y="2772"/>
                    <a:pt x="14144" y="3439"/>
                    <a:pt x="13710" y="4039"/>
                  </a:cubicBezTo>
                  <a:cubicBezTo>
                    <a:pt x="12909" y="5240"/>
                    <a:pt x="12042" y="6408"/>
                    <a:pt x="11342" y="7675"/>
                  </a:cubicBezTo>
                  <a:cubicBezTo>
                    <a:pt x="11308" y="7775"/>
                    <a:pt x="11241" y="7909"/>
                    <a:pt x="11241" y="8042"/>
                  </a:cubicBezTo>
                  <a:cubicBezTo>
                    <a:pt x="11248" y="8136"/>
                    <a:pt x="11287" y="8211"/>
                    <a:pt x="11345" y="8267"/>
                  </a:cubicBezTo>
                  <a:lnTo>
                    <a:pt x="11345" y="8267"/>
                  </a:lnTo>
                  <a:cubicBezTo>
                    <a:pt x="11570" y="8611"/>
                    <a:pt x="11826" y="8925"/>
                    <a:pt x="12142" y="9210"/>
                  </a:cubicBezTo>
                  <a:cubicBezTo>
                    <a:pt x="12743" y="9844"/>
                    <a:pt x="13343" y="10511"/>
                    <a:pt x="13943" y="11144"/>
                  </a:cubicBezTo>
                  <a:cubicBezTo>
                    <a:pt x="14177" y="11411"/>
                    <a:pt x="14410" y="11712"/>
                    <a:pt x="14644" y="11978"/>
                  </a:cubicBezTo>
                  <a:cubicBezTo>
                    <a:pt x="14744" y="12112"/>
                    <a:pt x="14844" y="12212"/>
                    <a:pt x="14911" y="12345"/>
                  </a:cubicBezTo>
                  <a:cubicBezTo>
                    <a:pt x="14934" y="12380"/>
                    <a:pt x="14949" y="12406"/>
                    <a:pt x="14958" y="12426"/>
                  </a:cubicBezTo>
                  <a:lnTo>
                    <a:pt x="14958" y="12426"/>
                  </a:lnTo>
                  <a:cubicBezTo>
                    <a:pt x="14503" y="13087"/>
                    <a:pt x="13585" y="13596"/>
                    <a:pt x="12976" y="14013"/>
                  </a:cubicBezTo>
                  <a:cubicBezTo>
                    <a:pt x="12577" y="14288"/>
                    <a:pt x="12196" y="14656"/>
                    <a:pt x="11862" y="14656"/>
                  </a:cubicBezTo>
                  <a:cubicBezTo>
                    <a:pt x="11749" y="14656"/>
                    <a:pt x="11642" y="14614"/>
                    <a:pt x="11542" y="14514"/>
                  </a:cubicBezTo>
                  <a:cubicBezTo>
                    <a:pt x="10975" y="13880"/>
                    <a:pt x="10408" y="13246"/>
                    <a:pt x="9907" y="12545"/>
                  </a:cubicBezTo>
                  <a:cubicBezTo>
                    <a:pt x="9517" y="12043"/>
                    <a:pt x="8753" y="10631"/>
                    <a:pt x="7967" y="10631"/>
                  </a:cubicBezTo>
                  <a:cubicBezTo>
                    <a:pt x="7813" y="10631"/>
                    <a:pt x="7658" y="10685"/>
                    <a:pt x="7505" y="10811"/>
                  </a:cubicBezTo>
                  <a:cubicBezTo>
                    <a:pt x="6305" y="11778"/>
                    <a:pt x="5504" y="13313"/>
                    <a:pt x="4503" y="14413"/>
                  </a:cubicBezTo>
                  <a:cubicBezTo>
                    <a:pt x="4342" y="14587"/>
                    <a:pt x="4204" y="14656"/>
                    <a:pt x="4067" y="14656"/>
                  </a:cubicBezTo>
                  <a:cubicBezTo>
                    <a:pt x="3808" y="14656"/>
                    <a:pt x="3550" y="14408"/>
                    <a:pt x="3136" y="14147"/>
                  </a:cubicBezTo>
                  <a:cubicBezTo>
                    <a:pt x="2368" y="13680"/>
                    <a:pt x="1668" y="13113"/>
                    <a:pt x="1001" y="12445"/>
                  </a:cubicBezTo>
                  <a:cubicBezTo>
                    <a:pt x="994" y="12437"/>
                    <a:pt x="987" y="12429"/>
                    <a:pt x="981" y="12423"/>
                  </a:cubicBezTo>
                  <a:lnTo>
                    <a:pt x="981" y="12423"/>
                  </a:lnTo>
                  <a:cubicBezTo>
                    <a:pt x="1071" y="12275"/>
                    <a:pt x="1104" y="12241"/>
                    <a:pt x="1168" y="12145"/>
                  </a:cubicBezTo>
                  <a:cubicBezTo>
                    <a:pt x="1368" y="11845"/>
                    <a:pt x="1635" y="11578"/>
                    <a:pt x="1868" y="11311"/>
                  </a:cubicBezTo>
                  <a:cubicBezTo>
                    <a:pt x="2469" y="10644"/>
                    <a:pt x="3069" y="9977"/>
                    <a:pt x="3669" y="9343"/>
                  </a:cubicBezTo>
                  <a:cubicBezTo>
                    <a:pt x="4370" y="8609"/>
                    <a:pt x="4937" y="8242"/>
                    <a:pt x="4403" y="7275"/>
                  </a:cubicBezTo>
                  <a:cubicBezTo>
                    <a:pt x="3636" y="5907"/>
                    <a:pt x="2735" y="4606"/>
                    <a:pt x="1935" y="3239"/>
                  </a:cubicBezTo>
                  <a:cubicBezTo>
                    <a:pt x="1665" y="2819"/>
                    <a:pt x="1449" y="2371"/>
                    <a:pt x="1262" y="1897"/>
                  </a:cubicBezTo>
                  <a:lnTo>
                    <a:pt x="1262" y="1897"/>
                  </a:lnTo>
                  <a:cubicBezTo>
                    <a:pt x="1285" y="1880"/>
                    <a:pt x="1325" y="1848"/>
                    <a:pt x="1401" y="1804"/>
                  </a:cubicBezTo>
                  <a:cubicBezTo>
                    <a:pt x="1568" y="1704"/>
                    <a:pt x="1768" y="1671"/>
                    <a:pt x="1935" y="1604"/>
                  </a:cubicBezTo>
                  <a:cubicBezTo>
                    <a:pt x="2402" y="1404"/>
                    <a:pt x="2902" y="1304"/>
                    <a:pt x="3403" y="1171"/>
                  </a:cubicBezTo>
                  <a:cubicBezTo>
                    <a:pt x="3693" y="1091"/>
                    <a:pt x="4569" y="845"/>
                    <a:pt x="4987" y="845"/>
                  </a:cubicBezTo>
                  <a:close/>
                  <a:moveTo>
                    <a:pt x="5038" y="0"/>
                  </a:moveTo>
                  <a:cubicBezTo>
                    <a:pt x="4495" y="0"/>
                    <a:pt x="3861" y="195"/>
                    <a:pt x="3403" y="303"/>
                  </a:cubicBezTo>
                  <a:cubicBezTo>
                    <a:pt x="2769" y="470"/>
                    <a:pt x="200" y="837"/>
                    <a:pt x="400" y="1905"/>
                  </a:cubicBezTo>
                  <a:cubicBezTo>
                    <a:pt x="634" y="3139"/>
                    <a:pt x="1668" y="4406"/>
                    <a:pt x="2302" y="5407"/>
                  </a:cubicBezTo>
                  <a:cubicBezTo>
                    <a:pt x="2702" y="6074"/>
                    <a:pt x="3102" y="6708"/>
                    <a:pt x="3503" y="7375"/>
                  </a:cubicBezTo>
                  <a:cubicBezTo>
                    <a:pt x="3599" y="7568"/>
                    <a:pt x="3726" y="7761"/>
                    <a:pt x="3825" y="7953"/>
                  </a:cubicBezTo>
                  <a:lnTo>
                    <a:pt x="3825" y="7953"/>
                  </a:lnTo>
                  <a:cubicBezTo>
                    <a:pt x="3795" y="7983"/>
                    <a:pt x="3766" y="8013"/>
                    <a:pt x="3736" y="8042"/>
                  </a:cubicBezTo>
                  <a:cubicBezTo>
                    <a:pt x="2702" y="9243"/>
                    <a:pt x="1568" y="10311"/>
                    <a:pt x="601" y="11511"/>
                  </a:cubicBezTo>
                  <a:cubicBezTo>
                    <a:pt x="400" y="11778"/>
                    <a:pt x="0" y="12212"/>
                    <a:pt x="134" y="12579"/>
                  </a:cubicBezTo>
                  <a:cubicBezTo>
                    <a:pt x="334" y="13113"/>
                    <a:pt x="967" y="13546"/>
                    <a:pt x="1368" y="13880"/>
                  </a:cubicBezTo>
                  <a:cubicBezTo>
                    <a:pt x="1903" y="14302"/>
                    <a:pt x="3222" y="15556"/>
                    <a:pt x="4162" y="15556"/>
                  </a:cubicBezTo>
                  <a:cubicBezTo>
                    <a:pt x="4335" y="15556"/>
                    <a:pt x="4496" y="15513"/>
                    <a:pt x="4637" y="15414"/>
                  </a:cubicBezTo>
                  <a:cubicBezTo>
                    <a:pt x="5371" y="14880"/>
                    <a:pt x="5938" y="14013"/>
                    <a:pt x="6471" y="13313"/>
                  </a:cubicBezTo>
                  <a:cubicBezTo>
                    <a:pt x="6862" y="12802"/>
                    <a:pt x="7387" y="11860"/>
                    <a:pt x="7974" y="11458"/>
                  </a:cubicBezTo>
                  <a:lnTo>
                    <a:pt x="7974" y="11458"/>
                  </a:lnTo>
                  <a:cubicBezTo>
                    <a:pt x="8458" y="11796"/>
                    <a:pt x="8880" y="12564"/>
                    <a:pt x="9173" y="12946"/>
                  </a:cubicBezTo>
                  <a:cubicBezTo>
                    <a:pt x="9774" y="13680"/>
                    <a:pt x="10307" y="14447"/>
                    <a:pt x="10975" y="15114"/>
                  </a:cubicBezTo>
                  <a:cubicBezTo>
                    <a:pt x="11237" y="15393"/>
                    <a:pt x="11529" y="15505"/>
                    <a:pt x="11833" y="15505"/>
                  </a:cubicBezTo>
                  <a:cubicBezTo>
                    <a:pt x="12729" y="15505"/>
                    <a:pt x="13730" y="14536"/>
                    <a:pt x="14377" y="14013"/>
                  </a:cubicBezTo>
                  <a:cubicBezTo>
                    <a:pt x="14877" y="13646"/>
                    <a:pt x="15611" y="13179"/>
                    <a:pt x="15811" y="12579"/>
                  </a:cubicBezTo>
                  <a:cubicBezTo>
                    <a:pt x="15978" y="12145"/>
                    <a:pt x="15378" y="11578"/>
                    <a:pt x="15144" y="11278"/>
                  </a:cubicBezTo>
                  <a:cubicBezTo>
                    <a:pt x="14544" y="10544"/>
                    <a:pt x="13910" y="9877"/>
                    <a:pt x="13243" y="9176"/>
                  </a:cubicBezTo>
                  <a:cubicBezTo>
                    <a:pt x="12917" y="8791"/>
                    <a:pt x="12406" y="8405"/>
                    <a:pt x="12109" y="7973"/>
                  </a:cubicBezTo>
                  <a:lnTo>
                    <a:pt x="12109" y="7973"/>
                  </a:lnTo>
                  <a:cubicBezTo>
                    <a:pt x="12116" y="7766"/>
                    <a:pt x="12877" y="6807"/>
                    <a:pt x="13076" y="6508"/>
                  </a:cubicBezTo>
                  <a:cubicBezTo>
                    <a:pt x="13643" y="5641"/>
                    <a:pt x="14210" y="4773"/>
                    <a:pt x="14777" y="3906"/>
                  </a:cubicBezTo>
                  <a:cubicBezTo>
                    <a:pt x="15178" y="3306"/>
                    <a:pt x="15545" y="2672"/>
                    <a:pt x="15845" y="2038"/>
                  </a:cubicBezTo>
                  <a:cubicBezTo>
                    <a:pt x="16045" y="1438"/>
                    <a:pt x="15478" y="1137"/>
                    <a:pt x="15044" y="971"/>
                  </a:cubicBezTo>
                  <a:cubicBezTo>
                    <a:pt x="14077" y="604"/>
                    <a:pt x="13076" y="303"/>
                    <a:pt x="12042" y="137"/>
                  </a:cubicBezTo>
                  <a:cubicBezTo>
                    <a:pt x="11775" y="89"/>
                    <a:pt x="11493" y="27"/>
                    <a:pt x="11220" y="27"/>
                  </a:cubicBezTo>
                  <a:cubicBezTo>
                    <a:pt x="10915" y="27"/>
                    <a:pt x="10621" y="105"/>
                    <a:pt x="10374" y="370"/>
                  </a:cubicBezTo>
                  <a:cubicBezTo>
                    <a:pt x="9840" y="1104"/>
                    <a:pt x="9407" y="1838"/>
                    <a:pt x="9007" y="2638"/>
                  </a:cubicBezTo>
                  <a:cubicBezTo>
                    <a:pt x="8789" y="3045"/>
                    <a:pt x="8396" y="4049"/>
                    <a:pt x="8023" y="4552"/>
                  </a:cubicBezTo>
                  <a:lnTo>
                    <a:pt x="8023" y="4552"/>
                  </a:lnTo>
                  <a:cubicBezTo>
                    <a:pt x="7824" y="4196"/>
                    <a:pt x="7560" y="3573"/>
                    <a:pt x="7439" y="3306"/>
                  </a:cubicBezTo>
                  <a:cubicBezTo>
                    <a:pt x="7038" y="2538"/>
                    <a:pt x="6672" y="1738"/>
                    <a:pt x="6238" y="937"/>
                  </a:cubicBezTo>
                  <a:cubicBezTo>
                    <a:pt x="6038" y="604"/>
                    <a:pt x="5804" y="137"/>
                    <a:pt x="5404" y="37"/>
                  </a:cubicBezTo>
                  <a:cubicBezTo>
                    <a:pt x="5289" y="11"/>
                    <a:pt x="5166" y="0"/>
                    <a:pt x="50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70"/>
          <p:cNvGrpSpPr/>
          <p:nvPr/>
        </p:nvGrpSpPr>
        <p:grpSpPr>
          <a:xfrm>
            <a:off x="4881550" y="4054950"/>
            <a:ext cx="519550" cy="437925"/>
            <a:chOff x="-2757500" y="4486500"/>
            <a:chExt cx="519550" cy="437925"/>
          </a:xfrm>
        </p:grpSpPr>
        <p:sp>
          <p:nvSpPr>
            <p:cNvPr id="3077" name="Google Shape;3077;p70"/>
            <p:cNvSpPr/>
            <p:nvPr/>
          </p:nvSpPr>
          <p:spPr>
            <a:xfrm>
              <a:off x="-2750825" y="4495925"/>
              <a:ext cx="492025" cy="418725"/>
            </a:xfrm>
            <a:custGeom>
              <a:rect b="b" l="l" r="r" t="t"/>
              <a:pathLst>
                <a:path extrusionOk="0" h="16749" w="19681">
                  <a:moveTo>
                    <a:pt x="16687" y="1"/>
                  </a:moveTo>
                  <a:cubicBezTo>
                    <a:pt x="16165" y="1"/>
                    <a:pt x="12903" y="1889"/>
                    <a:pt x="10608" y="4906"/>
                  </a:cubicBezTo>
                  <a:cubicBezTo>
                    <a:pt x="8273" y="7942"/>
                    <a:pt x="7405" y="10277"/>
                    <a:pt x="6972" y="10277"/>
                  </a:cubicBezTo>
                  <a:cubicBezTo>
                    <a:pt x="6571" y="10277"/>
                    <a:pt x="4437" y="7041"/>
                    <a:pt x="4070" y="7041"/>
                  </a:cubicBezTo>
                  <a:cubicBezTo>
                    <a:pt x="3703" y="7041"/>
                    <a:pt x="0" y="8842"/>
                    <a:pt x="234" y="9443"/>
                  </a:cubicBezTo>
                  <a:cubicBezTo>
                    <a:pt x="532" y="10140"/>
                    <a:pt x="6809" y="16748"/>
                    <a:pt x="7397" y="16748"/>
                  </a:cubicBezTo>
                  <a:cubicBezTo>
                    <a:pt x="7400" y="16748"/>
                    <a:pt x="7403" y="16748"/>
                    <a:pt x="7405" y="16748"/>
                  </a:cubicBezTo>
                  <a:cubicBezTo>
                    <a:pt x="7906" y="16681"/>
                    <a:pt x="10674" y="11844"/>
                    <a:pt x="12909" y="8876"/>
                  </a:cubicBezTo>
                  <a:cubicBezTo>
                    <a:pt x="15178" y="5874"/>
                    <a:pt x="19414" y="4106"/>
                    <a:pt x="19547" y="3839"/>
                  </a:cubicBezTo>
                  <a:cubicBezTo>
                    <a:pt x="19681" y="3539"/>
                    <a:pt x="17112" y="69"/>
                    <a:pt x="16712" y="3"/>
                  </a:cubicBezTo>
                  <a:cubicBezTo>
                    <a:pt x="16705" y="2"/>
                    <a:pt x="16696" y="1"/>
                    <a:pt x="166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2757500" y="4486500"/>
              <a:ext cx="519550" cy="437925"/>
            </a:xfrm>
            <a:custGeom>
              <a:rect b="b" l="l" r="r" t="t"/>
              <a:pathLst>
                <a:path extrusionOk="0" h="17517" w="20782">
                  <a:moveTo>
                    <a:pt x="16878" y="814"/>
                  </a:moveTo>
                  <a:cubicBezTo>
                    <a:pt x="16884" y="822"/>
                    <a:pt x="16895" y="833"/>
                    <a:pt x="16912" y="847"/>
                  </a:cubicBezTo>
                  <a:cubicBezTo>
                    <a:pt x="17046" y="980"/>
                    <a:pt x="17112" y="1047"/>
                    <a:pt x="17213" y="1147"/>
                  </a:cubicBezTo>
                  <a:cubicBezTo>
                    <a:pt x="17546" y="1514"/>
                    <a:pt x="17813" y="1881"/>
                    <a:pt x="18113" y="2281"/>
                  </a:cubicBezTo>
                  <a:cubicBezTo>
                    <a:pt x="18572" y="2838"/>
                    <a:pt x="18966" y="3427"/>
                    <a:pt x="19328" y="4048"/>
                  </a:cubicBezTo>
                  <a:lnTo>
                    <a:pt x="19328" y="4048"/>
                  </a:lnTo>
                  <a:cubicBezTo>
                    <a:pt x="19304" y="4056"/>
                    <a:pt x="19277" y="4067"/>
                    <a:pt x="19247" y="4082"/>
                  </a:cubicBezTo>
                  <a:cubicBezTo>
                    <a:pt x="18914" y="4282"/>
                    <a:pt x="18580" y="4449"/>
                    <a:pt x="18280" y="4649"/>
                  </a:cubicBezTo>
                  <a:cubicBezTo>
                    <a:pt x="16312" y="5683"/>
                    <a:pt x="14544" y="7051"/>
                    <a:pt x="13076" y="8719"/>
                  </a:cubicBezTo>
                  <a:cubicBezTo>
                    <a:pt x="11575" y="10554"/>
                    <a:pt x="10341" y="12655"/>
                    <a:pt x="9040" y="14623"/>
                  </a:cubicBezTo>
                  <a:cubicBezTo>
                    <a:pt x="8673" y="15190"/>
                    <a:pt x="8306" y="15724"/>
                    <a:pt x="7939" y="16258"/>
                  </a:cubicBezTo>
                  <a:cubicBezTo>
                    <a:pt x="7834" y="16390"/>
                    <a:pt x="7728" y="16521"/>
                    <a:pt x="7606" y="16637"/>
                  </a:cubicBezTo>
                  <a:lnTo>
                    <a:pt x="7606" y="16637"/>
                  </a:lnTo>
                  <a:cubicBezTo>
                    <a:pt x="7587" y="16624"/>
                    <a:pt x="7564" y="16609"/>
                    <a:pt x="7539" y="16591"/>
                  </a:cubicBezTo>
                  <a:cubicBezTo>
                    <a:pt x="6738" y="15924"/>
                    <a:pt x="5971" y="15224"/>
                    <a:pt x="5271" y="14456"/>
                  </a:cubicBezTo>
                  <a:cubicBezTo>
                    <a:pt x="4337" y="13522"/>
                    <a:pt x="3403" y="12522"/>
                    <a:pt x="2502" y="11554"/>
                  </a:cubicBezTo>
                  <a:cubicBezTo>
                    <a:pt x="2017" y="11009"/>
                    <a:pt x="1340" y="10436"/>
                    <a:pt x="970" y="9785"/>
                  </a:cubicBezTo>
                  <a:lnTo>
                    <a:pt x="970" y="9785"/>
                  </a:lnTo>
                  <a:cubicBezTo>
                    <a:pt x="993" y="9752"/>
                    <a:pt x="1024" y="9696"/>
                    <a:pt x="1068" y="9653"/>
                  </a:cubicBezTo>
                  <a:cubicBezTo>
                    <a:pt x="1201" y="9520"/>
                    <a:pt x="1368" y="9386"/>
                    <a:pt x="1535" y="9286"/>
                  </a:cubicBezTo>
                  <a:cubicBezTo>
                    <a:pt x="1868" y="9053"/>
                    <a:pt x="2235" y="8852"/>
                    <a:pt x="2602" y="8652"/>
                  </a:cubicBezTo>
                  <a:cubicBezTo>
                    <a:pt x="2936" y="8452"/>
                    <a:pt x="3303" y="8285"/>
                    <a:pt x="3670" y="8119"/>
                  </a:cubicBezTo>
                  <a:cubicBezTo>
                    <a:pt x="3836" y="8052"/>
                    <a:pt x="3970" y="7985"/>
                    <a:pt x="4137" y="7918"/>
                  </a:cubicBezTo>
                  <a:cubicBezTo>
                    <a:pt x="4197" y="7896"/>
                    <a:pt x="4232" y="7876"/>
                    <a:pt x="4251" y="7861"/>
                  </a:cubicBezTo>
                  <a:lnTo>
                    <a:pt x="4251" y="7861"/>
                  </a:lnTo>
                  <a:cubicBezTo>
                    <a:pt x="4255" y="7868"/>
                    <a:pt x="4261" y="7876"/>
                    <a:pt x="4270" y="7885"/>
                  </a:cubicBezTo>
                  <a:cubicBezTo>
                    <a:pt x="5237" y="8786"/>
                    <a:pt x="5804" y="10387"/>
                    <a:pt x="6972" y="11021"/>
                  </a:cubicBezTo>
                  <a:cubicBezTo>
                    <a:pt x="7056" y="11064"/>
                    <a:pt x="7140" y="11084"/>
                    <a:pt x="7225" y="11084"/>
                  </a:cubicBezTo>
                  <a:cubicBezTo>
                    <a:pt x="8108" y="11084"/>
                    <a:pt x="8966" y="8876"/>
                    <a:pt x="9240" y="8419"/>
                  </a:cubicBezTo>
                  <a:cubicBezTo>
                    <a:pt x="10675" y="5884"/>
                    <a:pt x="12643" y="3682"/>
                    <a:pt x="14944" y="1947"/>
                  </a:cubicBezTo>
                  <a:cubicBezTo>
                    <a:pt x="15545" y="1481"/>
                    <a:pt x="16211" y="1114"/>
                    <a:pt x="16878" y="814"/>
                  </a:cubicBezTo>
                  <a:close/>
                  <a:moveTo>
                    <a:pt x="7694" y="16690"/>
                  </a:moveTo>
                  <a:cubicBezTo>
                    <a:pt x="7712" y="16695"/>
                    <a:pt x="7721" y="16701"/>
                    <a:pt x="7719" y="16701"/>
                  </a:cubicBezTo>
                  <a:cubicBezTo>
                    <a:pt x="7717" y="16701"/>
                    <a:pt x="7709" y="16698"/>
                    <a:pt x="7694" y="16690"/>
                  </a:cubicBezTo>
                  <a:close/>
                  <a:moveTo>
                    <a:pt x="16865" y="1"/>
                  </a:moveTo>
                  <a:cubicBezTo>
                    <a:pt x="16741" y="1"/>
                    <a:pt x="16612" y="25"/>
                    <a:pt x="16479" y="79"/>
                  </a:cubicBezTo>
                  <a:cubicBezTo>
                    <a:pt x="14177" y="980"/>
                    <a:pt x="12076" y="3048"/>
                    <a:pt x="10574" y="4950"/>
                  </a:cubicBezTo>
                  <a:cubicBezTo>
                    <a:pt x="9607" y="6217"/>
                    <a:pt x="8740" y="7518"/>
                    <a:pt x="7973" y="8886"/>
                  </a:cubicBezTo>
                  <a:cubicBezTo>
                    <a:pt x="7739" y="9319"/>
                    <a:pt x="7506" y="9720"/>
                    <a:pt x="7239" y="10153"/>
                  </a:cubicBezTo>
                  <a:cubicBezTo>
                    <a:pt x="7239" y="10153"/>
                    <a:pt x="7239" y="10154"/>
                    <a:pt x="7238" y="10154"/>
                  </a:cubicBezTo>
                  <a:lnTo>
                    <a:pt x="7238" y="10154"/>
                  </a:lnTo>
                  <a:cubicBezTo>
                    <a:pt x="7112" y="10031"/>
                    <a:pt x="6964" y="9909"/>
                    <a:pt x="6872" y="9786"/>
                  </a:cubicBezTo>
                  <a:cubicBezTo>
                    <a:pt x="6238" y="9019"/>
                    <a:pt x="5671" y="8219"/>
                    <a:pt x="5037" y="7485"/>
                  </a:cubicBezTo>
                  <a:cubicBezTo>
                    <a:pt x="4858" y="7193"/>
                    <a:pt x="4543" y="7037"/>
                    <a:pt x="4224" y="7037"/>
                  </a:cubicBezTo>
                  <a:cubicBezTo>
                    <a:pt x="4068" y="7037"/>
                    <a:pt x="3912" y="7075"/>
                    <a:pt x="3770" y="7151"/>
                  </a:cubicBezTo>
                  <a:cubicBezTo>
                    <a:pt x="2902" y="7518"/>
                    <a:pt x="2035" y="7952"/>
                    <a:pt x="1234" y="8485"/>
                  </a:cubicBezTo>
                  <a:cubicBezTo>
                    <a:pt x="767" y="8786"/>
                    <a:pt x="0" y="9253"/>
                    <a:pt x="100" y="9953"/>
                  </a:cubicBezTo>
                  <a:cubicBezTo>
                    <a:pt x="116" y="10034"/>
                    <a:pt x="151" y="10096"/>
                    <a:pt x="197" y="10140"/>
                  </a:cubicBezTo>
                  <a:lnTo>
                    <a:pt x="197" y="10140"/>
                  </a:lnTo>
                  <a:cubicBezTo>
                    <a:pt x="686" y="11028"/>
                    <a:pt x="1632" y="11853"/>
                    <a:pt x="2302" y="12555"/>
                  </a:cubicBezTo>
                  <a:cubicBezTo>
                    <a:pt x="3469" y="13823"/>
                    <a:pt x="4670" y="15057"/>
                    <a:pt x="5938" y="16258"/>
                  </a:cubicBezTo>
                  <a:cubicBezTo>
                    <a:pt x="6280" y="16571"/>
                    <a:pt x="7035" y="17516"/>
                    <a:pt x="7663" y="17516"/>
                  </a:cubicBezTo>
                  <a:cubicBezTo>
                    <a:pt x="7771" y="17516"/>
                    <a:pt x="7875" y="17489"/>
                    <a:pt x="7973" y="17425"/>
                  </a:cubicBezTo>
                  <a:cubicBezTo>
                    <a:pt x="8373" y="17092"/>
                    <a:pt x="8706" y="16658"/>
                    <a:pt x="8973" y="16191"/>
                  </a:cubicBezTo>
                  <a:cubicBezTo>
                    <a:pt x="9640" y="15290"/>
                    <a:pt x="10241" y="14323"/>
                    <a:pt x="10841" y="13389"/>
                  </a:cubicBezTo>
                  <a:cubicBezTo>
                    <a:pt x="12242" y="11254"/>
                    <a:pt x="13577" y="9086"/>
                    <a:pt x="15545" y="7418"/>
                  </a:cubicBezTo>
                  <a:cubicBezTo>
                    <a:pt x="16912" y="6317"/>
                    <a:pt x="18547" y="5650"/>
                    <a:pt x="19948" y="4616"/>
                  </a:cubicBezTo>
                  <a:cubicBezTo>
                    <a:pt x="20782" y="3982"/>
                    <a:pt x="19214" y="2314"/>
                    <a:pt x="18847" y="1814"/>
                  </a:cubicBezTo>
                  <a:cubicBezTo>
                    <a:pt x="18380" y="1201"/>
                    <a:pt x="17734" y="1"/>
                    <a:pt x="168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70"/>
          <p:cNvGrpSpPr/>
          <p:nvPr/>
        </p:nvGrpSpPr>
        <p:grpSpPr>
          <a:xfrm>
            <a:off x="6708600" y="2926775"/>
            <a:ext cx="503725" cy="681600"/>
            <a:chOff x="-1972775" y="3497100"/>
            <a:chExt cx="503725" cy="681600"/>
          </a:xfrm>
        </p:grpSpPr>
        <p:sp>
          <p:nvSpPr>
            <p:cNvPr id="3080" name="Google Shape;3080;p70"/>
            <p:cNvSpPr/>
            <p:nvPr/>
          </p:nvSpPr>
          <p:spPr>
            <a:xfrm>
              <a:off x="-1946925" y="3507775"/>
              <a:ext cx="472025" cy="424500"/>
            </a:xfrm>
            <a:custGeom>
              <a:rect b="b" l="l" r="r" t="t"/>
              <a:pathLst>
                <a:path extrusionOk="0" h="16980" w="18881">
                  <a:moveTo>
                    <a:pt x="9440" y="0"/>
                  </a:moveTo>
                  <a:cubicBezTo>
                    <a:pt x="4003" y="0"/>
                    <a:pt x="0" y="4103"/>
                    <a:pt x="267" y="8506"/>
                  </a:cubicBezTo>
                  <a:cubicBezTo>
                    <a:pt x="367" y="11442"/>
                    <a:pt x="2002" y="14110"/>
                    <a:pt x="4537" y="15612"/>
                  </a:cubicBezTo>
                  <a:cubicBezTo>
                    <a:pt x="5805" y="16379"/>
                    <a:pt x="5371" y="16979"/>
                    <a:pt x="5371" y="16979"/>
                  </a:cubicBezTo>
                  <a:lnTo>
                    <a:pt x="13510" y="16979"/>
                  </a:lnTo>
                  <a:cubicBezTo>
                    <a:pt x="13510" y="16979"/>
                    <a:pt x="13076" y="16379"/>
                    <a:pt x="14344" y="15612"/>
                  </a:cubicBezTo>
                  <a:cubicBezTo>
                    <a:pt x="16879" y="14110"/>
                    <a:pt x="18480" y="11442"/>
                    <a:pt x="18614" y="8506"/>
                  </a:cubicBezTo>
                  <a:cubicBezTo>
                    <a:pt x="18881" y="4103"/>
                    <a:pt x="14844" y="0"/>
                    <a:pt x="94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0"/>
            <p:cNvSpPr/>
            <p:nvPr/>
          </p:nvSpPr>
          <p:spPr>
            <a:xfrm>
              <a:off x="-1972775" y="3497100"/>
              <a:ext cx="503725" cy="445175"/>
            </a:xfrm>
            <a:custGeom>
              <a:rect b="b" l="l" r="r" t="t"/>
              <a:pathLst>
                <a:path extrusionOk="0" h="17807" w="20149">
                  <a:moveTo>
                    <a:pt x="10606" y="1"/>
                  </a:moveTo>
                  <a:cubicBezTo>
                    <a:pt x="6543" y="1"/>
                    <a:pt x="2577" y="2268"/>
                    <a:pt x="1235" y="6265"/>
                  </a:cubicBezTo>
                  <a:cubicBezTo>
                    <a:pt x="0" y="10001"/>
                    <a:pt x="1968" y="14070"/>
                    <a:pt x="5071" y="16172"/>
                  </a:cubicBezTo>
                  <a:cubicBezTo>
                    <a:pt x="5337" y="16339"/>
                    <a:pt x="6305" y="16839"/>
                    <a:pt x="6071" y="17173"/>
                  </a:cubicBezTo>
                  <a:cubicBezTo>
                    <a:pt x="5886" y="17498"/>
                    <a:pt x="6169" y="17807"/>
                    <a:pt x="6459" y="17807"/>
                  </a:cubicBezTo>
                  <a:cubicBezTo>
                    <a:pt x="6586" y="17807"/>
                    <a:pt x="6714" y="17748"/>
                    <a:pt x="6805" y="17606"/>
                  </a:cubicBezTo>
                  <a:cubicBezTo>
                    <a:pt x="7506" y="16472"/>
                    <a:pt x="5704" y="15605"/>
                    <a:pt x="5004" y="15105"/>
                  </a:cubicBezTo>
                  <a:cubicBezTo>
                    <a:pt x="3403" y="13870"/>
                    <a:pt x="2269" y="12102"/>
                    <a:pt x="1902" y="10101"/>
                  </a:cubicBezTo>
                  <a:cubicBezTo>
                    <a:pt x="768" y="4831"/>
                    <a:pt x="5571" y="894"/>
                    <a:pt x="10474" y="828"/>
                  </a:cubicBezTo>
                  <a:cubicBezTo>
                    <a:pt x="10515" y="827"/>
                    <a:pt x="10555" y="827"/>
                    <a:pt x="10594" y="827"/>
                  </a:cubicBezTo>
                  <a:cubicBezTo>
                    <a:pt x="15615" y="827"/>
                    <a:pt x="19974" y="4971"/>
                    <a:pt x="19081" y="10101"/>
                  </a:cubicBezTo>
                  <a:cubicBezTo>
                    <a:pt x="18714" y="12102"/>
                    <a:pt x="17580" y="13870"/>
                    <a:pt x="15945" y="15105"/>
                  </a:cubicBezTo>
                  <a:cubicBezTo>
                    <a:pt x="15278" y="15638"/>
                    <a:pt x="13443" y="16472"/>
                    <a:pt x="14177" y="17606"/>
                  </a:cubicBezTo>
                  <a:cubicBezTo>
                    <a:pt x="14258" y="17748"/>
                    <a:pt x="14382" y="17807"/>
                    <a:pt x="14507" y="17807"/>
                  </a:cubicBezTo>
                  <a:cubicBezTo>
                    <a:pt x="14794" y="17807"/>
                    <a:pt x="15087" y="17498"/>
                    <a:pt x="14878" y="17173"/>
                  </a:cubicBezTo>
                  <a:lnTo>
                    <a:pt x="14878" y="17173"/>
                  </a:lnTo>
                  <a:lnTo>
                    <a:pt x="14911" y="17206"/>
                  </a:lnTo>
                  <a:cubicBezTo>
                    <a:pt x="14677" y="16839"/>
                    <a:pt x="16078" y="16039"/>
                    <a:pt x="16379" y="15838"/>
                  </a:cubicBezTo>
                  <a:cubicBezTo>
                    <a:pt x="17046" y="15338"/>
                    <a:pt x="17646" y="14771"/>
                    <a:pt x="18147" y="14104"/>
                  </a:cubicBezTo>
                  <a:cubicBezTo>
                    <a:pt x="19481" y="12403"/>
                    <a:pt x="20148" y="10301"/>
                    <a:pt x="20081" y="8133"/>
                  </a:cubicBezTo>
                  <a:cubicBezTo>
                    <a:pt x="19948" y="3763"/>
                    <a:pt x="15845" y="494"/>
                    <a:pt x="11742" y="60"/>
                  </a:cubicBezTo>
                  <a:cubicBezTo>
                    <a:pt x="11364" y="21"/>
                    <a:pt x="10984" y="1"/>
                    <a:pt x="10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1895200" y="3919400"/>
              <a:ext cx="361925" cy="259300"/>
            </a:xfrm>
            <a:custGeom>
              <a:rect b="b" l="l" r="r" t="t"/>
              <a:pathLst>
                <a:path extrusionOk="0" h="10372" w="14477">
                  <a:moveTo>
                    <a:pt x="9980" y="789"/>
                  </a:moveTo>
                  <a:cubicBezTo>
                    <a:pt x="11092" y="789"/>
                    <a:pt x="12189" y="880"/>
                    <a:pt x="13189" y="1241"/>
                  </a:cubicBezTo>
                  <a:lnTo>
                    <a:pt x="13189" y="1241"/>
                  </a:lnTo>
                  <a:cubicBezTo>
                    <a:pt x="13609" y="1503"/>
                    <a:pt x="13609" y="2264"/>
                    <a:pt x="13609" y="2682"/>
                  </a:cubicBezTo>
                  <a:cubicBezTo>
                    <a:pt x="13643" y="3616"/>
                    <a:pt x="13042" y="4450"/>
                    <a:pt x="12142" y="4684"/>
                  </a:cubicBezTo>
                  <a:cubicBezTo>
                    <a:pt x="11908" y="4751"/>
                    <a:pt x="11775" y="4984"/>
                    <a:pt x="11841" y="5218"/>
                  </a:cubicBezTo>
                  <a:cubicBezTo>
                    <a:pt x="12108" y="6585"/>
                    <a:pt x="11041" y="7452"/>
                    <a:pt x="9773" y="7653"/>
                  </a:cubicBezTo>
                  <a:cubicBezTo>
                    <a:pt x="9573" y="7719"/>
                    <a:pt x="9440" y="7886"/>
                    <a:pt x="9440" y="8086"/>
                  </a:cubicBezTo>
                  <a:cubicBezTo>
                    <a:pt x="9440" y="8487"/>
                    <a:pt x="9340" y="8887"/>
                    <a:pt x="9173" y="9287"/>
                  </a:cubicBezTo>
                  <a:cubicBezTo>
                    <a:pt x="9076" y="9513"/>
                    <a:pt x="8745" y="9575"/>
                    <a:pt x="8384" y="9575"/>
                  </a:cubicBezTo>
                  <a:cubicBezTo>
                    <a:pt x="7998" y="9575"/>
                    <a:pt x="7578" y="9504"/>
                    <a:pt x="7371" y="9487"/>
                  </a:cubicBezTo>
                  <a:cubicBezTo>
                    <a:pt x="7350" y="9486"/>
                    <a:pt x="7328" y="9485"/>
                    <a:pt x="7305" y="9485"/>
                  </a:cubicBezTo>
                  <a:cubicBezTo>
                    <a:pt x="7036" y="9485"/>
                    <a:pt x="6635" y="9579"/>
                    <a:pt x="6280" y="9579"/>
                  </a:cubicBezTo>
                  <a:cubicBezTo>
                    <a:pt x="5991" y="9579"/>
                    <a:pt x="5733" y="9516"/>
                    <a:pt x="5604" y="9287"/>
                  </a:cubicBezTo>
                  <a:cubicBezTo>
                    <a:pt x="5437" y="8920"/>
                    <a:pt x="5337" y="8487"/>
                    <a:pt x="5303" y="8086"/>
                  </a:cubicBezTo>
                  <a:cubicBezTo>
                    <a:pt x="5337" y="7886"/>
                    <a:pt x="5203" y="7719"/>
                    <a:pt x="5003" y="7653"/>
                  </a:cubicBezTo>
                  <a:cubicBezTo>
                    <a:pt x="3769" y="7452"/>
                    <a:pt x="2701" y="6585"/>
                    <a:pt x="2935" y="5218"/>
                  </a:cubicBezTo>
                  <a:cubicBezTo>
                    <a:pt x="3002" y="4984"/>
                    <a:pt x="2868" y="4751"/>
                    <a:pt x="2668" y="4684"/>
                  </a:cubicBezTo>
                  <a:cubicBezTo>
                    <a:pt x="1834" y="4450"/>
                    <a:pt x="1234" y="3716"/>
                    <a:pt x="1200" y="2849"/>
                  </a:cubicBezTo>
                  <a:cubicBezTo>
                    <a:pt x="1134" y="2416"/>
                    <a:pt x="1167" y="1381"/>
                    <a:pt x="1701" y="1181"/>
                  </a:cubicBezTo>
                  <a:cubicBezTo>
                    <a:pt x="2499" y="896"/>
                    <a:pt x="3417" y="828"/>
                    <a:pt x="4336" y="828"/>
                  </a:cubicBezTo>
                  <a:cubicBezTo>
                    <a:pt x="5030" y="828"/>
                    <a:pt x="5725" y="867"/>
                    <a:pt x="6371" y="881"/>
                  </a:cubicBezTo>
                  <a:cubicBezTo>
                    <a:pt x="6455" y="882"/>
                    <a:pt x="6540" y="883"/>
                    <a:pt x="6625" y="883"/>
                  </a:cubicBezTo>
                  <a:cubicBezTo>
                    <a:pt x="7701" y="883"/>
                    <a:pt x="8848" y="789"/>
                    <a:pt x="9980" y="789"/>
                  </a:cubicBezTo>
                  <a:close/>
                  <a:moveTo>
                    <a:pt x="10099" y="1"/>
                  </a:moveTo>
                  <a:cubicBezTo>
                    <a:pt x="9362" y="1"/>
                    <a:pt x="8630" y="34"/>
                    <a:pt x="7939" y="47"/>
                  </a:cubicBezTo>
                  <a:cubicBezTo>
                    <a:pt x="7671" y="54"/>
                    <a:pt x="7401" y="57"/>
                    <a:pt x="7131" y="57"/>
                  </a:cubicBezTo>
                  <a:cubicBezTo>
                    <a:pt x="6393" y="57"/>
                    <a:pt x="5648" y="38"/>
                    <a:pt x="4910" y="38"/>
                  </a:cubicBezTo>
                  <a:cubicBezTo>
                    <a:pt x="4640" y="38"/>
                    <a:pt x="4370" y="40"/>
                    <a:pt x="4102" y="47"/>
                  </a:cubicBezTo>
                  <a:cubicBezTo>
                    <a:pt x="2668" y="114"/>
                    <a:pt x="900" y="14"/>
                    <a:pt x="467" y="1682"/>
                  </a:cubicBezTo>
                  <a:cubicBezTo>
                    <a:pt x="1" y="3172"/>
                    <a:pt x="720" y="4748"/>
                    <a:pt x="2112" y="5390"/>
                  </a:cubicBezTo>
                  <a:lnTo>
                    <a:pt x="2112" y="5390"/>
                  </a:lnTo>
                  <a:cubicBezTo>
                    <a:pt x="1997" y="6920"/>
                    <a:pt x="3030" y="8061"/>
                    <a:pt x="4511" y="8398"/>
                  </a:cubicBezTo>
                  <a:lnTo>
                    <a:pt x="4511" y="8398"/>
                  </a:lnTo>
                  <a:cubicBezTo>
                    <a:pt x="4583" y="8926"/>
                    <a:pt x="4710" y="9512"/>
                    <a:pt x="5036" y="9921"/>
                  </a:cubicBezTo>
                  <a:cubicBezTo>
                    <a:pt x="5338" y="10279"/>
                    <a:pt x="5811" y="10371"/>
                    <a:pt x="6297" y="10371"/>
                  </a:cubicBezTo>
                  <a:cubicBezTo>
                    <a:pt x="6671" y="10371"/>
                    <a:pt x="7053" y="10317"/>
                    <a:pt x="7371" y="10288"/>
                  </a:cubicBezTo>
                  <a:cubicBezTo>
                    <a:pt x="7405" y="10286"/>
                    <a:pt x="7439" y="10286"/>
                    <a:pt x="7473" y="10286"/>
                  </a:cubicBezTo>
                  <a:cubicBezTo>
                    <a:pt x="7819" y="10286"/>
                    <a:pt x="8219" y="10355"/>
                    <a:pt x="8606" y="10355"/>
                  </a:cubicBezTo>
                  <a:cubicBezTo>
                    <a:pt x="9031" y="10355"/>
                    <a:pt x="9440" y="10271"/>
                    <a:pt x="9740" y="9921"/>
                  </a:cubicBezTo>
                  <a:cubicBezTo>
                    <a:pt x="10068" y="9510"/>
                    <a:pt x="10195" y="8943"/>
                    <a:pt x="10248" y="8402"/>
                  </a:cubicBezTo>
                  <a:lnTo>
                    <a:pt x="10248" y="8402"/>
                  </a:lnTo>
                  <a:cubicBezTo>
                    <a:pt x="11738" y="8070"/>
                    <a:pt x="12781" y="6926"/>
                    <a:pt x="12691" y="5391"/>
                  </a:cubicBezTo>
                  <a:lnTo>
                    <a:pt x="12691" y="5391"/>
                  </a:lnTo>
                  <a:cubicBezTo>
                    <a:pt x="13638" y="4977"/>
                    <a:pt x="14291" y="4093"/>
                    <a:pt x="14410" y="3049"/>
                  </a:cubicBezTo>
                  <a:cubicBezTo>
                    <a:pt x="14477" y="2215"/>
                    <a:pt x="14410" y="914"/>
                    <a:pt x="13576" y="481"/>
                  </a:cubicBezTo>
                  <a:cubicBezTo>
                    <a:pt x="13518" y="454"/>
                    <a:pt x="13461" y="439"/>
                    <a:pt x="13407" y="435"/>
                  </a:cubicBezTo>
                  <a:lnTo>
                    <a:pt x="13407" y="435"/>
                  </a:lnTo>
                  <a:cubicBezTo>
                    <a:pt x="12380" y="80"/>
                    <a:pt x="11234" y="1"/>
                    <a:pt x="100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0"/>
            <p:cNvSpPr/>
            <p:nvPr/>
          </p:nvSpPr>
          <p:spPr>
            <a:xfrm>
              <a:off x="-1841400" y="3724575"/>
              <a:ext cx="97550" cy="216025"/>
            </a:xfrm>
            <a:custGeom>
              <a:rect b="b" l="l" r="r" t="t"/>
              <a:pathLst>
                <a:path extrusionOk="0" h="8641" w="3902">
                  <a:moveTo>
                    <a:pt x="645" y="0"/>
                  </a:moveTo>
                  <a:cubicBezTo>
                    <a:pt x="306" y="0"/>
                    <a:pt x="1" y="413"/>
                    <a:pt x="316" y="702"/>
                  </a:cubicBezTo>
                  <a:cubicBezTo>
                    <a:pt x="2317" y="2436"/>
                    <a:pt x="2884" y="5805"/>
                    <a:pt x="3051" y="8240"/>
                  </a:cubicBezTo>
                  <a:cubicBezTo>
                    <a:pt x="3068" y="8507"/>
                    <a:pt x="3285" y="8641"/>
                    <a:pt x="3493" y="8641"/>
                  </a:cubicBezTo>
                  <a:cubicBezTo>
                    <a:pt x="3702" y="8641"/>
                    <a:pt x="3902" y="8507"/>
                    <a:pt x="3885" y="8240"/>
                  </a:cubicBezTo>
                  <a:cubicBezTo>
                    <a:pt x="3685" y="5572"/>
                    <a:pt x="3085" y="2003"/>
                    <a:pt x="916" y="101"/>
                  </a:cubicBezTo>
                  <a:cubicBezTo>
                    <a:pt x="831" y="30"/>
                    <a:pt x="737" y="0"/>
                    <a:pt x="6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0"/>
            <p:cNvSpPr/>
            <p:nvPr/>
          </p:nvSpPr>
          <p:spPr>
            <a:xfrm>
              <a:off x="-1677150" y="3724575"/>
              <a:ext cx="97550" cy="216025"/>
            </a:xfrm>
            <a:custGeom>
              <a:rect b="b" l="l" r="r" t="t"/>
              <a:pathLst>
                <a:path extrusionOk="0" h="8641" w="3902">
                  <a:moveTo>
                    <a:pt x="3257" y="0"/>
                  </a:moveTo>
                  <a:cubicBezTo>
                    <a:pt x="3165" y="0"/>
                    <a:pt x="3071" y="30"/>
                    <a:pt x="2986" y="101"/>
                  </a:cubicBezTo>
                  <a:cubicBezTo>
                    <a:pt x="818" y="2003"/>
                    <a:pt x="217" y="5572"/>
                    <a:pt x="17" y="8240"/>
                  </a:cubicBezTo>
                  <a:cubicBezTo>
                    <a:pt x="0" y="8507"/>
                    <a:pt x="201" y="8641"/>
                    <a:pt x="409" y="8641"/>
                  </a:cubicBezTo>
                  <a:cubicBezTo>
                    <a:pt x="618" y="8641"/>
                    <a:pt x="834" y="8507"/>
                    <a:pt x="851" y="8240"/>
                  </a:cubicBezTo>
                  <a:cubicBezTo>
                    <a:pt x="1018" y="5805"/>
                    <a:pt x="1585" y="2436"/>
                    <a:pt x="3586" y="702"/>
                  </a:cubicBezTo>
                  <a:cubicBezTo>
                    <a:pt x="3901" y="413"/>
                    <a:pt x="3596" y="0"/>
                    <a:pt x="32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1838525" y="3654775"/>
              <a:ext cx="251875" cy="94050"/>
            </a:xfrm>
            <a:custGeom>
              <a:rect b="b" l="l" r="r" t="t"/>
              <a:pathLst>
                <a:path extrusionOk="0" h="3762" w="10075">
                  <a:moveTo>
                    <a:pt x="4443" y="1"/>
                  </a:moveTo>
                  <a:cubicBezTo>
                    <a:pt x="4353" y="1"/>
                    <a:pt x="4267" y="37"/>
                    <a:pt x="4204" y="125"/>
                  </a:cubicBezTo>
                  <a:cubicBezTo>
                    <a:pt x="3737" y="740"/>
                    <a:pt x="3542" y="1774"/>
                    <a:pt x="3794" y="2530"/>
                  </a:cubicBezTo>
                  <a:lnTo>
                    <a:pt x="3794" y="2530"/>
                  </a:lnTo>
                  <a:cubicBezTo>
                    <a:pt x="3641" y="2649"/>
                    <a:pt x="3464" y="2750"/>
                    <a:pt x="3270" y="2827"/>
                  </a:cubicBezTo>
                  <a:cubicBezTo>
                    <a:pt x="3143" y="2896"/>
                    <a:pt x="3003" y="2929"/>
                    <a:pt x="2865" y="2929"/>
                  </a:cubicBezTo>
                  <a:cubicBezTo>
                    <a:pt x="2666" y="2929"/>
                    <a:pt x="2467" y="2861"/>
                    <a:pt x="2307" y="2732"/>
                  </a:cubicBezTo>
                  <a:lnTo>
                    <a:pt x="2307" y="2732"/>
                  </a:lnTo>
                  <a:cubicBezTo>
                    <a:pt x="2354" y="2666"/>
                    <a:pt x="2397" y="2598"/>
                    <a:pt x="2436" y="2526"/>
                  </a:cubicBezTo>
                  <a:cubicBezTo>
                    <a:pt x="2769" y="2059"/>
                    <a:pt x="3003" y="1225"/>
                    <a:pt x="2503" y="758"/>
                  </a:cubicBezTo>
                  <a:cubicBezTo>
                    <a:pt x="2373" y="668"/>
                    <a:pt x="2218" y="622"/>
                    <a:pt x="2063" y="622"/>
                  </a:cubicBezTo>
                  <a:cubicBezTo>
                    <a:pt x="1820" y="622"/>
                    <a:pt x="1578" y="734"/>
                    <a:pt x="1435" y="959"/>
                  </a:cubicBezTo>
                  <a:cubicBezTo>
                    <a:pt x="1070" y="1380"/>
                    <a:pt x="1083" y="2061"/>
                    <a:pt x="1256" y="2584"/>
                  </a:cubicBezTo>
                  <a:lnTo>
                    <a:pt x="1256" y="2584"/>
                  </a:lnTo>
                  <a:cubicBezTo>
                    <a:pt x="1051" y="2707"/>
                    <a:pt x="815" y="2780"/>
                    <a:pt x="568" y="2793"/>
                  </a:cubicBezTo>
                  <a:cubicBezTo>
                    <a:pt x="1" y="2793"/>
                    <a:pt x="1" y="3627"/>
                    <a:pt x="568" y="3627"/>
                  </a:cubicBezTo>
                  <a:cubicBezTo>
                    <a:pt x="981" y="3627"/>
                    <a:pt x="1367" y="3512"/>
                    <a:pt x="1694" y="3309"/>
                  </a:cubicBezTo>
                  <a:lnTo>
                    <a:pt x="1694" y="3309"/>
                  </a:lnTo>
                  <a:cubicBezTo>
                    <a:pt x="2007" y="3624"/>
                    <a:pt x="2394" y="3761"/>
                    <a:pt x="2796" y="3761"/>
                  </a:cubicBezTo>
                  <a:cubicBezTo>
                    <a:pt x="3296" y="3761"/>
                    <a:pt x="3819" y="3550"/>
                    <a:pt x="4252" y="3210"/>
                  </a:cubicBezTo>
                  <a:lnTo>
                    <a:pt x="4252" y="3210"/>
                  </a:lnTo>
                  <a:cubicBezTo>
                    <a:pt x="4464" y="3374"/>
                    <a:pt x="4741" y="3472"/>
                    <a:pt x="5090" y="3472"/>
                  </a:cubicBezTo>
                  <a:cubicBezTo>
                    <a:pt x="5159" y="3472"/>
                    <a:pt x="5230" y="3468"/>
                    <a:pt x="5305" y="3460"/>
                  </a:cubicBezTo>
                  <a:cubicBezTo>
                    <a:pt x="5577" y="3411"/>
                    <a:pt x="5830" y="3316"/>
                    <a:pt x="6057" y="3179"/>
                  </a:cubicBezTo>
                  <a:lnTo>
                    <a:pt x="6057" y="3179"/>
                  </a:lnTo>
                  <a:cubicBezTo>
                    <a:pt x="6073" y="3197"/>
                    <a:pt x="6089" y="3213"/>
                    <a:pt x="6105" y="3227"/>
                  </a:cubicBezTo>
                  <a:cubicBezTo>
                    <a:pt x="6422" y="3488"/>
                    <a:pt x="6720" y="3599"/>
                    <a:pt x="6989" y="3599"/>
                  </a:cubicBezTo>
                  <a:cubicBezTo>
                    <a:pt x="7380" y="3599"/>
                    <a:pt x="7710" y="3365"/>
                    <a:pt x="7946" y="3018"/>
                  </a:cubicBezTo>
                  <a:lnTo>
                    <a:pt x="7946" y="3018"/>
                  </a:lnTo>
                  <a:cubicBezTo>
                    <a:pt x="8357" y="3455"/>
                    <a:pt x="8935" y="3745"/>
                    <a:pt x="9541" y="3761"/>
                  </a:cubicBezTo>
                  <a:cubicBezTo>
                    <a:pt x="10075" y="3761"/>
                    <a:pt x="10075" y="2927"/>
                    <a:pt x="9541" y="2927"/>
                  </a:cubicBezTo>
                  <a:cubicBezTo>
                    <a:pt x="9028" y="2905"/>
                    <a:pt x="8529" y="2555"/>
                    <a:pt x="8306" y="2096"/>
                  </a:cubicBezTo>
                  <a:lnTo>
                    <a:pt x="8306" y="2096"/>
                  </a:lnTo>
                  <a:cubicBezTo>
                    <a:pt x="8375" y="1694"/>
                    <a:pt x="8350" y="1275"/>
                    <a:pt x="8207" y="925"/>
                  </a:cubicBezTo>
                  <a:cubicBezTo>
                    <a:pt x="8139" y="776"/>
                    <a:pt x="8017" y="715"/>
                    <a:pt x="7888" y="715"/>
                  </a:cubicBezTo>
                  <a:cubicBezTo>
                    <a:pt x="7700" y="715"/>
                    <a:pt x="7499" y="847"/>
                    <a:pt x="7439" y="1025"/>
                  </a:cubicBezTo>
                  <a:cubicBezTo>
                    <a:pt x="7308" y="1431"/>
                    <a:pt x="7327" y="1840"/>
                    <a:pt x="7455" y="2214"/>
                  </a:cubicBezTo>
                  <a:lnTo>
                    <a:pt x="7455" y="2214"/>
                  </a:lnTo>
                  <a:cubicBezTo>
                    <a:pt x="7371" y="2513"/>
                    <a:pt x="7214" y="2765"/>
                    <a:pt x="6994" y="2765"/>
                  </a:cubicBezTo>
                  <a:cubicBezTo>
                    <a:pt x="6900" y="2765"/>
                    <a:pt x="6795" y="2719"/>
                    <a:pt x="6680" y="2613"/>
                  </a:cubicBezTo>
                  <a:lnTo>
                    <a:pt x="6680" y="2613"/>
                  </a:lnTo>
                  <a:cubicBezTo>
                    <a:pt x="6781" y="2476"/>
                    <a:pt x="6869" y="2324"/>
                    <a:pt x="6939" y="2159"/>
                  </a:cubicBezTo>
                  <a:cubicBezTo>
                    <a:pt x="7139" y="1659"/>
                    <a:pt x="7206" y="625"/>
                    <a:pt x="6472" y="425"/>
                  </a:cubicBezTo>
                  <a:cubicBezTo>
                    <a:pt x="6386" y="401"/>
                    <a:pt x="6307" y="390"/>
                    <a:pt x="6234" y="390"/>
                  </a:cubicBezTo>
                  <a:cubicBezTo>
                    <a:pt x="5500" y="390"/>
                    <a:pt x="5456" y="1539"/>
                    <a:pt x="5688" y="2397"/>
                  </a:cubicBezTo>
                  <a:lnTo>
                    <a:pt x="5688" y="2397"/>
                  </a:lnTo>
                  <a:cubicBezTo>
                    <a:pt x="5473" y="2548"/>
                    <a:pt x="5241" y="2648"/>
                    <a:pt x="5071" y="2660"/>
                  </a:cubicBezTo>
                  <a:cubicBezTo>
                    <a:pt x="5042" y="2663"/>
                    <a:pt x="5014" y="2664"/>
                    <a:pt x="4987" y="2664"/>
                  </a:cubicBezTo>
                  <a:cubicBezTo>
                    <a:pt x="4918" y="2664"/>
                    <a:pt x="4857" y="2655"/>
                    <a:pt x="4802" y="2637"/>
                  </a:cubicBezTo>
                  <a:lnTo>
                    <a:pt x="4802" y="2637"/>
                  </a:lnTo>
                  <a:cubicBezTo>
                    <a:pt x="5296" y="1948"/>
                    <a:pt x="5447" y="1045"/>
                    <a:pt x="4838" y="225"/>
                  </a:cubicBezTo>
                  <a:cubicBezTo>
                    <a:pt x="4754" y="100"/>
                    <a:pt x="4593" y="1"/>
                    <a:pt x="4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1844325" y="4030225"/>
              <a:ext cx="268450" cy="27225"/>
            </a:xfrm>
            <a:custGeom>
              <a:rect b="b" l="l" r="r" t="t"/>
              <a:pathLst>
                <a:path extrusionOk="0" h="1089" w="10738">
                  <a:moveTo>
                    <a:pt x="5357" y="1"/>
                  </a:moveTo>
                  <a:cubicBezTo>
                    <a:pt x="3744" y="1"/>
                    <a:pt x="2134" y="84"/>
                    <a:pt x="533" y="251"/>
                  </a:cubicBezTo>
                  <a:cubicBezTo>
                    <a:pt x="20" y="315"/>
                    <a:pt x="0" y="1089"/>
                    <a:pt x="474" y="1089"/>
                  </a:cubicBezTo>
                  <a:cubicBezTo>
                    <a:pt x="493" y="1089"/>
                    <a:pt x="513" y="1087"/>
                    <a:pt x="533" y="1085"/>
                  </a:cubicBezTo>
                  <a:cubicBezTo>
                    <a:pt x="2134" y="918"/>
                    <a:pt x="3744" y="835"/>
                    <a:pt x="5357" y="835"/>
                  </a:cubicBezTo>
                  <a:cubicBezTo>
                    <a:pt x="6971" y="835"/>
                    <a:pt x="8589" y="918"/>
                    <a:pt x="10207" y="1085"/>
                  </a:cubicBezTo>
                  <a:cubicBezTo>
                    <a:pt x="10227" y="1087"/>
                    <a:pt x="10247" y="1089"/>
                    <a:pt x="10266" y="1089"/>
                  </a:cubicBezTo>
                  <a:cubicBezTo>
                    <a:pt x="10737" y="1089"/>
                    <a:pt x="10688" y="315"/>
                    <a:pt x="10207" y="251"/>
                  </a:cubicBezTo>
                  <a:cubicBezTo>
                    <a:pt x="8589" y="84"/>
                    <a:pt x="6971" y="1"/>
                    <a:pt x="5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1786825" y="4110325"/>
              <a:ext cx="152650" cy="21250"/>
            </a:xfrm>
            <a:custGeom>
              <a:rect b="b" l="l" r="r" t="t"/>
              <a:pathLst>
                <a:path extrusionOk="0" h="850" w="6106">
                  <a:moveTo>
                    <a:pt x="3872" y="1"/>
                  </a:moveTo>
                  <a:cubicBezTo>
                    <a:pt x="2762" y="1"/>
                    <a:pt x="1658" y="16"/>
                    <a:pt x="568" y="16"/>
                  </a:cubicBezTo>
                  <a:cubicBezTo>
                    <a:pt x="1" y="16"/>
                    <a:pt x="1" y="850"/>
                    <a:pt x="568" y="850"/>
                  </a:cubicBezTo>
                  <a:cubicBezTo>
                    <a:pt x="1680" y="850"/>
                    <a:pt x="2777" y="835"/>
                    <a:pt x="3879" y="835"/>
                  </a:cubicBezTo>
                  <a:cubicBezTo>
                    <a:pt x="4430" y="835"/>
                    <a:pt x="4982" y="838"/>
                    <a:pt x="5538" y="850"/>
                  </a:cubicBezTo>
                  <a:cubicBezTo>
                    <a:pt x="6105" y="850"/>
                    <a:pt x="6105" y="16"/>
                    <a:pt x="5538" y="16"/>
                  </a:cubicBezTo>
                  <a:cubicBezTo>
                    <a:pt x="4982" y="4"/>
                    <a:pt x="4426" y="1"/>
                    <a:pt x="3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8" name="Google Shape;3088;p70"/>
          <p:cNvGrpSpPr/>
          <p:nvPr/>
        </p:nvGrpSpPr>
        <p:grpSpPr>
          <a:xfrm>
            <a:off x="7447450" y="3003550"/>
            <a:ext cx="742225" cy="470175"/>
            <a:chOff x="-1233925" y="3573875"/>
            <a:chExt cx="742225" cy="470175"/>
          </a:xfrm>
        </p:grpSpPr>
        <p:sp>
          <p:nvSpPr>
            <p:cNvPr id="3089" name="Google Shape;3089;p70"/>
            <p:cNvSpPr/>
            <p:nvPr/>
          </p:nvSpPr>
          <p:spPr>
            <a:xfrm>
              <a:off x="-1233925" y="3585375"/>
              <a:ext cx="742225" cy="448525"/>
            </a:xfrm>
            <a:custGeom>
              <a:rect b="b" l="l" r="r" t="t"/>
              <a:pathLst>
                <a:path extrusionOk="0" h="17941" w="29689">
                  <a:moveTo>
                    <a:pt x="9465" y="1"/>
                  </a:moveTo>
                  <a:cubicBezTo>
                    <a:pt x="5081" y="1"/>
                    <a:pt x="1519" y="109"/>
                    <a:pt x="968" y="432"/>
                  </a:cubicBezTo>
                  <a:cubicBezTo>
                    <a:pt x="1" y="999"/>
                    <a:pt x="1035" y="16477"/>
                    <a:pt x="1869" y="17111"/>
                  </a:cubicBezTo>
                  <a:cubicBezTo>
                    <a:pt x="2427" y="17519"/>
                    <a:pt x="12666" y="17940"/>
                    <a:pt x="20261" y="17940"/>
                  </a:cubicBezTo>
                  <a:cubicBezTo>
                    <a:pt x="24470" y="17940"/>
                    <a:pt x="27867" y="17811"/>
                    <a:pt x="28354" y="17478"/>
                  </a:cubicBezTo>
                  <a:cubicBezTo>
                    <a:pt x="29689" y="16544"/>
                    <a:pt x="29255" y="566"/>
                    <a:pt x="28354" y="432"/>
                  </a:cubicBezTo>
                  <a:cubicBezTo>
                    <a:pt x="27756" y="347"/>
                    <a:pt x="17298" y="1"/>
                    <a:pt x="9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1231425" y="3573875"/>
              <a:ext cx="739725" cy="470175"/>
            </a:xfrm>
            <a:custGeom>
              <a:rect b="b" l="l" r="r" t="t"/>
              <a:pathLst>
                <a:path extrusionOk="0" h="18807" w="29589">
                  <a:moveTo>
                    <a:pt x="9499" y="846"/>
                  </a:moveTo>
                  <a:cubicBezTo>
                    <a:pt x="12124" y="846"/>
                    <a:pt x="14745" y="884"/>
                    <a:pt x="17347" y="959"/>
                  </a:cubicBezTo>
                  <a:cubicBezTo>
                    <a:pt x="20315" y="992"/>
                    <a:pt x="23284" y="1092"/>
                    <a:pt x="26220" y="1192"/>
                  </a:cubicBezTo>
                  <a:cubicBezTo>
                    <a:pt x="26805" y="1223"/>
                    <a:pt x="27418" y="1226"/>
                    <a:pt x="28008" y="1278"/>
                  </a:cubicBezTo>
                  <a:lnTo>
                    <a:pt x="28008" y="1278"/>
                  </a:lnTo>
                  <a:cubicBezTo>
                    <a:pt x="28061" y="1422"/>
                    <a:pt x="28091" y="1544"/>
                    <a:pt x="28121" y="1693"/>
                  </a:cubicBezTo>
                  <a:cubicBezTo>
                    <a:pt x="28254" y="2227"/>
                    <a:pt x="28321" y="2760"/>
                    <a:pt x="28354" y="3327"/>
                  </a:cubicBezTo>
                  <a:cubicBezTo>
                    <a:pt x="28688" y="6630"/>
                    <a:pt x="28755" y="9932"/>
                    <a:pt x="28588" y="13234"/>
                  </a:cubicBezTo>
                  <a:cubicBezTo>
                    <a:pt x="28588" y="14535"/>
                    <a:pt x="28455" y="15803"/>
                    <a:pt x="28188" y="17070"/>
                  </a:cubicBezTo>
                  <a:cubicBezTo>
                    <a:pt x="28021" y="17704"/>
                    <a:pt x="27821" y="17671"/>
                    <a:pt x="27120" y="17738"/>
                  </a:cubicBezTo>
                  <a:cubicBezTo>
                    <a:pt x="25273" y="17945"/>
                    <a:pt x="23393" y="17977"/>
                    <a:pt x="21504" y="17977"/>
                  </a:cubicBezTo>
                  <a:cubicBezTo>
                    <a:pt x="20664" y="17977"/>
                    <a:pt x="19823" y="17971"/>
                    <a:pt x="18981" y="17971"/>
                  </a:cubicBezTo>
                  <a:cubicBezTo>
                    <a:pt x="15479" y="17938"/>
                    <a:pt x="11943" y="17871"/>
                    <a:pt x="8440" y="17704"/>
                  </a:cubicBezTo>
                  <a:cubicBezTo>
                    <a:pt x="6539" y="17638"/>
                    <a:pt x="4604" y="17571"/>
                    <a:pt x="2703" y="17337"/>
                  </a:cubicBezTo>
                  <a:cubicBezTo>
                    <a:pt x="2503" y="17304"/>
                    <a:pt x="2302" y="17271"/>
                    <a:pt x="2069" y="17237"/>
                  </a:cubicBezTo>
                  <a:cubicBezTo>
                    <a:pt x="2049" y="17233"/>
                    <a:pt x="2034" y="17232"/>
                    <a:pt x="2022" y="17232"/>
                  </a:cubicBezTo>
                  <a:cubicBezTo>
                    <a:pt x="2021" y="17232"/>
                    <a:pt x="2020" y="17232"/>
                    <a:pt x="2019" y="17232"/>
                  </a:cubicBezTo>
                  <a:lnTo>
                    <a:pt x="2019" y="17232"/>
                  </a:lnTo>
                  <a:cubicBezTo>
                    <a:pt x="2018" y="17218"/>
                    <a:pt x="2014" y="17199"/>
                    <a:pt x="2002" y="17171"/>
                  </a:cubicBezTo>
                  <a:cubicBezTo>
                    <a:pt x="1769" y="16370"/>
                    <a:pt x="1602" y="15569"/>
                    <a:pt x="1535" y="14769"/>
                  </a:cubicBezTo>
                  <a:cubicBezTo>
                    <a:pt x="1168" y="12067"/>
                    <a:pt x="1002" y="9332"/>
                    <a:pt x="901" y="6663"/>
                  </a:cubicBezTo>
                  <a:cubicBezTo>
                    <a:pt x="868" y="5429"/>
                    <a:pt x="835" y="4228"/>
                    <a:pt x="901" y="2994"/>
                  </a:cubicBezTo>
                  <a:cubicBezTo>
                    <a:pt x="901" y="2593"/>
                    <a:pt x="935" y="2160"/>
                    <a:pt x="968" y="1760"/>
                  </a:cubicBezTo>
                  <a:cubicBezTo>
                    <a:pt x="998" y="1610"/>
                    <a:pt x="1163" y="1244"/>
                    <a:pt x="1075" y="1244"/>
                  </a:cubicBezTo>
                  <a:cubicBezTo>
                    <a:pt x="1065" y="1244"/>
                    <a:pt x="1052" y="1249"/>
                    <a:pt x="1035" y="1259"/>
                  </a:cubicBezTo>
                  <a:cubicBezTo>
                    <a:pt x="1069" y="1237"/>
                    <a:pt x="1099" y="1213"/>
                    <a:pt x="1124" y="1187"/>
                  </a:cubicBezTo>
                  <a:lnTo>
                    <a:pt x="1124" y="1187"/>
                  </a:lnTo>
                  <a:cubicBezTo>
                    <a:pt x="1609" y="996"/>
                    <a:pt x="2435" y="1024"/>
                    <a:pt x="2936" y="992"/>
                  </a:cubicBezTo>
                  <a:cubicBezTo>
                    <a:pt x="4271" y="892"/>
                    <a:pt x="5571" y="892"/>
                    <a:pt x="6872" y="859"/>
                  </a:cubicBezTo>
                  <a:cubicBezTo>
                    <a:pt x="7748" y="851"/>
                    <a:pt x="8624" y="846"/>
                    <a:pt x="9499" y="846"/>
                  </a:cubicBezTo>
                  <a:close/>
                  <a:moveTo>
                    <a:pt x="4956" y="0"/>
                  </a:moveTo>
                  <a:cubicBezTo>
                    <a:pt x="3599" y="0"/>
                    <a:pt x="2220" y="63"/>
                    <a:pt x="968" y="392"/>
                  </a:cubicBezTo>
                  <a:cubicBezTo>
                    <a:pt x="851" y="421"/>
                    <a:pt x="759" y="451"/>
                    <a:pt x="671" y="503"/>
                  </a:cubicBezTo>
                  <a:lnTo>
                    <a:pt x="671" y="503"/>
                  </a:lnTo>
                  <a:cubicBezTo>
                    <a:pt x="659" y="509"/>
                    <a:pt x="647" y="517"/>
                    <a:pt x="635" y="525"/>
                  </a:cubicBezTo>
                  <a:cubicBezTo>
                    <a:pt x="635" y="525"/>
                    <a:pt x="635" y="525"/>
                    <a:pt x="635" y="525"/>
                  </a:cubicBezTo>
                  <a:lnTo>
                    <a:pt x="635" y="525"/>
                  </a:lnTo>
                  <a:cubicBezTo>
                    <a:pt x="543" y="571"/>
                    <a:pt x="485" y="636"/>
                    <a:pt x="454" y="709"/>
                  </a:cubicBezTo>
                  <a:lnTo>
                    <a:pt x="454" y="709"/>
                  </a:lnTo>
                  <a:cubicBezTo>
                    <a:pt x="82" y="1205"/>
                    <a:pt x="130" y="2066"/>
                    <a:pt x="101" y="2593"/>
                  </a:cubicBezTo>
                  <a:cubicBezTo>
                    <a:pt x="1" y="4095"/>
                    <a:pt x="1" y="5596"/>
                    <a:pt x="101" y="7097"/>
                  </a:cubicBezTo>
                  <a:cubicBezTo>
                    <a:pt x="134" y="10232"/>
                    <a:pt x="434" y="13368"/>
                    <a:pt x="968" y="16470"/>
                  </a:cubicBezTo>
                  <a:cubicBezTo>
                    <a:pt x="1068" y="17004"/>
                    <a:pt x="1135" y="17804"/>
                    <a:pt x="1735" y="18004"/>
                  </a:cubicBezTo>
                  <a:cubicBezTo>
                    <a:pt x="2403" y="18205"/>
                    <a:pt x="3103" y="18305"/>
                    <a:pt x="3770" y="18305"/>
                  </a:cubicBezTo>
                  <a:cubicBezTo>
                    <a:pt x="6739" y="18538"/>
                    <a:pt x="9774" y="18638"/>
                    <a:pt x="12743" y="18705"/>
                  </a:cubicBezTo>
                  <a:cubicBezTo>
                    <a:pt x="14962" y="18770"/>
                    <a:pt x="17195" y="18806"/>
                    <a:pt x="19423" y="18806"/>
                  </a:cubicBezTo>
                  <a:cubicBezTo>
                    <a:pt x="20646" y="18806"/>
                    <a:pt x="21867" y="18795"/>
                    <a:pt x="23084" y="18772"/>
                  </a:cubicBezTo>
                  <a:cubicBezTo>
                    <a:pt x="24285" y="18772"/>
                    <a:pt x="25519" y="18738"/>
                    <a:pt x="26720" y="18638"/>
                  </a:cubicBezTo>
                  <a:cubicBezTo>
                    <a:pt x="27287" y="18572"/>
                    <a:pt x="28054" y="18605"/>
                    <a:pt x="28521" y="18205"/>
                  </a:cubicBezTo>
                  <a:cubicBezTo>
                    <a:pt x="29088" y="17771"/>
                    <a:pt x="29155" y="16637"/>
                    <a:pt x="29222" y="15970"/>
                  </a:cubicBezTo>
                  <a:cubicBezTo>
                    <a:pt x="29389" y="14469"/>
                    <a:pt x="29489" y="12968"/>
                    <a:pt x="29489" y="11433"/>
                  </a:cubicBezTo>
                  <a:cubicBezTo>
                    <a:pt x="29589" y="8331"/>
                    <a:pt x="29455" y="5195"/>
                    <a:pt x="29055" y="2093"/>
                  </a:cubicBezTo>
                  <a:cubicBezTo>
                    <a:pt x="28988" y="1693"/>
                    <a:pt x="28922" y="559"/>
                    <a:pt x="28321" y="492"/>
                  </a:cubicBezTo>
                  <a:cubicBezTo>
                    <a:pt x="27721" y="392"/>
                    <a:pt x="27154" y="392"/>
                    <a:pt x="26587" y="392"/>
                  </a:cubicBezTo>
                  <a:cubicBezTo>
                    <a:pt x="23718" y="258"/>
                    <a:pt x="20882" y="192"/>
                    <a:pt x="18014" y="125"/>
                  </a:cubicBezTo>
                  <a:cubicBezTo>
                    <a:pt x="15127" y="71"/>
                    <a:pt x="12262" y="16"/>
                    <a:pt x="9383" y="16"/>
                  </a:cubicBezTo>
                  <a:cubicBezTo>
                    <a:pt x="8736" y="16"/>
                    <a:pt x="8088" y="19"/>
                    <a:pt x="7439" y="25"/>
                  </a:cubicBezTo>
                  <a:cubicBezTo>
                    <a:pt x="6644" y="25"/>
                    <a:pt x="5804" y="0"/>
                    <a:pt x="4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1225850" y="3586225"/>
              <a:ext cx="716075" cy="267050"/>
            </a:xfrm>
            <a:custGeom>
              <a:rect b="b" l="l" r="r" t="t"/>
              <a:pathLst>
                <a:path extrusionOk="0" h="10682" w="28643">
                  <a:moveTo>
                    <a:pt x="650" y="0"/>
                  </a:moveTo>
                  <a:cubicBezTo>
                    <a:pt x="308" y="0"/>
                    <a:pt x="1" y="434"/>
                    <a:pt x="345" y="698"/>
                  </a:cubicBezTo>
                  <a:cubicBezTo>
                    <a:pt x="4414" y="3967"/>
                    <a:pt x="8517" y="7437"/>
                    <a:pt x="13021" y="10072"/>
                  </a:cubicBezTo>
                  <a:cubicBezTo>
                    <a:pt x="13422" y="10312"/>
                    <a:pt x="13972" y="10681"/>
                    <a:pt x="14484" y="10681"/>
                  </a:cubicBezTo>
                  <a:cubicBezTo>
                    <a:pt x="14611" y="10681"/>
                    <a:pt x="14736" y="10659"/>
                    <a:pt x="14855" y="10606"/>
                  </a:cubicBezTo>
                  <a:cubicBezTo>
                    <a:pt x="15756" y="10172"/>
                    <a:pt x="16623" y="9638"/>
                    <a:pt x="17424" y="9004"/>
                  </a:cubicBezTo>
                  <a:cubicBezTo>
                    <a:pt x="20159" y="7070"/>
                    <a:pt x="22828" y="5002"/>
                    <a:pt x="25463" y="2933"/>
                  </a:cubicBezTo>
                  <a:cubicBezTo>
                    <a:pt x="26430" y="2200"/>
                    <a:pt x="27364" y="1466"/>
                    <a:pt x="28298" y="698"/>
                  </a:cubicBezTo>
                  <a:cubicBezTo>
                    <a:pt x="28643" y="434"/>
                    <a:pt x="28335" y="0"/>
                    <a:pt x="27993" y="0"/>
                  </a:cubicBezTo>
                  <a:cubicBezTo>
                    <a:pt x="27904" y="0"/>
                    <a:pt x="27814" y="29"/>
                    <a:pt x="27731" y="98"/>
                  </a:cubicBezTo>
                  <a:cubicBezTo>
                    <a:pt x="25963" y="1499"/>
                    <a:pt x="24195" y="2867"/>
                    <a:pt x="22427" y="4234"/>
                  </a:cubicBezTo>
                  <a:cubicBezTo>
                    <a:pt x="20026" y="6102"/>
                    <a:pt x="17624" y="8070"/>
                    <a:pt x="15022" y="9605"/>
                  </a:cubicBezTo>
                  <a:cubicBezTo>
                    <a:pt x="14793" y="9738"/>
                    <a:pt x="14616" y="9796"/>
                    <a:pt x="14450" y="9796"/>
                  </a:cubicBezTo>
                  <a:cubicBezTo>
                    <a:pt x="14158" y="9796"/>
                    <a:pt x="13901" y="9615"/>
                    <a:pt x="13454" y="9338"/>
                  </a:cubicBezTo>
                  <a:cubicBezTo>
                    <a:pt x="12220" y="8637"/>
                    <a:pt x="11053" y="7804"/>
                    <a:pt x="9918" y="7003"/>
                  </a:cubicBezTo>
                  <a:cubicBezTo>
                    <a:pt x="7283" y="5102"/>
                    <a:pt x="4748" y="3134"/>
                    <a:pt x="2213" y="1132"/>
                  </a:cubicBezTo>
                  <a:lnTo>
                    <a:pt x="912" y="98"/>
                  </a:lnTo>
                  <a:cubicBezTo>
                    <a:pt x="830" y="29"/>
                    <a:pt x="739" y="0"/>
                    <a:pt x="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1201075" y="3757975"/>
              <a:ext cx="230425" cy="266100"/>
            </a:xfrm>
            <a:custGeom>
              <a:rect b="b" l="l" r="r" t="t"/>
              <a:pathLst>
                <a:path extrusionOk="0" h="10644" w="9217">
                  <a:moveTo>
                    <a:pt x="8650" y="1"/>
                  </a:moveTo>
                  <a:cubicBezTo>
                    <a:pt x="8561" y="1"/>
                    <a:pt x="8471" y="40"/>
                    <a:pt x="8394" y="133"/>
                  </a:cubicBezTo>
                  <a:lnTo>
                    <a:pt x="255" y="9907"/>
                  </a:lnTo>
                  <a:cubicBezTo>
                    <a:pt x="1" y="10236"/>
                    <a:pt x="287" y="10643"/>
                    <a:pt x="586" y="10643"/>
                  </a:cubicBezTo>
                  <a:cubicBezTo>
                    <a:pt x="680" y="10643"/>
                    <a:pt x="775" y="10603"/>
                    <a:pt x="855" y="10507"/>
                  </a:cubicBezTo>
                  <a:lnTo>
                    <a:pt x="8961" y="733"/>
                  </a:lnTo>
                  <a:cubicBezTo>
                    <a:pt x="9217" y="426"/>
                    <a:pt x="8942" y="1"/>
                    <a:pt x="86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754150" y="3751325"/>
              <a:ext cx="243000" cy="281800"/>
            </a:xfrm>
            <a:custGeom>
              <a:rect b="b" l="l" r="r" t="t"/>
              <a:pathLst>
                <a:path extrusionOk="0" h="11272" w="9720">
                  <a:moveTo>
                    <a:pt x="583" y="0"/>
                  </a:moveTo>
                  <a:cubicBezTo>
                    <a:pt x="276" y="0"/>
                    <a:pt x="1" y="425"/>
                    <a:pt x="257" y="733"/>
                  </a:cubicBezTo>
                  <a:lnTo>
                    <a:pt x="8863" y="11140"/>
                  </a:lnTo>
                  <a:cubicBezTo>
                    <a:pt x="8941" y="11233"/>
                    <a:pt x="9033" y="11272"/>
                    <a:pt x="9124" y="11272"/>
                  </a:cubicBezTo>
                  <a:cubicBezTo>
                    <a:pt x="9425" y="11272"/>
                    <a:pt x="9720" y="10847"/>
                    <a:pt x="9464" y="10540"/>
                  </a:cubicBezTo>
                  <a:cubicBezTo>
                    <a:pt x="6595" y="7070"/>
                    <a:pt x="3726" y="3601"/>
                    <a:pt x="857" y="132"/>
                  </a:cubicBezTo>
                  <a:cubicBezTo>
                    <a:pt x="772" y="39"/>
                    <a:pt x="676" y="0"/>
                    <a:pt x="5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0"/>
            <p:cNvSpPr/>
            <p:nvPr/>
          </p:nvSpPr>
          <p:spPr>
            <a:xfrm>
              <a:off x="-943700" y="3768175"/>
              <a:ext cx="163475" cy="129075"/>
            </a:xfrm>
            <a:custGeom>
              <a:rect b="b" l="l" r="r" t="t"/>
              <a:pathLst>
                <a:path extrusionOk="0" h="5163" w="6539">
                  <a:moveTo>
                    <a:pt x="1560" y="0"/>
                  </a:moveTo>
                  <a:cubicBezTo>
                    <a:pt x="1361" y="0"/>
                    <a:pt x="1160" y="39"/>
                    <a:pt x="967" y="125"/>
                  </a:cubicBezTo>
                  <a:cubicBezTo>
                    <a:pt x="0" y="592"/>
                    <a:pt x="33" y="1927"/>
                    <a:pt x="967" y="3127"/>
                  </a:cubicBezTo>
                  <a:cubicBezTo>
                    <a:pt x="1635" y="3928"/>
                    <a:pt x="2402" y="4628"/>
                    <a:pt x="3269" y="5162"/>
                  </a:cubicBezTo>
                  <a:cubicBezTo>
                    <a:pt x="4136" y="4628"/>
                    <a:pt x="4937" y="3928"/>
                    <a:pt x="5571" y="3127"/>
                  </a:cubicBezTo>
                  <a:cubicBezTo>
                    <a:pt x="6505" y="1927"/>
                    <a:pt x="6538" y="592"/>
                    <a:pt x="5571" y="125"/>
                  </a:cubicBezTo>
                  <a:cubicBezTo>
                    <a:pt x="5378" y="39"/>
                    <a:pt x="5177" y="0"/>
                    <a:pt x="4978" y="0"/>
                  </a:cubicBezTo>
                  <a:cubicBezTo>
                    <a:pt x="4178" y="0"/>
                    <a:pt x="3403" y="625"/>
                    <a:pt x="3269" y="1293"/>
                  </a:cubicBezTo>
                  <a:cubicBezTo>
                    <a:pt x="3136" y="625"/>
                    <a:pt x="2360" y="0"/>
                    <a:pt x="15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0"/>
            <p:cNvSpPr/>
            <p:nvPr/>
          </p:nvSpPr>
          <p:spPr>
            <a:xfrm>
              <a:off x="-954550" y="3763600"/>
              <a:ext cx="215175" cy="138425"/>
            </a:xfrm>
            <a:custGeom>
              <a:rect b="b" l="l" r="r" t="t"/>
              <a:pathLst>
                <a:path extrusionOk="0" h="5537" w="8607">
                  <a:moveTo>
                    <a:pt x="1834" y="406"/>
                  </a:moveTo>
                  <a:cubicBezTo>
                    <a:pt x="2506" y="406"/>
                    <a:pt x="3334" y="956"/>
                    <a:pt x="3536" y="1542"/>
                  </a:cubicBezTo>
                  <a:cubicBezTo>
                    <a:pt x="3536" y="1676"/>
                    <a:pt x="3636" y="1743"/>
                    <a:pt x="3736" y="1743"/>
                  </a:cubicBezTo>
                  <a:cubicBezTo>
                    <a:pt x="3836" y="1743"/>
                    <a:pt x="3937" y="1676"/>
                    <a:pt x="3937" y="1542"/>
                  </a:cubicBezTo>
                  <a:cubicBezTo>
                    <a:pt x="4145" y="866"/>
                    <a:pt x="4758" y="434"/>
                    <a:pt x="5429" y="434"/>
                  </a:cubicBezTo>
                  <a:cubicBezTo>
                    <a:pt x="5585" y="434"/>
                    <a:pt x="5744" y="457"/>
                    <a:pt x="5902" y="506"/>
                  </a:cubicBezTo>
                  <a:lnTo>
                    <a:pt x="5902" y="506"/>
                  </a:lnTo>
                  <a:cubicBezTo>
                    <a:pt x="5903" y="507"/>
                    <a:pt x="5904" y="508"/>
                    <a:pt x="5905" y="508"/>
                  </a:cubicBezTo>
                  <a:cubicBezTo>
                    <a:pt x="7472" y="1409"/>
                    <a:pt x="5838" y="3344"/>
                    <a:pt x="5004" y="4111"/>
                  </a:cubicBezTo>
                  <a:cubicBezTo>
                    <a:pt x="4670" y="4411"/>
                    <a:pt x="4303" y="4711"/>
                    <a:pt x="3903" y="4978"/>
                  </a:cubicBezTo>
                  <a:lnTo>
                    <a:pt x="3736" y="5090"/>
                  </a:lnTo>
                  <a:lnTo>
                    <a:pt x="3736" y="5090"/>
                  </a:lnTo>
                  <a:cubicBezTo>
                    <a:pt x="3015" y="4627"/>
                    <a:pt x="2359" y="4068"/>
                    <a:pt x="1768" y="3444"/>
                  </a:cubicBezTo>
                  <a:cubicBezTo>
                    <a:pt x="1201" y="2877"/>
                    <a:pt x="901" y="2076"/>
                    <a:pt x="934" y="1242"/>
                  </a:cubicBezTo>
                  <a:cubicBezTo>
                    <a:pt x="1026" y="638"/>
                    <a:pt x="1398" y="406"/>
                    <a:pt x="1834" y="406"/>
                  </a:cubicBezTo>
                  <a:close/>
                  <a:moveTo>
                    <a:pt x="5426" y="0"/>
                  </a:moveTo>
                  <a:cubicBezTo>
                    <a:pt x="4734" y="0"/>
                    <a:pt x="4079" y="363"/>
                    <a:pt x="3712" y="953"/>
                  </a:cubicBezTo>
                  <a:lnTo>
                    <a:pt x="3712" y="953"/>
                  </a:lnTo>
                  <a:cubicBezTo>
                    <a:pt x="3321" y="370"/>
                    <a:pt x="2632" y="12"/>
                    <a:pt x="1983" y="12"/>
                  </a:cubicBezTo>
                  <a:cubicBezTo>
                    <a:pt x="1363" y="12"/>
                    <a:pt x="781" y="339"/>
                    <a:pt x="534" y="1109"/>
                  </a:cubicBezTo>
                  <a:cubicBezTo>
                    <a:pt x="0" y="2910"/>
                    <a:pt x="2335" y="4745"/>
                    <a:pt x="3636" y="5512"/>
                  </a:cubicBezTo>
                  <a:cubicBezTo>
                    <a:pt x="3653" y="5529"/>
                    <a:pt x="3686" y="5537"/>
                    <a:pt x="3724" y="5537"/>
                  </a:cubicBezTo>
                  <a:cubicBezTo>
                    <a:pt x="3761" y="5537"/>
                    <a:pt x="3803" y="5529"/>
                    <a:pt x="3836" y="5512"/>
                  </a:cubicBezTo>
                  <a:cubicBezTo>
                    <a:pt x="5204" y="4678"/>
                    <a:pt x="8607" y="1576"/>
                    <a:pt x="6138" y="141"/>
                  </a:cubicBezTo>
                  <a:cubicBezTo>
                    <a:pt x="6130" y="138"/>
                    <a:pt x="6123" y="135"/>
                    <a:pt x="6115" y="133"/>
                  </a:cubicBezTo>
                  <a:lnTo>
                    <a:pt x="6115" y="133"/>
                  </a:lnTo>
                  <a:cubicBezTo>
                    <a:pt x="6102" y="123"/>
                    <a:pt x="6088" y="115"/>
                    <a:pt x="6071" y="108"/>
                  </a:cubicBezTo>
                  <a:cubicBezTo>
                    <a:pt x="5858" y="35"/>
                    <a:pt x="5640" y="0"/>
                    <a:pt x="5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70"/>
          <p:cNvGrpSpPr/>
          <p:nvPr/>
        </p:nvGrpSpPr>
        <p:grpSpPr>
          <a:xfrm>
            <a:off x="7481600" y="3727150"/>
            <a:ext cx="738825" cy="543350"/>
            <a:chOff x="-1199775" y="4297475"/>
            <a:chExt cx="738825" cy="543350"/>
          </a:xfrm>
        </p:grpSpPr>
        <p:sp>
          <p:nvSpPr>
            <p:cNvPr id="3097" name="Google Shape;3097;p70"/>
            <p:cNvSpPr/>
            <p:nvPr/>
          </p:nvSpPr>
          <p:spPr>
            <a:xfrm>
              <a:off x="-1137175" y="4345975"/>
              <a:ext cx="614625" cy="484425"/>
            </a:xfrm>
            <a:custGeom>
              <a:rect b="b" l="l" r="r" t="t"/>
              <a:pathLst>
                <a:path extrusionOk="0" h="19377" w="24585">
                  <a:moveTo>
                    <a:pt x="5859" y="0"/>
                  </a:moveTo>
                  <a:cubicBezTo>
                    <a:pt x="5101" y="0"/>
                    <a:pt x="4337" y="153"/>
                    <a:pt x="3603" y="497"/>
                  </a:cubicBezTo>
                  <a:cubicBezTo>
                    <a:pt x="0" y="2198"/>
                    <a:pt x="67" y="7235"/>
                    <a:pt x="3603" y="11805"/>
                  </a:cubicBezTo>
                  <a:cubicBezTo>
                    <a:pt x="7172" y="16375"/>
                    <a:pt x="12276" y="19377"/>
                    <a:pt x="12276" y="19377"/>
                  </a:cubicBezTo>
                  <a:cubicBezTo>
                    <a:pt x="12276" y="19377"/>
                    <a:pt x="17379" y="16375"/>
                    <a:pt x="20915" y="11805"/>
                  </a:cubicBezTo>
                  <a:cubicBezTo>
                    <a:pt x="24484" y="7235"/>
                    <a:pt x="24584" y="2198"/>
                    <a:pt x="20915" y="497"/>
                  </a:cubicBezTo>
                  <a:cubicBezTo>
                    <a:pt x="20193" y="162"/>
                    <a:pt x="19439" y="13"/>
                    <a:pt x="18691" y="13"/>
                  </a:cubicBezTo>
                  <a:cubicBezTo>
                    <a:pt x="15709" y="13"/>
                    <a:pt x="12809" y="2386"/>
                    <a:pt x="12276" y="4867"/>
                  </a:cubicBezTo>
                  <a:cubicBezTo>
                    <a:pt x="11743" y="2391"/>
                    <a:pt x="8853" y="0"/>
                    <a:pt x="58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0"/>
            <p:cNvSpPr/>
            <p:nvPr/>
          </p:nvSpPr>
          <p:spPr>
            <a:xfrm>
              <a:off x="-1127175" y="4335825"/>
              <a:ext cx="639450" cy="505000"/>
            </a:xfrm>
            <a:custGeom>
              <a:rect b="b" l="l" r="r" t="t"/>
              <a:pathLst>
                <a:path extrusionOk="0" h="20200" w="25578">
                  <a:moveTo>
                    <a:pt x="5519" y="807"/>
                  </a:moveTo>
                  <a:cubicBezTo>
                    <a:pt x="8142" y="807"/>
                    <a:pt x="10845" y="2872"/>
                    <a:pt x="11442" y="5373"/>
                  </a:cubicBezTo>
                  <a:cubicBezTo>
                    <a:pt x="11509" y="5573"/>
                    <a:pt x="11684" y="5673"/>
                    <a:pt x="11855" y="5673"/>
                  </a:cubicBezTo>
                  <a:cubicBezTo>
                    <a:pt x="12026" y="5673"/>
                    <a:pt x="12193" y="5573"/>
                    <a:pt x="12243" y="5373"/>
                  </a:cubicBezTo>
                  <a:cubicBezTo>
                    <a:pt x="12903" y="2757"/>
                    <a:pt x="15592" y="854"/>
                    <a:pt x="18257" y="854"/>
                  </a:cubicBezTo>
                  <a:cubicBezTo>
                    <a:pt x="18957" y="854"/>
                    <a:pt x="19656" y="985"/>
                    <a:pt x="20315" y="1270"/>
                  </a:cubicBezTo>
                  <a:cubicBezTo>
                    <a:pt x="20343" y="1281"/>
                    <a:pt x="20372" y="1289"/>
                    <a:pt x="20399" y="1295"/>
                  </a:cubicBezTo>
                  <a:lnTo>
                    <a:pt x="20399" y="1295"/>
                  </a:lnTo>
                  <a:cubicBezTo>
                    <a:pt x="25360" y="3816"/>
                    <a:pt x="21674" y="10353"/>
                    <a:pt x="19147" y="13245"/>
                  </a:cubicBezTo>
                  <a:cubicBezTo>
                    <a:pt x="17031" y="15621"/>
                    <a:pt x="14566" y="17649"/>
                    <a:pt x="11875" y="19295"/>
                  </a:cubicBezTo>
                  <a:lnTo>
                    <a:pt x="11875" y="19295"/>
                  </a:lnTo>
                  <a:cubicBezTo>
                    <a:pt x="10547" y="18489"/>
                    <a:pt x="9280" y="17563"/>
                    <a:pt x="8073" y="16547"/>
                  </a:cubicBezTo>
                  <a:cubicBezTo>
                    <a:pt x="5404" y="14346"/>
                    <a:pt x="2769" y="11710"/>
                    <a:pt x="1502" y="8408"/>
                  </a:cubicBezTo>
                  <a:cubicBezTo>
                    <a:pt x="401" y="5539"/>
                    <a:pt x="834" y="2003"/>
                    <a:pt x="4170" y="1003"/>
                  </a:cubicBezTo>
                  <a:cubicBezTo>
                    <a:pt x="4610" y="869"/>
                    <a:pt x="5063" y="807"/>
                    <a:pt x="5519" y="807"/>
                  </a:cubicBezTo>
                  <a:close/>
                  <a:moveTo>
                    <a:pt x="5346" y="1"/>
                  </a:moveTo>
                  <a:cubicBezTo>
                    <a:pt x="5299" y="1"/>
                    <a:pt x="5251" y="1"/>
                    <a:pt x="5204" y="2"/>
                  </a:cubicBezTo>
                  <a:cubicBezTo>
                    <a:pt x="1935" y="35"/>
                    <a:pt x="0" y="2804"/>
                    <a:pt x="134" y="5873"/>
                  </a:cubicBezTo>
                  <a:cubicBezTo>
                    <a:pt x="301" y="9809"/>
                    <a:pt x="3169" y="13145"/>
                    <a:pt x="5871" y="15713"/>
                  </a:cubicBezTo>
                  <a:cubicBezTo>
                    <a:pt x="7639" y="17381"/>
                    <a:pt x="9574" y="18882"/>
                    <a:pt x="11675" y="20150"/>
                  </a:cubicBezTo>
                  <a:cubicBezTo>
                    <a:pt x="11726" y="20183"/>
                    <a:pt x="11792" y="20200"/>
                    <a:pt x="11863" y="20200"/>
                  </a:cubicBezTo>
                  <a:cubicBezTo>
                    <a:pt x="11934" y="20200"/>
                    <a:pt x="12009" y="20183"/>
                    <a:pt x="12076" y="20150"/>
                  </a:cubicBezTo>
                  <a:cubicBezTo>
                    <a:pt x="15445" y="18148"/>
                    <a:pt x="18380" y="15547"/>
                    <a:pt x="20849" y="12511"/>
                  </a:cubicBezTo>
                  <a:cubicBezTo>
                    <a:pt x="23413" y="9248"/>
                    <a:pt x="25578" y="2960"/>
                    <a:pt x="20774" y="549"/>
                  </a:cubicBezTo>
                  <a:lnTo>
                    <a:pt x="20774" y="549"/>
                  </a:lnTo>
                  <a:cubicBezTo>
                    <a:pt x="20766" y="544"/>
                    <a:pt x="20757" y="540"/>
                    <a:pt x="20749" y="536"/>
                  </a:cubicBezTo>
                  <a:lnTo>
                    <a:pt x="20749" y="536"/>
                  </a:lnTo>
                  <a:cubicBezTo>
                    <a:pt x="20749" y="536"/>
                    <a:pt x="20749" y="536"/>
                    <a:pt x="20749" y="536"/>
                  </a:cubicBezTo>
                  <a:cubicBezTo>
                    <a:pt x="20729" y="526"/>
                    <a:pt x="20709" y="518"/>
                    <a:pt x="20689" y="511"/>
                  </a:cubicBezTo>
                  <a:lnTo>
                    <a:pt x="20689" y="511"/>
                  </a:lnTo>
                  <a:cubicBezTo>
                    <a:pt x="19924" y="198"/>
                    <a:pt x="19114" y="52"/>
                    <a:pt x="18302" y="52"/>
                  </a:cubicBezTo>
                  <a:cubicBezTo>
                    <a:pt x="15655" y="52"/>
                    <a:pt x="12996" y="1607"/>
                    <a:pt x="11870" y="4015"/>
                  </a:cubicBezTo>
                  <a:lnTo>
                    <a:pt x="11870" y="4015"/>
                  </a:lnTo>
                  <a:cubicBezTo>
                    <a:pt x="10716" y="1605"/>
                    <a:pt x="8008" y="1"/>
                    <a:pt x="5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0"/>
            <p:cNvSpPr/>
            <p:nvPr/>
          </p:nvSpPr>
          <p:spPr>
            <a:xfrm>
              <a:off x="-590850" y="4307400"/>
              <a:ext cx="129900" cy="89475"/>
            </a:xfrm>
            <a:custGeom>
              <a:rect b="b" l="l" r="r" t="t"/>
              <a:pathLst>
                <a:path extrusionOk="0" h="3579" w="5196">
                  <a:moveTo>
                    <a:pt x="4609" y="1"/>
                  </a:moveTo>
                  <a:cubicBezTo>
                    <a:pt x="4542" y="1"/>
                    <a:pt x="4471" y="22"/>
                    <a:pt x="4399" y="72"/>
                  </a:cubicBezTo>
                  <a:lnTo>
                    <a:pt x="363" y="2774"/>
                  </a:lnTo>
                  <a:cubicBezTo>
                    <a:pt x="1" y="3024"/>
                    <a:pt x="221" y="3578"/>
                    <a:pt x="575" y="3578"/>
                  </a:cubicBezTo>
                  <a:cubicBezTo>
                    <a:pt x="645" y="3578"/>
                    <a:pt x="720" y="3557"/>
                    <a:pt x="797" y="3507"/>
                  </a:cubicBezTo>
                  <a:lnTo>
                    <a:pt x="4833" y="805"/>
                  </a:lnTo>
                  <a:cubicBezTo>
                    <a:pt x="5195" y="555"/>
                    <a:pt x="4952" y="1"/>
                    <a:pt x="4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0"/>
            <p:cNvSpPr/>
            <p:nvPr/>
          </p:nvSpPr>
          <p:spPr>
            <a:xfrm>
              <a:off x="-1117900" y="4604300"/>
              <a:ext cx="213300" cy="145325"/>
            </a:xfrm>
            <a:custGeom>
              <a:rect b="b" l="l" r="r" t="t"/>
              <a:pathLst>
                <a:path extrusionOk="0" h="5813" w="8532">
                  <a:moveTo>
                    <a:pt x="7976" y="0"/>
                  </a:moveTo>
                  <a:cubicBezTo>
                    <a:pt x="7910" y="0"/>
                    <a:pt x="7840" y="21"/>
                    <a:pt x="7769" y="71"/>
                  </a:cubicBezTo>
                  <a:lnTo>
                    <a:pt x="363" y="5008"/>
                  </a:lnTo>
                  <a:cubicBezTo>
                    <a:pt x="1" y="5259"/>
                    <a:pt x="221" y="5812"/>
                    <a:pt x="556" y="5812"/>
                  </a:cubicBezTo>
                  <a:cubicBezTo>
                    <a:pt x="622" y="5812"/>
                    <a:pt x="692" y="5791"/>
                    <a:pt x="764" y="5742"/>
                  </a:cubicBezTo>
                  <a:lnTo>
                    <a:pt x="8169" y="805"/>
                  </a:lnTo>
                  <a:cubicBezTo>
                    <a:pt x="8531" y="554"/>
                    <a:pt x="8311" y="0"/>
                    <a:pt x="7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0"/>
            <p:cNvSpPr/>
            <p:nvPr/>
          </p:nvSpPr>
          <p:spPr>
            <a:xfrm>
              <a:off x="-580125" y="4297475"/>
              <a:ext cx="115125" cy="120975"/>
            </a:xfrm>
            <a:custGeom>
              <a:rect b="b" l="l" r="r" t="t"/>
              <a:pathLst>
                <a:path extrusionOk="0" h="4839" w="4605">
                  <a:moveTo>
                    <a:pt x="504" y="1"/>
                  </a:moveTo>
                  <a:cubicBezTo>
                    <a:pt x="1" y="1"/>
                    <a:pt x="11" y="803"/>
                    <a:pt x="535" y="836"/>
                  </a:cubicBezTo>
                  <a:lnTo>
                    <a:pt x="3739" y="1218"/>
                  </a:lnTo>
                  <a:lnTo>
                    <a:pt x="3739" y="1218"/>
                  </a:lnTo>
                  <a:cubicBezTo>
                    <a:pt x="3656" y="2291"/>
                    <a:pt x="3593" y="3365"/>
                    <a:pt x="3503" y="4438"/>
                  </a:cubicBezTo>
                  <a:cubicBezTo>
                    <a:pt x="3487" y="4705"/>
                    <a:pt x="3687" y="4838"/>
                    <a:pt x="3895" y="4838"/>
                  </a:cubicBezTo>
                  <a:cubicBezTo>
                    <a:pt x="4104" y="4838"/>
                    <a:pt x="4321" y="4705"/>
                    <a:pt x="4337" y="4438"/>
                  </a:cubicBezTo>
                  <a:cubicBezTo>
                    <a:pt x="4437" y="3237"/>
                    <a:pt x="4504" y="2036"/>
                    <a:pt x="4604" y="836"/>
                  </a:cubicBezTo>
                  <a:cubicBezTo>
                    <a:pt x="4604" y="602"/>
                    <a:pt x="4404" y="435"/>
                    <a:pt x="4170" y="435"/>
                  </a:cubicBezTo>
                  <a:lnTo>
                    <a:pt x="535" y="2"/>
                  </a:lnTo>
                  <a:cubicBezTo>
                    <a:pt x="524" y="1"/>
                    <a:pt x="514" y="1"/>
                    <a:pt x="5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0"/>
            <p:cNvSpPr/>
            <p:nvPr/>
          </p:nvSpPr>
          <p:spPr>
            <a:xfrm>
              <a:off x="-1199775" y="4712575"/>
              <a:ext cx="106825" cy="121175"/>
            </a:xfrm>
            <a:custGeom>
              <a:rect b="b" l="l" r="r" t="t"/>
              <a:pathLst>
                <a:path extrusionOk="0" h="4847" w="4273">
                  <a:moveTo>
                    <a:pt x="646" y="1"/>
                  </a:moveTo>
                  <a:cubicBezTo>
                    <a:pt x="178" y="1"/>
                    <a:pt x="0" y="716"/>
                    <a:pt x="503" y="810"/>
                  </a:cubicBezTo>
                  <a:lnTo>
                    <a:pt x="503" y="843"/>
                  </a:lnTo>
                  <a:lnTo>
                    <a:pt x="3438" y="1388"/>
                  </a:lnTo>
                  <a:lnTo>
                    <a:pt x="3438" y="1388"/>
                  </a:lnTo>
                  <a:lnTo>
                    <a:pt x="3438" y="4446"/>
                  </a:lnTo>
                  <a:cubicBezTo>
                    <a:pt x="3438" y="4713"/>
                    <a:pt x="3647" y="4846"/>
                    <a:pt x="3855" y="4846"/>
                  </a:cubicBezTo>
                  <a:cubicBezTo>
                    <a:pt x="4064" y="4846"/>
                    <a:pt x="4272" y="4713"/>
                    <a:pt x="4272" y="4446"/>
                  </a:cubicBezTo>
                  <a:lnTo>
                    <a:pt x="4272" y="1044"/>
                  </a:lnTo>
                  <a:cubicBezTo>
                    <a:pt x="4272" y="843"/>
                    <a:pt x="4139" y="677"/>
                    <a:pt x="3939" y="643"/>
                  </a:cubicBezTo>
                  <a:lnTo>
                    <a:pt x="736" y="10"/>
                  </a:lnTo>
                  <a:cubicBezTo>
                    <a:pt x="705" y="4"/>
                    <a:pt x="675" y="1"/>
                    <a:pt x="6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70"/>
          <p:cNvGrpSpPr/>
          <p:nvPr/>
        </p:nvGrpSpPr>
        <p:grpSpPr>
          <a:xfrm>
            <a:off x="6649375" y="3789425"/>
            <a:ext cx="708875" cy="613200"/>
            <a:chOff x="-2032000" y="4359750"/>
            <a:chExt cx="708875" cy="613200"/>
          </a:xfrm>
        </p:grpSpPr>
        <p:sp>
          <p:nvSpPr>
            <p:cNvPr id="3104" name="Google Shape;3104;p70"/>
            <p:cNvSpPr/>
            <p:nvPr/>
          </p:nvSpPr>
          <p:spPr>
            <a:xfrm>
              <a:off x="-1880225" y="4382825"/>
              <a:ext cx="557100" cy="590125"/>
            </a:xfrm>
            <a:custGeom>
              <a:rect b="b" l="l" r="r" t="t"/>
              <a:pathLst>
                <a:path extrusionOk="0" h="23605" w="22284">
                  <a:moveTo>
                    <a:pt x="868" y="8521"/>
                  </a:moveTo>
                  <a:cubicBezTo>
                    <a:pt x="868" y="8524"/>
                    <a:pt x="868" y="8527"/>
                    <a:pt x="868" y="8530"/>
                  </a:cubicBezTo>
                  <a:cubicBezTo>
                    <a:pt x="868" y="8527"/>
                    <a:pt x="868" y="8524"/>
                    <a:pt x="868" y="8522"/>
                  </a:cubicBezTo>
                  <a:lnTo>
                    <a:pt x="868" y="8522"/>
                  </a:lnTo>
                  <a:cubicBezTo>
                    <a:pt x="868" y="8522"/>
                    <a:pt x="868" y="8521"/>
                    <a:pt x="868" y="8521"/>
                  </a:cubicBezTo>
                  <a:close/>
                  <a:moveTo>
                    <a:pt x="14599" y="851"/>
                  </a:moveTo>
                  <a:cubicBezTo>
                    <a:pt x="14692" y="851"/>
                    <a:pt x="14785" y="853"/>
                    <a:pt x="14878" y="857"/>
                  </a:cubicBezTo>
                  <a:cubicBezTo>
                    <a:pt x="14914" y="857"/>
                    <a:pt x="14942" y="857"/>
                    <a:pt x="14965" y="857"/>
                  </a:cubicBezTo>
                  <a:cubicBezTo>
                    <a:pt x="15087" y="857"/>
                    <a:pt x="15037" y="880"/>
                    <a:pt x="15178" y="1191"/>
                  </a:cubicBezTo>
                  <a:cubicBezTo>
                    <a:pt x="15579" y="2192"/>
                    <a:pt x="16012" y="3226"/>
                    <a:pt x="16379" y="4260"/>
                  </a:cubicBezTo>
                  <a:cubicBezTo>
                    <a:pt x="17614" y="7395"/>
                    <a:pt x="18814" y="10564"/>
                    <a:pt x="19982" y="13733"/>
                  </a:cubicBezTo>
                  <a:cubicBezTo>
                    <a:pt x="20382" y="14834"/>
                    <a:pt x="20816" y="15968"/>
                    <a:pt x="21183" y="17069"/>
                  </a:cubicBezTo>
                  <a:cubicBezTo>
                    <a:pt x="21249" y="17269"/>
                    <a:pt x="21316" y="17503"/>
                    <a:pt x="21383" y="17703"/>
                  </a:cubicBezTo>
                  <a:cubicBezTo>
                    <a:pt x="21416" y="17836"/>
                    <a:pt x="20816" y="18437"/>
                    <a:pt x="20682" y="18570"/>
                  </a:cubicBezTo>
                  <a:cubicBezTo>
                    <a:pt x="20249" y="19070"/>
                    <a:pt x="19748" y="19537"/>
                    <a:pt x="19215" y="19971"/>
                  </a:cubicBezTo>
                  <a:cubicBezTo>
                    <a:pt x="17680" y="21172"/>
                    <a:pt x="15879" y="22006"/>
                    <a:pt x="13978" y="22439"/>
                  </a:cubicBezTo>
                  <a:cubicBezTo>
                    <a:pt x="13460" y="22569"/>
                    <a:pt x="12747" y="22796"/>
                    <a:pt x="12182" y="22796"/>
                  </a:cubicBezTo>
                  <a:cubicBezTo>
                    <a:pt x="11872" y="22796"/>
                    <a:pt x="11608" y="22728"/>
                    <a:pt x="11442" y="22540"/>
                  </a:cubicBezTo>
                  <a:cubicBezTo>
                    <a:pt x="10242" y="21172"/>
                    <a:pt x="9141" y="19738"/>
                    <a:pt x="8040" y="18303"/>
                  </a:cubicBezTo>
                  <a:cubicBezTo>
                    <a:pt x="6439" y="16235"/>
                    <a:pt x="4871" y="14167"/>
                    <a:pt x="3337" y="12099"/>
                  </a:cubicBezTo>
                  <a:cubicBezTo>
                    <a:pt x="2736" y="11265"/>
                    <a:pt x="2136" y="10464"/>
                    <a:pt x="1569" y="9630"/>
                  </a:cubicBezTo>
                  <a:cubicBezTo>
                    <a:pt x="1402" y="9363"/>
                    <a:pt x="1235" y="9097"/>
                    <a:pt x="1068" y="8830"/>
                  </a:cubicBezTo>
                  <a:cubicBezTo>
                    <a:pt x="994" y="8731"/>
                    <a:pt x="920" y="8504"/>
                    <a:pt x="887" y="8474"/>
                  </a:cubicBezTo>
                  <a:lnTo>
                    <a:pt x="887" y="8474"/>
                  </a:lnTo>
                  <a:cubicBezTo>
                    <a:pt x="1083" y="7999"/>
                    <a:pt x="1601" y="7560"/>
                    <a:pt x="1902" y="7229"/>
                  </a:cubicBezTo>
                  <a:cubicBezTo>
                    <a:pt x="2803" y="6261"/>
                    <a:pt x="3837" y="5394"/>
                    <a:pt x="4904" y="4627"/>
                  </a:cubicBezTo>
                  <a:cubicBezTo>
                    <a:pt x="7273" y="2992"/>
                    <a:pt x="9908" y="1791"/>
                    <a:pt x="12710" y="1124"/>
                  </a:cubicBezTo>
                  <a:cubicBezTo>
                    <a:pt x="13322" y="949"/>
                    <a:pt x="13959" y="851"/>
                    <a:pt x="14599" y="851"/>
                  </a:cubicBezTo>
                  <a:close/>
                  <a:moveTo>
                    <a:pt x="14347" y="0"/>
                  </a:moveTo>
                  <a:cubicBezTo>
                    <a:pt x="12897" y="0"/>
                    <a:pt x="11323" y="602"/>
                    <a:pt x="10041" y="1057"/>
                  </a:cubicBezTo>
                  <a:cubicBezTo>
                    <a:pt x="7540" y="1958"/>
                    <a:pt x="5171" y="3292"/>
                    <a:pt x="3103" y="4960"/>
                  </a:cubicBezTo>
                  <a:cubicBezTo>
                    <a:pt x="2303" y="5627"/>
                    <a:pt x="1569" y="6328"/>
                    <a:pt x="902" y="7129"/>
                  </a:cubicBezTo>
                  <a:cubicBezTo>
                    <a:pt x="539" y="7431"/>
                    <a:pt x="258" y="7844"/>
                    <a:pt x="84" y="8266"/>
                  </a:cubicBezTo>
                  <a:lnTo>
                    <a:pt x="84" y="8266"/>
                  </a:lnTo>
                  <a:cubicBezTo>
                    <a:pt x="33" y="8333"/>
                    <a:pt x="1" y="8421"/>
                    <a:pt x="1" y="8530"/>
                  </a:cubicBezTo>
                  <a:cubicBezTo>
                    <a:pt x="1" y="9097"/>
                    <a:pt x="668" y="9797"/>
                    <a:pt x="968" y="10264"/>
                  </a:cubicBezTo>
                  <a:cubicBezTo>
                    <a:pt x="1802" y="11465"/>
                    <a:pt x="2670" y="12632"/>
                    <a:pt x="3537" y="13767"/>
                  </a:cubicBezTo>
                  <a:cubicBezTo>
                    <a:pt x="5472" y="16402"/>
                    <a:pt x="7473" y="19004"/>
                    <a:pt x="9541" y="21572"/>
                  </a:cubicBezTo>
                  <a:cubicBezTo>
                    <a:pt x="10008" y="22206"/>
                    <a:pt x="10508" y="22806"/>
                    <a:pt x="11042" y="23373"/>
                  </a:cubicBezTo>
                  <a:cubicBezTo>
                    <a:pt x="11248" y="23558"/>
                    <a:pt x="11542" y="23604"/>
                    <a:pt x="11831" y="23604"/>
                  </a:cubicBezTo>
                  <a:cubicBezTo>
                    <a:pt x="12011" y="23604"/>
                    <a:pt x="12190" y="23586"/>
                    <a:pt x="12343" y="23574"/>
                  </a:cubicBezTo>
                  <a:cubicBezTo>
                    <a:pt x="13444" y="23440"/>
                    <a:pt x="14545" y="23207"/>
                    <a:pt x="15612" y="22840"/>
                  </a:cubicBezTo>
                  <a:cubicBezTo>
                    <a:pt x="17880" y="22106"/>
                    <a:pt x="19882" y="20772"/>
                    <a:pt x="21450" y="18970"/>
                  </a:cubicBezTo>
                  <a:cubicBezTo>
                    <a:pt x="22083" y="18236"/>
                    <a:pt x="22284" y="17736"/>
                    <a:pt x="21983" y="16835"/>
                  </a:cubicBezTo>
                  <a:cubicBezTo>
                    <a:pt x="20182" y="11565"/>
                    <a:pt x="18181" y="6328"/>
                    <a:pt x="16046" y="1158"/>
                  </a:cubicBezTo>
                  <a:cubicBezTo>
                    <a:pt x="15846" y="657"/>
                    <a:pt x="15712" y="157"/>
                    <a:pt x="15078" y="57"/>
                  </a:cubicBezTo>
                  <a:cubicBezTo>
                    <a:pt x="14840" y="18"/>
                    <a:pt x="14595" y="0"/>
                    <a:pt x="14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0"/>
            <p:cNvSpPr/>
            <p:nvPr/>
          </p:nvSpPr>
          <p:spPr>
            <a:xfrm>
              <a:off x="-1885275" y="4387550"/>
              <a:ext cx="403900" cy="218750"/>
            </a:xfrm>
            <a:custGeom>
              <a:rect b="b" l="l" r="r" t="t"/>
              <a:pathLst>
                <a:path extrusionOk="0" h="8750" w="16156">
                  <a:moveTo>
                    <a:pt x="15518" y="0"/>
                  </a:moveTo>
                  <a:cubicBezTo>
                    <a:pt x="15427" y="0"/>
                    <a:pt x="15332" y="30"/>
                    <a:pt x="15247" y="101"/>
                  </a:cubicBezTo>
                  <a:cubicBezTo>
                    <a:pt x="11111" y="3637"/>
                    <a:pt x="5907" y="6839"/>
                    <a:pt x="503" y="7940"/>
                  </a:cubicBezTo>
                  <a:cubicBezTo>
                    <a:pt x="1" y="8034"/>
                    <a:pt x="178" y="8749"/>
                    <a:pt x="646" y="8749"/>
                  </a:cubicBezTo>
                  <a:cubicBezTo>
                    <a:pt x="675" y="8749"/>
                    <a:pt x="705" y="8747"/>
                    <a:pt x="737" y="8741"/>
                  </a:cubicBezTo>
                  <a:cubicBezTo>
                    <a:pt x="6274" y="7607"/>
                    <a:pt x="11611" y="4304"/>
                    <a:pt x="15814" y="702"/>
                  </a:cubicBezTo>
                  <a:cubicBezTo>
                    <a:pt x="16155" y="413"/>
                    <a:pt x="15856" y="0"/>
                    <a:pt x="15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0"/>
            <p:cNvSpPr/>
            <p:nvPr/>
          </p:nvSpPr>
          <p:spPr>
            <a:xfrm>
              <a:off x="-1780975" y="4514025"/>
              <a:ext cx="408650" cy="418300"/>
            </a:xfrm>
            <a:custGeom>
              <a:rect b="b" l="l" r="r" t="t"/>
              <a:pathLst>
                <a:path extrusionOk="0" h="16732" w="16346">
                  <a:moveTo>
                    <a:pt x="11288" y="0"/>
                  </a:moveTo>
                  <a:cubicBezTo>
                    <a:pt x="10406" y="0"/>
                    <a:pt x="918" y="5105"/>
                    <a:pt x="334" y="5917"/>
                  </a:cubicBezTo>
                  <a:cubicBezTo>
                    <a:pt x="0" y="6450"/>
                    <a:pt x="7306" y="16691"/>
                    <a:pt x="7939" y="16724"/>
                  </a:cubicBezTo>
                  <a:cubicBezTo>
                    <a:pt x="7982" y="16729"/>
                    <a:pt x="8031" y="16731"/>
                    <a:pt x="8088" y="16731"/>
                  </a:cubicBezTo>
                  <a:cubicBezTo>
                    <a:pt x="8885" y="16731"/>
                    <a:pt x="11061" y="16291"/>
                    <a:pt x="12743" y="15357"/>
                  </a:cubicBezTo>
                  <a:cubicBezTo>
                    <a:pt x="14744" y="14223"/>
                    <a:pt x="16345" y="12622"/>
                    <a:pt x="16345" y="12355"/>
                  </a:cubicBezTo>
                  <a:cubicBezTo>
                    <a:pt x="16345" y="12088"/>
                    <a:pt x="11776" y="346"/>
                    <a:pt x="11342" y="13"/>
                  </a:cubicBezTo>
                  <a:cubicBezTo>
                    <a:pt x="11331" y="4"/>
                    <a:pt x="11313" y="0"/>
                    <a:pt x="112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0"/>
            <p:cNvSpPr/>
            <p:nvPr/>
          </p:nvSpPr>
          <p:spPr>
            <a:xfrm>
              <a:off x="-1784400" y="4503850"/>
              <a:ext cx="429575" cy="438450"/>
            </a:xfrm>
            <a:custGeom>
              <a:rect b="b" l="l" r="r" t="t"/>
              <a:pathLst>
                <a:path extrusionOk="0" h="17538" w="17183">
                  <a:moveTo>
                    <a:pt x="11218" y="742"/>
                  </a:moveTo>
                  <a:cubicBezTo>
                    <a:pt x="11219" y="742"/>
                    <a:pt x="11227" y="750"/>
                    <a:pt x="11241" y="770"/>
                  </a:cubicBezTo>
                  <a:lnTo>
                    <a:pt x="11241" y="770"/>
                  </a:lnTo>
                  <a:cubicBezTo>
                    <a:pt x="11224" y="755"/>
                    <a:pt x="11216" y="742"/>
                    <a:pt x="11218" y="742"/>
                  </a:cubicBezTo>
                  <a:close/>
                  <a:moveTo>
                    <a:pt x="11412" y="820"/>
                  </a:moveTo>
                  <a:cubicBezTo>
                    <a:pt x="11408" y="820"/>
                    <a:pt x="11405" y="821"/>
                    <a:pt x="11401" y="821"/>
                  </a:cubicBezTo>
                  <a:lnTo>
                    <a:pt x="11401" y="821"/>
                  </a:lnTo>
                  <a:cubicBezTo>
                    <a:pt x="11405" y="821"/>
                    <a:pt x="11408" y="820"/>
                    <a:pt x="11412" y="820"/>
                  </a:cubicBezTo>
                  <a:close/>
                  <a:moveTo>
                    <a:pt x="11286" y="841"/>
                  </a:moveTo>
                  <a:cubicBezTo>
                    <a:pt x="11294" y="854"/>
                    <a:pt x="11303" y="869"/>
                    <a:pt x="11312" y="887"/>
                  </a:cubicBezTo>
                  <a:cubicBezTo>
                    <a:pt x="11379" y="1053"/>
                    <a:pt x="11446" y="1220"/>
                    <a:pt x="11546" y="1420"/>
                  </a:cubicBezTo>
                  <a:cubicBezTo>
                    <a:pt x="11812" y="2021"/>
                    <a:pt x="12079" y="2621"/>
                    <a:pt x="12346" y="3222"/>
                  </a:cubicBezTo>
                  <a:cubicBezTo>
                    <a:pt x="13547" y="6157"/>
                    <a:pt x="14715" y="9059"/>
                    <a:pt x="15815" y="12028"/>
                  </a:cubicBezTo>
                  <a:cubicBezTo>
                    <a:pt x="15915" y="12295"/>
                    <a:pt x="16015" y="12562"/>
                    <a:pt x="16082" y="12862"/>
                  </a:cubicBezTo>
                  <a:cubicBezTo>
                    <a:pt x="16056" y="12772"/>
                    <a:pt x="16046" y="12736"/>
                    <a:pt x="16032" y="12736"/>
                  </a:cubicBezTo>
                  <a:cubicBezTo>
                    <a:pt x="16011" y="12736"/>
                    <a:pt x="15984" y="12826"/>
                    <a:pt x="15882" y="12928"/>
                  </a:cubicBezTo>
                  <a:cubicBezTo>
                    <a:pt x="15715" y="13129"/>
                    <a:pt x="15582" y="13229"/>
                    <a:pt x="15448" y="13395"/>
                  </a:cubicBezTo>
                  <a:cubicBezTo>
                    <a:pt x="14848" y="13929"/>
                    <a:pt x="14248" y="14396"/>
                    <a:pt x="13580" y="14830"/>
                  </a:cubicBezTo>
                  <a:cubicBezTo>
                    <a:pt x="12413" y="15597"/>
                    <a:pt x="11145" y="16164"/>
                    <a:pt x="9778" y="16498"/>
                  </a:cubicBezTo>
                  <a:cubicBezTo>
                    <a:pt x="9311" y="16598"/>
                    <a:pt x="8844" y="16698"/>
                    <a:pt x="8343" y="16731"/>
                  </a:cubicBezTo>
                  <a:cubicBezTo>
                    <a:pt x="8277" y="16731"/>
                    <a:pt x="8247" y="16742"/>
                    <a:pt x="8225" y="16742"/>
                  </a:cubicBezTo>
                  <a:cubicBezTo>
                    <a:pt x="8193" y="16742"/>
                    <a:pt x="8177" y="16718"/>
                    <a:pt x="8076" y="16598"/>
                  </a:cubicBezTo>
                  <a:cubicBezTo>
                    <a:pt x="6475" y="15063"/>
                    <a:pt x="5241" y="13062"/>
                    <a:pt x="3974" y="11261"/>
                  </a:cubicBezTo>
                  <a:cubicBezTo>
                    <a:pt x="3206" y="10227"/>
                    <a:pt x="2506" y="9159"/>
                    <a:pt x="1805" y="8058"/>
                  </a:cubicBezTo>
                  <a:cubicBezTo>
                    <a:pt x="1572" y="7691"/>
                    <a:pt x="1338" y="7291"/>
                    <a:pt x="1105" y="6891"/>
                  </a:cubicBezTo>
                  <a:cubicBezTo>
                    <a:pt x="1038" y="6757"/>
                    <a:pt x="971" y="6624"/>
                    <a:pt x="938" y="6524"/>
                  </a:cubicBezTo>
                  <a:cubicBezTo>
                    <a:pt x="926" y="6501"/>
                    <a:pt x="919" y="6480"/>
                    <a:pt x="914" y="6462"/>
                  </a:cubicBezTo>
                  <a:lnTo>
                    <a:pt x="914" y="6462"/>
                  </a:lnTo>
                  <a:cubicBezTo>
                    <a:pt x="1522" y="5743"/>
                    <a:pt x="2841" y="5203"/>
                    <a:pt x="3640" y="4756"/>
                  </a:cubicBezTo>
                  <a:cubicBezTo>
                    <a:pt x="5174" y="3855"/>
                    <a:pt x="6742" y="3021"/>
                    <a:pt x="8310" y="2221"/>
                  </a:cubicBezTo>
                  <a:cubicBezTo>
                    <a:pt x="9172" y="1774"/>
                    <a:pt x="10339" y="1021"/>
                    <a:pt x="11286" y="841"/>
                  </a:cubicBezTo>
                  <a:close/>
                  <a:moveTo>
                    <a:pt x="11313" y="1"/>
                  </a:moveTo>
                  <a:cubicBezTo>
                    <a:pt x="10672" y="1"/>
                    <a:pt x="9801" y="551"/>
                    <a:pt x="9377" y="786"/>
                  </a:cubicBezTo>
                  <a:cubicBezTo>
                    <a:pt x="7476" y="1654"/>
                    <a:pt x="5608" y="2688"/>
                    <a:pt x="3740" y="3722"/>
                  </a:cubicBezTo>
                  <a:cubicBezTo>
                    <a:pt x="2669" y="4320"/>
                    <a:pt x="1122" y="4978"/>
                    <a:pt x="251" y="5949"/>
                  </a:cubicBezTo>
                  <a:lnTo>
                    <a:pt x="251" y="5949"/>
                  </a:lnTo>
                  <a:cubicBezTo>
                    <a:pt x="193" y="5985"/>
                    <a:pt x="142" y="6042"/>
                    <a:pt x="104" y="6124"/>
                  </a:cubicBezTo>
                  <a:cubicBezTo>
                    <a:pt x="104" y="6124"/>
                    <a:pt x="104" y="6124"/>
                    <a:pt x="104" y="6124"/>
                  </a:cubicBezTo>
                  <a:lnTo>
                    <a:pt x="104" y="6124"/>
                  </a:lnTo>
                  <a:cubicBezTo>
                    <a:pt x="5" y="6253"/>
                    <a:pt x="0" y="6378"/>
                    <a:pt x="51" y="6481"/>
                  </a:cubicBezTo>
                  <a:lnTo>
                    <a:pt x="51" y="6481"/>
                  </a:lnTo>
                  <a:cubicBezTo>
                    <a:pt x="92" y="7072"/>
                    <a:pt x="657" y="7779"/>
                    <a:pt x="905" y="8192"/>
                  </a:cubicBezTo>
                  <a:cubicBezTo>
                    <a:pt x="1739" y="9559"/>
                    <a:pt x="2673" y="10894"/>
                    <a:pt x="3607" y="12195"/>
                  </a:cubicBezTo>
                  <a:cubicBezTo>
                    <a:pt x="4541" y="13496"/>
                    <a:pt x="5475" y="14763"/>
                    <a:pt x="6442" y="15997"/>
                  </a:cubicBezTo>
                  <a:cubicBezTo>
                    <a:pt x="6876" y="16531"/>
                    <a:pt x="7443" y="17498"/>
                    <a:pt x="8210" y="17532"/>
                  </a:cubicBezTo>
                  <a:cubicBezTo>
                    <a:pt x="8292" y="17535"/>
                    <a:pt x="8374" y="17537"/>
                    <a:pt x="8457" y="17537"/>
                  </a:cubicBezTo>
                  <a:cubicBezTo>
                    <a:pt x="10590" y="17537"/>
                    <a:pt x="12878" y="16318"/>
                    <a:pt x="14548" y="15130"/>
                  </a:cubicBezTo>
                  <a:cubicBezTo>
                    <a:pt x="15248" y="14663"/>
                    <a:pt x="17183" y="13496"/>
                    <a:pt x="16849" y="12461"/>
                  </a:cubicBezTo>
                  <a:cubicBezTo>
                    <a:pt x="15949" y="9726"/>
                    <a:pt x="14815" y="7091"/>
                    <a:pt x="13714" y="4456"/>
                  </a:cubicBezTo>
                  <a:cubicBezTo>
                    <a:pt x="13213" y="3055"/>
                    <a:pt x="12613" y="1687"/>
                    <a:pt x="11946" y="353"/>
                  </a:cubicBezTo>
                  <a:cubicBezTo>
                    <a:pt x="11808" y="97"/>
                    <a:pt x="11581" y="1"/>
                    <a:pt x="11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0"/>
            <p:cNvSpPr/>
            <p:nvPr/>
          </p:nvSpPr>
          <p:spPr>
            <a:xfrm>
              <a:off x="-1711750" y="4612675"/>
              <a:ext cx="156050" cy="154475"/>
            </a:xfrm>
            <a:custGeom>
              <a:rect b="b" l="l" r="r" t="t"/>
              <a:pathLst>
                <a:path extrusionOk="0" h="6179" w="6242">
                  <a:moveTo>
                    <a:pt x="3277" y="434"/>
                  </a:moveTo>
                  <a:cubicBezTo>
                    <a:pt x="4723" y="434"/>
                    <a:pt x="5773" y="1738"/>
                    <a:pt x="5838" y="3105"/>
                  </a:cubicBezTo>
                  <a:cubicBezTo>
                    <a:pt x="5754" y="4823"/>
                    <a:pt x="4462" y="5682"/>
                    <a:pt x="3169" y="5682"/>
                  </a:cubicBezTo>
                  <a:cubicBezTo>
                    <a:pt x="1876" y="5682"/>
                    <a:pt x="584" y="4823"/>
                    <a:pt x="500" y="3105"/>
                  </a:cubicBezTo>
                  <a:cubicBezTo>
                    <a:pt x="434" y="1604"/>
                    <a:pt x="1735" y="503"/>
                    <a:pt x="3169" y="436"/>
                  </a:cubicBezTo>
                  <a:cubicBezTo>
                    <a:pt x="3205" y="435"/>
                    <a:pt x="3241" y="434"/>
                    <a:pt x="3277" y="434"/>
                  </a:cubicBezTo>
                  <a:close/>
                  <a:moveTo>
                    <a:pt x="3060" y="1"/>
                  </a:moveTo>
                  <a:cubicBezTo>
                    <a:pt x="1382" y="1"/>
                    <a:pt x="165" y="1505"/>
                    <a:pt x="67" y="3105"/>
                  </a:cubicBezTo>
                  <a:cubicBezTo>
                    <a:pt x="0" y="4839"/>
                    <a:pt x="1535" y="6107"/>
                    <a:pt x="3169" y="6174"/>
                  </a:cubicBezTo>
                  <a:cubicBezTo>
                    <a:pt x="3222" y="6177"/>
                    <a:pt x="3274" y="6178"/>
                    <a:pt x="3326" y="6178"/>
                  </a:cubicBezTo>
                  <a:cubicBezTo>
                    <a:pt x="4971" y="6178"/>
                    <a:pt x="6161" y="4672"/>
                    <a:pt x="6237" y="3128"/>
                  </a:cubicBezTo>
                  <a:lnTo>
                    <a:pt x="6237" y="3128"/>
                  </a:lnTo>
                  <a:cubicBezTo>
                    <a:pt x="6238" y="3121"/>
                    <a:pt x="6238" y="3113"/>
                    <a:pt x="6238" y="3105"/>
                  </a:cubicBezTo>
                  <a:lnTo>
                    <a:pt x="6238" y="3105"/>
                  </a:lnTo>
                  <a:cubicBezTo>
                    <a:pt x="6238" y="3105"/>
                    <a:pt x="6238" y="3105"/>
                    <a:pt x="6238" y="3105"/>
                  </a:cubicBezTo>
                  <a:cubicBezTo>
                    <a:pt x="6241" y="3078"/>
                    <a:pt x="6240" y="3054"/>
                    <a:pt x="6236" y="3033"/>
                  </a:cubicBezTo>
                  <a:lnTo>
                    <a:pt x="6236" y="3033"/>
                  </a:lnTo>
                  <a:cubicBezTo>
                    <a:pt x="6166" y="1365"/>
                    <a:pt x="4813" y="36"/>
                    <a:pt x="3169" y="3"/>
                  </a:cubicBezTo>
                  <a:cubicBezTo>
                    <a:pt x="3133" y="1"/>
                    <a:pt x="3096" y="1"/>
                    <a:pt x="3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0"/>
            <p:cNvSpPr/>
            <p:nvPr/>
          </p:nvSpPr>
          <p:spPr>
            <a:xfrm>
              <a:off x="-1695925" y="4629275"/>
              <a:ext cx="124375" cy="121975"/>
            </a:xfrm>
            <a:custGeom>
              <a:rect b="b" l="l" r="r" t="t"/>
              <a:pathLst>
                <a:path extrusionOk="0" h="4879" w="4975">
                  <a:moveTo>
                    <a:pt x="2640" y="403"/>
                  </a:moveTo>
                  <a:cubicBezTo>
                    <a:pt x="3721" y="403"/>
                    <a:pt x="4506" y="1406"/>
                    <a:pt x="4571" y="2441"/>
                  </a:cubicBezTo>
                  <a:cubicBezTo>
                    <a:pt x="4487" y="3742"/>
                    <a:pt x="3503" y="4392"/>
                    <a:pt x="2524" y="4392"/>
                  </a:cubicBezTo>
                  <a:cubicBezTo>
                    <a:pt x="1544" y="4392"/>
                    <a:pt x="568" y="3742"/>
                    <a:pt x="501" y="2441"/>
                  </a:cubicBezTo>
                  <a:cubicBezTo>
                    <a:pt x="435" y="1273"/>
                    <a:pt x="1469" y="473"/>
                    <a:pt x="2536" y="406"/>
                  </a:cubicBezTo>
                  <a:cubicBezTo>
                    <a:pt x="2571" y="404"/>
                    <a:pt x="2606" y="403"/>
                    <a:pt x="2640" y="403"/>
                  </a:cubicBezTo>
                  <a:close/>
                  <a:moveTo>
                    <a:pt x="2381" y="0"/>
                  </a:moveTo>
                  <a:cubicBezTo>
                    <a:pt x="1064" y="0"/>
                    <a:pt x="165" y="1221"/>
                    <a:pt x="101" y="2441"/>
                  </a:cubicBezTo>
                  <a:cubicBezTo>
                    <a:pt x="1" y="3809"/>
                    <a:pt x="1268" y="4809"/>
                    <a:pt x="2536" y="4876"/>
                  </a:cubicBezTo>
                  <a:cubicBezTo>
                    <a:pt x="2572" y="4878"/>
                    <a:pt x="2607" y="4879"/>
                    <a:pt x="2642" y="4879"/>
                  </a:cubicBezTo>
                  <a:cubicBezTo>
                    <a:pt x="3945" y="4879"/>
                    <a:pt x="4891" y="3695"/>
                    <a:pt x="4969" y="2470"/>
                  </a:cubicBezTo>
                  <a:lnTo>
                    <a:pt x="4969" y="2470"/>
                  </a:lnTo>
                  <a:cubicBezTo>
                    <a:pt x="4971" y="2461"/>
                    <a:pt x="4971" y="2451"/>
                    <a:pt x="4971" y="2441"/>
                  </a:cubicBezTo>
                  <a:lnTo>
                    <a:pt x="4971" y="2441"/>
                  </a:lnTo>
                  <a:cubicBezTo>
                    <a:pt x="4971" y="2441"/>
                    <a:pt x="4971" y="2441"/>
                    <a:pt x="4971" y="2441"/>
                  </a:cubicBezTo>
                  <a:cubicBezTo>
                    <a:pt x="4974" y="2415"/>
                    <a:pt x="4973" y="2391"/>
                    <a:pt x="4968" y="2370"/>
                  </a:cubicBezTo>
                  <a:lnTo>
                    <a:pt x="4968" y="2370"/>
                  </a:lnTo>
                  <a:cubicBezTo>
                    <a:pt x="4900" y="1068"/>
                    <a:pt x="3847" y="6"/>
                    <a:pt x="2536" y="6"/>
                  </a:cubicBezTo>
                  <a:cubicBezTo>
                    <a:pt x="2484" y="2"/>
                    <a:pt x="2432" y="0"/>
                    <a:pt x="2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0"/>
            <p:cNvSpPr/>
            <p:nvPr/>
          </p:nvSpPr>
          <p:spPr>
            <a:xfrm>
              <a:off x="-1637550" y="4628775"/>
              <a:ext cx="10050" cy="122400"/>
            </a:xfrm>
            <a:custGeom>
              <a:rect b="b" l="l" r="r" t="t"/>
              <a:pathLst>
                <a:path extrusionOk="0" h="4896" w="402">
                  <a:moveTo>
                    <a:pt x="201" y="1"/>
                  </a:moveTo>
                  <a:cubicBezTo>
                    <a:pt x="101" y="1"/>
                    <a:pt x="1" y="76"/>
                    <a:pt x="1" y="226"/>
                  </a:cubicBezTo>
                  <a:lnTo>
                    <a:pt x="1" y="4696"/>
                  </a:lnTo>
                  <a:cubicBezTo>
                    <a:pt x="1" y="4829"/>
                    <a:pt x="101" y="4896"/>
                    <a:pt x="201" y="4896"/>
                  </a:cubicBezTo>
                  <a:cubicBezTo>
                    <a:pt x="301" y="4896"/>
                    <a:pt x="401" y="4829"/>
                    <a:pt x="401" y="4696"/>
                  </a:cubicBezTo>
                  <a:lnTo>
                    <a:pt x="401" y="226"/>
                  </a:lnTo>
                  <a:cubicBezTo>
                    <a:pt x="401" y="76"/>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0"/>
            <p:cNvSpPr/>
            <p:nvPr/>
          </p:nvSpPr>
          <p:spPr>
            <a:xfrm>
              <a:off x="-1679750" y="4645275"/>
              <a:ext cx="93800" cy="89225"/>
            </a:xfrm>
            <a:custGeom>
              <a:rect b="b" l="l" r="r" t="t"/>
              <a:pathLst>
                <a:path extrusionOk="0" h="3569" w="3752">
                  <a:moveTo>
                    <a:pt x="306" y="0"/>
                  </a:moveTo>
                  <a:cubicBezTo>
                    <a:pt x="142" y="0"/>
                    <a:pt x="1" y="213"/>
                    <a:pt x="154" y="367"/>
                  </a:cubicBezTo>
                  <a:lnTo>
                    <a:pt x="3323" y="3502"/>
                  </a:lnTo>
                  <a:cubicBezTo>
                    <a:pt x="3363" y="3549"/>
                    <a:pt x="3409" y="3569"/>
                    <a:pt x="3455" y="3569"/>
                  </a:cubicBezTo>
                  <a:cubicBezTo>
                    <a:pt x="3605" y="3569"/>
                    <a:pt x="3751" y="3363"/>
                    <a:pt x="3624" y="3235"/>
                  </a:cubicBezTo>
                  <a:lnTo>
                    <a:pt x="455" y="66"/>
                  </a:lnTo>
                  <a:cubicBezTo>
                    <a:pt x="408" y="20"/>
                    <a:pt x="356"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0"/>
            <p:cNvSpPr/>
            <p:nvPr/>
          </p:nvSpPr>
          <p:spPr>
            <a:xfrm>
              <a:off x="-1694500" y="4669250"/>
              <a:ext cx="123200" cy="41250"/>
            </a:xfrm>
            <a:custGeom>
              <a:rect b="b" l="l" r="r" t="t"/>
              <a:pathLst>
                <a:path extrusionOk="0" h="1650" w="4928">
                  <a:moveTo>
                    <a:pt x="4639" y="0"/>
                  </a:moveTo>
                  <a:cubicBezTo>
                    <a:pt x="4620" y="0"/>
                    <a:pt x="4601" y="3"/>
                    <a:pt x="4581" y="8"/>
                  </a:cubicBezTo>
                  <a:lnTo>
                    <a:pt x="277" y="1242"/>
                  </a:lnTo>
                  <a:cubicBezTo>
                    <a:pt x="0" y="1304"/>
                    <a:pt x="93" y="1650"/>
                    <a:pt x="319" y="1650"/>
                  </a:cubicBezTo>
                  <a:cubicBezTo>
                    <a:pt x="338" y="1650"/>
                    <a:pt x="357" y="1648"/>
                    <a:pt x="378" y="1642"/>
                  </a:cubicBezTo>
                  <a:lnTo>
                    <a:pt x="4681" y="442"/>
                  </a:lnTo>
                  <a:cubicBezTo>
                    <a:pt x="4927" y="349"/>
                    <a:pt x="4861" y="0"/>
                    <a:pt x="46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0"/>
            <p:cNvSpPr/>
            <p:nvPr/>
          </p:nvSpPr>
          <p:spPr>
            <a:xfrm>
              <a:off x="-1575825" y="4700175"/>
              <a:ext cx="156050" cy="154475"/>
            </a:xfrm>
            <a:custGeom>
              <a:rect b="b" l="l" r="r" t="t"/>
              <a:pathLst>
                <a:path extrusionOk="0" h="6179" w="6242">
                  <a:moveTo>
                    <a:pt x="3244" y="403"/>
                  </a:moveTo>
                  <a:cubicBezTo>
                    <a:pt x="4689" y="403"/>
                    <a:pt x="5739" y="1707"/>
                    <a:pt x="5804" y="3074"/>
                  </a:cubicBezTo>
                  <a:cubicBezTo>
                    <a:pt x="5721" y="4792"/>
                    <a:pt x="4429" y="5651"/>
                    <a:pt x="3136" y="5651"/>
                  </a:cubicBezTo>
                  <a:cubicBezTo>
                    <a:pt x="1843" y="5651"/>
                    <a:pt x="551" y="4792"/>
                    <a:pt x="467" y="3074"/>
                  </a:cubicBezTo>
                  <a:cubicBezTo>
                    <a:pt x="401" y="1573"/>
                    <a:pt x="1768" y="472"/>
                    <a:pt x="3136" y="405"/>
                  </a:cubicBezTo>
                  <a:cubicBezTo>
                    <a:pt x="3172" y="404"/>
                    <a:pt x="3208" y="403"/>
                    <a:pt x="3244" y="403"/>
                  </a:cubicBezTo>
                  <a:close/>
                  <a:moveTo>
                    <a:pt x="2979" y="1"/>
                  </a:moveTo>
                  <a:cubicBezTo>
                    <a:pt x="1325" y="1"/>
                    <a:pt x="132" y="1522"/>
                    <a:pt x="67" y="3074"/>
                  </a:cubicBezTo>
                  <a:cubicBezTo>
                    <a:pt x="0" y="4809"/>
                    <a:pt x="1535" y="6076"/>
                    <a:pt x="3136" y="6176"/>
                  </a:cubicBezTo>
                  <a:cubicBezTo>
                    <a:pt x="3172" y="6178"/>
                    <a:pt x="3207" y="6178"/>
                    <a:pt x="3243" y="6178"/>
                  </a:cubicBezTo>
                  <a:cubicBezTo>
                    <a:pt x="4911" y="6178"/>
                    <a:pt x="6124" y="4663"/>
                    <a:pt x="6236" y="3105"/>
                  </a:cubicBezTo>
                  <a:lnTo>
                    <a:pt x="6236" y="3105"/>
                  </a:lnTo>
                  <a:cubicBezTo>
                    <a:pt x="6237" y="3095"/>
                    <a:pt x="6238" y="3085"/>
                    <a:pt x="6238" y="3074"/>
                  </a:cubicBezTo>
                  <a:lnTo>
                    <a:pt x="6238" y="3074"/>
                  </a:lnTo>
                  <a:cubicBezTo>
                    <a:pt x="6238" y="3074"/>
                    <a:pt x="6238" y="3074"/>
                    <a:pt x="6238" y="3074"/>
                  </a:cubicBezTo>
                  <a:cubicBezTo>
                    <a:pt x="6241" y="3049"/>
                    <a:pt x="6240" y="3027"/>
                    <a:pt x="6236" y="3007"/>
                  </a:cubicBezTo>
                  <a:lnTo>
                    <a:pt x="6236" y="3007"/>
                  </a:lnTo>
                  <a:cubicBezTo>
                    <a:pt x="6169" y="1338"/>
                    <a:pt x="4815" y="38"/>
                    <a:pt x="3136" y="5"/>
                  </a:cubicBezTo>
                  <a:cubicBezTo>
                    <a:pt x="3083" y="2"/>
                    <a:pt x="3031" y="1"/>
                    <a:pt x="29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0"/>
            <p:cNvSpPr/>
            <p:nvPr/>
          </p:nvSpPr>
          <p:spPr>
            <a:xfrm>
              <a:off x="-1559975" y="4716075"/>
              <a:ext cx="124275" cy="121975"/>
            </a:xfrm>
            <a:custGeom>
              <a:rect b="b" l="l" r="r" t="t"/>
              <a:pathLst>
                <a:path extrusionOk="0" h="4879" w="4971">
                  <a:moveTo>
                    <a:pt x="2609" y="400"/>
                  </a:moveTo>
                  <a:cubicBezTo>
                    <a:pt x="3718" y="400"/>
                    <a:pt x="4472" y="1403"/>
                    <a:pt x="4537" y="2438"/>
                  </a:cubicBezTo>
                  <a:cubicBezTo>
                    <a:pt x="4470" y="3739"/>
                    <a:pt x="3494" y="4389"/>
                    <a:pt x="2519" y="4389"/>
                  </a:cubicBezTo>
                  <a:cubicBezTo>
                    <a:pt x="1543" y="4389"/>
                    <a:pt x="567" y="3739"/>
                    <a:pt x="500" y="2438"/>
                  </a:cubicBezTo>
                  <a:cubicBezTo>
                    <a:pt x="434" y="1304"/>
                    <a:pt x="1468" y="470"/>
                    <a:pt x="2502" y="403"/>
                  </a:cubicBezTo>
                  <a:cubicBezTo>
                    <a:pt x="2538" y="401"/>
                    <a:pt x="2573" y="400"/>
                    <a:pt x="2609" y="400"/>
                  </a:cubicBezTo>
                  <a:close/>
                  <a:moveTo>
                    <a:pt x="2396" y="0"/>
                  </a:moveTo>
                  <a:cubicBezTo>
                    <a:pt x="1083" y="0"/>
                    <a:pt x="132" y="1203"/>
                    <a:pt x="67" y="2438"/>
                  </a:cubicBezTo>
                  <a:cubicBezTo>
                    <a:pt x="0" y="3839"/>
                    <a:pt x="1234" y="4806"/>
                    <a:pt x="2502" y="4873"/>
                  </a:cubicBezTo>
                  <a:cubicBezTo>
                    <a:pt x="2554" y="4877"/>
                    <a:pt x="2606" y="4879"/>
                    <a:pt x="2657" y="4879"/>
                  </a:cubicBezTo>
                  <a:cubicBezTo>
                    <a:pt x="3966" y="4879"/>
                    <a:pt x="4892" y="3676"/>
                    <a:pt x="4969" y="2465"/>
                  </a:cubicBezTo>
                  <a:lnTo>
                    <a:pt x="4969" y="2465"/>
                  </a:lnTo>
                  <a:cubicBezTo>
                    <a:pt x="4970" y="2456"/>
                    <a:pt x="4970" y="2447"/>
                    <a:pt x="4970" y="2438"/>
                  </a:cubicBezTo>
                  <a:lnTo>
                    <a:pt x="4970" y="2438"/>
                  </a:lnTo>
                  <a:cubicBezTo>
                    <a:pt x="4970" y="2438"/>
                    <a:pt x="4970" y="2438"/>
                    <a:pt x="4970" y="2438"/>
                  </a:cubicBezTo>
                  <a:cubicBezTo>
                    <a:pt x="4970" y="2433"/>
                    <a:pt x="4970" y="2428"/>
                    <a:pt x="4970" y="2424"/>
                  </a:cubicBezTo>
                  <a:lnTo>
                    <a:pt x="4970" y="2424"/>
                  </a:lnTo>
                  <a:cubicBezTo>
                    <a:pt x="4929" y="1096"/>
                    <a:pt x="3831" y="36"/>
                    <a:pt x="2502" y="3"/>
                  </a:cubicBezTo>
                  <a:cubicBezTo>
                    <a:pt x="2466" y="1"/>
                    <a:pt x="2431" y="0"/>
                    <a:pt x="2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0"/>
            <p:cNvSpPr/>
            <p:nvPr/>
          </p:nvSpPr>
          <p:spPr>
            <a:xfrm>
              <a:off x="-1502450" y="4716125"/>
              <a:ext cx="10875" cy="121800"/>
            </a:xfrm>
            <a:custGeom>
              <a:rect b="b" l="l" r="r" t="t"/>
              <a:pathLst>
                <a:path extrusionOk="0" h="4872" w="435">
                  <a:moveTo>
                    <a:pt x="218" y="1"/>
                  </a:moveTo>
                  <a:cubicBezTo>
                    <a:pt x="109" y="1"/>
                    <a:pt x="1" y="68"/>
                    <a:pt x="1" y="201"/>
                  </a:cubicBezTo>
                  <a:lnTo>
                    <a:pt x="1" y="4671"/>
                  </a:lnTo>
                  <a:cubicBezTo>
                    <a:pt x="1" y="4804"/>
                    <a:pt x="109" y="4871"/>
                    <a:pt x="218" y="4871"/>
                  </a:cubicBezTo>
                  <a:cubicBezTo>
                    <a:pt x="326" y="4871"/>
                    <a:pt x="434" y="4804"/>
                    <a:pt x="434" y="4671"/>
                  </a:cubicBezTo>
                  <a:lnTo>
                    <a:pt x="434" y="201"/>
                  </a:lnTo>
                  <a:cubicBezTo>
                    <a:pt x="434" y="68"/>
                    <a:pt x="326"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0"/>
            <p:cNvSpPr/>
            <p:nvPr/>
          </p:nvSpPr>
          <p:spPr>
            <a:xfrm>
              <a:off x="-1543225" y="4732350"/>
              <a:ext cx="92425" cy="89375"/>
            </a:xfrm>
            <a:custGeom>
              <a:rect b="b" l="l" r="r" t="t"/>
              <a:pathLst>
                <a:path extrusionOk="0" h="3575" w="3697">
                  <a:moveTo>
                    <a:pt x="278" y="0"/>
                  </a:moveTo>
                  <a:cubicBezTo>
                    <a:pt x="134" y="0"/>
                    <a:pt x="1" y="197"/>
                    <a:pt x="131" y="353"/>
                  </a:cubicBezTo>
                  <a:lnTo>
                    <a:pt x="3266" y="3522"/>
                  </a:lnTo>
                  <a:cubicBezTo>
                    <a:pt x="3310" y="3558"/>
                    <a:pt x="3358" y="3574"/>
                    <a:pt x="3403" y="3574"/>
                  </a:cubicBezTo>
                  <a:cubicBezTo>
                    <a:pt x="3563" y="3574"/>
                    <a:pt x="3697" y="3377"/>
                    <a:pt x="3566" y="3221"/>
                  </a:cubicBezTo>
                  <a:lnTo>
                    <a:pt x="398" y="52"/>
                  </a:lnTo>
                  <a:cubicBezTo>
                    <a:pt x="361" y="16"/>
                    <a:pt x="319"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0"/>
            <p:cNvSpPr/>
            <p:nvPr/>
          </p:nvSpPr>
          <p:spPr>
            <a:xfrm>
              <a:off x="-1558650" y="4756000"/>
              <a:ext cx="123300" cy="41250"/>
            </a:xfrm>
            <a:custGeom>
              <a:rect b="b" l="l" r="r" t="t"/>
              <a:pathLst>
                <a:path extrusionOk="0" h="1650" w="4932">
                  <a:moveTo>
                    <a:pt x="4611" y="0"/>
                  </a:moveTo>
                  <a:cubicBezTo>
                    <a:pt x="4592" y="0"/>
                    <a:pt x="4572" y="2"/>
                    <a:pt x="4550" y="7"/>
                  </a:cubicBezTo>
                  <a:lnTo>
                    <a:pt x="247" y="1241"/>
                  </a:lnTo>
                  <a:cubicBezTo>
                    <a:pt x="1" y="1303"/>
                    <a:pt x="67" y="1649"/>
                    <a:pt x="316" y="1649"/>
                  </a:cubicBezTo>
                  <a:cubicBezTo>
                    <a:pt x="336" y="1649"/>
                    <a:pt x="358" y="1647"/>
                    <a:pt x="381" y="1642"/>
                  </a:cubicBezTo>
                  <a:lnTo>
                    <a:pt x="4684" y="441"/>
                  </a:lnTo>
                  <a:cubicBezTo>
                    <a:pt x="4932" y="379"/>
                    <a:pt x="4863" y="0"/>
                    <a:pt x="46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0"/>
            <p:cNvSpPr/>
            <p:nvPr/>
          </p:nvSpPr>
          <p:spPr>
            <a:xfrm>
              <a:off x="-2026900" y="4369000"/>
              <a:ext cx="316825" cy="192050"/>
            </a:xfrm>
            <a:custGeom>
              <a:rect b="b" l="l" r="r" t="t"/>
              <a:pathLst>
                <a:path extrusionOk="0" h="7682" w="12673">
                  <a:moveTo>
                    <a:pt x="5358" y="0"/>
                  </a:moveTo>
                  <a:cubicBezTo>
                    <a:pt x="4446" y="0"/>
                    <a:pt x="916" y="3060"/>
                    <a:pt x="431" y="3545"/>
                  </a:cubicBezTo>
                  <a:cubicBezTo>
                    <a:pt x="0" y="3976"/>
                    <a:pt x="960" y="5173"/>
                    <a:pt x="1399" y="5173"/>
                  </a:cubicBezTo>
                  <a:cubicBezTo>
                    <a:pt x="1436" y="5173"/>
                    <a:pt x="1470" y="5164"/>
                    <a:pt x="1498" y="5146"/>
                  </a:cubicBezTo>
                  <a:cubicBezTo>
                    <a:pt x="1860" y="4883"/>
                    <a:pt x="4784" y="2576"/>
                    <a:pt x="5153" y="2576"/>
                  </a:cubicBezTo>
                  <a:cubicBezTo>
                    <a:pt x="5159" y="2576"/>
                    <a:pt x="5163" y="2577"/>
                    <a:pt x="5167" y="2578"/>
                  </a:cubicBezTo>
                  <a:cubicBezTo>
                    <a:pt x="5501" y="2645"/>
                    <a:pt x="10538" y="7682"/>
                    <a:pt x="10538" y="7682"/>
                  </a:cubicBezTo>
                  <a:lnTo>
                    <a:pt x="12673" y="6748"/>
                  </a:lnTo>
                  <a:cubicBezTo>
                    <a:pt x="12673" y="6748"/>
                    <a:pt x="6235" y="243"/>
                    <a:pt x="5434" y="9"/>
                  </a:cubicBezTo>
                  <a:cubicBezTo>
                    <a:pt x="5411" y="3"/>
                    <a:pt x="5386" y="0"/>
                    <a:pt x="5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0"/>
            <p:cNvSpPr/>
            <p:nvPr/>
          </p:nvSpPr>
          <p:spPr>
            <a:xfrm>
              <a:off x="-2032000" y="4359750"/>
              <a:ext cx="333600" cy="212500"/>
            </a:xfrm>
            <a:custGeom>
              <a:rect b="b" l="l" r="r" t="t"/>
              <a:pathLst>
                <a:path extrusionOk="0" h="8500" w="13344">
                  <a:moveTo>
                    <a:pt x="5405" y="3382"/>
                  </a:moveTo>
                  <a:cubicBezTo>
                    <a:pt x="5387" y="3390"/>
                    <a:pt x="5369" y="3395"/>
                    <a:pt x="5352" y="3397"/>
                  </a:cubicBezTo>
                  <a:lnTo>
                    <a:pt x="5352" y="3397"/>
                  </a:lnTo>
                  <a:cubicBezTo>
                    <a:pt x="5369" y="3391"/>
                    <a:pt x="5387" y="3386"/>
                    <a:pt x="5405" y="3382"/>
                  </a:cubicBezTo>
                  <a:close/>
                  <a:moveTo>
                    <a:pt x="5232" y="3349"/>
                  </a:moveTo>
                  <a:cubicBezTo>
                    <a:pt x="5241" y="3349"/>
                    <a:pt x="5264" y="3357"/>
                    <a:pt x="5305" y="3382"/>
                  </a:cubicBezTo>
                  <a:cubicBezTo>
                    <a:pt x="5311" y="3387"/>
                    <a:pt x="5317" y="3392"/>
                    <a:pt x="5323" y="3397"/>
                  </a:cubicBezTo>
                  <a:lnTo>
                    <a:pt x="5323" y="3397"/>
                  </a:lnTo>
                  <a:cubicBezTo>
                    <a:pt x="5258" y="3392"/>
                    <a:pt x="5211" y="3349"/>
                    <a:pt x="5232" y="3349"/>
                  </a:cubicBezTo>
                  <a:close/>
                  <a:moveTo>
                    <a:pt x="5453" y="810"/>
                  </a:moveTo>
                  <a:cubicBezTo>
                    <a:pt x="5558" y="810"/>
                    <a:pt x="5659" y="863"/>
                    <a:pt x="5805" y="980"/>
                  </a:cubicBezTo>
                  <a:cubicBezTo>
                    <a:pt x="6305" y="1380"/>
                    <a:pt x="6772" y="1780"/>
                    <a:pt x="7206" y="2214"/>
                  </a:cubicBezTo>
                  <a:cubicBezTo>
                    <a:pt x="8898" y="3752"/>
                    <a:pt x="10534" y="5376"/>
                    <a:pt x="12138" y="6979"/>
                  </a:cubicBezTo>
                  <a:lnTo>
                    <a:pt x="12138" y="6979"/>
                  </a:lnTo>
                  <a:lnTo>
                    <a:pt x="10853" y="7562"/>
                  </a:lnTo>
                  <a:lnTo>
                    <a:pt x="10853" y="7562"/>
                  </a:lnTo>
                  <a:cubicBezTo>
                    <a:pt x="9250" y="5955"/>
                    <a:pt x="7672" y="4324"/>
                    <a:pt x="5939" y="2848"/>
                  </a:cubicBezTo>
                  <a:cubicBezTo>
                    <a:pt x="5721" y="2666"/>
                    <a:pt x="5508" y="2594"/>
                    <a:pt x="5300" y="2594"/>
                  </a:cubicBezTo>
                  <a:cubicBezTo>
                    <a:pt x="4742" y="2594"/>
                    <a:pt x="4214" y="3117"/>
                    <a:pt x="3704" y="3482"/>
                  </a:cubicBezTo>
                  <a:cubicBezTo>
                    <a:pt x="3103" y="3915"/>
                    <a:pt x="2503" y="4382"/>
                    <a:pt x="1902" y="4816"/>
                  </a:cubicBezTo>
                  <a:cubicBezTo>
                    <a:pt x="1744" y="4957"/>
                    <a:pt x="1660" y="5042"/>
                    <a:pt x="1572" y="5042"/>
                  </a:cubicBezTo>
                  <a:cubicBezTo>
                    <a:pt x="1493" y="5042"/>
                    <a:pt x="1410" y="4973"/>
                    <a:pt x="1269" y="4816"/>
                  </a:cubicBezTo>
                  <a:cubicBezTo>
                    <a:pt x="968" y="4482"/>
                    <a:pt x="868" y="4215"/>
                    <a:pt x="1202" y="3915"/>
                  </a:cubicBezTo>
                  <a:cubicBezTo>
                    <a:pt x="2336" y="2848"/>
                    <a:pt x="3604" y="1880"/>
                    <a:pt x="4938" y="1046"/>
                  </a:cubicBezTo>
                  <a:cubicBezTo>
                    <a:pt x="5181" y="897"/>
                    <a:pt x="5320" y="810"/>
                    <a:pt x="5453" y="810"/>
                  </a:cubicBezTo>
                  <a:close/>
                  <a:moveTo>
                    <a:pt x="5473" y="0"/>
                  </a:moveTo>
                  <a:cubicBezTo>
                    <a:pt x="5374" y="0"/>
                    <a:pt x="5273" y="14"/>
                    <a:pt x="5171" y="46"/>
                  </a:cubicBezTo>
                  <a:cubicBezTo>
                    <a:pt x="3704" y="479"/>
                    <a:pt x="2336" y="1880"/>
                    <a:pt x="1202" y="2848"/>
                  </a:cubicBezTo>
                  <a:cubicBezTo>
                    <a:pt x="902" y="3081"/>
                    <a:pt x="268" y="3482"/>
                    <a:pt x="168" y="3915"/>
                  </a:cubicBezTo>
                  <a:cubicBezTo>
                    <a:pt x="1" y="4616"/>
                    <a:pt x="435" y="5250"/>
                    <a:pt x="935" y="5683"/>
                  </a:cubicBezTo>
                  <a:cubicBezTo>
                    <a:pt x="1106" y="5854"/>
                    <a:pt x="1321" y="5938"/>
                    <a:pt x="1535" y="5938"/>
                  </a:cubicBezTo>
                  <a:cubicBezTo>
                    <a:pt x="1738" y="5938"/>
                    <a:pt x="1940" y="5863"/>
                    <a:pt x="2102" y="5717"/>
                  </a:cubicBezTo>
                  <a:cubicBezTo>
                    <a:pt x="2770" y="5216"/>
                    <a:pt x="3437" y="4716"/>
                    <a:pt x="4104" y="4215"/>
                  </a:cubicBezTo>
                  <a:cubicBezTo>
                    <a:pt x="4437" y="3982"/>
                    <a:pt x="4738" y="3782"/>
                    <a:pt x="5071" y="3548"/>
                  </a:cubicBezTo>
                  <a:cubicBezTo>
                    <a:pt x="5152" y="3494"/>
                    <a:pt x="5233" y="3441"/>
                    <a:pt x="5331" y="3404"/>
                  </a:cubicBezTo>
                  <a:lnTo>
                    <a:pt x="5331" y="3404"/>
                  </a:lnTo>
                  <a:cubicBezTo>
                    <a:pt x="5789" y="3799"/>
                    <a:pt x="6248" y="4257"/>
                    <a:pt x="6706" y="4682"/>
                  </a:cubicBezTo>
                  <a:cubicBezTo>
                    <a:pt x="7840" y="5750"/>
                    <a:pt x="8941" y="6851"/>
                    <a:pt x="10041" y="7951"/>
                  </a:cubicBezTo>
                  <a:lnTo>
                    <a:pt x="10442" y="8385"/>
                  </a:lnTo>
                  <a:cubicBezTo>
                    <a:pt x="10529" y="8465"/>
                    <a:pt x="10626" y="8499"/>
                    <a:pt x="10720" y="8499"/>
                  </a:cubicBezTo>
                  <a:cubicBezTo>
                    <a:pt x="10824" y="8499"/>
                    <a:pt x="10924" y="8458"/>
                    <a:pt x="11004" y="8391"/>
                  </a:cubicBezTo>
                  <a:lnTo>
                    <a:pt x="11004" y="8391"/>
                  </a:lnTo>
                  <a:lnTo>
                    <a:pt x="13077" y="7484"/>
                  </a:lnTo>
                  <a:cubicBezTo>
                    <a:pt x="13310" y="7351"/>
                    <a:pt x="13344" y="7017"/>
                    <a:pt x="13144" y="6817"/>
                  </a:cubicBezTo>
                  <a:cubicBezTo>
                    <a:pt x="11276" y="4949"/>
                    <a:pt x="9374" y="3081"/>
                    <a:pt x="7406" y="1280"/>
                  </a:cubicBezTo>
                  <a:cubicBezTo>
                    <a:pt x="6876" y="809"/>
                    <a:pt x="6217" y="0"/>
                    <a:pt x="5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70"/>
          <p:cNvGrpSpPr/>
          <p:nvPr/>
        </p:nvGrpSpPr>
        <p:grpSpPr>
          <a:xfrm>
            <a:off x="907425" y="2742675"/>
            <a:ext cx="1305125" cy="1526025"/>
            <a:chOff x="-4845675" y="524800"/>
            <a:chExt cx="1305125" cy="1526025"/>
          </a:xfrm>
        </p:grpSpPr>
        <p:sp>
          <p:nvSpPr>
            <p:cNvPr id="3121" name="Google Shape;3121;p70"/>
            <p:cNvSpPr/>
            <p:nvPr/>
          </p:nvSpPr>
          <p:spPr>
            <a:xfrm>
              <a:off x="-4844825" y="535850"/>
              <a:ext cx="1304275" cy="1503575"/>
            </a:xfrm>
            <a:custGeom>
              <a:rect b="b" l="l" r="r" t="t"/>
              <a:pathLst>
                <a:path extrusionOk="0" h="60143" w="52171">
                  <a:moveTo>
                    <a:pt x="26515" y="1"/>
                  </a:moveTo>
                  <a:cubicBezTo>
                    <a:pt x="14344" y="1"/>
                    <a:pt x="2052" y="309"/>
                    <a:pt x="1101" y="926"/>
                  </a:cubicBezTo>
                  <a:cubicBezTo>
                    <a:pt x="334" y="1393"/>
                    <a:pt x="0" y="58968"/>
                    <a:pt x="1101" y="59368"/>
                  </a:cubicBezTo>
                  <a:cubicBezTo>
                    <a:pt x="1779" y="59635"/>
                    <a:pt x="20113" y="60142"/>
                    <a:pt x="34289" y="60142"/>
                  </a:cubicBezTo>
                  <a:cubicBezTo>
                    <a:pt x="43135" y="60142"/>
                    <a:pt x="50362" y="59945"/>
                    <a:pt x="50670" y="59368"/>
                  </a:cubicBezTo>
                  <a:cubicBezTo>
                    <a:pt x="51470" y="57867"/>
                    <a:pt x="52171" y="2127"/>
                    <a:pt x="51204" y="926"/>
                  </a:cubicBezTo>
                  <a:cubicBezTo>
                    <a:pt x="50737" y="309"/>
                    <a:pt x="38686" y="1"/>
                    <a:pt x="26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0"/>
            <p:cNvSpPr/>
            <p:nvPr/>
          </p:nvSpPr>
          <p:spPr>
            <a:xfrm>
              <a:off x="-4845675" y="524800"/>
              <a:ext cx="1304300" cy="1526025"/>
            </a:xfrm>
            <a:custGeom>
              <a:rect b="b" l="l" r="r" t="t"/>
              <a:pathLst>
                <a:path extrusionOk="0" h="61041" w="52172">
                  <a:moveTo>
                    <a:pt x="50930" y="1680"/>
                  </a:moveTo>
                  <a:cubicBezTo>
                    <a:pt x="50946" y="1689"/>
                    <a:pt x="50952" y="1693"/>
                    <a:pt x="50950" y="1693"/>
                  </a:cubicBezTo>
                  <a:cubicBezTo>
                    <a:pt x="50948" y="1693"/>
                    <a:pt x="50941" y="1689"/>
                    <a:pt x="50930" y="1680"/>
                  </a:cubicBezTo>
                  <a:close/>
                  <a:moveTo>
                    <a:pt x="1254" y="59416"/>
                  </a:moveTo>
                  <a:cubicBezTo>
                    <a:pt x="1265" y="59416"/>
                    <a:pt x="1290" y="59422"/>
                    <a:pt x="1318" y="59440"/>
                  </a:cubicBezTo>
                  <a:lnTo>
                    <a:pt x="1318" y="59440"/>
                  </a:lnTo>
                  <a:cubicBezTo>
                    <a:pt x="1251" y="59428"/>
                    <a:pt x="1240" y="59416"/>
                    <a:pt x="1254" y="59416"/>
                  </a:cubicBezTo>
                  <a:close/>
                  <a:moveTo>
                    <a:pt x="25177" y="860"/>
                  </a:moveTo>
                  <a:cubicBezTo>
                    <a:pt x="27846" y="860"/>
                    <a:pt x="30516" y="875"/>
                    <a:pt x="33191" y="901"/>
                  </a:cubicBezTo>
                  <a:cubicBezTo>
                    <a:pt x="38495" y="935"/>
                    <a:pt x="43899" y="935"/>
                    <a:pt x="49203" y="1402"/>
                  </a:cubicBezTo>
                  <a:cubicBezTo>
                    <a:pt x="49736" y="1435"/>
                    <a:pt x="50270" y="1535"/>
                    <a:pt x="50804" y="1635"/>
                  </a:cubicBezTo>
                  <a:cubicBezTo>
                    <a:pt x="50829" y="1642"/>
                    <a:pt x="50851" y="1649"/>
                    <a:pt x="50869" y="1656"/>
                  </a:cubicBezTo>
                  <a:lnTo>
                    <a:pt x="50869" y="1656"/>
                  </a:lnTo>
                  <a:cubicBezTo>
                    <a:pt x="50890" y="1726"/>
                    <a:pt x="50921" y="1820"/>
                    <a:pt x="50937" y="1869"/>
                  </a:cubicBezTo>
                  <a:cubicBezTo>
                    <a:pt x="51071" y="3236"/>
                    <a:pt x="51171" y="4637"/>
                    <a:pt x="51171" y="6005"/>
                  </a:cubicBezTo>
                  <a:cubicBezTo>
                    <a:pt x="51504" y="18681"/>
                    <a:pt x="51271" y="31423"/>
                    <a:pt x="50971" y="44099"/>
                  </a:cubicBezTo>
                  <a:cubicBezTo>
                    <a:pt x="50871" y="48802"/>
                    <a:pt x="50837" y="53572"/>
                    <a:pt x="50470" y="58276"/>
                  </a:cubicBezTo>
                  <a:cubicBezTo>
                    <a:pt x="50437" y="58676"/>
                    <a:pt x="50404" y="59110"/>
                    <a:pt x="50337" y="59510"/>
                  </a:cubicBezTo>
                  <a:cubicBezTo>
                    <a:pt x="50335" y="59516"/>
                    <a:pt x="50333" y="59522"/>
                    <a:pt x="50332" y="59528"/>
                  </a:cubicBezTo>
                  <a:lnTo>
                    <a:pt x="50332" y="59528"/>
                  </a:lnTo>
                  <a:cubicBezTo>
                    <a:pt x="50211" y="59583"/>
                    <a:pt x="50091" y="59613"/>
                    <a:pt x="49970" y="59643"/>
                  </a:cubicBezTo>
                  <a:cubicBezTo>
                    <a:pt x="48369" y="59977"/>
                    <a:pt x="46634" y="59944"/>
                    <a:pt x="45000" y="60010"/>
                  </a:cubicBezTo>
                  <a:cubicBezTo>
                    <a:pt x="40808" y="60166"/>
                    <a:pt x="36605" y="60229"/>
                    <a:pt x="32398" y="60229"/>
                  </a:cubicBezTo>
                  <a:cubicBezTo>
                    <a:pt x="23985" y="60229"/>
                    <a:pt x="15556" y="59977"/>
                    <a:pt x="7173" y="59710"/>
                  </a:cubicBezTo>
                  <a:cubicBezTo>
                    <a:pt x="5438" y="59643"/>
                    <a:pt x="3670" y="59610"/>
                    <a:pt x="1902" y="59477"/>
                  </a:cubicBezTo>
                  <a:cubicBezTo>
                    <a:pt x="1720" y="59477"/>
                    <a:pt x="1566" y="59449"/>
                    <a:pt x="1388" y="59444"/>
                  </a:cubicBezTo>
                  <a:lnTo>
                    <a:pt x="1388" y="59444"/>
                  </a:lnTo>
                  <a:cubicBezTo>
                    <a:pt x="1360" y="59256"/>
                    <a:pt x="1294" y="58856"/>
                    <a:pt x="1269" y="58676"/>
                  </a:cubicBezTo>
                  <a:cubicBezTo>
                    <a:pt x="835" y="54340"/>
                    <a:pt x="902" y="49903"/>
                    <a:pt x="868" y="45567"/>
                  </a:cubicBezTo>
                  <a:cubicBezTo>
                    <a:pt x="701" y="32857"/>
                    <a:pt x="735" y="20115"/>
                    <a:pt x="1102" y="7439"/>
                  </a:cubicBezTo>
                  <a:cubicBezTo>
                    <a:pt x="1168" y="6005"/>
                    <a:pt x="1202" y="4604"/>
                    <a:pt x="1269" y="3203"/>
                  </a:cubicBezTo>
                  <a:cubicBezTo>
                    <a:pt x="1302" y="2769"/>
                    <a:pt x="1335" y="2369"/>
                    <a:pt x="1369" y="1902"/>
                  </a:cubicBezTo>
                  <a:cubicBezTo>
                    <a:pt x="1383" y="1813"/>
                    <a:pt x="1418" y="1723"/>
                    <a:pt x="1438" y="1663"/>
                  </a:cubicBezTo>
                  <a:lnTo>
                    <a:pt x="1438" y="1663"/>
                  </a:lnTo>
                  <a:cubicBezTo>
                    <a:pt x="2216" y="1309"/>
                    <a:pt x="3894" y="1364"/>
                    <a:pt x="4804" y="1302"/>
                  </a:cubicBezTo>
                  <a:cubicBezTo>
                    <a:pt x="7373" y="1135"/>
                    <a:pt x="9941" y="1068"/>
                    <a:pt x="12510" y="1001"/>
                  </a:cubicBezTo>
                  <a:cubicBezTo>
                    <a:pt x="16740" y="899"/>
                    <a:pt x="20957" y="860"/>
                    <a:pt x="25177" y="860"/>
                  </a:cubicBezTo>
                  <a:close/>
                  <a:moveTo>
                    <a:pt x="26991" y="1"/>
                  </a:moveTo>
                  <a:cubicBezTo>
                    <a:pt x="23518" y="1"/>
                    <a:pt x="20049" y="34"/>
                    <a:pt x="16579" y="101"/>
                  </a:cubicBezTo>
                  <a:cubicBezTo>
                    <a:pt x="13010" y="134"/>
                    <a:pt x="9474" y="234"/>
                    <a:pt x="5939" y="401"/>
                  </a:cubicBezTo>
                  <a:cubicBezTo>
                    <a:pt x="4838" y="468"/>
                    <a:pt x="3704" y="534"/>
                    <a:pt x="2569" y="634"/>
                  </a:cubicBezTo>
                  <a:cubicBezTo>
                    <a:pt x="2002" y="668"/>
                    <a:pt x="1435" y="768"/>
                    <a:pt x="868" y="1001"/>
                  </a:cubicBezTo>
                  <a:cubicBezTo>
                    <a:pt x="816" y="1038"/>
                    <a:pt x="775" y="1079"/>
                    <a:pt x="746" y="1124"/>
                  </a:cubicBezTo>
                  <a:lnTo>
                    <a:pt x="746" y="1124"/>
                  </a:lnTo>
                  <a:cubicBezTo>
                    <a:pt x="348" y="1595"/>
                    <a:pt x="500" y="3027"/>
                    <a:pt x="468" y="3570"/>
                  </a:cubicBezTo>
                  <a:cubicBezTo>
                    <a:pt x="368" y="5571"/>
                    <a:pt x="301" y="7606"/>
                    <a:pt x="268" y="9607"/>
                  </a:cubicBezTo>
                  <a:cubicBezTo>
                    <a:pt x="101" y="15879"/>
                    <a:pt x="34" y="22150"/>
                    <a:pt x="1" y="28421"/>
                  </a:cubicBezTo>
                  <a:cubicBezTo>
                    <a:pt x="1" y="35026"/>
                    <a:pt x="1" y="41630"/>
                    <a:pt x="101" y="48235"/>
                  </a:cubicBezTo>
                  <a:cubicBezTo>
                    <a:pt x="134" y="50670"/>
                    <a:pt x="168" y="53105"/>
                    <a:pt x="268" y="55540"/>
                  </a:cubicBezTo>
                  <a:cubicBezTo>
                    <a:pt x="268" y="56875"/>
                    <a:pt x="368" y="58209"/>
                    <a:pt x="568" y="59543"/>
                  </a:cubicBezTo>
                  <a:cubicBezTo>
                    <a:pt x="701" y="60377"/>
                    <a:pt x="1402" y="60310"/>
                    <a:pt x="2102" y="60344"/>
                  </a:cubicBezTo>
                  <a:cubicBezTo>
                    <a:pt x="3970" y="60477"/>
                    <a:pt x="5805" y="60544"/>
                    <a:pt x="7640" y="60577"/>
                  </a:cubicBezTo>
                  <a:cubicBezTo>
                    <a:pt x="14044" y="60811"/>
                    <a:pt x="20449" y="60911"/>
                    <a:pt x="26853" y="60978"/>
                  </a:cubicBezTo>
                  <a:cubicBezTo>
                    <a:pt x="29778" y="61009"/>
                    <a:pt x="32703" y="61040"/>
                    <a:pt x="35624" y="61040"/>
                  </a:cubicBezTo>
                  <a:cubicBezTo>
                    <a:pt x="38900" y="61040"/>
                    <a:pt x="42171" y="61001"/>
                    <a:pt x="45433" y="60878"/>
                  </a:cubicBezTo>
                  <a:cubicBezTo>
                    <a:pt x="47068" y="60878"/>
                    <a:pt x="48669" y="60711"/>
                    <a:pt x="50270" y="60444"/>
                  </a:cubicBezTo>
                  <a:cubicBezTo>
                    <a:pt x="51171" y="60277"/>
                    <a:pt x="51204" y="59677"/>
                    <a:pt x="51271" y="58876"/>
                  </a:cubicBezTo>
                  <a:cubicBezTo>
                    <a:pt x="51705" y="54540"/>
                    <a:pt x="51705" y="50136"/>
                    <a:pt x="51805" y="45767"/>
                  </a:cubicBezTo>
                  <a:cubicBezTo>
                    <a:pt x="51971" y="38928"/>
                    <a:pt x="52071" y="32057"/>
                    <a:pt x="52105" y="25185"/>
                  </a:cubicBezTo>
                  <a:cubicBezTo>
                    <a:pt x="52138" y="19181"/>
                    <a:pt x="52172" y="13177"/>
                    <a:pt x="52038" y="7172"/>
                  </a:cubicBezTo>
                  <a:cubicBezTo>
                    <a:pt x="52005" y="5538"/>
                    <a:pt x="51971" y="3870"/>
                    <a:pt x="51838" y="2236"/>
                  </a:cubicBezTo>
                  <a:cubicBezTo>
                    <a:pt x="51738" y="1402"/>
                    <a:pt x="51671" y="935"/>
                    <a:pt x="50771" y="768"/>
                  </a:cubicBezTo>
                  <a:cubicBezTo>
                    <a:pt x="49169" y="501"/>
                    <a:pt x="47502" y="368"/>
                    <a:pt x="45867" y="334"/>
                  </a:cubicBezTo>
                  <a:cubicBezTo>
                    <a:pt x="43065" y="201"/>
                    <a:pt x="40230" y="134"/>
                    <a:pt x="37428" y="101"/>
                  </a:cubicBezTo>
                  <a:cubicBezTo>
                    <a:pt x="33942" y="34"/>
                    <a:pt x="30464" y="1"/>
                    <a:pt x="269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0"/>
            <p:cNvSpPr/>
            <p:nvPr/>
          </p:nvSpPr>
          <p:spPr>
            <a:xfrm>
              <a:off x="-4724750" y="955850"/>
              <a:ext cx="1059125" cy="995825"/>
            </a:xfrm>
            <a:custGeom>
              <a:rect b="b" l="l" r="r" t="t"/>
              <a:pathLst>
                <a:path extrusionOk="0" h="39833" w="42365">
                  <a:moveTo>
                    <a:pt x="27680" y="1"/>
                  </a:moveTo>
                  <a:cubicBezTo>
                    <a:pt x="17391" y="1"/>
                    <a:pt x="3603" y="104"/>
                    <a:pt x="3603" y="104"/>
                  </a:cubicBezTo>
                  <a:cubicBezTo>
                    <a:pt x="1435" y="204"/>
                    <a:pt x="1" y="1739"/>
                    <a:pt x="234" y="5341"/>
                  </a:cubicBezTo>
                  <a:cubicBezTo>
                    <a:pt x="434" y="8944"/>
                    <a:pt x="301" y="32761"/>
                    <a:pt x="201" y="34596"/>
                  </a:cubicBezTo>
                  <a:cubicBezTo>
                    <a:pt x="134" y="36464"/>
                    <a:pt x="768" y="39099"/>
                    <a:pt x="3603" y="39099"/>
                  </a:cubicBezTo>
                  <a:cubicBezTo>
                    <a:pt x="6439" y="39099"/>
                    <a:pt x="37261" y="39833"/>
                    <a:pt x="39195" y="39833"/>
                  </a:cubicBezTo>
                  <a:cubicBezTo>
                    <a:pt x="41163" y="39833"/>
                    <a:pt x="41931" y="38765"/>
                    <a:pt x="42164" y="35596"/>
                  </a:cubicBezTo>
                  <a:cubicBezTo>
                    <a:pt x="42364" y="32427"/>
                    <a:pt x="42164" y="6442"/>
                    <a:pt x="42164" y="4374"/>
                  </a:cubicBezTo>
                  <a:cubicBezTo>
                    <a:pt x="42164" y="2273"/>
                    <a:pt x="42064" y="338"/>
                    <a:pt x="38328" y="104"/>
                  </a:cubicBezTo>
                  <a:cubicBezTo>
                    <a:pt x="37094" y="27"/>
                    <a:pt x="32824" y="1"/>
                    <a:pt x="27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0"/>
            <p:cNvSpPr/>
            <p:nvPr/>
          </p:nvSpPr>
          <p:spPr>
            <a:xfrm>
              <a:off x="-4731425" y="947600"/>
              <a:ext cx="1077475" cy="1011600"/>
            </a:xfrm>
            <a:custGeom>
              <a:rect b="b" l="l" r="r" t="t"/>
              <a:pathLst>
                <a:path extrusionOk="0" h="40464" w="43099">
                  <a:moveTo>
                    <a:pt x="26304" y="596"/>
                  </a:moveTo>
                  <a:cubicBezTo>
                    <a:pt x="29725" y="596"/>
                    <a:pt x="33144" y="615"/>
                    <a:pt x="36560" y="668"/>
                  </a:cubicBezTo>
                  <a:cubicBezTo>
                    <a:pt x="37361" y="668"/>
                    <a:pt x="38161" y="701"/>
                    <a:pt x="38962" y="768"/>
                  </a:cubicBezTo>
                  <a:cubicBezTo>
                    <a:pt x="40096" y="835"/>
                    <a:pt x="41230" y="1202"/>
                    <a:pt x="41797" y="2236"/>
                  </a:cubicBezTo>
                  <a:cubicBezTo>
                    <a:pt x="42164" y="2970"/>
                    <a:pt x="42131" y="3904"/>
                    <a:pt x="42131" y="4704"/>
                  </a:cubicBezTo>
                  <a:cubicBezTo>
                    <a:pt x="42131" y="6739"/>
                    <a:pt x="42164" y="8740"/>
                    <a:pt x="42164" y="10775"/>
                  </a:cubicBezTo>
                  <a:cubicBezTo>
                    <a:pt x="42198" y="17780"/>
                    <a:pt x="42264" y="24818"/>
                    <a:pt x="42231" y="31857"/>
                  </a:cubicBezTo>
                  <a:cubicBezTo>
                    <a:pt x="42231" y="32958"/>
                    <a:pt x="42231" y="34025"/>
                    <a:pt x="42164" y="35126"/>
                  </a:cubicBezTo>
                  <a:cubicBezTo>
                    <a:pt x="42131" y="36527"/>
                    <a:pt x="42164" y="38562"/>
                    <a:pt x="40930" y="39496"/>
                  </a:cubicBezTo>
                  <a:cubicBezTo>
                    <a:pt x="40523" y="39801"/>
                    <a:pt x="39991" y="39870"/>
                    <a:pt x="39457" y="39870"/>
                  </a:cubicBezTo>
                  <a:cubicBezTo>
                    <a:pt x="39116" y="39870"/>
                    <a:pt x="38773" y="39842"/>
                    <a:pt x="38462" y="39829"/>
                  </a:cubicBezTo>
                  <a:lnTo>
                    <a:pt x="35526" y="39763"/>
                  </a:lnTo>
                  <a:cubicBezTo>
                    <a:pt x="28688" y="39629"/>
                    <a:pt x="21816" y="39462"/>
                    <a:pt x="14978" y="39296"/>
                  </a:cubicBezTo>
                  <a:cubicBezTo>
                    <a:pt x="12076" y="39229"/>
                    <a:pt x="9207" y="39162"/>
                    <a:pt x="6305" y="39129"/>
                  </a:cubicBezTo>
                  <a:lnTo>
                    <a:pt x="4070" y="39129"/>
                  </a:lnTo>
                  <a:cubicBezTo>
                    <a:pt x="1702" y="39129"/>
                    <a:pt x="768" y="37294"/>
                    <a:pt x="768" y="35159"/>
                  </a:cubicBezTo>
                  <a:cubicBezTo>
                    <a:pt x="768" y="29422"/>
                    <a:pt x="902" y="23684"/>
                    <a:pt x="902" y="17980"/>
                  </a:cubicBezTo>
                  <a:cubicBezTo>
                    <a:pt x="902" y="14745"/>
                    <a:pt x="902" y="11509"/>
                    <a:pt x="868" y="8273"/>
                  </a:cubicBezTo>
                  <a:cubicBezTo>
                    <a:pt x="835" y="5538"/>
                    <a:pt x="68" y="1035"/>
                    <a:pt x="3870" y="768"/>
                  </a:cubicBezTo>
                  <a:cubicBezTo>
                    <a:pt x="3909" y="761"/>
                    <a:pt x="3945" y="750"/>
                    <a:pt x="3976" y="734"/>
                  </a:cubicBezTo>
                  <a:lnTo>
                    <a:pt x="3976" y="734"/>
                  </a:lnTo>
                  <a:cubicBezTo>
                    <a:pt x="11410" y="688"/>
                    <a:pt x="18860" y="596"/>
                    <a:pt x="26304" y="596"/>
                  </a:cubicBezTo>
                  <a:close/>
                  <a:moveTo>
                    <a:pt x="27287" y="1"/>
                  </a:moveTo>
                  <a:cubicBezTo>
                    <a:pt x="19515" y="1"/>
                    <a:pt x="11709" y="34"/>
                    <a:pt x="3904" y="101"/>
                  </a:cubicBezTo>
                  <a:cubicBezTo>
                    <a:pt x="3844" y="101"/>
                    <a:pt x="3793" y="115"/>
                    <a:pt x="3752" y="139"/>
                  </a:cubicBezTo>
                  <a:lnTo>
                    <a:pt x="3752" y="139"/>
                  </a:lnTo>
                  <a:cubicBezTo>
                    <a:pt x="2301" y="217"/>
                    <a:pt x="1054" y="1139"/>
                    <a:pt x="535" y="2503"/>
                  </a:cubicBezTo>
                  <a:cubicBezTo>
                    <a:pt x="1" y="3870"/>
                    <a:pt x="201" y="5405"/>
                    <a:pt x="234" y="6806"/>
                  </a:cubicBezTo>
                  <a:cubicBezTo>
                    <a:pt x="301" y="9774"/>
                    <a:pt x="301" y="12743"/>
                    <a:pt x="301" y="15679"/>
                  </a:cubicBezTo>
                  <a:cubicBezTo>
                    <a:pt x="301" y="21950"/>
                    <a:pt x="301" y="28188"/>
                    <a:pt x="168" y="34459"/>
                  </a:cubicBezTo>
                  <a:cubicBezTo>
                    <a:pt x="134" y="35693"/>
                    <a:pt x="201" y="36894"/>
                    <a:pt x="801" y="38028"/>
                  </a:cubicBezTo>
                  <a:cubicBezTo>
                    <a:pt x="1502" y="39329"/>
                    <a:pt x="2870" y="39696"/>
                    <a:pt x="4237" y="39729"/>
                  </a:cubicBezTo>
                  <a:cubicBezTo>
                    <a:pt x="6372" y="39729"/>
                    <a:pt x="8507" y="39796"/>
                    <a:pt x="10642" y="39829"/>
                  </a:cubicBezTo>
                  <a:cubicBezTo>
                    <a:pt x="17680" y="39996"/>
                    <a:pt x="24719" y="40163"/>
                    <a:pt x="31757" y="40330"/>
                  </a:cubicBezTo>
                  <a:cubicBezTo>
                    <a:pt x="34092" y="40363"/>
                    <a:pt x="36394" y="40430"/>
                    <a:pt x="38695" y="40463"/>
                  </a:cubicBezTo>
                  <a:cubicBezTo>
                    <a:pt x="38823" y="40463"/>
                    <a:pt x="38951" y="40464"/>
                    <a:pt x="39078" y="40464"/>
                  </a:cubicBezTo>
                  <a:cubicBezTo>
                    <a:pt x="39775" y="40464"/>
                    <a:pt x="40448" y="40440"/>
                    <a:pt x="41097" y="40129"/>
                  </a:cubicBezTo>
                  <a:cubicBezTo>
                    <a:pt x="42531" y="39396"/>
                    <a:pt x="42665" y="37194"/>
                    <a:pt x="42765" y="35793"/>
                  </a:cubicBezTo>
                  <a:cubicBezTo>
                    <a:pt x="43098" y="29855"/>
                    <a:pt x="42831" y="23851"/>
                    <a:pt x="42831" y="17947"/>
                  </a:cubicBezTo>
                  <a:cubicBezTo>
                    <a:pt x="42798" y="14645"/>
                    <a:pt x="42798" y="11342"/>
                    <a:pt x="42765" y="8040"/>
                  </a:cubicBezTo>
                  <a:lnTo>
                    <a:pt x="42765" y="5204"/>
                  </a:lnTo>
                  <a:cubicBezTo>
                    <a:pt x="42765" y="4170"/>
                    <a:pt x="42831" y="3036"/>
                    <a:pt x="42398" y="2069"/>
                  </a:cubicBezTo>
                  <a:cubicBezTo>
                    <a:pt x="41522" y="119"/>
                    <a:pt x="39138" y="36"/>
                    <a:pt x="37112" y="36"/>
                  </a:cubicBezTo>
                  <a:cubicBezTo>
                    <a:pt x="36924" y="36"/>
                    <a:pt x="36738" y="37"/>
                    <a:pt x="36558" y="37"/>
                  </a:cubicBezTo>
                  <a:cubicBezTo>
                    <a:pt x="36387" y="37"/>
                    <a:pt x="36221" y="37"/>
                    <a:pt x="36060" y="34"/>
                  </a:cubicBezTo>
                  <a:cubicBezTo>
                    <a:pt x="33158" y="1"/>
                    <a:pt x="30222" y="1"/>
                    <a:pt x="27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70"/>
          <p:cNvGrpSpPr/>
          <p:nvPr/>
        </p:nvGrpSpPr>
        <p:grpSpPr>
          <a:xfrm>
            <a:off x="2425175" y="2840975"/>
            <a:ext cx="1454400" cy="1375175"/>
            <a:chOff x="-2553200" y="567325"/>
            <a:chExt cx="1454400" cy="1375175"/>
          </a:xfrm>
        </p:grpSpPr>
        <p:sp>
          <p:nvSpPr>
            <p:cNvPr id="3126" name="Google Shape;3126;p70"/>
            <p:cNvSpPr/>
            <p:nvPr/>
          </p:nvSpPr>
          <p:spPr>
            <a:xfrm>
              <a:off x="-2221300" y="660650"/>
              <a:ext cx="1115825" cy="1270900"/>
            </a:xfrm>
            <a:custGeom>
              <a:rect b="b" l="l" r="r" t="t"/>
              <a:pathLst>
                <a:path extrusionOk="0" h="50836" w="44633">
                  <a:moveTo>
                    <a:pt x="29398" y="0"/>
                  </a:moveTo>
                  <a:cubicBezTo>
                    <a:pt x="17558" y="0"/>
                    <a:pt x="168" y="237"/>
                    <a:pt x="168" y="237"/>
                  </a:cubicBezTo>
                  <a:cubicBezTo>
                    <a:pt x="168" y="237"/>
                    <a:pt x="1" y="46304"/>
                    <a:pt x="168" y="47037"/>
                  </a:cubicBezTo>
                  <a:cubicBezTo>
                    <a:pt x="301" y="47805"/>
                    <a:pt x="4037" y="50240"/>
                    <a:pt x="4037" y="50240"/>
                  </a:cubicBezTo>
                  <a:cubicBezTo>
                    <a:pt x="4509" y="50655"/>
                    <a:pt x="17029" y="50835"/>
                    <a:pt x="27932" y="50835"/>
                  </a:cubicBezTo>
                  <a:cubicBezTo>
                    <a:pt x="36313" y="50835"/>
                    <a:pt x="43738" y="50728"/>
                    <a:pt x="43999" y="50540"/>
                  </a:cubicBezTo>
                  <a:cubicBezTo>
                    <a:pt x="44633" y="50140"/>
                    <a:pt x="44633" y="4040"/>
                    <a:pt x="43999" y="3406"/>
                  </a:cubicBezTo>
                  <a:cubicBezTo>
                    <a:pt x="43899" y="2739"/>
                    <a:pt x="40930" y="738"/>
                    <a:pt x="40130" y="237"/>
                  </a:cubicBezTo>
                  <a:cubicBezTo>
                    <a:pt x="39852" y="59"/>
                    <a:pt x="35319" y="0"/>
                    <a:pt x="293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0"/>
            <p:cNvSpPr/>
            <p:nvPr/>
          </p:nvSpPr>
          <p:spPr>
            <a:xfrm>
              <a:off x="-2230475" y="650025"/>
              <a:ext cx="1131675" cy="1292475"/>
            </a:xfrm>
            <a:custGeom>
              <a:rect b="b" l="l" r="r" t="t"/>
              <a:pathLst>
                <a:path extrusionOk="0" h="51699" w="45267">
                  <a:moveTo>
                    <a:pt x="44200" y="50596"/>
                  </a:moveTo>
                  <a:cubicBezTo>
                    <a:pt x="44202" y="50596"/>
                    <a:pt x="44197" y="50599"/>
                    <a:pt x="44183" y="50604"/>
                  </a:cubicBezTo>
                  <a:lnTo>
                    <a:pt x="44183" y="50604"/>
                  </a:lnTo>
                  <a:cubicBezTo>
                    <a:pt x="44193" y="50599"/>
                    <a:pt x="44199" y="50596"/>
                    <a:pt x="44200" y="50596"/>
                  </a:cubicBezTo>
                  <a:close/>
                  <a:moveTo>
                    <a:pt x="27826" y="856"/>
                  </a:moveTo>
                  <a:cubicBezTo>
                    <a:pt x="29203" y="856"/>
                    <a:pt x="30580" y="858"/>
                    <a:pt x="31957" y="862"/>
                  </a:cubicBezTo>
                  <a:cubicBezTo>
                    <a:pt x="34259" y="862"/>
                    <a:pt x="36594" y="862"/>
                    <a:pt x="38929" y="929"/>
                  </a:cubicBezTo>
                  <a:cubicBezTo>
                    <a:pt x="39396" y="929"/>
                    <a:pt x="39863" y="963"/>
                    <a:pt x="40296" y="1029"/>
                  </a:cubicBezTo>
                  <a:cubicBezTo>
                    <a:pt x="40230" y="1029"/>
                    <a:pt x="40497" y="1163"/>
                    <a:pt x="40630" y="1263"/>
                  </a:cubicBezTo>
                  <a:cubicBezTo>
                    <a:pt x="41030" y="1530"/>
                    <a:pt x="41464" y="1796"/>
                    <a:pt x="41864" y="2097"/>
                  </a:cubicBezTo>
                  <a:cubicBezTo>
                    <a:pt x="42465" y="2497"/>
                    <a:pt x="43732" y="3197"/>
                    <a:pt x="43966" y="3931"/>
                  </a:cubicBezTo>
                  <a:cubicBezTo>
                    <a:pt x="43976" y="3971"/>
                    <a:pt x="43989" y="4007"/>
                    <a:pt x="44006" y="4039"/>
                  </a:cubicBezTo>
                  <a:lnTo>
                    <a:pt x="44006" y="4039"/>
                  </a:lnTo>
                  <a:cubicBezTo>
                    <a:pt x="44021" y="4070"/>
                    <a:pt x="44041" y="4102"/>
                    <a:pt x="44066" y="4131"/>
                  </a:cubicBezTo>
                  <a:cubicBezTo>
                    <a:pt x="44013" y="4068"/>
                    <a:pt x="43990" y="4045"/>
                    <a:pt x="43984" y="4045"/>
                  </a:cubicBezTo>
                  <a:lnTo>
                    <a:pt x="43984" y="4045"/>
                  </a:lnTo>
                  <a:cubicBezTo>
                    <a:pt x="43970" y="4045"/>
                    <a:pt x="44032" y="4153"/>
                    <a:pt x="44032" y="4198"/>
                  </a:cubicBezTo>
                  <a:cubicBezTo>
                    <a:pt x="44066" y="4432"/>
                    <a:pt x="44099" y="4665"/>
                    <a:pt x="44099" y="4932"/>
                  </a:cubicBezTo>
                  <a:cubicBezTo>
                    <a:pt x="44166" y="5699"/>
                    <a:pt x="44166" y="6466"/>
                    <a:pt x="44199" y="7234"/>
                  </a:cubicBezTo>
                  <a:cubicBezTo>
                    <a:pt x="44299" y="9769"/>
                    <a:pt x="44333" y="12304"/>
                    <a:pt x="44366" y="14839"/>
                  </a:cubicBezTo>
                  <a:cubicBezTo>
                    <a:pt x="44433" y="21611"/>
                    <a:pt x="44433" y="28382"/>
                    <a:pt x="44399" y="35154"/>
                  </a:cubicBezTo>
                  <a:cubicBezTo>
                    <a:pt x="44366" y="40057"/>
                    <a:pt x="44433" y="44994"/>
                    <a:pt x="44099" y="49898"/>
                  </a:cubicBezTo>
                  <a:cubicBezTo>
                    <a:pt x="44099" y="50098"/>
                    <a:pt x="44066" y="50331"/>
                    <a:pt x="44032" y="50565"/>
                  </a:cubicBezTo>
                  <a:cubicBezTo>
                    <a:pt x="44032" y="50574"/>
                    <a:pt x="44028" y="50600"/>
                    <a:pt x="44022" y="50631"/>
                  </a:cubicBezTo>
                  <a:lnTo>
                    <a:pt x="44022" y="50631"/>
                  </a:lnTo>
                  <a:cubicBezTo>
                    <a:pt x="43695" y="50632"/>
                    <a:pt x="43495" y="50665"/>
                    <a:pt x="43198" y="50665"/>
                  </a:cubicBezTo>
                  <a:cubicBezTo>
                    <a:pt x="41064" y="50765"/>
                    <a:pt x="38895" y="50765"/>
                    <a:pt x="36761" y="50798"/>
                  </a:cubicBezTo>
                  <a:cubicBezTo>
                    <a:pt x="33732" y="50828"/>
                    <a:pt x="30710" y="50845"/>
                    <a:pt x="27692" y="50845"/>
                  </a:cubicBezTo>
                  <a:cubicBezTo>
                    <a:pt x="23995" y="50845"/>
                    <a:pt x="20304" y="50820"/>
                    <a:pt x="16613" y="50765"/>
                  </a:cubicBezTo>
                  <a:cubicBezTo>
                    <a:pt x="13811" y="50732"/>
                    <a:pt x="11009" y="50698"/>
                    <a:pt x="8207" y="50565"/>
                  </a:cubicBezTo>
                  <a:cubicBezTo>
                    <a:pt x="7340" y="50531"/>
                    <a:pt x="6439" y="50498"/>
                    <a:pt x="5572" y="50431"/>
                  </a:cubicBezTo>
                  <a:cubicBezTo>
                    <a:pt x="5238" y="50398"/>
                    <a:pt x="4938" y="50365"/>
                    <a:pt x="4604" y="50298"/>
                  </a:cubicBezTo>
                  <a:cubicBezTo>
                    <a:pt x="3403" y="49564"/>
                    <a:pt x="2269" y="48697"/>
                    <a:pt x="1202" y="47729"/>
                  </a:cubicBezTo>
                  <a:cubicBezTo>
                    <a:pt x="868" y="47396"/>
                    <a:pt x="935" y="47362"/>
                    <a:pt x="902" y="46762"/>
                  </a:cubicBezTo>
                  <a:cubicBezTo>
                    <a:pt x="868" y="45027"/>
                    <a:pt x="902" y="43259"/>
                    <a:pt x="868" y="41525"/>
                  </a:cubicBezTo>
                  <a:lnTo>
                    <a:pt x="868" y="22511"/>
                  </a:lnTo>
                  <a:cubicBezTo>
                    <a:pt x="868" y="15371"/>
                    <a:pt x="900" y="8199"/>
                    <a:pt x="933" y="1058"/>
                  </a:cubicBezTo>
                  <a:lnTo>
                    <a:pt x="933" y="1058"/>
                  </a:lnTo>
                  <a:cubicBezTo>
                    <a:pt x="9897" y="944"/>
                    <a:pt x="18861" y="856"/>
                    <a:pt x="27826" y="856"/>
                  </a:cubicBezTo>
                  <a:close/>
                  <a:moveTo>
                    <a:pt x="28351" y="1"/>
                  </a:moveTo>
                  <a:cubicBezTo>
                    <a:pt x="23705" y="1"/>
                    <a:pt x="19058" y="48"/>
                    <a:pt x="14411" y="95"/>
                  </a:cubicBezTo>
                  <a:cubicBezTo>
                    <a:pt x="9775" y="129"/>
                    <a:pt x="5138" y="195"/>
                    <a:pt x="535" y="229"/>
                  </a:cubicBezTo>
                  <a:cubicBezTo>
                    <a:pt x="301" y="229"/>
                    <a:pt x="101" y="429"/>
                    <a:pt x="101" y="662"/>
                  </a:cubicBezTo>
                  <a:cubicBezTo>
                    <a:pt x="68" y="10703"/>
                    <a:pt x="68" y="20777"/>
                    <a:pt x="34" y="30851"/>
                  </a:cubicBezTo>
                  <a:cubicBezTo>
                    <a:pt x="34" y="35921"/>
                    <a:pt x="1" y="40991"/>
                    <a:pt x="68" y="46095"/>
                  </a:cubicBezTo>
                  <a:cubicBezTo>
                    <a:pt x="68" y="46495"/>
                    <a:pt x="68" y="46929"/>
                    <a:pt x="101" y="47362"/>
                  </a:cubicBezTo>
                  <a:cubicBezTo>
                    <a:pt x="134" y="48230"/>
                    <a:pt x="1269" y="48930"/>
                    <a:pt x="1902" y="49397"/>
                  </a:cubicBezTo>
                  <a:cubicBezTo>
                    <a:pt x="2636" y="49931"/>
                    <a:pt x="3503" y="50798"/>
                    <a:pt x="4404" y="51098"/>
                  </a:cubicBezTo>
                  <a:cubicBezTo>
                    <a:pt x="4871" y="51232"/>
                    <a:pt x="5338" y="51299"/>
                    <a:pt x="5805" y="51299"/>
                  </a:cubicBezTo>
                  <a:cubicBezTo>
                    <a:pt x="11309" y="51699"/>
                    <a:pt x="16846" y="51632"/>
                    <a:pt x="22350" y="51666"/>
                  </a:cubicBezTo>
                  <a:cubicBezTo>
                    <a:pt x="24418" y="51677"/>
                    <a:pt x="26487" y="51684"/>
                    <a:pt x="28553" y="51684"/>
                  </a:cubicBezTo>
                  <a:cubicBezTo>
                    <a:pt x="32687" y="51684"/>
                    <a:pt x="36816" y="51654"/>
                    <a:pt x="40930" y="51565"/>
                  </a:cubicBezTo>
                  <a:cubicBezTo>
                    <a:pt x="41764" y="51565"/>
                    <a:pt x="42598" y="51532"/>
                    <a:pt x="43432" y="51499"/>
                  </a:cubicBezTo>
                  <a:cubicBezTo>
                    <a:pt x="43501" y="51504"/>
                    <a:pt x="43569" y="51507"/>
                    <a:pt x="43638" y="51507"/>
                  </a:cubicBezTo>
                  <a:cubicBezTo>
                    <a:pt x="43969" y="51507"/>
                    <a:pt x="44296" y="51442"/>
                    <a:pt x="44599" y="51332"/>
                  </a:cubicBezTo>
                  <a:cubicBezTo>
                    <a:pt x="45200" y="50998"/>
                    <a:pt x="45000" y="49064"/>
                    <a:pt x="45000" y="48530"/>
                  </a:cubicBezTo>
                  <a:cubicBezTo>
                    <a:pt x="45233" y="42993"/>
                    <a:pt x="45233" y="37422"/>
                    <a:pt x="45233" y="31885"/>
                  </a:cubicBezTo>
                  <a:cubicBezTo>
                    <a:pt x="45267" y="25547"/>
                    <a:pt x="45233" y="19242"/>
                    <a:pt x="45167" y="12904"/>
                  </a:cubicBezTo>
                  <a:cubicBezTo>
                    <a:pt x="45133" y="10736"/>
                    <a:pt x="45100" y="8535"/>
                    <a:pt x="45000" y="6366"/>
                  </a:cubicBezTo>
                  <a:cubicBezTo>
                    <a:pt x="44969" y="5711"/>
                    <a:pt x="45142" y="4355"/>
                    <a:pt x="44754" y="3691"/>
                  </a:cubicBezTo>
                  <a:lnTo>
                    <a:pt x="44754" y="3691"/>
                  </a:lnTo>
                  <a:cubicBezTo>
                    <a:pt x="44573" y="3111"/>
                    <a:pt x="43989" y="2689"/>
                    <a:pt x="43565" y="2330"/>
                  </a:cubicBezTo>
                  <a:cubicBezTo>
                    <a:pt x="42798" y="1730"/>
                    <a:pt x="42031" y="1163"/>
                    <a:pt x="41197" y="629"/>
                  </a:cubicBezTo>
                  <a:cubicBezTo>
                    <a:pt x="40797" y="329"/>
                    <a:pt x="40330" y="162"/>
                    <a:pt x="39829" y="162"/>
                  </a:cubicBezTo>
                  <a:cubicBezTo>
                    <a:pt x="37928" y="29"/>
                    <a:pt x="36027" y="29"/>
                    <a:pt x="34125" y="29"/>
                  </a:cubicBezTo>
                  <a:cubicBezTo>
                    <a:pt x="32201" y="9"/>
                    <a:pt x="30276" y="1"/>
                    <a:pt x="28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0"/>
            <p:cNvSpPr/>
            <p:nvPr/>
          </p:nvSpPr>
          <p:spPr>
            <a:xfrm>
              <a:off x="-2237975" y="654375"/>
              <a:ext cx="1034925" cy="1197100"/>
            </a:xfrm>
            <a:custGeom>
              <a:rect b="b" l="l" r="r" t="t"/>
              <a:pathLst>
                <a:path extrusionOk="0" h="47884" w="41397">
                  <a:moveTo>
                    <a:pt x="20324" y="0"/>
                  </a:moveTo>
                  <a:cubicBezTo>
                    <a:pt x="10583" y="0"/>
                    <a:pt x="999" y="159"/>
                    <a:pt x="835" y="488"/>
                  </a:cubicBezTo>
                  <a:cubicBezTo>
                    <a:pt x="234" y="1689"/>
                    <a:pt x="1" y="46555"/>
                    <a:pt x="835" y="47288"/>
                  </a:cubicBezTo>
                  <a:cubicBezTo>
                    <a:pt x="1287" y="47703"/>
                    <a:pt x="13800" y="47884"/>
                    <a:pt x="24705" y="47884"/>
                  </a:cubicBezTo>
                  <a:cubicBezTo>
                    <a:pt x="33088" y="47884"/>
                    <a:pt x="40521" y="47777"/>
                    <a:pt x="40797" y="47589"/>
                  </a:cubicBezTo>
                  <a:cubicBezTo>
                    <a:pt x="41397" y="47188"/>
                    <a:pt x="41397" y="1089"/>
                    <a:pt x="40797" y="488"/>
                  </a:cubicBezTo>
                  <a:cubicBezTo>
                    <a:pt x="40476" y="167"/>
                    <a:pt x="30317" y="0"/>
                    <a:pt x="203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0"/>
            <p:cNvSpPr/>
            <p:nvPr/>
          </p:nvSpPr>
          <p:spPr>
            <a:xfrm>
              <a:off x="-2243800" y="643925"/>
              <a:ext cx="1046600" cy="1217975"/>
            </a:xfrm>
            <a:custGeom>
              <a:rect b="b" l="l" r="r" t="t"/>
              <a:pathLst>
                <a:path extrusionOk="0" h="48719" w="41864">
                  <a:moveTo>
                    <a:pt x="1435" y="1106"/>
                  </a:moveTo>
                  <a:cubicBezTo>
                    <a:pt x="1424" y="1121"/>
                    <a:pt x="1414" y="1134"/>
                    <a:pt x="1404" y="1146"/>
                  </a:cubicBezTo>
                  <a:lnTo>
                    <a:pt x="1404" y="1146"/>
                  </a:lnTo>
                  <a:cubicBezTo>
                    <a:pt x="1405" y="1145"/>
                    <a:pt x="1405" y="1143"/>
                    <a:pt x="1405" y="1141"/>
                  </a:cubicBezTo>
                  <a:lnTo>
                    <a:pt x="1405" y="1141"/>
                  </a:lnTo>
                  <a:cubicBezTo>
                    <a:pt x="1415" y="1130"/>
                    <a:pt x="1425" y="1119"/>
                    <a:pt x="1435" y="1106"/>
                  </a:cubicBezTo>
                  <a:close/>
                  <a:moveTo>
                    <a:pt x="40764" y="1267"/>
                  </a:moveTo>
                  <a:cubicBezTo>
                    <a:pt x="40766" y="1268"/>
                    <a:pt x="40767" y="1269"/>
                    <a:pt x="40767" y="1269"/>
                  </a:cubicBezTo>
                  <a:cubicBezTo>
                    <a:pt x="40767" y="1269"/>
                    <a:pt x="40766" y="1269"/>
                    <a:pt x="40764" y="1267"/>
                  </a:cubicBezTo>
                  <a:close/>
                  <a:moveTo>
                    <a:pt x="40629" y="47760"/>
                  </a:moveTo>
                  <a:cubicBezTo>
                    <a:pt x="40625" y="47767"/>
                    <a:pt x="40623" y="47770"/>
                    <a:pt x="40622" y="47770"/>
                  </a:cubicBezTo>
                  <a:cubicBezTo>
                    <a:pt x="40622" y="47770"/>
                    <a:pt x="40624" y="47766"/>
                    <a:pt x="40629" y="47760"/>
                  </a:cubicBezTo>
                  <a:close/>
                  <a:moveTo>
                    <a:pt x="21700" y="829"/>
                  </a:moveTo>
                  <a:cubicBezTo>
                    <a:pt x="25608" y="829"/>
                    <a:pt x="29516" y="862"/>
                    <a:pt x="33424" y="940"/>
                  </a:cubicBezTo>
                  <a:cubicBezTo>
                    <a:pt x="35559" y="973"/>
                    <a:pt x="37694" y="1006"/>
                    <a:pt x="39829" y="1140"/>
                  </a:cubicBezTo>
                  <a:cubicBezTo>
                    <a:pt x="40096" y="1140"/>
                    <a:pt x="40329" y="1173"/>
                    <a:pt x="40596" y="1207"/>
                  </a:cubicBezTo>
                  <a:cubicBezTo>
                    <a:pt x="40612" y="1209"/>
                    <a:pt x="40627" y="1212"/>
                    <a:pt x="40640" y="1215"/>
                  </a:cubicBezTo>
                  <a:lnTo>
                    <a:pt x="40640" y="1215"/>
                  </a:lnTo>
                  <a:cubicBezTo>
                    <a:pt x="40650" y="1249"/>
                    <a:pt x="40659" y="1276"/>
                    <a:pt x="40662" y="1276"/>
                  </a:cubicBezTo>
                  <a:cubicBezTo>
                    <a:pt x="40662" y="1276"/>
                    <a:pt x="40663" y="1275"/>
                    <a:pt x="40663" y="1273"/>
                  </a:cubicBezTo>
                  <a:cubicBezTo>
                    <a:pt x="40663" y="1540"/>
                    <a:pt x="40696" y="1774"/>
                    <a:pt x="40696" y="2040"/>
                  </a:cubicBezTo>
                  <a:cubicBezTo>
                    <a:pt x="41030" y="6944"/>
                    <a:pt x="40963" y="11914"/>
                    <a:pt x="40996" y="16851"/>
                  </a:cubicBezTo>
                  <a:cubicBezTo>
                    <a:pt x="41030" y="23623"/>
                    <a:pt x="41030" y="30394"/>
                    <a:pt x="40963" y="37166"/>
                  </a:cubicBezTo>
                  <a:cubicBezTo>
                    <a:pt x="40929" y="39667"/>
                    <a:pt x="40896" y="42169"/>
                    <a:pt x="40796" y="44704"/>
                  </a:cubicBezTo>
                  <a:cubicBezTo>
                    <a:pt x="40796" y="45472"/>
                    <a:pt x="40763" y="46239"/>
                    <a:pt x="40696" y="47006"/>
                  </a:cubicBezTo>
                  <a:cubicBezTo>
                    <a:pt x="40696" y="47206"/>
                    <a:pt x="40663" y="47440"/>
                    <a:pt x="40663" y="47640"/>
                  </a:cubicBezTo>
                  <a:cubicBezTo>
                    <a:pt x="40661" y="47650"/>
                    <a:pt x="40660" y="47660"/>
                    <a:pt x="40658" y="47669"/>
                  </a:cubicBezTo>
                  <a:lnTo>
                    <a:pt x="40658" y="47669"/>
                  </a:lnTo>
                  <a:cubicBezTo>
                    <a:pt x="40336" y="47706"/>
                    <a:pt x="40032" y="47706"/>
                    <a:pt x="39729" y="47706"/>
                  </a:cubicBezTo>
                  <a:cubicBezTo>
                    <a:pt x="38828" y="47740"/>
                    <a:pt x="37927" y="47773"/>
                    <a:pt x="37027" y="47773"/>
                  </a:cubicBezTo>
                  <a:cubicBezTo>
                    <a:pt x="34191" y="47840"/>
                    <a:pt x="31356" y="47873"/>
                    <a:pt x="28521" y="47873"/>
                  </a:cubicBezTo>
                  <a:cubicBezTo>
                    <a:pt x="26938" y="47881"/>
                    <a:pt x="25357" y="47885"/>
                    <a:pt x="23777" y="47885"/>
                  </a:cubicBezTo>
                  <a:cubicBezTo>
                    <a:pt x="18664" y="47885"/>
                    <a:pt x="13562" y="47842"/>
                    <a:pt x="8440" y="47740"/>
                  </a:cubicBezTo>
                  <a:cubicBezTo>
                    <a:pt x="6338" y="47673"/>
                    <a:pt x="4203" y="47640"/>
                    <a:pt x="2102" y="47473"/>
                  </a:cubicBezTo>
                  <a:cubicBezTo>
                    <a:pt x="1868" y="47473"/>
                    <a:pt x="1635" y="47440"/>
                    <a:pt x="1435" y="47406"/>
                  </a:cubicBezTo>
                  <a:cubicBezTo>
                    <a:pt x="1402" y="47400"/>
                    <a:pt x="1375" y="47394"/>
                    <a:pt x="1352" y="47388"/>
                  </a:cubicBezTo>
                  <a:lnTo>
                    <a:pt x="1352" y="47388"/>
                  </a:lnTo>
                  <a:cubicBezTo>
                    <a:pt x="1259" y="47064"/>
                    <a:pt x="1234" y="46718"/>
                    <a:pt x="1234" y="46372"/>
                  </a:cubicBezTo>
                  <a:cubicBezTo>
                    <a:pt x="834" y="41235"/>
                    <a:pt x="934" y="36031"/>
                    <a:pt x="901" y="30894"/>
                  </a:cubicBezTo>
                  <a:cubicBezTo>
                    <a:pt x="868" y="24423"/>
                    <a:pt x="901" y="17919"/>
                    <a:pt x="1001" y="11414"/>
                  </a:cubicBezTo>
                  <a:cubicBezTo>
                    <a:pt x="1068" y="9045"/>
                    <a:pt x="1101" y="6644"/>
                    <a:pt x="1201" y="4275"/>
                  </a:cubicBezTo>
                  <a:cubicBezTo>
                    <a:pt x="1201" y="3508"/>
                    <a:pt x="1234" y="2741"/>
                    <a:pt x="1301" y="1974"/>
                  </a:cubicBezTo>
                  <a:cubicBezTo>
                    <a:pt x="1335" y="1740"/>
                    <a:pt x="1335" y="1507"/>
                    <a:pt x="1368" y="1273"/>
                  </a:cubicBezTo>
                  <a:cubicBezTo>
                    <a:pt x="1368" y="1275"/>
                    <a:pt x="1368" y="1275"/>
                    <a:pt x="1368" y="1275"/>
                  </a:cubicBezTo>
                  <a:cubicBezTo>
                    <a:pt x="1370" y="1275"/>
                    <a:pt x="1377" y="1256"/>
                    <a:pt x="1385" y="1228"/>
                  </a:cubicBezTo>
                  <a:lnTo>
                    <a:pt x="1385" y="1228"/>
                  </a:lnTo>
                  <a:cubicBezTo>
                    <a:pt x="1408" y="1220"/>
                    <a:pt x="1436" y="1212"/>
                    <a:pt x="1468" y="1207"/>
                  </a:cubicBezTo>
                  <a:cubicBezTo>
                    <a:pt x="1701" y="1173"/>
                    <a:pt x="2035" y="1140"/>
                    <a:pt x="2302" y="1140"/>
                  </a:cubicBezTo>
                  <a:cubicBezTo>
                    <a:pt x="3203" y="1073"/>
                    <a:pt x="4103" y="1040"/>
                    <a:pt x="5004" y="1006"/>
                  </a:cubicBezTo>
                  <a:cubicBezTo>
                    <a:pt x="7806" y="906"/>
                    <a:pt x="10608" y="873"/>
                    <a:pt x="13410" y="873"/>
                  </a:cubicBezTo>
                  <a:cubicBezTo>
                    <a:pt x="16173" y="845"/>
                    <a:pt x="18937" y="829"/>
                    <a:pt x="21700" y="829"/>
                  </a:cubicBezTo>
                  <a:close/>
                  <a:moveTo>
                    <a:pt x="14705" y="0"/>
                  </a:moveTo>
                  <a:cubicBezTo>
                    <a:pt x="10694" y="0"/>
                    <a:pt x="6681" y="34"/>
                    <a:pt x="2702" y="273"/>
                  </a:cubicBezTo>
                  <a:cubicBezTo>
                    <a:pt x="2613" y="278"/>
                    <a:pt x="2508" y="279"/>
                    <a:pt x="2391" y="279"/>
                  </a:cubicBezTo>
                  <a:cubicBezTo>
                    <a:pt x="2333" y="279"/>
                    <a:pt x="2273" y="279"/>
                    <a:pt x="2210" y="279"/>
                  </a:cubicBezTo>
                  <a:cubicBezTo>
                    <a:pt x="1768" y="279"/>
                    <a:pt x="1234" y="290"/>
                    <a:pt x="880" y="477"/>
                  </a:cubicBezTo>
                  <a:lnTo>
                    <a:pt x="880" y="477"/>
                  </a:lnTo>
                  <a:cubicBezTo>
                    <a:pt x="819" y="493"/>
                    <a:pt x="762" y="528"/>
                    <a:pt x="718" y="586"/>
                  </a:cubicBezTo>
                  <a:lnTo>
                    <a:pt x="718" y="586"/>
                  </a:lnTo>
                  <a:cubicBezTo>
                    <a:pt x="687" y="612"/>
                    <a:pt x="659" y="641"/>
                    <a:pt x="634" y="673"/>
                  </a:cubicBezTo>
                  <a:cubicBezTo>
                    <a:pt x="551" y="786"/>
                    <a:pt x="530" y="892"/>
                    <a:pt x="550" y="983"/>
                  </a:cubicBezTo>
                  <a:lnTo>
                    <a:pt x="550" y="983"/>
                  </a:lnTo>
                  <a:cubicBezTo>
                    <a:pt x="267" y="1904"/>
                    <a:pt x="397" y="3147"/>
                    <a:pt x="367" y="4042"/>
                  </a:cubicBezTo>
                  <a:cubicBezTo>
                    <a:pt x="267" y="6577"/>
                    <a:pt x="200" y="9079"/>
                    <a:pt x="167" y="11614"/>
                  </a:cubicBezTo>
                  <a:cubicBezTo>
                    <a:pt x="67" y="18452"/>
                    <a:pt x="34" y="25290"/>
                    <a:pt x="67" y="32129"/>
                  </a:cubicBezTo>
                  <a:cubicBezTo>
                    <a:pt x="100" y="36999"/>
                    <a:pt x="0" y="41936"/>
                    <a:pt x="434" y="46806"/>
                  </a:cubicBezTo>
                  <a:cubicBezTo>
                    <a:pt x="534" y="47807"/>
                    <a:pt x="667" y="48174"/>
                    <a:pt x="1668" y="48274"/>
                  </a:cubicBezTo>
                  <a:cubicBezTo>
                    <a:pt x="3569" y="48474"/>
                    <a:pt x="5538" y="48507"/>
                    <a:pt x="7439" y="48540"/>
                  </a:cubicBezTo>
                  <a:cubicBezTo>
                    <a:pt x="12559" y="48670"/>
                    <a:pt x="17700" y="48719"/>
                    <a:pt x="22845" y="48719"/>
                  </a:cubicBezTo>
                  <a:cubicBezTo>
                    <a:pt x="24336" y="48719"/>
                    <a:pt x="25828" y="48715"/>
                    <a:pt x="27320" y="48707"/>
                  </a:cubicBezTo>
                  <a:cubicBezTo>
                    <a:pt x="30255" y="48707"/>
                    <a:pt x="33224" y="48707"/>
                    <a:pt x="36193" y="48641"/>
                  </a:cubicBezTo>
                  <a:cubicBezTo>
                    <a:pt x="36456" y="48646"/>
                    <a:pt x="36719" y="48649"/>
                    <a:pt x="36983" y="48649"/>
                  </a:cubicBezTo>
                  <a:cubicBezTo>
                    <a:pt x="38254" y="48649"/>
                    <a:pt x="39525" y="48584"/>
                    <a:pt x="40796" y="48474"/>
                  </a:cubicBezTo>
                  <a:cubicBezTo>
                    <a:pt x="41697" y="48374"/>
                    <a:pt x="41530" y="47173"/>
                    <a:pt x="41563" y="46472"/>
                  </a:cubicBezTo>
                  <a:cubicBezTo>
                    <a:pt x="41663" y="44404"/>
                    <a:pt x="41697" y="42303"/>
                    <a:pt x="41730" y="40268"/>
                  </a:cubicBezTo>
                  <a:cubicBezTo>
                    <a:pt x="41863" y="33696"/>
                    <a:pt x="41863" y="27125"/>
                    <a:pt x="41830" y="20554"/>
                  </a:cubicBezTo>
                  <a:cubicBezTo>
                    <a:pt x="41830" y="14916"/>
                    <a:pt x="41830" y="9279"/>
                    <a:pt x="41597" y="3642"/>
                  </a:cubicBezTo>
                  <a:cubicBezTo>
                    <a:pt x="41563" y="2874"/>
                    <a:pt x="41797" y="1240"/>
                    <a:pt x="41263" y="606"/>
                  </a:cubicBezTo>
                  <a:cubicBezTo>
                    <a:pt x="41063" y="339"/>
                    <a:pt x="40429" y="373"/>
                    <a:pt x="40162" y="339"/>
                  </a:cubicBezTo>
                  <a:cubicBezTo>
                    <a:pt x="39362" y="273"/>
                    <a:pt x="38594" y="239"/>
                    <a:pt x="37794" y="206"/>
                  </a:cubicBezTo>
                  <a:cubicBezTo>
                    <a:pt x="33072" y="24"/>
                    <a:pt x="28330" y="4"/>
                    <a:pt x="23583" y="4"/>
                  </a:cubicBezTo>
                  <a:cubicBezTo>
                    <a:pt x="22227" y="4"/>
                    <a:pt x="20871" y="6"/>
                    <a:pt x="19514" y="6"/>
                  </a:cubicBezTo>
                  <a:cubicBezTo>
                    <a:pt x="17913" y="6"/>
                    <a:pt x="16309" y="0"/>
                    <a:pt x="147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0"/>
            <p:cNvSpPr/>
            <p:nvPr/>
          </p:nvSpPr>
          <p:spPr>
            <a:xfrm>
              <a:off x="-2207125" y="680750"/>
              <a:ext cx="1042450" cy="1196800"/>
            </a:xfrm>
            <a:custGeom>
              <a:rect b="b" l="l" r="r" t="t"/>
              <a:pathLst>
                <a:path extrusionOk="0" h="47872" w="41698">
                  <a:moveTo>
                    <a:pt x="40897" y="0"/>
                  </a:moveTo>
                  <a:cubicBezTo>
                    <a:pt x="40747" y="0"/>
                    <a:pt x="40597" y="100"/>
                    <a:pt x="40597" y="301"/>
                  </a:cubicBezTo>
                  <a:cubicBezTo>
                    <a:pt x="40830" y="10374"/>
                    <a:pt x="40997" y="20415"/>
                    <a:pt x="41064" y="30489"/>
                  </a:cubicBezTo>
                  <a:cubicBezTo>
                    <a:pt x="41097" y="35559"/>
                    <a:pt x="41264" y="40696"/>
                    <a:pt x="40863" y="45766"/>
                  </a:cubicBezTo>
                  <a:cubicBezTo>
                    <a:pt x="40831" y="46162"/>
                    <a:pt x="40765" y="46558"/>
                    <a:pt x="40667" y="46921"/>
                  </a:cubicBezTo>
                  <a:lnTo>
                    <a:pt x="40667" y="46921"/>
                  </a:lnTo>
                  <a:cubicBezTo>
                    <a:pt x="40646" y="46923"/>
                    <a:pt x="40613" y="46927"/>
                    <a:pt x="40563" y="46934"/>
                  </a:cubicBezTo>
                  <a:cubicBezTo>
                    <a:pt x="40330" y="47001"/>
                    <a:pt x="40063" y="47001"/>
                    <a:pt x="39829" y="47034"/>
                  </a:cubicBezTo>
                  <a:cubicBezTo>
                    <a:pt x="37761" y="47201"/>
                    <a:pt x="35660" y="47201"/>
                    <a:pt x="33592" y="47201"/>
                  </a:cubicBezTo>
                  <a:cubicBezTo>
                    <a:pt x="31596" y="47219"/>
                    <a:pt x="29601" y="47227"/>
                    <a:pt x="27605" y="47227"/>
                  </a:cubicBezTo>
                  <a:cubicBezTo>
                    <a:pt x="18593" y="47227"/>
                    <a:pt x="9581" y="47058"/>
                    <a:pt x="568" y="46867"/>
                  </a:cubicBezTo>
                  <a:lnTo>
                    <a:pt x="401" y="46867"/>
                  </a:lnTo>
                  <a:cubicBezTo>
                    <a:pt x="1" y="46867"/>
                    <a:pt x="1" y="47468"/>
                    <a:pt x="401" y="47468"/>
                  </a:cubicBezTo>
                  <a:lnTo>
                    <a:pt x="401" y="47501"/>
                  </a:lnTo>
                  <a:cubicBezTo>
                    <a:pt x="10098" y="47686"/>
                    <a:pt x="19824" y="47872"/>
                    <a:pt x="29526" y="47872"/>
                  </a:cubicBezTo>
                  <a:cubicBezTo>
                    <a:pt x="30303" y="47872"/>
                    <a:pt x="31080" y="47870"/>
                    <a:pt x="31857" y="47868"/>
                  </a:cubicBezTo>
                  <a:cubicBezTo>
                    <a:pt x="34225" y="47868"/>
                    <a:pt x="36594" y="47868"/>
                    <a:pt x="38962" y="47735"/>
                  </a:cubicBezTo>
                  <a:cubicBezTo>
                    <a:pt x="39629" y="47701"/>
                    <a:pt x="41064" y="47868"/>
                    <a:pt x="41297" y="47034"/>
                  </a:cubicBezTo>
                  <a:cubicBezTo>
                    <a:pt x="41664" y="45700"/>
                    <a:pt x="41564" y="44199"/>
                    <a:pt x="41597" y="42831"/>
                  </a:cubicBezTo>
                  <a:cubicBezTo>
                    <a:pt x="41697" y="40162"/>
                    <a:pt x="41697" y="37461"/>
                    <a:pt x="41697" y="34792"/>
                  </a:cubicBezTo>
                  <a:cubicBezTo>
                    <a:pt x="41697" y="23484"/>
                    <a:pt x="41464" y="12176"/>
                    <a:pt x="41197" y="901"/>
                  </a:cubicBezTo>
                  <a:lnTo>
                    <a:pt x="41197" y="301"/>
                  </a:lnTo>
                  <a:cubicBezTo>
                    <a:pt x="41197" y="100"/>
                    <a:pt x="41047" y="0"/>
                    <a:pt x="40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0"/>
            <p:cNvSpPr/>
            <p:nvPr/>
          </p:nvSpPr>
          <p:spPr>
            <a:xfrm>
              <a:off x="-2178750" y="703475"/>
              <a:ext cx="1039100" cy="1196000"/>
            </a:xfrm>
            <a:custGeom>
              <a:rect b="b" l="l" r="r" t="t"/>
              <a:pathLst>
                <a:path extrusionOk="0" h="47840" w="41564">
                  <a:moveTo>
                    <a:pt x="40979" y="0"/>
                  </a:moveTo>
                  <a:cubicBezTo>
                    <a:pt x="40821" y="0"/>
                    <a:pt x="40662" y="109"/>
                    <a:pt x="40662" y="326"/>
                  </a:cubicBezTo>
                  <a:cubicBezTo>
                    <a:pt x="40829" y="10366"/>
                    <a:pt x="40896" y="20440"/>
                    <a:pt x="40796" y="30481"/>
                  </a:cubicBezTo>
                  <a:cubicBezTo>
                    <a:pt x="40763" y="35551"/>
                    <a:pt x="40896" y="40721"/>
                    <a:pt x="40296" y="45758"/>
                  </a:cubicBezTo>
                  <a:cubicBezTo>
                    <a:pt x="40264" y="46141"/>
                    <a:pt x="40201" y="46524"/>
                    <a:pt x="40050" y="46908"/>
                  </a:cubicBezTo>
                  <a:lnTo>
                    <a:pt x="40050" y="46908"/>
                  </a:lnTo>
                  <a:cubicBezTo>
                    <a:pt x="40027" y="46914"/>
                    <a:pt x="39968" y="46941"/>
                    <a:pt x="39862" y="46959"/>
                  </a:cubicBezTo>
                  <a:cubicBezTo>
                    <a:pt x="39662" y="46959"/>
                    <a:pt x="39328" y="46992"/>
                    <a:pt x="39095" y="47026"/>
                  </a:cubicBezTo>
                  <a:cubicBezTo>
                    <a:pt x="36926" y="47193"/>
                    <a:pt x="34758" y="47193"/>
                    <a:pt x="32623" y="47193"/>
                  </a:cubicBezTo>
                  <a:cubicBezTo>
                    <a:pt x="30851" y="47209"/>
                    <a:pt x="29080" y="47216"/>
                    <a:pt x="27308" y="47216"/>
                  </a:cubicBezTo>
                  <a:cubicBezTo>
                    <a:pt x="18339" y="47216"/>
                    <a:pt x="9369" y="47026"/>
                    <a:pt x="400" y="46859"/>
                  </a:cubicBezTo>
                  <a:cubicBezTo>
                    <a:pt x="0" y="46859"/>
                    <a:pt x="0" y="47459"/>
                    <a:pt x="400" y="47459"/>
                  </a:cubicBezTo>
                  <a:lnTo>
                    <a:pt x="400" y="47493"/>
                  </a:lnTo>
                  <a:cubicBezTo>
                    <a:pt x="9558" y="47666"/>
                    <a:pt x="18690" y="47839"/>
                    <a:pt x="27841" y="47839"/>
                  </a:cubicBezTo>
                  <a:cubicBezTo>
                    <a:pt x="29257" y="47839"/>
                    <a:pt x="30673" y="47835"/>
                    <a:pt x="32090" y="47826"/>
                  </a:cubicBezTo>
                  <a:cubicBezTo>
                    <a:pt x="34358" y="47826"/>
                    <a:pt x="36593" y="47826"/>
                    <a:pt x="38861" y="47693"/>
                  </a:cubicBezTo>
                  <a:cubicBezTo>
                    <a:pt x="39695" y="47626"/>
                    <a:pt x="40562" y="47693"/>
                    <a:pt x="40763" y="46726"/>
                  </a:cubicBezTo>
                  <a:cubicBezTo>
                    <a:pt x="41129" y="45191"/>
                    <a:pt x="41129" y="43490"/>
                    <a:pt x="41196" y="41889"/>
                  </a:cubicBezTo>
                  <a:cubicBezTo>
                    <a:pt x="41296" y="39087"/>
                    <a:pt x="41363" y="36285"/>
                    <a:pt x="41396" y="33449"/>
                  </a:cubicBezTo>
                  <a:cubicBezTo>
                    <a:pt x="41563" y="22508"/>
                    <a:pt x="41463" y="11534"/>
                    <a:pt x="41296" y="592"/>
                  </a:cubicBezTo>
                  <a:lnTo>
                    <a:pt x="41296" y="326"/>
                  </a:lnTo>
                  <a:cubicBezTo>
                    <a:pt x="41296" y="109"/>
                    <a:pt x="41138" y="0"/>
                    <a:pt x="409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0"/>
            <p:cNvSpPr/>
            <p:nvPr/>
          </p:nvSpPr>
          <p:spPr>
            <a:xfrm>
              <a:off x="-2146225" y="737675"/>
              <a:ext cx="1034075" cy="1185150"/>
            </a:xfrm>
            <a:custGeom>
              <a:rect b="b" l="l" r="r" t="t"/>
              <a:pathLst>
                <a:path extrusionOk="0" h="47406" w="41363">
                  <a:moveTo>
                    <a:pt x="41013" y="0"/>
                  </a:moveTo>
                  <a:cubicBezTo>
                    <a:pt x="40854" y="0"/>
                    <a:pt x="40696" y="108"/>
                    <a:pt x="40696" y="325"/>
                  </a:cubicBezTo>
                  <a:cubicBezTo>
                    <a:pt x="40729" y="10399"/>
                    <a:pt x="40696" y="20473"/>
                    <a:pt x="40496" y="30580"/>
                  </a:cubicBezTo>
                  <a:cubicBezTo>
                    <a:pt x="40429" y="35517"/>
                    <a:pt x="40529" y="40587"/>
                    <a:pt x="39862" y="45524"/>
                  </a:cubicBezTo>
                  <a:cubicBezTo>
                    <a:pt x="39828" y="45758"/>
                    <a:pt x="39795" y="45991"/>
                    <a:pt x="39728" y="46191"/>
                  </a:cubicBezTo>
                  <a:cubicBezTo>
                    <a:pt x="39702" y="46322"/>
                    <a:pt x="39615" y="46453"/>
                    <a:pt x="39642" y="46471"/>
                  </a:cubicBezTo>
                  <a:lnTo>
                    <a:pt x="39642" y="46471"/>
                  </a:lnTo>
                  <a:cubicBezTo>
                    <a:pt x="39259" y="46561"/>
                    <a:pt x="38875" y="46592"/>
                    <a:pt x="38461" y="46592"/>
                  </a:cubicBezTo>
                  <a:cubicBezTo>
                    <a:pt x="36226" y="46759"/>
                    <a:pt x="33991" y="46725"/>
                    <a:pt x="31723" y="46759"/>
                  </a:cubicBezTo>
                  <a:cubicBezTo>
                    <a:pt x="30337" y="46767"/>
                    <a:pt x="28952" y="46772"/>
                    <a:pt x="27566" y="46772"/>
                  </a:cubicBezTo>
                  <a:cubicBezTo>
                    <a:pt x="18511" y="46772"/>
                    <a:pt x="9456" y="46594"/>
                    <a:pt x="400" y="46392"/>
                  </a:cubicBezTo>
                  <a:cubicBezTo>
                    <a:pt x="0" y="46392"/>
                    <a:pt x="0" y="47025"/>
                    <a:pt x="400" y="47025"/>
                  </a:cubicBezTo>
                  <a:cubicBezTo>
                    <a:pt x="9571" y="47228"/>
                    <a:pt x="18717" y="47405"/>
                    <a:pt x="27881" y="47405"/>
                  </a:cubicBezTo>
                  <a:cubicBezTo>
                    <a:pt x="29284" y="47405"/>
                    <a:pt x="30686" y="47401"/>
                    <a:pt x="32090" y="47392"/>
                  </a:cubicBezTo>
                  <a:cubicBezTo>
                    <a:pt x="34291" y="47392"/>
                    <a:pt x="36459" y="47392"/>
                    <a:pt x="38661" y="47226"/>
                  </a:cubicBezTo>
                  <a:cubicBezTo>
                    <a:pt x="39562" y="47159"/>
                    <a:pt x="40195" y="47192"/>
                    <a:pt x="40396" y="46191"/>
                  </a:cubicBezTo>
                  <a:cubicBezTo>
                    <a:pt x="40662" y="44524"/>
                    <a:pt x="40796" y="42822"/>
                    <a:pt x="40829" y="41154"/>
                  </a:cubicBezTo>
                  <a:cubicBezTo>
                    <a:pt x="40963" y="38286"/>
                    <a:pt x="41029" y="35417"/>
                    <a:pt x="41096" y="32548"/>
                  </a:cubicBezTo>
                  <a:cubicBezTo>
                    <a:pt x="41330" y="21841"/>
                    <a:pt x="41363" y="11166"/>
                    <a:pt x="41330" y="459"/>
                  </a:cubicBezTo>
                  <a:lnTo>
                    <a:pt x="41330" y="325"/>
                  </a:lnTo>
                  <a:cubicBezTo>
                    <a:pt x="41330" y="108"/>
                    <a:pt x="41171" y="0"/>
                    <a:pt x="4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0"/>
            <p:cNvSpPr/>
            <p:nvPr/>
          </p:nvSpPr>
          <p:spPr>
            <a:xfrm>
              <a:off x="-2539325" y="651825"/>
              <a:ext cx="1322850" cy="1089925"/>
            </a:xfrm>
            <a:custGeom>
              <a:rect b="b" l="l" r="r" t="t"/>
              <a:pathLst>
                <a:path extrusionOk="0" h="43597" w="52914">
                  <a:moveTo>
                    <a:pt x="34584" y="1"/>
                  </a:moveTo>
                  <a:cubicBezTo>
                    <a:pt x="24114" y="1"/>
                    <a:pt x="13012" y="222"/>
                    <a:pt x="12889" y="590"/>
                  </a:cubicBezTo>
                  <a:cubicBezTo>
                    <a:pt x="12155" y="2525"/>
                    <a:pt x="11154" y="14400"/>
                    <a:pt x="8152" y="23640"/>
                  </a:cubicBezTo>
                  <a:cubicBezTo>
                    <a:pt x="5183" y="32847"/>
                    <a:pt x="747" y="42821"/>
                    <a:pt x="213" y="43288"/>
                  </a:cubicBezTo>
                  <a:cubicBezTo>
                    <a:pt x="0" y="43487"/>
                    <a:pt x="6670" y="43597"/>
                    <a:pt x="14843" y="43597"/>
                  </a:cubicBezTo>
                  <a:cubicBezTo>
                    <a:pt x="27152" y="43597"/>
                    <a:pt x="42869" y="43349"/>
                    <a:pt x="43611" y="42787"/>
                  </a:cubicBezTo>
                  <a:cubicBezTo>
                    <a:pt x="44845" y="41853"/>
                    <a:pt x="49548" y="29278"/>
                    <a:pt x="51083" y="20571"/>
                  </a:cubicBezTo>
                  <a:cubicBezTo>
                    <a:pt x="52650" y="11865"/>
                    <a:pt x="52617" y="1791"/>
                    <a:pt x="52851" y="590"/>
                  </a:cubicBezTo>
                  <a:cubicBezTo>
                    <a:pt x="52914" y="180"/>
                    <a:pt x="44005" y="1"/>
                    <a:pt x="34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0"/>
            <p:cNvSpPr/>
            <p:nvPr/>
          </p:nvSpPr>
          <p:spPr>
            <a:xfrm>
              <a:off x="-2553200" y="640875"/>
              <a:ext cx="1345300" cy="1112725"/>
            </a:xfrm>
            <a:custGeom>
              <a:rect b="b" l="l" r="r" t="t"/>
              <a:pathLst>
                <a:path extrusionOk="0" h="44509" w="53812">
                  <a:moveTo>
                    <a:pt x="13811" y="1195"/>
                  </a:moveTo>
                  <a:cubicBezTo>
                    <a:pt x="13806" y="1212"/>
                    <a:pt x="13802" y="1228"/>
                    <a:pt x="13796" y="1242"/>
                  </a:cubicBezTo>
                  <a:lnTo>
                    <a:pt x="13796" y="1242"/>
                  </a:lnTo>
                  <a:cubicBezTo>
                    <a:pt x="13801" y="1226"/>
                    <a:pt x="13806" y="1211"/>
                    <a:pt x="13811" y="1195"/>
                  </a:cubicBezTo>
                  <a:close/>
                  <a:moveTo>
                    <a:pt x="13729" y="1352"/>
                  </a:moveTo>
                  <a:cubicBezTo>
                    <a:pt x="13716" y="1365"/>
                    <a:pt x="13705" y="1370"/>
                    <a:pt x="13702" y="1370"/>
                  </a:cubicBezTo>
                  <a:cubicBezTo>
                    <a:pt x="13699" y="1370"/>
                    <a:pt x="13706" y="1363"/>
                    <a:pt x="13729" y="1352"/>
                  </a:cubicBezTo>
                  <a:close/>
                  <a:moveTo>
                    <a:pt x="34070" y="850"/>
                  </a:moveTo>
                  <a:cubicBezTo>
                    <a:pt x="35521" y="850"/>
                    <a:pt x="36974" y="854"/>
                    <a:pt x="38428" y="862"/>
                  </a:cubicBezTo>
                  <a:cubicBezTo>
                    <a:pt x="41797" y="862"/>
                    <a:pt x="45166" y="895"/>
                    <a:pt x="48535" y="995"/>
                  </a:cubicBezTo>
                  <a:cubicBezTo>
                    <a:pt x="49636" y="1028"/>
                    <a:pt x="50737" y="1095"/>
                    <a:pt x="51804" y="1162"/>
                  </a:cubicBezTo>
                  <a:cubicBezTo>
                    <a:pt x="52138" y="1195"/>
                    <a:pt x="52438" y="1195"/>
                    <a:pt x="52772" y="1262"/>
                  </a:cubicBezTo>
                  <a:cubicBezTo>
                    <a:pt x="52837" y="1262"/>
                    <a:pt x="52901" y="1276"/>
                    <a:pt x="52966" y="1286"/>
                  </a:cubicBezTo>
                  <a:lnTo>
                    <a:pt x="52966" y="1286"/>
                  </a:lnTo>
                  <a:cubicBezTo>
                    <a:pt x="52859" y="2417"/>
                    <a:pt x="52805" y="3527"/>
                    <a:pt x="52805" y="4664"/>
                  </a:cubicBezTo>
                  <a:cubicBezTo>
                    <a:pt x="52705" y="7166"/>
                    <a:pt x="52538" y="9634"/>
                    <a:pt x="52338" y="12103"/>
                  </a:cubicBezTo>
                  <a:cubicBezTo>
                    <a:pt x="51938" y="17640"/>
                    <a:pt x="50970" y="23111"/>
                    <a:pt x="49469" y="28448"/>
                  </a:cubicBezTo>
                  <a:cubicBezTo>
                    <a:pt x="48302" y="32784"/>
                    <a:pt x="46801" y="37021"/>
                    <a:pt x="44966" y="41090"/>
                  </a:cubicBezTo>
                  <a:cubicBezTo>
                    <a:pt x="44733" y="41591"/>
                    <a:pt x="44499" y="42091"/>
                    <a:pt x="44199" y="42558"/>
                  </a:cubicBezTo>
                  <a:cubicBezTo>
                    <a:pt x="44140" y="42676"/>
                    <a:pt x="44055" y="42794"/>
                    <a:pt x="43967" y="42889"/>
                  </a:cubicBezTo>
                  <a:lnTo>
                    <a:pt x="43967" y="42889"/>
                  </a:lnTo>
                  <a:cubicBezTo>
                    <a:pt x="43952" y="42898"/>
                    <a:pt x="43930" y="42909"/>
                    <a:pt x="43899" y="42925"/>
                  </a:cubicBezTo>
                  <a:cubicBezTo>
                    <a:pt x="43398" y="43025"/>
                    <a:pt x="42898" y="43092"/>
                    <a:pt x="42364" y="43092"/>
                  </a:cubicBezTo>
                  <a:cubicBezTo>
                    <a:pt x="36960" y="43559"/>
                    <a:pt x="31457" y="43525"/>
                    <a:pt x="25986" y="43592"/>
                  </a:cubicBezTo>
                  <a:cubicBezTo>
                    <a:pt x="22473" y="43629"/>
                    <a:pt x="18949" y="43655"/>
                    <a:pt x="15421" y="43655"/>
                  </a:cubicBezTo>
                  <a:cubicBezTo>
                    <a:pt x="12518" y="43655"/>
                    <a:pt x="9612" y="43637"/>
                    <a:pt x="6706" y="43592"/>
                  </a:cubicBezTo>
                  <a:cubicBezTo>
                    <a:pt x="4952" y="43592"/>
                    <a:pt x="3199" y="43559"/>
                    <a:pt x="1445" y="43429"/>
                  </a:cubicBezTo>
                  <a:lnTo>
                    <a:pt x="1445" y="43429"/>
                  </a:lnTo>
                  <a:cubicBezTo>
                    <a:pt x="2119" y="42178"/>
                    <a:pt x="2707" y="40900"/>
                    <a:pt x="3236" y="39623"/>
                  </a:cubicBezTo>
                  <a:cubicBezTo>
                    <a:pt x="5505" y="34452"/>
                    <a:pt x="7506" y="29215"/>
                    <a:pt x="9241" y="23878"/>
                  </a:cubicBezTo>
                  <a:cubicBezTo>
                    <a:pt x="10875" y="18741"/>
                    <a:pt x="11776" y="13370"/>
                    <a:pt x="12610" y="8067"/>
                  </a:cubicBezTo>
                  <a:cubicBezTo>
                    <a:pt x="12910" y="6232"/>
                    <a:pt x="13177" y="4397"/>
                    <a:pt x="13510" y="2563"/>
                  </a:cubicBezTo>
                  <a:cubicBezTo>
                    <a:pt x="13570" y="2146"/>
                    <a:pt x="13656" y="1729"/>
                    <a:pt x="13769" y="1337"/>
                  </a:cubicBezTo>
                  <a:lnTo>
                    <a:pt x="13769" y="1337"/>
                  </a:lnTo>
                  <a:cubicBezTo>
                    <a:pt x="13807" y="1324"/>
                    <a:pt x="13863" y="1309"/>
                    <a:pt x="13944" y="1295"/>
                  </a:cubicBezTo>
                  <a:cubicBezTo>
                    <a:pt x="15645" y="1128"/>
                    <a:pt x="17346" y="1028"/>
                    <a:pt x="19081" y="1028"/>
                  </a:cubicBezTo>
                  <a:cubicBezTo>
                    <a:pt x="24072" y="899"/>
                    <a:pt x="29063" y="850"/>
                    <a:pt x="34070" y="850"/>
                  </a:cubicBezTo>
                  <a:close/>
                  <a:moveTo>
                    <a:pt x="1139" y="43924"/>
                  </a:moveTo>
                  <a:lnTo>
                    <a:pt x="1139" y="43924"/>
                  </a:lnTo>
                  <a:cubicBezTo>
                    <a:pt x="1120" y="43956"/>
                    <a:pt x="1096" y="43990"/>
                    <a:pt x="1068" y="44026"/>
                  </a:cubicBezTo>
                  <a:cubicBezTo>
                    <a:pt x="1089" y="43994"/>
                    <a:pt x="1113" y="43960"/>
                    <a:pt x="1139" y="43924"/>
                  </a:cubicBezTo>
                  <a:close/>
                  <a:moveTo>
                    <a:pt x="35082" y="1"/>
                  </a:moveTo>
                  <a:cubicBezTo>
                    <a:pt x="31205" y="1"/>
                    <a:pt x="27328" y="36"/>
                    <a:pt x="23451" y="94"/>
                  </a:cubicBezTo>
                  <a:cubicBezTo>
                    <a:pt x="20949" y="161"/>
                    <a:pt x="18447" y="194"/>
                    <a:pt x="15945" y="328"/>
                  </a:cubicBezTo>
                  <a:cubicBezTo>
                    <a:pt x="15887" y="330"/>
                    <a:pt x="15821" y="331"/>
                    <a:pt x="15749" y="331"/>
                  </a:cubicBezTo>
                  <a:cubicBezTo>
                    <a:pt x="15556" y="331"/>
                    <a:pt x="15318" y="325"/>
                    <a:pt x="15064" y="325"/>
                  </a:cubicBezTo>
                  <a:cubicBezTo>
                    <a:pt x="14219" y="325"/>
                    <a:pt x="13189" y="401"/>
                    <a:pt x="12977" y="1062"/>
                  </a:cubicBezTo>
                  <a:cubicBezTo>
                    <a:pt x="12643" y="2363"/>
                    <a:pt x="12376" y="3697"/>
                    <a:pt x="12243" y="5065"/>
                  </a:cubicBezTo>
                  <a:cubicBezTo>
                    <a:pt x="11876" y="7366"/>
                    <a:pt x="11542" y="9668"/>
                    <a:pt x="11109" y="11969"/>
                  </a:cubicBezTo>
                  <a:cubicBezTo>
                    <a:pt x="10141" y="17607"/>
                    <a:pt x="8674" y="23144"/>
                    <a:pt x="6739" y="28515"/>
                  </a:cubicBezTo>
                  <a:cubicBezTo>
                    <a:pt x="5104" y="33218"/>
                    <a:pt x="3203" y="37788"/>
                    <a:pt x="1068" y="42291"/>
                  </a:cubicBezTo>
                  <a:cubicBezTo>
                    <a:pt x="868" y="42691"/>
                    <a:pt x="1" y="43726"/>
                    <a:pt x="534" y="44126"/>
                  </a:cubicBezTo>
                  <a:cubicBezTo>
                    <a:pt x="811" y="44236"/>
                    <a:pt x="1087" y="44301"/>
                    <a:pt x="1382" y="44301"/>
                  </a:cubicBezTo>
                  <a:cubicBezTo>
                    <a:pt x="1444" y="44301"/>
                    <a:pt x="1506" y="44298"/>
                    <a:pt x="1569" y="44293"/>
                  </a:cubicBezTo>
                  <a:cubicBezTo>
                    <a:pt x="4491" y="44473"/>
                    <a:pt x="7437" y="44509"/>
                    <a:pt x="10371" y="44509"/>
                  </a:cubicBezTo>
                  <a:cubicBezTo>
                    <a:pt x="12327" y="44509"/>
                    <a:pt x="14278" y="44493"/>
                    <a:pt x="16212" y="44493"/>
                  </a:cubicBezTo>
                  <a:cubicBezTo>
                    <a:pt x="22884" y="44493"/>
                    <a:pt x="29522" y="44426"/>
                    <a:pt x="36160" y="44226"/>
                  </a:cubicBezTo>
                  <a:cubicBezTo>
                    <a:pt x="38295" y="44159"/>
                    <a:pt x="40496" y="44092"/>
                    <a:pt x="42631" y="43926"/>
                  </a:cubicBezTo>
                  <a:cubicBezTo>
                    <a:pt x="43132" y="43892"/>
                    <a:pt x="43665" y="43826"/>
                    <a:pt x="44132" y="43692"/>
                  </a:cubicBezTo>
                  <a:cubicBezTo>
                    <a:pt x="44766" y="43525"/>
                    <a:pt x="45066" y="42758"/>
                    <a:pt x="45333" y="42258"/>
                  </a:cubicBezTo>
                  <a:cubicBezTo>
                    <a:pt x="46734" y="39623"/>
                    <a:pt x="47701" y="36721"/>
                    <a:pt x="48635" y="33919"/>
                  </a:cubicBezTo>
                  <a:cubicBezTo>
                    <a:pt x="49936" y="30149"/>
                    <a:pt x="50970" y="26346"/>
                    <a:pt x="51804" y="22477"/>
                  </a:cubicBezTo>
                  <a:cubicBezTo>
                    <a:pt x="52638" y="18174"/>
                    <a:pt x="53139" y="13837"/>
                    <a:pt x="53372" y="9434"/>
                  </a:cubicBezTo>
                  <a:cubicBezTo>
                    <a:pt x="53506" y="7633"/>
                    <a:pt x="53572" y="5798"/>
                    <a:pt x="53672" y="3964"/>
                  </a:cubicBezTo>
                  <a:cubicBezTo>
                    <a:pt x="53672" y="2996"/>
                    <a:pt x="53706" y="2062"/>
                    <a:pt x="53806" y="1128"/>
                  </a:cubicBezTo>
                  <a:cubicBezTo>
                    <a:pt x="53812" y="1082"/>
                    <a:pt x="53811" y="1039"/>
                    <a:pt x="53805" y="998"/>
                  </a:cubicBezTo>
                  <a:lnTo>
                    <a:pt x="53805" y="998"/>
                  </a:lnTo>
                  <a:cubicBezTo>
                    <a:pt x="53749" y="164"/>
                    <a:pt x="51399" y="294"/>
                    <a:pt x="50937" y="261"/>
                  </a:cubicBezTo>
                  <a:cubicBezTo>
                    <a:pt x="48435" y="128"/>
                    <a:pt x="45934" y="94"/>
                    <a:pt x="43465" y="61"/>
                  </a:cubicBezTo>
                  <a:cubicBezTo>
                    <a:pt x="40671" y="19"/>
                    <a:pt x="37876" y="1"/>
                    <a:pt x="350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0"/>
            <p:cNvSpPr/>
            <p:nvPr/>
          </p:nvSpPr>
          <p:spPr>
            <a:xfrm>
              <a:off x="-2117050" y="701050"/>
              <a:ext cx="77625" cy="66450"/>
            </a:xfrm>
            <a:custGeom>
              <a:rect b="b" l="l" r="r" t="t"/>
              <a:pathLst>
                <a:path extrusionOk="0" h="2658" w="3105">
                  <a:moveTo>
                    <a:pt x="1760" y="848"/>
                  </a:moveTo>
                  <a:cubicBezTo>
                    <a:pt x="2002" y="848"/>
                    <a:pt x="2252" y="1006"/>
                    <a:pt x="2269" y="1323"/>
                  </a:cubicBezTo>
                  <a:cubicBezTo>
                    <a:pt x="2235" y="1623"/>
                    <a:pt x="2002" y="1774"/>
                    <a:pt x="1773" y="1774"/>
                  </a:cubicBezTo>
                  <a:cubicBezTo>
                    <a:pt x="1543" y="1774"/>
                    <a:pt x="1318" y="1623"/>
                    <a:pt x="1301" y="1323"/>
                  </a:cubicBezTo>
                  <a:cubicBezTo>
                    <a:pt x="1285" y="1006"/>
                    <a:pt x="1518" y="848"/>
                    <a:pt x="1760" y="848"/>
                  </a:cubicBezTo>
                  <a:close/>
                  <a:moveTo>
                    <a:pt x="1759" y="1"/>
                  </a:moveTo>
                  <a:cubicBezTo>
                    <a:pt x="1434" y="1"/>
                    <a:pt x="1103" y="121"/>
                    <a:pt x="834" y="389"/>
                  </a:cubicBezTo>
                  <a:cubicBezTo>
                    <a:pt x="1" y="1223"/>
                    <a:pt x="601" y="2658"/>
                    <a:pt x="1768" y="2658"/>
                  </a:cubicBezTo>
                  <a:cubicBezTo>
                    <a:pt x="2472" y="2626"/>
                    <a:pt x="3052" y="2104"/>
                    <a:pt x="3100" y="1414"/>
                  </a:cubicBezTo>
                  <a:lnTo>
                    <a:pt x="3100" y="1414"/>
                  </a:lnTo>
                  <a:cubicBezTo>
                    <a:pt x="3104" y="1386"/>
                    <a:pt x="3105" y="1356"/>
                    <a:pt x="3103" y="1323"/>
                  </a:cubicBezTo>
                  <a:lnTo>
                    <a:pt x="3103" y="1323"/>
                  </a:lnTo>
                  <a:cubicBezTo>
                    <a:pt x="3103" y="1323"/>
                    <a:pt x="3103" y="1323"/>
                    <a:pt x="3103" y="1323"/>
                  </a:cubicBezTo>
                  <a:cubicBezTo>
                    <a:pt x="3105" y="1292"/>
                    <a:pt x="3104" y="1262"/>
                    <a:pt x="3100" y="1234"/>
                  </a:cubicBezTo>
                  <a:lnTo>
                    <a:pt x="3100" y="1234"/>
                  </a:lnTo>
                  <a:cubicBezTo>
                    <a:pt x="3053" y="492"/>
                    <a:pt x="2418" y="1"/>
                    <a:pt x="1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0"/>
            <p:cNvSpPr/>
            <p:nvPr/>
          </p:nvSpPr>
          <p:spPr>
            <a:xfrm>
              <a:off x="-1940250" y="700750"/>
              <a:ext cx="77625" cy="66450"/>
            </a:xfrm>
            <a:custGeom>
              <a:rect b="b" l="l" r="r" t="t"/>
              <a:pathLst>
                <a:path extrusionOk="0" h="2658" w="3105">
                  <a:moveTo>
                    <a:pt x="1760" y="860"/>
                  </a:moveTo>
                  <a:cubicBezTo>
                    <a:pt x="2002" y="860"/>
                    <a:pt x="2252" y="1018"/>
                    <a:pt x="2269" y="1335"/>
                  </a:cubicBezTo>
                  <a:cubicBezTo>
                    <a:pt x="2235" y="1635"/>
                    <a:pt x="2002" y="1786"/>
                    <a:pt x="1772" y="1786"/>
                  </a:cubicBezTo>
                  <a:cubicBezTo>
                    <a:pt x="1543" y="1786"/>
                    <a:pt x="1318" y="1635"/>
                    <a:pt x="1301" y="1335"/>
                  </a:cubicBezTo>
                  <a:cubicBezTo>
                    <a:pt x="1285" y="1018"/>
                    <a:pt x="1518" y="860"/>
                    <a:pt x="1760" y="860"/>
                  </a:cubicBezTo>
                  <a:close/>
                  <a:moveTo>
                    <a:pt x="1768" y="1"/>
                  </a:moveTo>
                  <a:cubicBezTo>
                    <a:pt x="601" y="1"/>
                    <a:pt x="0" y="1435"/>
                    <a:pt x="834" y="2269"/>
                  </a:cubicBezTo>
                  <a:cubicBezTo>
                    <a:pt x="1103" y="2538"/>
                    <a:pt x="1434" y="2658"/>
                    <a:pt x="1759" y="2658"/>
                  </a:cubicBezTo>
                  <a:cubicBezTo>
                    <a:pt x="2417" y="2658"/>
                    <a:pt x="3052" y="2166"/>
                    <a:pt x="3100" y="1424"/>
                  </a:cubicBezTo>
                  <a:lnTo>
                    <a:pt x="3100" y="1424"/>
                  </a:lnTo>
                  <a:cubicBezTo>
                    <a:pt x="3103" y="1396"/>
                    <a:pt x="3104" y="1367"/>
                    <a:pt x="3102" y="1335"/>
                  </a:cubicBezTo>
                  <a:lnTo>
                    <a:pt x="3102" y="1335"/>
                  </a:lnTo>
                  <a:cubicBezTo>
                    <a:pt x="3102" y="1335"/>
                    <a:pt x="3102" y="1335"/>
                    <a:pt x="3102" y="1335"/>
                  </a:cubicBezTo>
                  <a:cubicBezTo>
                    <a:pt x="3105" y="1303"/>
                    <a:pt x="3103" y="1273"/>
                    <a:pt x="3099" y="1244"/>
                  </a:cubicBezTo>
                  <a:lnTo>
                    <a:pt x="3099" y="1244"/>
                  </a:lnTo>
                  <a:cubicBezTo>
                    <a:pt x="3052" y="555"/>
                    <a:pt x="2471" y="33"/>
                    <a:pt x="17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0"/>
            <p:cNvSpPr/>
            <p:nvPr/>
          </p:nvSpPr>
          <p:spPr>
            <a:xfrm>
              <a:off x="-1753050" y="699100"/>
              <a:ext cx="68275" cy="66325"/>
            </a:xfrm>
            <a:custGeom>
              <a:rect b="b" l="l" r="r" t="t"/>
              <a:pathLst>
                <a:path extrusionOk="0" h="2653" w="2731">
                  <a:moveTo>
                    <a:pt x="1344" y="926"/>
                  </a:moveTo>
                  <a:cubicBezTo>
                    <a:pt x="1585" y="926"/>
                    <a:pt x="1836" y="1084"/>
                    <a:pt x="1852" y="1401"/>
                  </a:cubicBezTo>
                  <a:cubicBezTo>
                    <a:pt x="1819" y="1701"/>
                    <a:pt x="1585" y="1852"/>
                    <a:pt x="1356" y="1852"/>
                  </a:cubicBezTo>
                  <a:cubicBezTo>
                    <a:pt x="1127" y="1852"/>
                    <a:pt x="902" y="1701"/>
                    <a:pt x="885" y="1401"/>
                  </a:cubicBezTo>
                  <a:cubicBezTo>
                    <a:pt x="868" y="1084"/>
                    <a:pt x="1102" y="926"/>
                    <a:pt x="1344" y="926"/>
                  </a:cubicBezTo>
                  <a:close/>
                  <a:moveTo>
                    <a:pt x="1369" y="0"/>
                  </a:moveTo>
                  <a:cubicBezTo>
                    <a:pt x="685" y="0"/>
                    <a:pt x="1" y="467"/>
                    <a:pt x="51" y="1401"/>
                  </a:cubicBezTo>
                  <a:cubicBezTo>
                    <a:pt x="101" y="2235"/>
                    <a:pt x="735" y="2652"/>
                    <a:pt x="1369" y="2652"/>
                  </a:cubicBezTo>
                  <a:cubicBezTo>
                    <a:pt x="1964" y="2652"/>
                    <a:pt x="2559" y="2285"/>
                    <a:pt x="2671" y="1550"/>
                  </a:cubicBezTo>
                  <a:lnTo>
                    <a:pt x="2671" y="1550"/>
                  </a:lnTo>
                  <a:cubicBezTo>
                    <a:pt x="2684" y="1506"/>
                    <a:pt x="2690" y="1456"/>
                    <a:pt x="2686" y="1401"/>
                  </a:cubicBezTo>
                  <a:lnTo>
                    <a:pt x="2686" y="1401"/>
                  </a:lnTo>
                  <a:cubicBezTo>
                    <a:pt x="2686" y="1401"/>
                    <a:pt x="2686" y="1401"/>
                    <a:pt x="2686" y="1401"/>
                  </a:cubicBezTo>
                  <a:cubicBezTo>
                    <a:pt x="2686" y="1397"/>
                    <a:pt x="2687" y="1393"/>
                    <a:pt x="2687" y="1389"/>
                  </a:cubicBezTo>
                  <a:lnTo>
                    <a:pt x="2687" y="1389"/>
                  </a:lnTo>
                  <a:cubicBezTo>
                    <a:pt x="2730" y="463"/>
                    <a:pt x="2049" y="0"/>
                    <a:pt x="1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0"/>
            <p:cNvSpPr/>
            <p:nvPr/>
          </p:nvSpPr>
          <p:spPr>
            <a:xfrm>
              <a:off x="-1586675" y="701050"/>
              <a:ext cx="77625" cy="66450"/>
            </a:xfrm>
            <a:custGeom>
              <a:rect b="b" l="l" r="r" t="t"/>
              <a:pathLst>
                <a:path extrusionOk="0" h="2658" w="3105">
                  <a:moveTo>
                    <a:pt x="1760" y="848"/>
                  </a:moveTo>
                  <a:cubicBezTo>
                    <a:pt x="2002" y="848"/>
                    <a:pt x="2252" y="1006"/>
                    <a:pt x="2269" y="1323"/>
                  </a:cubicBezTo>
                  <a:cubicBezTo>
                    <a:pt x="2236" y="1623"/>
                    <a:pt x="2002" y="1774"/>
                    <a:pt x="1773" y="1774"/>
                  </a:cubicBezTo>
                  <a:cubicBezTo>
                    <a:pt x="1543" y="1774"/>
                    <a:pt x="1318" y="1623"/>
                    <a:pt x="1302" y="1323"/>
                  </a:cubicBezTo>
                  <a:cubicBezTo>
                    <a:pt x="1285" y="1006"/>
                    <a:pt x="1518" y="848"/>
                    <a:pt x="1760" y="848"/>
                  </a:cubicBezTo>
                  <a:close/>
                  <a:moveTo>
                    <a:pt x="1759" y="1"/>
                  </a:moveTo>
                  <a:cubicBezTo>
                    <a:pt x="1434" y="1"/>
                    <a:pt x="1103" y="121"/>
                    <a:pt x="835" y="389"/>
                  </a:cubicBezTo>
                  <a:cubicBezTo>
                    <a:pt x="1" y="1223"/>
                    <a:pt x="601" y="2658"/>
                    <a:pt x="1802" y="2658"/>
                  </a:cubicBezTo>
                  <a:cubicBezTo>
                    <a:pt x="2473" y="2626"/>
                    <a:pt x="3053" y="2104"/>
                    <a:pt x="3100" y="1414"/>
                  </a:cubicBezTo>
                  <a:lnTo>
                    <a:pt x="3100" y="1414"/>
                  </a:lnTo>
                  <a:cubicBezTo>
                    <a:pt x="3104" y="1386"/>
                    <a:pt x="3105" y="1356"/>
                    <a:pt x="3103" y="1323"/>
                  </a:cubicBezTo>
                  <a:lnTo>
                    <a:pt x="3103" y="1323"/>
                  </a:lnTo>
                  <a:cubicBezTo>
                    <a:pt x="3103" y="1323"/>
                    <a:pt x="3103" y="1323"/>
                    <a:pt x="3103" y="1323"/>
                  </a:cubicBezTo>
                  <a:cubicBezTo>
                    <a:pt x="3105" y="1292"/>
                    <a:pt x="3104" y="1262"/>
                    <a:pt x="3100" y="1234"/>
                  </a:cubicBezTo>
                  <a:lnTo>
                    <a:pt x="3100" y="1234"/>
                  </a:lnTo>
                  <a:cubicBezTo>
                    <a:pt x="3053" y="492"/>
                    <a:pt x="2418" y="1"/>
                    <a:pt x="1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0"/>
            <p:cNvSpPr/>
            <p:nvPr/>
          </p:nvSpPr>
          <p:spPr>
            <a:xfrm>
              <a:off x="-1409875" y="700750"/>
              <a:ext cx="77625" cy="66450"/>
            </a:xfrm>
            <a:custGeom>
              <a:rect b="b" l="l" r="r" t="t"/>
              <a:pathLst>
                <a:path extrusionOk="0" h="2658" w="3105">
                  <a:moveTo>
                    <a:pt x="1760" y="860"/>
                  </a:moveTo>
                  <a:cubicBezTo>
                    <a:pt x="2002" y="860"/>
                    <a:pt x="2252" y="1018"/>
                    <a:pt x="2269" y="1335"/>
                  </a:cubicBezTo>
                  <a:cubicBezTo>
                    <a:pt x="2252" y="1635"/>
                    <a:pt x="2027" y="1786"/>
                    <a:pt x="1798" y="1786"/>
                  </a:cubicBezTo>
                  <a:cubicBezTo>
                    <a:pt x="1568" y="1786"/>
                    <a:pt x="1335" y="1635"/>
                    <a:pt x="1301" y="1335"/>
                  </a:cubicBezTo>
                  <a:cubicBezTo>
                    <a:pt x="1285" y="1018"/>
                    <a:pt x="1518" y="860"/>
                    <a:pt x="1760" y="860"/>
                  </a:cubicBezTo>
                  <a:close/>
                  <a:moveTo>
                    <a:pt x="1802" y="1"/>
                  </a:moveTo>
                  <a:cubicBezTo>
                    <a:pt x="601" y="1"/>
                    <a:pt x="0" y="1435"/>
                    <a:pt x="834" y="2269"/>
                  </a:cubicBezTo>
                  <a:cubicBezTo>
                    <a:pt x="1103" y="2538"/>
                    <a:pt x="1434" y="2658"/>
                    <a:pt x="1759" y="2658"/>
                  </a:cubicBezTo>
                  <a:cubicBezTo>
                    <a:pt x="2417" y="2658"/>
                    <a:pt x="3053" y="2166"/>
                    <a:pt x="3100" y="1424"/>
                  </a:cubicBezTo>
                  <a:lnTo>
                    <a:pt x="3100" y="1424"/>
                  </a:lnTo>
                  <a:cubicBezTo>
                    <a:pt x="3104" y="1396"/>
                    <a:pt x="3105" y="1367"/>
                    <a:pt x="3103" y="1335"/>
                  </a:cubicBezTo>
                  <a:lnTo>
                    <a:pt x="3103" y="1335"/>
                  </a:lnTo>
                  <a:cubicBezTo>
                    <a:pt x="3103" y="1335"/>
                    <a:pt x="3103" y="1335"/>
                    <a:pt x="3103" y="1335"/>
                  </a:cubicBezTo>
                  <a:cubicBezTo>
                    <a:pt x="3105" y="1303"/>
                    <a:pt x="3103" y="1273"/>
                    <a:pt x="3100" y="1244"/>
                  </a:cubicBezTo>
                  <a:lnTo>
                    <a:pt x="3100" y="1244"/>
                  </a:lnTo>
                  <a:cubicBezTo>
                    <a:pt x="3052" y="555"/>
                    <a:pt x="2473" y="33"/>
                    <a:pt x="1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0"/>
            <p:cNvSpPr/>
            <p:nvPr/>
          </p:nvSpPr>
          <p:spPr>
            <a:xfrm>
              <a:off x="-2127050" y="567325"/>
              <a:ext cx="143450" cy="182675"/>
            </a:xfrm>
            <a:custGeom>
              <a:rect b="b" l="l" r="r" t="t"/>
              <a:pathLst>
                <a:path extrusionOk="0" h="7307" w="5738">
                  <a:moveTo>
                    <a:pt x="2869" y="1"/>
                  </a:moveTo>
                  <a:cubicBezTo>
                    <a:pt x="1301" y="1"/>
                    <a:pt x="0" y="1635"/>
                    <a:pt x="0" y="3670"/>
                  </a:cubicBezTo>
                  <a:cubicBezTo>
                    <a:pt x="0" y="5605"/>
                    <a:pt x="1201" y="7206"/>
                    <a:pt x="2702" y="7306"/>
                  </a:cubicBezTo>
                  <a:cubicBezTo>
                    <a:pt x="3069" y="7039"/>
                    <a:pt x="3203" y="6539"/>
                    <a:pt x="3036" y="6105"/>
                  </a:cubicBezTo>
                  <a:lnTo>
                    <a:pt x="2869" y="6105"/>
                  </a:lnTo>
                  <a:cubicBezTo>
                    <a:pt x="2002" y="6105"/>
                    <a:pt x="1201" y="4971"/>
                    <a:pt x="1201" y="3670"/>
                  </a:cubicBezTo>
                  <a:cubicBezTo>
                    <a:pt x="1201" y="2336"/>
                    <a:pt x="1968" y="1235"/>
                    <a:pt x="2869" y="1235"/>
                  </a:cubicBezTo>
                  <a:cubicBezTo>
                    <a:pt x="3803" y="1235"/>
                    <a:pt x="4437" y="2236"/>
                    <a:pt x="4503" y="3437"/>
                  </a:cubicBezTo>
                  <a:lnTo>
                    <a:pt x="5738" y="3403"/>
                  </a:lnTo>
                  <a:cubicBezTo>
                    <a:pt x="5638" y="1502"/>
                    <a:pt x="4403" y="1"/>
                    <a:pt x="2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0"/>
            <p:cNvSpPr/>
            <p:nvPr/>
          </p:nvSpPr>
          <p:spPr>
            <a:xfrm>
              <a:off x="-1948600" y="567325"/>
              <a:ext cx="144300" cy="182675"/>
            </a:xfrm>
            <a:custGeom>
              <a:rect b="b" l="l" r="r" t="t"/>
              <a:pathLst>
                <a:path extrusionOk="0" h="7307" w="5772">
                  <a:moveTo>
                    <a:pt x="2903" y="1"/>
                  </a:moveTo>
                  <a:cubicBezTo>
                    <a:pt x="1302" y="1"/>
                    <a:pt x="1" y="1635"/>
                    <a:pt x="1" y="3670"/>
                  </a:cubicBezTo>
                  <a:cubicBezTo>
                    <a:pt x="1" y="5605"/>
                    <a:pt x="1202" y="7206"/>
                    <a:pt x="2736" y="7306"/>
                  </a:cubicBezTo>
                  <a:cubicBezTo>
                    <a:pt x="3103" y="7039"/>
                    <a:pt x="3236" y="6539"/>
                    <a:pt x="3036" y="6105"/>
                  </a:cubicBezTo>
                  <a:lnTo>
                    <a:pt x="2903" y="6105"/>
                  </a:lnTo>
                  <a:cubicBezTo>
                    <a:pt x="2002" y="6105"/>
                    <a:pt x="1235" y="4971"/>
                    <a:pt x="1235" y="3670"/>
                  </a:cubicBezTo>
                  <a:cubicBezTo>
                    <a:pt x="1235" y="2336"/>
                    <a:pt x="2002" y="1235"/>
                    <a:pt x="2903" y="1235"/>
                  </a:cubicBezTo>
                  <a:cubicBezTo>
                    <a:pt x="3770" y="1235"/>
                    <a:pt x="4437" y="2236"/>
                    <a:pt x="4537" y="3437"/>
                  </a:cubicBezTo>
                  <a:lnTo>
                    <a:pt x="5771" y="3403"/>
                  </a:lnTo>
                  <a:cubicBezTo>
                    <a:pt x="5638" y="1502"/>
                    <a:pt x="4404" y="1"/>
                    <a:pt x="2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0"/>
            <p:cNvSpPr/>
            <p:nvPr/>
          </p:nvSpPr>
          <p:spPr>
            <a:xfrm>
              <a:off x="-1771800" y="567325"/>
              <a:ext cx="143450" cy="182675"/>
            </a:xfrm>
            <a:custGeom>
              <a:rect b="b" l="l" r="r" t="t"/>
              <a:pathLst>
                <a:path extrusionOk="0" h="7307" w="5738">
                  <a:moveTo>
                    <a:pt x="2869" y="1"/>
                  </a:moveTo>
                  <a:cubicBezTo>
                    <a:pt x="1268" y="1"/>
                    <a:pt x="0" y="1635"/>
                    <a:pt x="0" y="3670"/>
                  </a:cubicBezTo>
                  <a:cubicBezTo>
                    <a:pt x="0" y="5605"/>
                    <a:pt x="1201" y="7206"/>
                    <a:pt x="2702" y="7306"/>
                  </a:cubicBezTo>
                  <a:cubicBezTo>
                    <a:pt x="3069" y="7039"/>
                    <a:pt x="3203" y="6539"/>
                    <a:pt x="3003" y="6105"/>
                  </a:cubicBezTo>
                  <a:lnTo>
                    <a:pt x="2869" y="6105"/>
                  </a:lnTo>
                  <a:cubicBezTo>
                    <a:pt x="1968" y="6105"/>
                    <a:pt x="1201" y="4971"/>
                    <a:pt x="1201" y="3670"/>
                  </a:cubicBezTo>
                  <a:cubicBezTo>
                    <a:pt x="1201" y="2336"/>
                    <a:pt x="1968" y="1235"/>
                    <a:pt x="2869" y="1235"/>
                  </a:cubicBezTo>
                  <a:cubicBezTo>
                    <a:pt x="3770" y="1235"/>
                    <a:pt x="4437" y="2236"/>
                    <a:pt x="4504" y="3437"/>
                  </a:cubicBezTo>
                  <a:lnTo>
                    <a:pt x="5738" y="3403"/>
                  </a:lnTo>
                  <a:cubicBezTo>
                    <a:pt x="5638" y="1502"/>
                    <a:pt x="4370" y="1"/>
                    <a:pt x="2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0"/>
            <p:cNvSpPr/>
            <p:nvPr/>
          </p:nvSpPr>
          <p:spPr>
            <a:xfrm>
              <a:off x="-1599175" y="567325"/>
              <a:ext cx="143450" cy="182675"/>
            </a:xfrm>
            <a:custGeom>
              <a:rect b="b" l="l" r="r" t="t"/>
              <a:pathLst>
                <a:path extrusionOk="0" h="7307" w="5738">
                  <a:moveTo>
                    <a:pt x="2869" y="1"/>
                  </a:moveTo>
                  <a:cubicBezTo>
                    <a:pt x="1301" y="1"/>
                    <a:pt x="0" y="1635"/>
                    <a:pt x="0" y="3670"/>
                  </a:cubicBezTo>
                  <a:cubicBezTo>
                    <a:pt x="0" y="5605"/>
                    <a:pt x="1201" y="7206"/>
                    <a:pt x="2702" y="7306"/>
                  </a:cubicBezTo>
                  <a:cubicBezTo>
                    <a:pt x="3069" y="7039"/>
                    <a:pt x="3203" y="6539"/>
                    <a:pt x="3036" y="6105"/>
                  </a:cubicBezTo>
                  <a:lnTo>
                    <a:pt x="2869" y="6105"/>
                  </a:lnTo>
                  <a:cubicBezTo>
                    <a:pt x="1968" y="6105"/>
                    <a:pt x="1235" y="4971"/>
                    <a:pt x="1235" y="3670"/>
                  </a:cubicBezTo>
                  <a:cubicBezTo>
                    <a:pt x="1235" y="2336"/>
                    <a:pt x="1968" y="1235"/>
                    <a:pt x="2869" y="1235"/>
                  </a:cubicBezTo>
                  <a:cubicBezTo>
                    <a:pt x="3770" y="1235"/>
                    <a:pt x="4437" y="2236"/>
                    <a:pt x="4504" y="3437"/>
                  </a:cubicBezTo>
                  <a:lnTo>
                    <a:pt x="5738" y="3403"/>
                  </a:lnTo>
                  <a:cubicBezTo>
                    <a:pt x="5638" y="1502"/>
                    <a:pt x="4403" y="1"/>
                    <a:pt x="2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0"/>
            <p:cNvSpPr/>
            <p:nvPr/>
          </p:nvSpPr>
          <p:spPr>
            <a:xfrm>
              <a:off x="-1421550" y="567325"/>
              <a:ext cx="144300" cy="182675"/>
            </a:xfrm>
            <a:custGeom>
              <a:rect b="b" l="l" r="r" t="t"/>
              <a:pathLst>
                <a:path extrusionOk="0" h="7307" w="5772">
                  <a:moveTo>
                    <a:pt x="2902" y="1"/>
                  </a:moveTo>
                  <a:cubicBezTo>
                    <a:pt x="1301" y="1"/>
                    <a:pt x="0" y="1635"/>
                    <a:pt x="0" y="3670"/>
                  </a:cubicBezTo>
                  <a:cubicBezTo>
                    <a:pt x="0" y="5605"/>
                    <a:pt x="1201" y="7206"/>
                    <a:pt x="2736" y="7306"/>
                  </a:cubicBezTo>
                  <a:cubicBezTo>
                    <a:pt x="3103" y="7039"/>
                    <a:pt x="3236" y="6539"/>
                    <a:pt x="3036" y="6105"/>
                  </a:cubicBezTo>
                  <a:lnTo>
                    <a:pt x="2902" y="6105"/>
                  </a:lnTo>
                  <a:cubicBezTo>
                    <a:pt x="2002" y="6105"/>
                    <a:pt x="1235" y="4971"/>
                    <a:pt x="1235" y="3670"/>
                  </a:cubicBezTo>
                  <a:cubicBezTo>
                    <a:pt x="1235" y="2336"/>
                    <a:pt x="1968" y="1235"/>
                    <a:pt x="2902" y="1235"/>
                  </a:cubicBezTo>
                  <a:cubicBezTo>
                    <a:pt x="3803" y="1235"/>
                    <a:pt x="4437" y="2236"/>
                    <a:pt x="4537" y="3437"/>
                  </a:cubicBezTo>
                  <a:lnTo>
                    <a:pt x="5771" y="3403"/>
                  </a:lnTo>
                  <a:cubicBezTo>
                    <a:pt x="5638" y="1502"/>
                    <a:pt x="4404" y="1"/>
                    <a:pt x="2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0"/>
            <p:cNvSpPr/>
            <p:nvPr/>
          </p:nvSpPr>
          <p:spPr>
            <a:xfrm>
              <a:off x="-2193500" y="1136850"/>
              <a:ext cx="842850" cy="17225"/>
            </a:xfrm>
            <a:custGeom>
              <a:rect b="b" l="l" r="r" t="t"/>
              <a:pathLst>
                <a:path extrusionOk="0" h="689" w="33714">
                  <a:moveTo>
                    <a:pt x="325" y="1"/>
                  </a:moveTo>
                  <a:cubicBezTo>
                    <a:pt x="82" y="1"/>
                    <a:pt x="0" y="371"/>
                    <a:pt x="257" y="403"/>
                  </a:cubicBezTo>
                  <a:lnTo>
                    <a:pt x="223" y="403"/>
                  </a:lnTo>
                  <a:cubicBezTo>
                    <a:pt x="1825" y="626"/>
                    <a:pt x="3439" y="689"/>
                    <a:pt x="5057" y="689"/>
                  </a:cubicBezTo>
                  <a:cubicBezTo>
                    <a:pt x="6102" y="689"/>
                    <a:pt x="7149" y="663"/>
                    <a:pt x="8196" y="637"/>
                  </a:cubicBezTo>
                  <a:cubicBezTo>
                    <a:pt x="9951" y="573"/>
                    <a:pt x="11706" y="550"/>
                    <a:pt x="13470" y="550"/>
                  </a:cubicBezTo>
                  <a:cubicBezTo>
                    <a:pt x="14488" y="550"/>
                    <a:pt x="15509" y="558"/>
                    <a:pt x="16535" y="570"/>
                  </a:cubicBezTo>
                  <a:cubicBezTo>
                    <a:pt x="20046" y="591"/>
                    <a:pt x="23544" y="637"/>
                    <a:pt x="27054" y="637"/>
                  </a:cubicBezTo>
                  <a:cubicBezTo>
                    <a:pt x="29179" y="637"/>
                    <a:pt x="31308" y="620"/>
                    <a:pt x="33447" y="570"/>
                  </a:cubicBezTo>
                  <a:cubicBezTo>
                    <a:pt x="33714" y="570"/>
                    <a:pt x="33714" y="136"/>
                    <a:pt x="33447" y="136"/>
                  </a:cubicBezTo>
                  <a:cubicBezTo>
                    <a:pt x="31121" y="193"/>
                    <a:pt x="28794" y="213"/>
                    <a:pt x="26466" y="213"/>
                  </a:cubicBezTo>
                  <a:cubicBezTo>
                    <a:pt x="23285" y="213"/>
                    <a:pt x="20099" y="175"/>
                    <a:pt x="16902" y="136"/>
                  </a:cubicBezTo>
                  <a:cubicBezTo>
                    <a:pt x="15584" y="136"/>
                    <a:pt x="14267" y="128"/>
                    <a:pt x="12949" y="128"/>
                  </a:cubicBezTo>
                  <a:cubicBezTo>
                    <a:pt x="11631" y="128"/>
                    <a:pt x="10314" y="136"/>
                    <a:pt x="8996" y="170"/>
                  </a:cubicBezTo>
                  <a:cubicBezTo>
                    <a:pt x="7594" y="218"/>
                    <a:pt x="6200" y="274"/>
                    <a:pt x="4811" y="274"/>
                  </a:cubicBezTo>
                  <a:cubicBezTo>
                    <a:pt x="3323" y="274"/>
                    <a:pt x="1840" y="210"/>
                    <a:pt x="357" y="3"/>
                  </a:cubicBezTo>
                  <a:cubicBezTo>
                    <a:pt x="346" y="1"/>
                    <a:pt x="336" y="1"/>
                    <a:pt x="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0"/>
            <p:cNvSpPr/>
            <p:nvPr/>
          </p:nvSpPr>
          <p:spPr>
            <a:xfrm>
              <a:off x="-2226025" y="1285300"/>
              <a:ext cx="842850" cy="17550"/>
            </a:xfrm>
            <a:custGeom>
              <a:rect b="b" l="l" r="r" t="t"/>
              <a:pathLst>
                <a:path extrusionOk="0" h="702" w="33714">
                  <a:moveTo>
                    <a:pt x="329" y="0"/>
                  </a:moveTo>
                  <a:cubicBezTo>
                    <a:pt x="113" y="0"/>
                    <a:pt x="0" y="371"/>
                    <a:pt x="257" y="403"/>
                  </a:cubicBezTo>
                  <a:lnTo>
                    <a:pt x="223" y="403"/>
                  </a:lnTo>
                  <a:cubicBezTo>
                    <a:pt x="2003" y="605"/>
                    <a:pt x="3798" y="702"/>
                    <a:pt x="5598" y="702"/>
                  </a:cubicBezTo>
                  <a:cubicBezTo>
                    <a:pt x="6463" y="702"/>
                    <a:pt x="7330" y="679"/>
                    <a:pt x="8196" y="636"/>
                  </a:cubicBezTo>
                  <a:cubicBezTo>
                    <a:pt x="9951" y="573"/>
                    <a:pt x="11706" y="550"/>
                    <a:pt x="13470" y="550"/>
                  </a:cubicBezTo>
                  <a:cubicBezTo>
                    <a:pt x="14488" y="550"/>
                    <a:pt x="15509" y="557"/>
                    <a:pt x="16535" y="569"/>
                  </a:cubicBezTo>
                  <a:cubicBezTo>
                    <a:pt x="20046" y="590"/>
                    <a:pt x="23544" y="637"/>
                    <a:pt x="27054" y="637"/>
                  </a:cubicBezTo>
                  <a:cubicBezTo>
                    <a:pt x="29179" y="637"/>
                    <a:pt x="31308" y="620"/>
                    <a:pt x="33447" y="569"/>
                  </a:cubicBezTo>
                  <a:cubicBezTo>
                    <a:pt x="33714" y="569"/>
                    <a:pt x="33714" y="136"/>
                    <a:pt x="33447" y="136"/>
                  </a:cubicBezTo>
                  <a:cubicBezTo>
                    <a:pt x="31121" y="192"/>
                    <a:pt x="28795" y="213"/>
                    <a:pt x="26468" y="213"/>
                  </a:cubicBezTo>
                  <a:cubicBezTo>
                    <a:pt x="23291" y="213"/>
                    <a:pt x="20113" y="174"/>
                    <a:pt x="16935" y="136"/>
                  </a:cubicBezTo>
                  <a:cubicBezTo>
                    <a:pt x="15601" y="136"/>
                    <a:pt x="14275" y="127"/>
                    <a:pt x="12953" y="127"/>
                  </a:cubicBezTo>
                  <a:cubicBezTo>
                    <a:pt x="11631" y="127"/>
                    <a:pt x="10314" y="136"/>
                    <a:pt x="8996" y="169"/>
                  </a:cubicBezTo>
                  <a:cubicBezTo>
                    <a:pt x="7611" y="218"/>
                    <a:pt x="6217" y="274"/>
                    <a:pt x="4824" y="274"/>
                  </a:cubicBezTo>
                  <a:cubicBezTo>
                    <a:pt x="3332" y="274"/>
                    <a:pt x="1840" y="209"/>
                    <a:pt x="357" y="2"/>
                  </a:cubicBezTo>
                  <a:cubicBezTo>
                    <a:pt x="347" y="1"/>
                    <a:pt x="338"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0"/>
            <p:cNvSpPr/>
            <p:nvPr/>
          </p:nvSpPr>
          <p:spPr>
            <a:xfrm>
              <a:off x="-2276900" y="1433725"/>
              <a:ext cx="842875" cy="17575"/>
            </a:xfrm>
            <a:custGeom>
              <a:rect b="b" l="l" r="r" t="t"/>
              <a:pathLst>
                <a:path extrusionOk="0" h="703" w="33715">
                  <a:moveTo>
                    <a:pt x="359" y="1"/>
                  </a:moveTo>
                  <a:cubicBezTo>
                    <a:pt x="113" y="1"/>
                    <a:pt x="1" y="371"/>
                    <a:pt x="257" y="403"/>
                  </a:cubicBezTo>
                  <a:cubicBezTo>
                    <a:pt x="2037" y="606"/>
                    <a:pt x="3817" y="702"/>
                    <a:pt x="5607" y="702"/>
                  </a:cubicBezTo>
                  <a:cubicBezTo>
                    <a:pt x="6467" y="702"/>
                    <a:pt x="7330" y="680"/>
                    <a:pt x="8196" y="637"/>
                  </a:cubicBezTo>
                  <a:cubicBezTo>
                    <a:pt x="9951" y="573"/>
                    <a:pt x="11706" y="550"/>
                    <a:pt x="13470" y="550"/>
                  </a:cubicBezTo>
                  <a:cubicBezTo>
                    <a:pt x="14488" y="550"/>
                    <a:pt x="15510" y="558"/>
                    <a:pt x="16535" y="570"/>
                  </a:cubicBezTo>
                  <a:cubicBezTo>
                    <a:pt x="20046" y="591"/>
                    <a:pt x="23545" y="637"/>
                    <a:pt x="27054" y="637"/>
                  </a:cubicBezTo>
                  <a:cubicBezTo>
                    <a:pt x="29179" y="637"/>
                    <a:pt x="31308" y="620"/>
                    <a:pt x="33447" y="570"/>
                  </a:cubicBezTo>
                  <a:cubicBezTo>
                    <a:pt x="33714" y="570"/>
                    <a:pt x="33714" y="170"/>
                    <a:pt x="33447" y="170"/>
                  </a:cubicBezTo>
                  <a:cubicBezTo>
                    <a:pt x="31288" y="209"/>
                    <a:pt x="29128" y="223"/>
                    <a:pt x="26968" y="223"/>
                  </a:cubicBezTo>
                  <a:cubicBezTo>
                    <a:pt x="23624" y="223"/>
                    <a:pt x="20280" y="190"/>
                    <a:pt x="16935" y="170"/>
                  </a:cubicBezTo>
                  <a:cubicBezTo>
                    <a:pt x="15179" y="170"/>
                    <a:pt x="13407" y="140"/>
                    <a:pt x="11640" y="140"/>
                  </a:cubicBezTo>
                  <a:cubicBezTo>
                    <a:pt x="10757" y="140"/>
                    <a:pt x="9875" y="148"/>
                    <a:pt x="8996" y="170"/>
                  </a:cubicBezTo>
                  <a:cubicBezTo>
                    <a:pt x="7611" y="218"/>
                    <a:pt x="6217" y="274"/>
                    <a:pt x="4828" y="274"/>
                  </a:cubicBezTo>
                  <a:cubicBezTo>
                    <a:pt x="3340" y="274"/>
                    <a:pt x="1856" y="210"/>
                    <a:pt x="390" y="3"/>
                  </a:cubicBezTo>
                  <a:cubicBezTo>
                    <a:pt x="380" y="2"/>
                    <a:pt x="369"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2330275" y="1581350"/>
              <a:ext cx="842025" cy="18150"/>
            </a:xfrm>
            <a:custGeom>
              <a:rect b="b" l="l" r="r" t="t"/>
              <a:pathLst>
                <a:path extrusionOk="0" h="726" w="33681">
                  <a:moveTo>
                    <a:pt x="326" y="0"/>
                  </a:moveTo>
                  <a:cubicBezTo>
                    <a:pt x="83" y="0"/>
                    <a:pt x="1" y="372"/>
                    <a:pt x="257" y="436"/>
                  </a:cubicBezTo>
                  <a:lnTo>
                    <a:pt x="224" y="436"/>
                  </a:lnTo>
                  <a:cubicBezTo>
                    <a:pt x="1918" y="629"/>
                    <a:pt x="3626" y="725"/>
                    <a:pt x="5329" y="725"/>
                  </a:cubicBezTo>
                  <a:cubicBezTo>
                    <a:pt x="6276" y="725"/>
                    <a:pt x="7221" y="696"/>
                    <a:pt x="8163" y="636"/>
                  </a:cubicBezTo>
                  <a:cubicBezTo>
                    <a:pt x="9547" y="586"/>
                    <a:pt x="10940" y="569"/>
                    <a:pt x="12332" y="569"/>
                  </a:cubicBezTo>
                  <a:cubicBezTo>
                    <a:pt x="13725" y="569"/>
                    <a:pt x="15118" y="586"/>
                    <a:pt x="16502" y="603"/>
                  </a:cubicBezTo>
                  <a:cubicBezTo>
                    <a:pt x="19927" y="623"/>
                    <a:pt x="23353" y="655"/>
                    <a:pt x="26778" y="655"/>
                  </a:cubicBezTo>
                  <a:cubicBezTo>
                    <a:pt x="28990" y="655"/>
                    <a:pt x="31202" y="642"/>
                    <a:pt x="33414" y="603"/>
                  </a:cubicBezTo>
                  <a:cubicBezTo>
                    <a:pt x="33681" y="603"/>
                    <a:pt x="33681" y="169"/>
                    <a:pt x="33414" y="169"/>
                  </a:cubicBezTo>
                  <a:cubicBezTo>
                    <a:pt x="31338" y="219"/>
                    <a:pt x="29262" y="236"/>
                    <a:pt x="27186" y="236"/>
                  </a:cubicBezTo>
                  <a:cubicBezTo>
                    <a:pt x="23758" y="236"/>
                    <a:pt x="20330" y="190"/>
                    <a:pt x="16902" y="169"/>
                  </a:cubicBezTo>
                  <a:cubicBezTo>
                    <a:pt x="15585" y="152"/>
                    <a:pt x="14267" y="136"/>
                    <a:pt x="12949" y="136"/>
                  </a:cubicBezTo>
                  <a:cubicBezTo>
                    <a:pt x="11632" y="136"/>
                    <a:pt x="10314" y="152"/>
                    <a:pt x="8997" y="202"/>
                  </a:cubicBezTo>
                  <a:cubicBezTo>
                    <a:pt x="7640" y="249"/>
                    <a:pt x="6290" y="303"/>
                    <a:pt x="4944" y="303"/>
                  </a:cubicBezTo>
                  <a:cubicBezTo>
                    <a:pt x="3412" y="303"/>
                    <a:pt x="1884" y="233"/>
                    <a:pt x="357" y="2"/>
                  </a:cubicBezTo>
                  <a:cubicBezTo>
                    <a:pt x="346" y="1"/>
                    <a:pt x="336"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70"/>
          <p:cNvGrpSpPr/>
          <p:nvPr/>
        </p:nvGrpSpPr>
        <p:grpSpPr>
          <a:xfrm>
            <a:off x="6709784" y="1820335"/>
            <a:ext cx="1568651" cy="451364"/>
            <a:chOff x="-4840650" y="2336000"/>
            <a:chExt cx="1436625" cy="413375"/>
          </a:xfrm>
        </p:grpSpPr>
        <p:sp>
          <p:nvSpPr>
            <p:cNvPr id="3150" name="Google Shape;3150;p70"/>
            <p:cNvSpPr/>
            <p:nvPr/>
          </p:nvSpPr>
          <p:spPr>
            <a:xfrm>
              <a:off x="-4837200" y="2336000"/>
              <a:ext cx="1428175" cy="187525"/>
            </a:xfrm>
            <a:custGeom>
              <a:rect b="b" l="l" r="r" t="t"/>
              <a:pathLst>
                <a:path extrusionOk="0" h="7501" w="57127">
                  <a:moveTo>
                    <a:pt x="56546" y="0"/>
                  </a:moveTo>
                  <a:cubicBezTo>
                    <a:pt x="56478" y="0"/>
                    <a:pt x="56407" y="22"/>
                    <a:pt x="56336" y="71"/>
                  </a:cubicBezTo>
                  <a:lnTo>
                    <a:pt x="56302" y="71"/>
                  </a:lnTo>
                  <a:cubicBezTo>
                    <a:pt x="55202" y="805"/>
                    <a:pt x="54034" y="1439"/>
                    <a:pt x="52833" y="1939"/>
                  </a:cubicBezTo>
                  <a:cubicBezTo>
                    <a:pt x="49431" y="3440"/>
                    <a:pt x="45862" y="4574"/>
                    <a:pt x="42226" y="5275"/>
                  </a:cubicBezTo>
                  <a:cubicBezTo>
                    <a:pt x="37743" y="6208"/>
                    <a:pt x="33099" y="6680"/>
                    <a:pt x="28448" y="6680"/>
                  </a:cubicBezTo>
                  <a:cubicBezTo>
                    <a:pt x="22127" y="6680"/>
                    <a:pt x="15793" y="5809"/>
                    <a:pt x="9836" y="4041"/>
                  </a:cubicBezTo>
                  <a:cubicBezTo>
                    <a:pt x="6734" y="3107"/>
                    <a:pt x="3465" y="1939"/>
                    <a:pt x="763" y="105"/>
                  </a:cubicBezTo>
                  <a:cubicBezTo>
                    <a:pt x="691" y="55"/>
                    <a:pt x="621" y="34"/>
                    <a:pt x="555" y="34"/>
                  </a:cubicBezTo>
                  <a:cubicBezTo>
                    <a:pt x="220" y="34"/>
                    <a:pt x="0" y="588"/>
                    <a:pt x="362" y="838"/>
                  </a:cubicBezTo>
                  <a:cubicBezTo>
                    <a:pt x="1463" y="1539"/>
                    <a:pt x="2631" y="2173"/>
                    <a:pt x="3865" y="2706"/>
                  </a:cubicBezTo>
                  <a:cubicBezTo>
                    <a:pt x="7134" y="4141"/>
                    <a:pt x="10603" y="5242"/>
                    <a:pt x="14139" y="5975"/>
                  </a:cubicBezTo>
                  <a:cubicBezTo>
                    <a:pt x="18869" y="6993"/>
                    <a:pt x="23685" y="7501"/>
                    <a:pt x="28502" y="7501"/>
                  </a:cubicBezTo>
                  <a:cubicBezTo>
                    <a:pt x="34421" y="7501"/>
                    <a:pt x="40339" y="6735"/>
                    <a:pt x="46095" y="5208"/>
                  </a:cubicBezTo>
                  <a:cubicBezTo>
                    <a:pt x="49698" y="4241"/>
                    <a:pt x="53634" y="2973"/>
                    <a:pt x="56736" y="805"/>
                  </a:cubicBezTo>
                  <a:cubicBezTo>
                    <a:pt x="57126" y="554"/>
                    <a:pt x="56888" y="0"/>
                    <a:pt x="565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0"/>
            <p:cNvSpPr/>
            <p:nvPr/>
          </p:nvSpPr>
          <p:spPr>
            <a:xfrm>
              <a:off x="-4526275" y="2469125"/>
              <a:ext cx="245200" cy="262875"/>
            </a:xfrm>
            <a:custGeom>
              <a:rect b="b" l="l" r="r" t="t"/>
              <a:pathLst>
                <a:path extrusionOk="0" h="10515" w="9808">
                  <a:moveTo>
                    <a:pt x="2773" y="1"/>
                  </a:moveTo>
                  <a:cubicBezTo>
                    <a:pt x="2078" y="1"/>
                    <a:pt x="1599" y="64"/>
                    <a:pt x="1535" y="217"/>
                  </a:cubicBezTo>
                  <a:cubicBezTo>
                    <a:pt x="1268" y="817"/>
                    <a:pt x="1" y="9557"/>
                    <a:pt x="468" y="9590"/>
                  </a:cubicBezTo>
                  <a:cubicBezTo>
                    <a:pt x="478" y="9592"/>
                    <a:pt x="490" y="9593"/>
                    <a:pt x="504" y="9593"/>
                  </a:cubicBezTo>
                  <a:cubicBezTo>
                    <a:pt x="1063" y="9593"/>
                    <a:pt x="4394" y="8322"/>
                    <a:pt x="4759" y="8322"/>
                  </a:cubicBezTo>
                  <a:cubicBezTo>
                    <a:pt x="4763" y="8322"/>
                    <a:pt x="4767" y="8322"/>
                    <a:pt x="4771" y="8323"/>
                  </a:cubicBezTo>
                  <a:cubicBezTo>
                    <a:pt x="5015" y="8353"/>
                    <a:pt x="7699" y="10514"/>
                    <a:pt x="8324" y="10514"/>
                  </a:cubicBezTo>
                  <a:cubicBezTo>
                    <a:pt x="8381" y="10514"/>
                    <a:pt x="8421" y="10496"/>
                    <a:pt x="8440" y="10457"/>
                  </a:cubicBezTo>
                  <a:cubicBezTo>
                    <a:pt x="8707" y="9990"/>
                    <a:pt x="9808" y="1785"/>
                    <a:pt x="9541" y="1117"/>
                  </a:cubicBezTo>
                  <a:cubicBezTo>
                    <a:pt x="9313" y="636"/>
                    <a:pt x="4967" y="1"/>
                    <a:pt x="27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0"/>
            <p:cNvSpPr/>
            <p:nvPr/>
          </p:nvSpPr>
          <p:spPr>
            <a:xfrm>
              <a:off x="-4532275" y="2457850"/>
              <a:ext cx="263725" cy="283975"/>
            </a:xfrm>
            <a:custGeom>
              <a:rect b="b" l="l" r="r" t="t"/>
              <a:pathLst>
                <a:path extrusionOk="0" h="11359" w="10549">
                  <a:moveTo>
                    <a:pt x="995" y="9727"/>
                  </a:moveTo>
                  <a:cubicBezTo>
                    <a:pt x="998" y="9733"/>
                    <a:pt x="998" y="9737"/>
                    <a:pt x="998" y="9737"/>
                  </a:cubicBezTo>
                  <a:cubicBezTo>
                    <a:pt x="998" y="9737"/>
                    <a:pt x="997" y="9734"/>
                    <a:pt x="995" y="9727"/>
                  </a:cubicBezTo>
                  <a:close/>
                  <a:moveTo>
                    <a:pt x="3543" y="868"/>
                  </a:moveTo>
                  <a:cubicBezTo>
                    <a:pt x="4410" y="901"/>
                    <a:pt x="5311" y="1001"/>
                    <a:pt x="6178" y="1101"/>
                  </a:cubicBezTo>
                  <a:cubicBezTo>
                    <a:pt x="6979" y="1201"/>
                    <a:pt x="7779" y="1335"/>
                    <a:pt x="8547" y="1502"/>
                  </a:cubicBezTo>
                  <a:cubicBezTo>
                    <a:pt x="8814" y="1568"/>
                    <a:pt x="9047" y="1635"/>
                    <a:pt x="9314" y="1735"/>
                  </a:cubicBezTo>
                  <a:cubicBezTo>
                    <a:pt x="9350" y="1750"/>
                    <a:pt x="9374" y="1753"/>
                    <a:pt x="9388" y="1753"/>
                  </a:cubicBezTo>
                  <a:cubicBezTo>
                    <a:pt x="9402" y="1753"/>
                    <a:pt x="9408" y="1750"/>
                    <a:pt x="9410" y="1750"/>
                  </a:cubicBezTo>
                  <a:cubicBezTo>
                    <a:pt x="9414" y="1750"/>
                    <a:pt x="9381" y="1775"/>
                    <a:pt x="9381" y="1969"/>
                  </a:cubicBezTo>
                  <a:cubicBezTo>
                    <a:pt x="9381" y="3503"/>
                    <a:pt x="9214" y="5004"/>
                    <a:pt x="8980" y="6505"/>
                  </a:cubicBezTo>
                  <a:cubicBezTo>
                    <a:pt x="8853" y="7838"/>
                    <a:pt x="8666" y="9171"/>
                    <a:pt x="8361" y="10447"/>
                  </a:cubicBezTo>
                  <a:lnTo>
                    <a:pt x="8361" y="10447"/>
                  </a:lnTo>
                  <a:cubicBezTo>
                    <a:pt x="8246" y="10402"/>
                    <a:pt x="8119" y="10328"/>
                    <a:pt x="8013" y="10275"/>
                  </a:cubicBezTo>
                  <a:cubicBezTo>
                    <a:pt x="7679" y="10074"/>
                    <a:pt x="7379" y="9841"/>
                    <a:pt x="7046" y="9641"/>
                  </a:cubicBezTo>
                  <a:cubicBezTo>
                    <a:pt x="6479" y="9241"/>
                    <a:pt x="5911" y="8774"/>
                    <a:pt x="5278" y="8440"/>
                  </a:cubicBezTo>
                  <a:cubicBezTo>
                    <a:pt x="5163" y="8367"/>
                    <a:pt x="5045" y="8340"/>
                    <a:pt x="4925" y="8340"/>
                  </a:cubicBezTo>
                  <a:cubicBezTo>
                    <a:pt x="4663" y="8340"/>
                    <a:pt x="4396" y="8471"/>
                    <a:pt x="4144" y="8540"/>
                  </a:cubicBezTo>
                  <a:cubicBezTo>
                    <a:pt x="3276" y="8807"/>
                    <a:pt x="2409" y="9140"/>
                    <a:pt x="1575" y="9407"/>
                  </a:cubicBezTo>
                  <a:cubicBezTo>
                    <a:pt x="1385" y="9479"/>
                    <a:pt x="1178" y="9533"/>
                    <a:pt x="978" y="9583"/>
                  </a:cubicBezTo>
                  <a:lnTo>
                    <a:pt x="978" y="9583"/>
                  </a:lnTo>
                  <a:cubicBezTo>
                    <a:pt x="976" y="9544"/>
                    <a:pt x="975" y="9498"/>
                    <a:pt x="975" y="9441"/>
                  </a:cubicBezTo>
                  <a:cubicBezTo>
                    <a:pt x="975" y="8774"/>
                    <a:pt x="1075" y="8073"/>
                    <a:pt x="1141" y="7406"/>
                  </a:cubicBezTo>
                  <a:cubicBezTo>
                    <a:pt x="1308" y="5705"/>
                    <a:pt x="1542" y="4003"/>
                    <a:pt x="1842" y="2302"/>
                  </a:cubicBezTo>
                  <a:cubicBezTo>
                    <a:pt x="1872" y="1826"/>
                    <a:pt x="1955" y="1376"/>
                    <a:pt x="2091" y="930"/>
                  </a:cubicBezTo>
                  <a:lnTo>
                    <a:pt x="2091" y="930"/>
                  </a:lnTo>
                  <a:cubicBezTo>
                    <a:pt x="2107" y="914"/>
                    <a:pt x="2122" y="896"/>
                    <a:pt x="2136" y="876"/>
                  </a:cubicBezTo>
                  <a:lnTo>
                    <a:pt x="2136" y="876"/>
                  </a:lnTo>
                  <a:cubicBezTo>
                    <a:pt x="2111" y="914"/>
                    <a:pt x="2126" y="927"/>
                    <a:pt x="2166" y="927"/>
                  </a:cubicBezTo>
                  <a:cubicBezTo>
                    <a:pt x="2250" y="927"/>
                    <a:pt x="2442" y="868"/>
                    <a:pt x="2576" y="868"/>
                  </a:cubicBezTo>
                  <a:close/>
                  <a:moveTo>
                    <a:pt x="2676" y="1"/>
                  </a:moveTo>
                  <a:cubicBezTo>
                    <a:pt x="2242" y="1"/>
                    <a:pt x="1642" y="1"/>
                    <a:pt x="1375" y="434"/>
                  </a:cubicBezTo>
                  <a:cubicBezTo>
                    <a:pt x="1327" y="498"/>
                    <a:pt x="1306" y="564"/>
                    <a:pt x="1306" y="628"/>
                  </a:cubicBezTo>
                  <a:lnTo>
                    <a:pt x="1306" y="628"/>
                  </a:lnTo>
                  <a:cubicBezTo>
                    <a:pt x="937" y="1646"/>
                    <a:pt x="871" y="2902"/>
                    <a:pt x="741" y="3970"/>
                  </a:cubicBezTo>
                  <a:cubicBezTo>
                    <a:pt x="508" y="5571"/>
                    <a:pt x="274" y="7172"/>
                    <a:pt x="174" y="8807"/>
                  </a:cubicBezTo>
                  <a:cubicBezTo>
                    <a:pt x="143" y="9451"/>
                    <a:pt x="0" y="10432"/>
                    <a:pt x="779" y="10432"/>
                  </a:cubicBezTo>
                  <a:cubicBezTo>
                    <a:pt x="848" y="10432"/>
                    <a:pt x="924" y="10424"/>
                    <a:pt x="1008" y="10408"/>
                  </a:cubicBezTo>
                  <a:cubicBezTo>
                    <a:pt x="1775" y="10241"/>
                    <a:pt x="2476" y="10008"/>
                    <a:pt x="3210" y="9741"/>
                  </a:cubicBezTo>
                  <a:cubicBezTo>
                    <a:pt x="3576" y="9607"/>
                    <a:pt x="3977" y="9474"/>
                    <a:pt x="4344" y="9341"/>
                  </a:cubicBezTo>
                  <a:lnTo>
                    <a:pt x="4777" y="9207"/>
                  </a:lnTo>
                  <a:cubicBezTo>
                    <a:pt x="4845" y="9190"/>
                    <a:pt x="4880" y="9178"/>
                    <a:pt x="4897" y="9169"/>
                  </a:cubicBezTo>
                  <a:lnTo>
                    <a:pt x="4897" y="9169"/>
                  </a:lnTo>
                  <a:cubicBezTo>
                    <a:pt x="4901" y="9170"/>
                    <a:pt x="4905" y="9172"/>
                    <a:pt x="4911" y="9174"/>
                  </a:cubicBezTo>
                  <a:cubicBezTo>
                    <a:pt x="6045" y="9841"/>
                    <a:pt x="7079" y="11075"/>
                    <a:pt x="8380" y="11342"/>
                  </a:cubicBezTo>
                  <a:cubicBezTo>
                    <a:pt x="8431" y="11353"/>
                    <a:pt x="8480" y="11358"/>
                    <a:pt x="8526" y="11358"/>
                  </a:cubicBezTo>
                  <a:cubicBezTo>
                    <a:pt x="9314" y="11358"/>
                    <a:pt x="9319" y="9808"/>
                    <a:pt x="9414" y="9241"/>
                  </a:cubicBezTo>
                  <a:cubicBezTo>
                    <a:pt x="9681" y="7573"/>
                    <a:pt x="9881" y="5871"/>
                    <a:pt x="10048" y="4137"/>
                  </a:cubicBezTo>
                  <a:cubicBezTo>
                    <a:pt x="10114" y="3470"/>
                    <a:pt x="10548" y="1769"/>
                    <a:pt x="9948" y="1168"/>
                  </a:cubicBezTo>
                  <a:cubicBezTo>
                    <a:pt x="9581" y="801"/>
                    <a:pt x="8880" y="734"/>
                    <a:pt x="8413" y="601"/>
                  </a:cubicBezTo>
                  <a:cubicBezTo>
                    <a:pt x="7446" y="401"/>
                    <a:pt x="6479" y="267"/>
                    <a:pt x="5511" y="167"/>
                  </a:cubicBezTo>
                  <a:cubicBezTo>
                    <a:pt x="4577" y="34"/>
                    <a:pt x="3610" y="1"/>
                    <a:pt x="26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0"/>
            <p:cNvSpPr/>
            <p:nvPr/>
          </p:nvSpPr>
          <p:spPr>
            <a:xfrm>
              <a:off x="-3956700" y="2469125"/>
              <a:ext cx="244375" cy="262875"/>
            </a:xfrm>
            <a:custGeom>
              <a:rect b="b" l="l" r="r" t="t"/>
              <a:pathLst>
                <a:path extrusionOk="0" h="10515" w="9775">
                  <a:moveTo>
                    <a:pt x="7036" y="1"/>
                  </a:moveTo>
                  <a:cubicBezTo>
                    <a:pt x="4842" y="1"/>
                    <a:pt x="496" y="636"/>
                    <a:pt x="268" y="1117"/>
                  </a:cubicBezTo>
                  <a:cubicBezTo>
                    <a:pt x="1" y="1785"/>
                    <a:pt x="1068" y="9990"/>
                    <a:pt x="1335" y="10457"/>
                  </a:cubicBezTo>
                  <a:cubicBezTo>
                    <a:pt x="1357" y="10496"/>
                    <a:pt x="1400" y="10514"/>
                    <a:pt x="1459" y="10514"/>
                  </a:cubicBezTo>
                  <a:cubicBezTo>
                    <a:pt x="2110" y="10514"/>
                    <a:pt x="4793" y="8353"/>
                    <a:pt x="5038" y="8323"/>
                  </a:cubicBezTo>
                  <a:cubicBezTo>
                    <a:pt x="5041" y="8322"/>
                    <a:pt x="5045" y="8322"/>
                    <a:pt x="5050" y="8322"/>
                  </a:cubicBezTo>
                  <a:cubicBezTo>
                    <a:pt x="5414" y="8322"/>
                    <a:pt x="8746" y="9593"/>
                    <a:pt x="9304" y="9593"/>
                  </a:cubicBezTo>
                  <a:cubicBezTo>
                    <a:pt x="9318" y="9593"/>
                    <a:pt x="9330" y="9592"/>
                    <a:pt x="9341" y="9590"/>
                  </a:cubicBezTo>
                  <a:cubicBezTo>
                    <a:pt x="9774" y="9557"/>
                    <a:pt x="8540" y="817"/>
                    <a:pt x="8273" y="217"/>
                  </a:cubicBezTo>
                  <a:cubicBezTo>
                    <a:pt x="8209" y="64"/>
                    <a:pt x="7730" y="1"/>
                    <a:pt x="7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0"/>
            <p:cNvSpPr/>
            <p:nvPr/>
          </p:nvSpPr>
          <p:spPr>
            <a:xfrm>
              <a:off x="-3962525" y="2457025"/>
              <a:ext cx="256025" cy="285650"/>
            </a:xfrm>
            <a:custGeom>
              <a:rect b="b" l="l" r="r" t="t"/>
              <a:pathLst>
                <a:path extrusionOk="0" h="11426" w="10241">
                  <a:moveTo>
                    <a:pt x="7405" y="868"/>
                  </a:moveTo>
                  <a:cubicBezTo>
                    <a:pt x="7572" y="868"/>
                    <a:pt x="7772" y="868"/>
                    <a:pt x="7939" y="901"/>
                  </a:cubicBezTo>
                  <a:cubicBezTo>
                    <a:pt x="8035" y="920"/>
                    <a:pt x="8120" y="961"/>
                    <a:pt x="8156" y="961"/>
                  </a:cubicBezTo>
                  <a:cubicBezTo>
                    <a:pt x="8159" y="961"/>
                    <a:pt x="8162" y="961"/>
                    <a:pt x="8164" y="960"/>
                  </a:cubicBezTo>
                  <a:lnTo>
                    <a:pt x="8164" y="960"/>
                  </a:lnTo>
                  <a:cubicBezTo>
                    <a:pt x="8510" y="1966"/>
                    <a:pt x="8548" y="3192"/>
                    <a:pt x="8706" y="4237"/>
                  </a:cubicBezTo>
                  <a:cubicBezTo>
                    <a:pt x="8940" y="5871"/>
                    <a:pt x="9173" y="7506"/>
                    <a:pt x="9240" y="9140"/>
                  </a:cubicBezTo>
                  <a:lnTo>
                    <a:pt x="9240" y="9625"/>
                  </a:lnTo>
                  <a:lnTo>
                    <a:pt x="9240" y="9625"/>
                  </a:lnTo>
                  <a:cubicBezTo>
                    <a:pt x="9220" y="9619"/>
                    <a:pt x="9198" y="9613"/>
                    <a:pt x="9173" y="9607"/>
                  </a:cubicBezTo>
                  <a:cubicBezTo>
                    <a:pt x="8339" y="9374"/>
                    <a:pt x="7472" y="9040"/>
                    <a:pt x="6638" y="8773"/>
                  </a:cubicBezTo>
                  <a:cubicBezTo>
                    <a:pt x="6314" y="8655"/>
                    <a:pt x="5731" y="8356"/>
                    <a:pt x="5323" y="8356"/>
                  </a:cubicBezTo>
                  <a:cubicBezTo>
                    <a:pt x="5269" y="8356"/>
                    <a:pt x="5218" y="8361"/>
                    <a:pt x="5171" y="8373"/>
                  </a:cubicBezTo>
                  <a:cubicBezTo>
                    <a:pt x="4637" y="8640"/>
                    <a:pt x="4136" y="8940"/>
                    <a:pt x="3703" y="9340"/>
                  </a:cubicBezTo>
                  <a:cubicBezTo>
                    <a:pt x="3124" y="9790"/>
                    <a:pt x="2515" y="10178"/>
                    <a:pt x="1874" y="10504"/>
                  </a:cubicBezTo>
                  <a:lnTo>
                    <a:pt x="1874" y="10504"/>
                  </a:lnTo>
                  <a:cubicBezTo>
                    <a:pt x="1872" y="10495"/>
                    <a:pt x="1870" y="10485"/>
                    <a:pt x="1868" y="10474"/>
                  </a:cubicBezTo>
                  <a:cubicBezTo>
                    <a:pt x="1801" y="10174"/>
                    <a:pt x="1768" y="9874"/>
                    <a:pt x="1701" y="9574"/>
                  </a:cubicBezTo>
                  <a:cubicBezTo>
                    <a:pt x="1401" y="7873"/>
                    <a:pt x="1201" y="6138"/>
                    <a:pt x="1034" y="4403"/>
                  </a:cubicBezTo>
                  <a:cubicBezTo>
                    <a:pt x="968" y="3736"/>
                    <a:pt x="901" y="3036"/>
                    <a:pt x="867" y="2335"/>
                  </a:cubicBezTo>
                  <a:cubicBezTo>
                    <a:pt x="867" y="2168"/>
                    <a:pt x="867" y="1968"/>
                    <a:pt x="867" y="1802"/>
                  </a:cubicBezTo>
                  <a:cubicBezTo>
                    <a:pt x="1001" y="1735"/>
                    <a:pt x="1134" y="1701"/>
                    <a:pt x="1268" y="1668"/>
                  </a:cubicBezTo>
                  <a:cubicBezTo>
                    <a:pt x="2869" y="1234"/>
                    <a:pt x="4503" y="968"/>
                    <a:pt x="6138" y="901"/>
                  </a:cubicBezTo>
                  <a:cubicBezTo>
                    <a:pt x="6572" y="901"/>
                    <a:pt x="6972" y="868"/>
                    <a:pt x="7405" y="868"/>
                  </a:cubicBezTo>
                  <a:close/>
                  <a:moveTo>
                    <a:pt x="7397" y="0"/>
                  </a:moveTo>
                  <a:cubicBezTo>
                    <a:pt x="6780" y="0"/>
                    <a:pt x="6138" y="100"/>
                    <a:pt x="5771" y="134"/>
                  </a:cubicBezTo>
                  <a:cubicBezTo>
                    <a:pt x="4170" y="200"/>
                    <a:pt x="2602" y="467"/>
                    <a:pt x="1068" y="868"/>
                  </a:cubicBezTo>
                  <a:cubicBezTo>
                    <a:pt x="67" y="1168"/>
                    <a:pt x="0" y="1668"/>
                    <a:pt x="67" y="2635"/>
                  </a:cubicBezTo>
                  <a:cubicBezTo>
                    <a:pt x="134" y="4270"/>
                    <a:pt x="367" y="5904"/>
                    <a:pt x="567" y="7539"/>
                  </a:cubicBezTo>
                  <a:cubicBezTo>
                    <a:pt x="734" y="8640"/>
                    <a:pt x="734" y="10107"/>
                    <a:pt x="1201" y="11108"/>
                  </a:cubicBezTo>
                  <a:cubicBezTo>
                    <a:pt x="1303" y="11335"/>
                    <a:pt x="1481" y="11425"/>
                    <a:pt x="1700" y="11425"/>
                  </a:cubicBezTo>
                  <a:cubicBezTo>
                    <a:pt x="2481" y="11425"/>
                    <a:pt x="3790" y="10275"/>
                    <a:pt x="4103" y="10041"/>
                  </a:cubicBezTo>
                  <a:lnTo>
                    <a:pt x="5004" y="9440"/>
                  </a:lnTo>
                  <a:cubicBezTo>
                    <a:pt x="5104" y="9374"/>
                    <a:pt x="5204" y="9307"/>
                    <a:pt x="5304" y="9240"/>
                  </a:cubicBezTo>
                  <a:cubicBezTo>
                    <a:pt x="5308" y="9238"/>
                    <a:pt x="5312" y="9235"/>
                    <a:pt x="5316" y="9233"/>
                  </a:cubicBezTo>
                  <a:lnTo>
                    <a:pt x="5316" y="9233"/>
                  </a:lnTo>
                  <a:cubicBezTo>
                    <a:pt x="5322" y="9235"/>
                    <a:pt x="5329" y="9238"/>
                    <a:pt x="5337" y="9240"/>
                  </a:cubicBezTo>
                  <a:cubicBezTo>
                    <a:pt x="6138" y="9440"/>
                    <a:pt x="6905" y="9741"/>
                    <a:pt x="7672" y="10007"/>
                  </a:cubicBezTo>
                  <a:cubicBezTo>
                    <a:pt x="8074" y="10148"/>
                    <a:pt x="8804" y="10507"/>
                    <a:pt x="9356" y="10507"/>
                  </a:cubicBezTo>
                  <a:cubicBezTo>
                    <a:pt x="9720" y="10507"/>
                    <a:pt x="10008" y="10351"/>
                    <a:pt x="10074" y="9874"/>
                  </a:cubicBezTo>
                  <a:cubicBezTo>
                    <a:pt x="10241" y="8306"/>
                    <a:pt x="9841" y="6538"/>
                    <a:pt x="9640" y="4970"/>
                  </a:cubicBezTo>
                  <a:cubicBezTo>
                    <a:pt x="9477" y="3602"/>
                    <a:pt x="9442" y="1979"/>
                    <a:pt x="8943" y="660"/>
                  </a:cubicBezTo>
                  <a:lnTo>
                    <a:pt x="8943" y="660"/>
                  </a:lnTo>
                  <a:cubicBezTo>
                    <a:pt x="8938" y="599"/>
                    <a:pt x="8916" y="534"/>
                    <a:pt x="8873" y="467"/>
                  </a:cubicBezTo>
                  <a:cubicBezTo>
                    <a:pt x="8606" y="100"/>
                    <a:pt x="8014" y="0"/>
                    <a:pt x="7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0"/>
            <p:cNvSpPr/>
            <p:nvPr/>
          </p:nvSpPr>
          <p:spPr>
            <a:xfrm>
              <a:off x="-4227725" y="2490675"/>
              <a:ext cx="221025" cy="248425"/>
            </a:xfrm>
            <a:custGeom>
              <a:rect b="b" l="l" r="r" t="t"/>
              <a:pathLst>
                <a:path extrusionOk="0" h="9937" w="8841">
                  <a:moveTo>
                    <a:pt x="4346" y="1"/>
                  </a:moveTo>
                  <a:cubicBezTo>
                    <a:pt x="2428" y="1"/>
                    <a:pt x="549" y="160"/>
                    <a:pt x="434" y="489"/>
                  </a:cubicBezTo>
                  <a:cubicBezTo>
                    <a:pt x="234" y="1123"/>
                    <a:pt x="1" y="9929"/>
                    <a:pt x="434" y="9929"/>
                  </a:cubicBezTo>
                  <a:cubicBezTo>
                    <a:pt x="901" y="9929"/>
                    <a:pt x="4304" y="8161"/>
                    <a:pt x="4571" y="8161"/>
                  </a:cubicBezTo>
                  <a:cubicBezTo>
                    <a:pt x="4840" y="8161"/>
                    <a:pt x="7611" y="9936"/>
                    <a:pt x="8343" y="9936"/>
                  </a:cubicBezTo>
                  <a:cubicBezTo>
                    <a:pt x="8426" y="9936"/>
                    <a:pt x="8483" y="9913"/>
                    <a:pt x="8507" y="9862"/>
                  </a:cubicBezTo>
                  <a:cubicBezTo>
                    <a:pt x="8707" y="9395"/>
                    <a:pt x="8840" y="1089"/>
                    <a:pt x="8507" y="489"/>
                  </a:cubicBezTo>
                  <a:cubicBezTo>
                    <a:pt x="8321" y="168"/>
                    <a:pt x="6313" y="1"/>
                    <a:pt x="4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0"/>
            <p:cNvSpPr/>
            <p:nvPr/>
          </p:nvSpPr>
          <p:spPr>
            <a:xfrm>
              <a:off x="-4235225" y="2480375"/>
              <a:ext cx="241025" cy="269000"/>
            </a:xfrm>
            <a:custGeom>
              <a:rect b="b" l="l" r="r" t="t"/>
              <a:pathLst>
                <a:path extrusionOk="0" h="10760" w="9641">
                  <a:moveTo>
                    <a:pt x="5037" y="834"/>
                  </a:moveTo>
                  <a:cubicBezTo>
                    <a:pt x="5805" y="834"/>
                    <a:pt x="6605" y="868"/>
                    <a:pt x="7372" y="934"/>
                  </a:cubicBezTo>
                  <a:cubicBezTo>
                    <a:pt x="7639" y="968"/>
                    <a:pt x="7939" y="1034"/>
                    <a:pt x="8206" y="1068"/>
                  </a:cubicBezTo>
                  <a:cubicBezTo>
                    <a:pt x="8506" y="1134"/>
                    <a:pt x="8406" y="1068"/>
                    <a:pt x="8440" y="1234"/>
                  </a:cubicBezTo>
                  <a:cubicBezTo>
                    <a:pt x="8740" y="2635"/>
                    <a:pt x="8573" y="4203"/>
                    <a:pt x="8573" y="5638"/>
                  </a:cubicBezTo>
                  <a:cubicBezTo>
                    <a:pt x="8573" y="7030"/>
                    <a:pt x="8573" y="8454"/>
                    <a:pt x="8421" y="9879"/>
                  </a:cubicBezTo>
                  <a:lnTo>
                    <a:pt x="8421" y="9879"/>
                  </a:lnTo>
                  <a:cubicBezTo>
                    <a:pt x="8416" y="9878"/>
                    <a:pt x="8411" y="9876"/>
                    <a:pt x="8406" y="9874"/>
                  </a:cubicBezTo>
                  <a:cubicBezTo>
                    <a:pt x="8073" y="9774"/>
                    <a:pt x="7706" y="9607"/>
                    <a:pt x="7406" y="9440"/>
                  </a:cubicBezTo>
                  <a:cubicBezTo>
                    <a:pt x="6705" y="9073"/>
                    <a:pt x="6038" y="8673"/>
                    <a:pt x="5304" y="8306"/>
                  </a:cubicBezTo>
                  <a:cubicBezTo>
                    <a:pt x="5149" y="8229"/>
                    <a:pt x="4979" y="8195"/>
                    <a:pt x="4798" y="8195"/>
                  </a:cubicBezTo>
                  <a:cubicBezTo>
                    <a:pt x="3890" y="8195"/>
                    <a:pt x="2731" y="9040"/>
                    <a:pt x="2035" y="9374"/>
                  </a:cubicBezTo>
                  <a:cubicBezTo>
                    <a:pt x="1674" y="9538"/>
                    <a:pt x="1313" y="9702"/>
                    <a:pt x="984" y="9834"/>
                  </a:cubicBezTo>
                  <a:lnTo>
                    <a:pt x="984" y="9834"/>
                  </a:lnTo>
                  <a:cubicBezTo>
                    <a:pt x="897" y="9266"/>
                    <a:pt x="868" y="8671"/>
                    <a:pt x="868" y="8106"/>
                  </a:cubicBezTo>
                  <a:cubicBezTo>
                    <a:pt x="834" y="6405"/>
                    <a:pt x="868" y="4704"/>
                    <a:pt x="968" y="3002"/>
                  </a:cubicBezTo>
                  <a:cubicBezTo>
                    <a:pt x="937" y="2381"/>
                    <a:pt x="992" y="1759"/>
                    <a:pt x="1081" y="1137"/>
                  </a:cubicBezTo>
                  <a:lnTo>
                    <a:pt x="1081" y="1137"/>
                  </a:lnTo>
                  <a:cubicBezTo>
                    <a:pt x="1088" y="1126"/>
                    <a:pt x="1095" y="1114"/>
                    <a:pt x="1101" y="1101"/>
                  </a:cubicBezTo>
                  <a:lnTo>
                    <a:pt x="1101" y="1101"/>
                  </a:lnTo>
                  <a:cubicBezTo>
                    <a:pt x="1092" y="1127"/>
                    <a:pt x="1104" y="1138"/>
                    <a:pt x="1130" y="1138"/>
                  </a:cubicBezTo>
                  <a:cubicBezTo>
                    <a:pt x="1199" y="1138"/>
                    <a:pt x="1370" y="1059"/>
                    <a:pt x="1468" y="1034"/>
                  </a:cubicBezTo>
                  <a:cubicBezTo>
                    <a:pt x="1802" y="968"/>
                    <a:pt x="2102" y="934"/>
                    <a:pt x="2435" y="901"/>
                  </a:cubicBezTo>
                  <a:cubicBezTo>
                    <a:pt x="3303" y="834"/>
                    <a:pt x="4170" y="834"/>
                    <a:pt x="5037" y="834"/>
                  </a:cubicBezTo>
                  <a:close/>
                  <a:moveTo>
                    <a:pt x="4604" y="0"/>
                  </a:moveTo>
                  <a:cubicBezTo>
                    <a:pt x="3670" y="0"/>
                    <a:pt x="2736" y="34"/>
                    <a:pt x="1768" y="134"/>
                  </a:cubicBezTo>
                  <a:cubicBezTo>
                    <a:pt x="1429" y="190"/>
                    <a:pt x="851" y="223"/>
                    <a:pt x="540" y="495"/>
                  </a:cubicBezTo>
                  <a:lnTo>
                    <a:pt x="540" y="495"/>
                  </a:lnTo>
                  <a:cubicBezTo>
                    <a:pt x="435" y="537"/>
                    <a:pt x="345" y="625"/>
                    <a:pt x="301" y="767"/>
                  </a:cubicBezTo>
                  <a:cubicBezTo>
                    <a:pt x="34" y="1835"/>
                    <a:pt x="100" y="3069"/>
                    <a:pt x="67" y="4170"/>
                  </a:cubicBezTo>
                  <a:cubicBezTo>
                    <a:pt x="34" y="5838"/>
                    <a:pt x="0" y="7472"/>
                    <a:pt x="67" y="9107"/>
                  </a:cubicBezTo>
                  <a:cubicBezTo>
                    <a:pt x="97" y="9704"/>
                    <a:pt x="73" y="10754"/>
                    <a:pt x="784" y="10754"/>
                  </a:cubicBezTo>
                  <a:cubicBezTo>
                    <a:pt x="868" y="10754"/>
                    <a:pt x="962" y="10740"/>
                    <a:pt x="1068" y="10708"/>
                  </a:cubicBezTo>
                  <a:cubicBezTo>
                    <a:pt x="1735" y="10441"/>
                    <a:pt x="2402" y="10141"/>
                    <a:pt x="3036" y="9807"/>
                  </a:cubicBezTo>
                  <a:lnTo>
                    <a:pt x="4237" y="9274"/>
                  </a:lnTo>
                  <a:lnTo>
                    <a:pt x="4670" y="9073"/>
                  </a:lnTo>
                  <a:cubicBezTo>
                    <a:pt x="4837" y="9007"/>
                    <a:pt x="5071" y="9040"/>
                    <a:pt x="4804" y="8973"/>
                  </a:cubicBezTo>
                  <a:lnTo>
                    <a:pt x="4804" y="8973"/>
                  </a:lnTo>
                  <a:cubicBezTo>
                    <a:pt x="5338" y="9073"/>
                    <a:pt x="6005" y="9607"/>
                    <a:pt x="6472" y="9874"/>
                  </a:cubicBezTo>
                  <a:cubicBezTo>
                    <a:pt x="7072" y="10241"/>
                    <a:pt x="7739" y="10541"/>
                    <a:pt x="8440" y="10741"/>
                  </a:cubicBezTo>
                  <a:cubicBezTo>
                    <a:pt x="8505" y="10754"/>
                    <a:pt x="8565" y="10760"/>
                    <a:pt x="8621" y="10760"/>
                  </a:cubicBezTo>
                  <a:cubicBezTo>
                    <a:pt x="9454" y="10760"/>
                    <a:pt x="9309" y="9436"/>
                    <a:pt x="9340" y="8873"/>
                  </a:cubicBezTo>
                  <a:cubicBezTo>
                    <a:pt x="9440" y="7139"/>
                    <a:pt x="9440" y="5404"/>
                    <a:pt x="9407" y="3703"/>
                  </a:cubicBezTo>
                  <a:cubicBezTo>
                    <a:pt x="9407" y="2869"/>
                    <a:pt x="9641" y="1268"/>
                    <a:pt x="9074" y="567"/>
                  </a:cubicBezTo>
                  <a:cubicBezTo>
                    <a:pt x="8773" y="200"/>
                    <a:pt x="7939" y="167"/>
                    <a:pt x="7539" y="134"/>
                  </a:cubicBezTo>
                  <a:cubicBezTo>
                    <a:pt x="6572" y="34"/>
                    <a:pt x="5604" y="0"/>
                    <a:pt x="4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0"/>
            <p:cNvSpPr/>
            <p:nvPr/>
          </p:nvSpPr>
          <p:spPr>
            <a:xfrm>
              <a:off x="-4206877" y="2496619"/>
              <a:ext cx="40054" cy="199653"/>
            </a:xfrm>
            <a:custGeom>
              <a:rect b="b" l="l" r="r" t="t"/>
              <a:pathLst>
                <a:path extrusionOk="0" h="11559" w="1602">
                  <a:moveTo>
                    <a:pt x="1185" y="0"/>
                  </a:moveTo>
                  <a:cubicBezTo>
                    <a:pt x="976" y="0"/>
                    <a:pt x="768" y="142"/>
                    <a:pt x="768" y="425"/>
                  </a:cubicBezTo>
                  <a:cubicBezTo>
                    <a:pt x="734" y="3995"/>
                    <a:pt x="34" y="7564"/>
                    <a:pt x="1" y="11133"/>
                  </a:cubicBezTo>
                  <a:cubicBezTo>
                    <a:pt x="1" y="11417"/>
                    <a:pt x="209" y="11558"/>
                    <a:pt x="417" y="11558"/>
                  </a:cubicBezTo>
                  <a:cubicBezTo>
                    <a:pt x="626" y="11558"/>
                    <a:pt x="834" y="11417"/>
                    <a:pt x="834" y="11133"/>
                  </a:cubicBezTo>
                  <a:cubicBezTo>
                    <a:pt x="868" y="7564"/>
                    <a:pt x="1568" y="3995"/>
                    <a:pt x="1602" y="425"/>
                  </a:cubicBezTo>
                  <a:cubicBezTo>
                    <a:pt x="1602" y="142"/>
                    <a:pt x="1393" y="0"/>
                    <a:pt x="1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0"/>
            <p:cNvSpPr/>
            <p:nvPr/>
          </p:nvSpPr>
          <p:spPr>
            <a:xfrm>
              <a:off x="-4168100" y="2498190"/>
              <a:ext cx="41304" cy="207218"/>
            </a:xfrm>
            <a:custGeom>
              <a:rect b="b" l="l" r="r" t="t"/>
              <a:pathLst>
                <a:path extrusionOk="0" h="11997" w="1652">
                  <a:moveTo>
                    <a:pt x="1252" y="1"/>
                  </a:moveTo>
                  <a:cubicBezTo>
                    <a:pt x="1043" y="1"/>
                    <a:pt x="818" y="134"/>
                    <a:pt x="785" y="401"/>
                  </a:cubicBezTo>
                  <a:cubicBezTo>
                    <a:pt x="384" y="4104"/>
                    <a:pt x="484" y="7873"/>
                    <a:pt x="17" y="11609"/>
                  </a:cubicBezTo>
                  <a:cubicBezTo>
                    <a:pt x="1" y="11872"/>
                    <a:pt x="194" y="11997"/>
                    <a:pt x="399" y="11997"/>
                  </a:cubicBezTo>
                  <a:cubicBezTo>
                    <a:pt x="611" y="11997"/>
                    <a:pt x="834" y="11863"/>
                    <a:pt x="851" y="11609"/>
                  </a:cubicBezTo>
                  <a:cubicBezTo>
                    <a:pt x="1318" y="7873"/>
                    <a:pt x="1218" y="4104"/>
                    <a:pt x="1618" y="401"/>
                  </a:cubicBezTo>
                  <a:cubicBezTo>
                    <a:pt x="1652" y="134"/>
                    <a:pt x="1460" y="1"/>
                    <a:pt x="1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0"/>
            <p:cNvSpPr/>
            <p:nvPr/>
          </p:nvSpPr>
          <p:spPr>
            <a:xfrm>
              <a:off x="-4115972" y="2493147"/>
              <a:ext cx="29203" cy="213644"/>
            </a:xfrm>
            <a:custGeom>
              <a:rect b="b" l="l" r="r" t="t"/>
              <a:pathLst>
                <a:path extrusionOk="0" h="12369" w="1168">
                  <a:moveTo>
                    <a:pt x="718" y="1"/>
                  </a:moveTo>
                  <a:cubicBezTo>
                    <a:pt x="509" y="1"/>
                    <a:pt x="301" y="143"/>
                    <a:pt x="301" y="426"/>
                  </a:cubicBezTo>
                  <a:cubicBezTo>
                    <a:pt x="301" y="2394"/>
                    <a:pt x="334" y="4362"/>
                    <a:pt x="201" y="6330"/>
                  </a:cubicBezTo>
                  <a:cubicBezTo>
                    <a:pt x="34" y="8198"/>
                    <a:pt x="0" y="10066"/>
                    <a:pt x="67" y="11968"/>
                  </a:cubicBezTo>
                  <a:cubicBezTo>
                    <a:pt x="101" y="12235"/>
                    <a:pt x="326" y="12368"/>
                    <a:pt x="534" y="12368"/>
                  </a:cubicBezTo>
                  <a:cubicBezTo>
                    <a:pt x="743" y="12368"/>
                    <a:pt x="934" y="12235"/>
                    <a:pt x="901" y="11968"/>
                  </a:cubicBezTo>
                  <a:cubicBezTo>
                    <a:pt x="834" y="10066"/>
                    <a:pt x="868" y="8198"/>
                    <a:pt x="1035" y="6330"/>
                  </a:cubicBezTo>
                  <a:cubicBezTo>
                    <a:pt x="1168" y="4362"/>
                    <a:pt x="1135" y="2394"/>
                    <a:pt x="1135" y="426"/>
                  </a:cubicBezTo>
                  <a:cubicBezTo>
                    <a:pt x="1135" y="143"/>
                    <a:pt x="926" y="1"/>
                    <a:pt x="7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0"/>
            <p:cNvSpPr/>
            <p:nvPr/>
          </p:nvSpPr>
          <p:spPr>
            <a:xfrm>
              <a:off x="-4071794" y="2490677"/>
              <a:ext cx="35904" cy="230294"/>
            </a:xfrm>
            <a:custGeom>
              <a:rect b="b" l="l" r="r" t="t"/>
              <a:pathLst>
                <a:path extrusionOk="0" h="13333" w="1436">
                  <a:moveTo>
                    <a:pt x="506" y="0"/>
                  </a:moveTo>
                  <a:cubicBezTo>
                    <a:pt x="253" y="0"/>
                    <a:pt x="1" y="213"/>
                    <a:pt x="101" y="536"/>
                  </a:cubicBezTo>
                  <a:cubicBezTo>
                    <a:pt x="535" y="2370"/>
                    <a:pt x="302" y="4372"/>
                    <a:pt x="402" y="6240"/>
                  </a:cubicBezTo>
                  <a:cubicBezTo>
                    <a:pt x="602" y="8408"/>
                    <a:pt x="535" y="10643"/>
                    <a:pt x="235" y="12811"/>
                  </a:cubicBezTo>
                  <a:cubicBezTo>
                    <a:pt x="175" y="13132"/>
                    <a:pt x="440" y="13332"/>
                    <a:pt x="683" y="13332"/>
                  </a:cubicBezTo>
                  <a:cubicBezTo>
                    <a:pt x="844" y="13332"/>
                    <a:pt x="996" y="13244"/>
                    <a:pt x="1035" y="13045"/>
                  </a:cubicBezTo>
                  <a:cubicBezTo>
                    <a:pt x="1336" y="10777"/>
                    <a:pt x="1436" y="8508"/>
                    <a:pt x="1236" y="6240"/>
                  </a:cubicBezTo>
                  <a:cubicBezTo>
                    <a:pt x="1136" y="4272"/>
                    <a:pt x="1369" y="2237"/>
                    <a:pt x="902" y="302"/>
                  </a:cubicBezTo>
                  <a:cubicBezTo>
                    <a:pt x="836" y="91"/>
                    <a:pt x="671"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0"/>
            <p:cNvSpPr/>
            <p:nvPr/>
          </p:nvSpPr>
          <p:spPr>
            <a:xfrm>
              <a:off x="-4831475" y="2389025"/>
              <a:ext cx="280225" cy="289875"/>
            </a:xfrm>
            <a:custGeom>
              <a:rect b="b" l="l" r="r" t="t"/>
              <a:pathLst>
                <a:path extrusionOk="0" h="11595" w="11209">
                  <a:moveTo>
                    <a:pt x="3797" y="0"/>
                  </a:moveTo>
                  <a:cubicBezTo>
                    <a:pt x="3628" y="0"/>
                    <a:pt x="3514" y="27"/>
                    <a:pt x="3469" y="85"/>
                  </a:cubicBezTo>
                  <a:cubicBezTo>
                    <a:pt x="3069" y="652"/>
                    <a:pt x="0" y="8891"/>
                    <a:pt x="434" y="9025"/>
                  </a:cubicBezTo>
                  <a:cubicBezTo>
                    <a:pt x="476" y="9039"/>
                    <a:pt x="557" y="9045"/>
                    <a:pt x="668" y="9045"/>
                  </a:cubicBezTo>
                  <a:cubicBezTo>
                    <a:pt x="1517" y="9045"/>
                    <a:pt x="4122" y="8679"/>
                    <a:pt x="4771" y="8679"/>
                  </a:cubicBezTo>
                  <a:cubicBezTo>
                    <a:pt x="4836" y="8679"/>
                    <a:pt x="4882" y="8683"/>
                    <a:pt x="4904" y="8691"/>
                  </a:cubicBezTo>
                  <a:cubicBezTo>
                    <a:pt x="5155" y="8754"/>
                    <a:pt x="7415" y="11595"/>
                    <a:pt x="7986" y="11595"/>
                  </a:cubicBezTo>
                  <a:cubicBezTo>
                    <a:pt x="8022" y="11595"/>
                    <a:pt x="8051" y="11583"/>
                    <a:pt x="8072" y="11560"/>
                  </a:cubicBezTo>
                  <a:cubicBezTo>
                    <a:pt x="8406" y="11160"/>
                    <a:pt x="11208" y="3354"/>
                    <a:pt x="11075" y="2654"/>
                  </a:cubicBezTo>
                  <a:cubicBezTo>
                    <a:pt x="10955" y="2025"/>
                    <a:pt x="5277" y="0"/>
                    <a:pt x="3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0"/>
            <p:cNvSpPr/>
            <p:nvPr/>
          </p:nvSpPr>
          <p:spPr>
            <a:xfrm>
              <a:off x="-4840650" y="2378225"/>
              <a:ext cx="305225" cy="310350"/>
            </a:xfrm>
            <a:custGeom>
              <a:rect b="b" l="l" r="r" t="t"/>
              <a:pathLst>
                <a:path extrusionOk="0" h="12414" w="12209">
                  <a:moveTo>
                    <a:pt x="1176" y="9158"/>
                  </a:moveTo>
                  <a:cubicBezTo>
                    <a:pt x="1202" y="9231"/>
                    <a:pt x="1182" y="9306"/>
                    <a:pt x="1171" y="9306"/>
                  </a:cubicBezTo>
                  <a:cubicBezTo>
                    <a:pt x="1164" y="9306"/>
                    <a:pt x="1160" y="9283"/>
                    <a:pt x="1168" y="9223"/>
                  </a:cubicBezTo>
                  <a:cubicBezTo>
                    <a:pt x="1168" y="9202"/>
                    <a:pt x="1171" y="9180"/>
                    <a:pt x="1176" y="9158"/>
                  </a:cubicBezTo>
                  <a:close/>
                  <a:moveTo>
                    <a:pt x="4125" y="824"/>
                  </a:moveTo>
                  <a:cubicBezTo>
                    <a:pt x="4164" y="875"/>
                    <a:pt x="4459" y="856"/>
                    <a:pt x="4570" y="884"/>
                  </a:cubicBezTo>
                  <a:cubicBezTo>
                    <a:pt x="4870" y="917"/>
                    <a:pt x="5170" y="1017"/>
                    <a:pt x="5504" y="1084"/>
                  </a:cubicBezTo>
                  <a:cubicBezTo>
                    <a:pt x="6371" y="1318"/>
                    <a:pt x="7205" y="1584"/>
                    <a:pt x="8039" y="1885"/>
                  </a:cubicBezTo>
                  <a:cubicBezTo>
                    <a:pt x="8806" y="2152"/>
                    <a:pt x="9540" y="2452"/>
                    <a:pt x="10274" y="2785"/>
                  </a:cubicBezTo>
                  <a:cubicBezTo>
                    <a:pt x="10508" y="2885"/>
                    <a:pt x="10741" y="3019"/>
                    <a:pt x="10975" y="3152"/>
                  </a:cubicBezTo>
                  <a:cubicBezTo>
                    <a:pt x="11028" y="3206"/>
                    <a:pt x="11055" y="3206"/>
                    <a:pt x="11063" y="3206"/>
                  </a:cubicBezTo>
                  <a:cubicBezTo>
                    <a:pt x="11076" y="3206"/>
                    <a:pt x="11048" y="3206"/>
                    <a:pt x="11008" y="3386"/>
                  </a:cubicBezTo>
                  <a:cubicBezTo>
                    <a:pt x="10674" y="4887"/>
                    <a:pt x="10241" y="6321"/>
                    <a:pt x="9674" y="7756"/>
                  </a:cubicBezTo>
                  <a:cubicBezTo>
                    <a:pt x="9292" y="9026"/>
                    <a:pt x="8790" y="10267"/>
                    <a:pt x="8253" y="11477"/>
                  </a:cubicBezTo>
                  <a:lnTo>
                    <a:pt x="8253" y="11477"/>
                  </a:lnTo>
                  <a:cubicBezTo>
                    <a:pt x="8150" y="11415"/>
                    <a:pt x="8051" y="11337"/>
                    <a:pt x="7972" y="11258"/>
                  </a:cubicBezTo>
                  <a:cubicBezTo>
                    <a:pt x="7672" y="10991"/>
                    <a:pt x="7405" y="10691"/>
                    <a:pt x="7139" y="10424"/>
                  </a:cubicBezTo>
                  <a:cubicBezTo>
                    <a:pt x="6638" y="9890"/>
                    <a:pt x="6205" y="9323"/>
                    <a:pt x="5671" y="8856"/>
                  </a:cubicBezTo>
                  <a:cubicBezTo>
                    <a:pt x="5486" y="8690"/>
                    <a:pt x="5270" y="8647"/>
                    <a:pt x="5053" y="8647"/>
                  </a:cubicBezTo>
                  <a:cubicBezTo>
                    <a:pt x="4877" y="8647"/>
                    <a:pt x="4700" y="8675"/>
                    <a:pt x="4537" y="8690"/>
                  </a:cubicBezTo>
                  <a:cubicBezTo>
                    <a:pt x="3636" y="8790"/>
                    <a:pt x="2735" y="8923"/>
                    <a:pt x="1835" y="8990"/>
                  </a:cubicBezTo>
                  <a:cubicBezTo>
                    <a:pt x="1629" y="9013"/>
                    <a:pt x="1423" y="9020"/>
                    <a:pt x="1217" y="9022"/>
                  </a:cubicBezTo>
                  <a:lnTo>
                    <a:pt x="1217" y="9022"/>
                  </a:lnTo>
                  <a:cubicBezTo>
                    <a:pt x="1227" y="8989"/>
                    <a:pt x="1234" y="8956"/>
                    <a:pt x="1234" y="8923"/>
                  </a:cubicBezTo>
                  <a:cubicBezTo>
                    <a:pt x="1401" y="8289"/>
                    <a:pt x="1601" y="7622"/>
                    <a:pt x="1801" y="6988"/>
                  </a:cubicBezTo>
                  <a:cubicBezTo>
                    <a:pt x="2335" y="5354"/>
                    <a:pt x="2936" y="3786"/>
                    <a:pt x="3536" y="2185"/>
                  </a:cubicBezTo>
                  <a:cubicBezTo>
                    <a:pt x="3686" y="1734"/>
                    <a:pt x="3891" y="1256"/>
                    <a:pt x="4125" y="824"/>
                  </a:cubicBezTo>
                  <a:close/>
                  <a:moveTo>
                    <a:pt x="4216" y="0"/>
                  </a:moveTo>
                  <a:cubicBezTo>
                    <a:pt x="4039" y="0"/>
                    <a:pt x="3868" y="26"/>
                    <a:pt x="3724" y="103"/>
                  </a:cubicBezTo>
                  <a:lnTo>
                    <a:pt x="3724" y="103"/>
                  </a:lnTo>
                  <a:cubicBezTo>
                    <a:pt x="3641" y="131"/>
                    <a:pt x="3564" y="188"/>
                    <a:pt x="3503" y="284"/>
                  </a:cubicBezTo>
                  <a:cubicBezTo>
                    <a:pt x="2902" y="1184"/>
                    <a:pt x="2569" y="2385"/>
                    <a:pt x="2202" y="3419"/>
                  </a:cubicBezTo>
                  <a:cubicBezTo>
                    <a:pt x="1635" y="4954"/>
                    <a:pt x="1068" y="6488"/>
                    <a:pt x="601" y="8089"/>
                  </a:cubicBezTo>
                  <a:cubicBezTo>
                    <a:pt x="400" y="8756"/>
                    <a:pt x="0" y="9857"/>
                    <a:pt x="1034" y="9890"/>
                  </a:cubicBezTo>
                  <a:cubicBezTo>
                    <a:pt x="1801" y="9857"/>
                    <a:pt x="2569" y="9790"/>
                    <a:pt x="3336" y="9657"/>
                  </a:cubicBezTo>
                  <a:lnTo>
                    <a:pt x="4537" y="9523"/>
                  </a:lnTo>
                  <a:lnTo>
                    <a:pt x="4970" y="9490"/>
                  </a:lnTo>
                  <a:cubicBezTo>
                    <a:pt x="5061" y="9490"/>
                    <a:pt x="5106" y="9484"/>
                    <a:pt x="5126" y="9477"/>
                  </a:cubicBezTo>
                  <a:lnTo>
                    <a:pt x="5126" y="9477"/>
                  </a:lnTo>
                  <a:cubicBezTo>
                    <a:pt x="5129" y="9481"/>
                    <a:pt x="5132" y="9485"/>
                    <a:pt x="5137" y="9490"/>
                  </a:cubicBezTo>
                  <a:cubicBezTo>
                    <a:pt x="6104" y="10357"/>
                    <a:pt x="6872" y="11825"/>
                    <a:pt x="8073" y="12359"/>
                  </a:cubicBezTo>
                  <a:cubicBezTo>
                    <a:pt x="8162" y="12397"/>
                    <a:pt x="8245" y="12414"/>
                    <a:pt x="8324" y="12414"/>
                  </a:cubicBezTo>
                  <a:cubicBezTo>
                    <a:pt x="9007" y="12414"/>
                    <a:pt x="9294" y="11103"/>
                    <a:pt x="9474" y="10624"/>
                  </a:cubicBezTo>
                  <a:cubicBezTo>
                    <a:pt x="10107" y="9023"/>
                    <a:pt x="10674" y="7389"/>
                    <a:pt x="11208" y="5721"/>
                  </a:cubicBezTo>
                  <a:cubicBezTo>
                    <a:pt x="11442" y="5087"/>
                    <a:pt x="12209" y="3452"/>
                    <a:pt x="11775" y="2819"/>
                  </a:cubicBezTo>
                  <a:cubicBezTo>
                    <a:pt x="11508" y="2385"/>
                    <a:pt x="10841" y="2118"/>
                    <a:pt x="10408" y="1918"/>
                  </a:cubicBezTo>
                  <a:cubicBezTo>
                    <a:pt x="9507" y="1518"/>
                    <a:pt x="8606" y="1184"/>
                    <a:pt x="7672" y="851"/>
                  </a:cubicBezTo>
                  <a:cubicBezTo>
                    <a:pt x="6772" y="550"/>
                    <a:pt x="5838" y="284"/>
                    <a:pt x="4937" y="83"/>
                  </a:cubicBezTo>
                  <a:cubicBezTo>
                    <a:pt x="4720" y="50"/>
                    <a:pt x="4462" y="0"/>
                    <a:pt x="4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0"/>
            <p:cNvSpPr/>
            <p:nvPr/>
          </p:nvSpPr>
          <p:spPr>
            <a:xfrm>
              <a:off x="-4798565" y="2472750"/>
              <a:ext cx="116049" cy="160173"/>
            </a:xfrm>
            <a:custGeom>
              <a:rect b="b" l="l" r="r" t="t"/>
              <a:pathLst>
                <a:path extrusionOk="0" h="8214" w="5952">
                  <a:moveTo>
                    <a:pt x="557" y="0"/>
                  </a:moveTo>
                  <a:cubicBezTo>
                    <a:pt x="268" y="0"/>
                    <a:pt x="0" y="407"/>
                    <a:pt x="254" y="737"/>
                  </a:cubicBezTo>
                  <a:cubicBezTo>
                    <a:pt x="2089" y="3072"/>
                    <a:pt x="2956" y="5974"/>
                    <a:pt x="5091" y="8109"/>
                  </a:cubicBezTo>
                  <a:cubicBezTo>
                    <a:pt x="5179" y="8183"/>
                    <a:pt x="5274" y="8214"/>
                    <a:pt x="5364" y="8214"/>
                  </a:cubicBezTo>
                  <a:cubicBezTo>
                    <a:pt x="5684" y="8214"/>
                    <a:pt x="5951" y="7821"/>
                    <a:pt x="5691" y="7509"/>
                  </a:cubicBezTo>
                  <a:cubicBezTo>
                    <a:pt x="3590" y="5407"/>
                    <a:pt x="2656" y="2472"/>
                    <a:pt x="821" y="137"/>
                  </a:cubicBezTo>
                  <a:cubicBezTo>
                    <a:pt x="741" y="41"/>
                    <a:pt x="648" y="0"/>
                    <a:pt x="5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0"/>
            <p:cNvSpPr/>
            <p:nvPr/>
          </p:nvSpPr>
          <p:spPr>
            <a:xfrm>
              <a:off x="-4774368" y="2433810"/>
              <a:ext cx="155512" cy="215904"/>
            </a:xfrm>
            <a:custGeom>
              <a:rect b="b" l="l" r="r" t="t"/>
              <a:pathLst>
                <a:path extrusionOk="0" h="11072" w="7976">
                  <a:moveTo>
                    <a:pt x="612" y="1"/>
                  </a:moveTo>
                  <a:cubicBezTo>
                    <a:pt x="308" y="1"/>
                    <a:pt x="1" y="292"/>
                    <a:pt x="214" y="599"/>
                  </a:cubicBezTo>
                  <a:cubicBezTo>
                    <a:pt x="2682" y="3935"/>
                    <a:pt x="4584" y="7638"/>
                    <a:pt x="7119" y="10940"/>
                  </a:cubicBezTo>
                  <a:cubicBezTo>
                    <a:pt x="7196" y="11033"/>
                    <a:pt x="7288" y="11072"/>
                    <a:pt x="7380" y="11072"/>
                  </a:cubicBezTo>
                  <a:cubicBezTo>
                    <a:pt x="7681" y="11072"/>
                    <a:pt x="7975" y="10647"/>
                    <a:pt x="7719" y="10340"/>
                  </a:cubicBezTo>
                  <a:cubicBezTo>
                    <a:pt x="5217" y="7104"/>
                    <a:pt x="3383" y="3435"/>
                    <a:pt x="948" y="166"/>
                  </a:cubicBezTo>
                  <a:cubicBezTo>
                    <a:pt x="861" y="49"/>
                    <a:pt x="737" y="1"/>
                    <a:pt x="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0"/>
            <p:cNvSpPr/>
            <p:nvPr/>
          </p:nvSpPr>
          <p:spPr>
            <a:xfrm>
              <a:off x="-4759309" y="2389522"/>
              <a:ext cx="171091" cy="215901"/>
            </a:xfrm>
            <a:custGeom>
              <a:rect b="b" l="l" r="r" t="t"/>
              <a:pathLst>
                <a:path extrusionOk="0" h="12043" w="9398">
                  <a:moveTo>
                    <a:pt x="587" y="0"/>
                  </a:moveTo>
                  <a:cubicBezTo>
                    <a:pt x="290" y="0"/>
                    <a:pt x="1" y="301"/>
                    <a:pt x="209" y="602"/>
                  </a:cubicBezTo>
                  <a:cubicBezTo>
                    <a:pt x="1577" y="2603"/>
                    <a:pt x="3078" y="4471"/>
                    <a:pt x="4546" y="6373"/>
                  </a:cubicBezTo>
                  <a:cubicBezTo>
                    <a:pt x="5913" y="8174"/>
                    <a:pt x="7081" y="10109"/>
                    <a:pt x="8548" y="11910"/>
                  </a:cubicBezTo>
                  <a:cubicBezTo>
                    <a:pt x="8626" y="12003"/>
                    <a:pt x="8718" y="12042"/>
                    <a:pt x="8809" y="12042"/>
                  </a:cubicBezTo>
                  <a:cubicBezTo>
                    <a:pt x="9109" y="12042"/>
                    <a:pt x="9397" y="11617"/>
                    <a:pt x="9115" y="11310"/>
                  </a:cubicBezTo>
                  <a:cubicBezTo>
                    <a:pt x="7648" y="9508"/>
                    <a:pt x="6447" y="7507"/>
                    <a:pt x="5013" y="5639"/>
                  </a:cubicBezTo>
                  <a:cubicBezTo>
                    <a:pt x="3612" y="3804"/>
                    <a:pt x="2211" y="2070"/>
                    <a:pt x="943" y="202"/>
                  </a:cubicBezTo>
                  <a:cubicBezTo>
                    <a:pt x="851" y="59"/>
                    <a:pt x="719" y="0"/>
                    <a:pt x="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0"/>
            <p:cNvSpPr/>
            <p:nvPr/>
          </p:nvSpPr>
          <p:spPr>
            <a:xfrm>
              <a:off x="-4702963" y="2382332"/>
              <a:ext cx="137348" cy="166572"/>
            </a:xfrm>
            <a:custGeom>
              <a:rect b="b" l="l" r="r" t="t"/>
              <a:pathLst>
                <a:path extrusionOk="0" h="9358" w="7672">
                  <a:moveTo>
                    <a:pt x="572" y="1"/>
                  </a:moveTo>
                  <a:cubicBezTo>
                    <a:pt x="268" y="1"/>
                    <a:pt x="1" y="408"/>
                    <a:pt x="255" y="737"/>
                  </a:cubicBezTo>
                  <a:cubicBezTo>
                    <a:pt x="2523" y="3473"/>
                    <a:pt x="4691" y="6275"/>
                    <a:pt x="6759" y="9177"/>
                  </a:cubicBezTo>
                  <a:cubicBezTo>
                    <a:pt x="6848" y="9305"/>
                    <a:pt x="6971" y="9357"/>
                    <a:pt x="7094" y="9357"/>
                  </a:cubicBezTo>
                  <a:cubicBezTo>
                    <a:pt x="7386" y="9357"/>
                    <a:pt x="7671" y="9059"/>
                    <a:pt x="7460" y="8777"/>
                  </a:cubicBezTo>
                  <a:cubicBezTo>
                    <a:pt x="5392" y="5808"/>
                    <a:pt x="3157" y="2939"/>
                    <a:pt x="855" y="137"/>
                  </a:cubicBezTo>
                  <a:cubicBezTo>
                    <a:pt x="767" y="41"/>
                    <a:pt x="668"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0"/>
            <p:cNvSpPr/>
            <p:nvPr/>
          </p:nvSpPr>
          <p:spPr>
            <a:xfrm>
              <a:off x="-3688175" y="2389025"/>
              <a:ext cx="281075" cy="289750"/>
            </a:xfrm>
            <a:custGeom>
              <a:rect b="b" l="l" r="r" t="t"/>
              <a:pathLst>
                <a:path extrusionOk="0" h="11590" w="11243">
                  <a:moveTo>
                    <a:pt x="7453" y="0"/>
                  </a:moveTo>
                  <a:cubicBezTo>
                    <a:pt x="5992" y="0"/>
                    <a:pt x="287" y="2025"/>
                    <a:pt x="167" y="2654"/>
                  </a:cubicBezTo>
                  <a:cubicBezTo>
                    <a:pt x="1" y="3354"/>
                    <a:pt x="2836" y="11160"/>
                    <a:pt x="3203" y="11560"/>
                  </a:cubicBezTo>
                  <a:cubicBezTo>
                    <a:pt x="3221" y="11580"/>
                    <a:pt x="3246" y="11589"/>
                    <a:pt x="3277" y="11589"/>
                  </a:cubicBezTo>
                  <a:cubicBezTo>
                    <a:pt x="3807" y="11589"/>
                    <a:pt x="6086" y="8752"/>
                    <a:pt x="6339" y="8658"/>
                  </a:cubicBezTo>
                  <a:cubicBezTo>
                    <a:pt x="6353" y="8654"/>
                    <a:pt x="6379" y="8652"/>
                    <a:pt x="6415" y="8652"/>
                  </a:cubicBezTo>
                  <a:cubicBezTo>
                    <a:pt x="6952" y="8652"/>
                    <a:pt x="9702" y="9045"/>
                    <a:pt x="10599" y="9045"/>
                  </a:cubicBezTo>
                  <a:cubicBezTo>
                    <a:pt x="10712" y="9045"/>
                    <a:pt x="10796" y="9039"/>
                    <a:pt x="10842" y="9025"/>
                  </a:cubicBezTo>
                  <a:cubicBezTo>
                    <a:pt x="11242" y="8891"/>
                    <a:pt x="8207" y="652"/>
                    <a:pt x="7773" y="85"/>
                  </a:cubicBezTo>
                  <a:cubicBezTo>
                    <a:pt x="7732" y="27"/>
                    <a:pt x="7620" y="0"/>
                    <a:pt x="7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0"/>
            <p:cNvSpPr/>
            <p:nvPr/>
          </p:nvSpPr>
          <p:spPr>
            <a:xfrm>
              <a:off x="-3697350" y="2377475"/>
              <a:ext cx="293325" cy="312250"/>
            </a:xfrm>
            <a:custGeom>
              <a:rect b="b" l="l" r="r" t="t"/>
              <a:pathLst>
                <a:path extrusionOk="0" h="12490" w="11733">
                  <a:moveTo>
                    <a:pt x="10822" y="9213"/>
                  </a:moveTo>
                  <a:lnTo>
                    <a:pt x="10822" y="9213"/>
                  </a:lnTo>
                  <a:cubicBezTo>
                    <a:pt x="10828" y="9237"/>
                    <a:pt x="10835" y="9262"/>
                    <a:pt x="10842" y="9287"/>
                  </a:cubicBezTo>
                  <a:cubicBezTo>
                    <a:pt x="10849" y="9329"/>
                    <a:pt x="10844" y="9346"/>
                    <a:pt x="10836" y="9346"/>
                  </a:cubicBezTo>
                  <a:cubicBezTo>
                    <a:pt x="10820" y="9346"/>
                    <a:pt x="10792" y="9279"/>
                    <a:pt x="10822" y="9213"/>
                  </a:cubicBezTo>
                  <a:close/>
                  <a:moveTo>
                    <a:pt x="7864" y="835"/>
                  </a:moveTo>
                  <a:cubicBezTo>
                    <a:pt x="8461" y="1761"/>
                    <a:pt x="8785" y="3016"/>
                    <a:pt x="9141" y="4083"/>
                  </a:cubicBezTo>
                  <a:cubicBezTo>
                    <a:pt x="9708" y="5584"/>
                    <a:pt x="10275" y="7085"/>
                    <a:pt x="10675" y="8653"/>
                  </a:cubicBezTo>
                  <a:cubicBezTo>
                    <a:pt x="10722" y="8794"/>
                    <a:pt x="10752" y="8934"/>
                    <a:pt x="10789" y="9086"/>
                  </a:cubicBezTo>
                  <a:lnTo>
                    <a:pt x="10708" y="9086"/>
                  </a:lnTo>
                  <a:cubicBezTo>
                    <a:pt x="9808" y="9053"/>
                    <a:pt x="8940" y="8920"/>
                    <a:pt x="8040" y="8820"/>
                  </a:cubicBezTo>
                  <a:cubicBezTo>
                    <a:pt x="7770" y="8797"/>
                    <a:pt x="7348" y="8684"/>
                    <a:pt x="6980" y="8684"/>
                  </a:cubicBezTo>
                  <a:cubicBezTo>
                    <a:pt x="6802" y="8684"/>
                    <a:pt x="6636" y="8710"/>
                    <a:pt x="6505" y="8786"/>
                  </a:cubicBezTo>
                  <a:cubicBezTo>
                    <a:pt x="6038" y="9120"/>
                    <a:pt x="5638" y="9553"/>
                    <a:pt x="5305" y="10020"/>
                  </a:cubicBezTo>
                  <a:cubicBezTo>
                    <a:pt x="4860" y="10593"/>
                    <a:pt x="4324" y="11104"/>
                    <a:pt x="3784" y="11555"/>
                  </a:cubicBezTo>
                  <a:lnTo>
                    <a:pt x="3784" y="11555"/>
                  </a:lnTo>
                  <a:cubicBezTo>
                    <a:pt x="3779" y="11544"/>
                    <a:pt x="3775" y="11533"/>
                    <a:pt x="3770" y="11522"/>
                  </a:cubicBezTo>
                  <a:cubicBezTo>
                    <a:pt x="3637" y="11221"/>
                    <a:pt x="3503" y="10921"/>
                    <a:pt x="3403" y="10654"/>
                  </a:cubicBezTo>
                  <a:cubicBezTo>
                    <a:pt x="2769" y="9053"/>
                    <a:pt x="2169" y="7419"/>
                    <a:pt x="1635" y="5784"/>
                  </a:cubicBezTo>
                  <a:cubicBezTo>
                    <a:pt x="1435" y="5117"/>
                    <a:pt x="1235" y="4450"/>
                    <a:pt x="1068" y="3783"/>
                  </a:cubicBezTo>
                  <a:cubicBezTo>
                    <a:pt x="1005" y="3625"/>
                    <a:pt x="972" y="3467"/>
                    <a:pt x="940" y="3281"/>
                  </a:cubicBezTo>
                  <a:lnTo>
                    <a:pt x="940" y="3281"/>
                  </a:lnTo>
                  <a:cubicBezTo>
                    <a:pt x="948" y="3273"/>
                    <a:pt x="957" y="3262"/>
                    <a:pt x="968" y="3249"/>
                  </a:cubicBezTo>
                  <a:cubicBezTo>
                    <a:pt x="1068" y="3149"/>
                    <a:pt x="1202" y="3082"/>
                    <a:pt x="1335" y="3015"/>
                  </a:cubicBezTo>
                  <a:cubicBezTo>
                    <a:pt x="2803" y="2248"/>
                    <a:pt x="4337" y="1681"/>
                    <a:pt x="5938" y="1281"/>
                  </a:cubicBezTo>
                  <a:cubicBezTo>
                    <a:pt x="6372" y="1147"/>
                    <a:pt x="6739" y="1047"/>
                    <a:pt x="7173" y="981"/>
                  </a:cubicBezTo>
                  <a:cubicBezTo>
                    <a:pt x="7292" y="951"/>
                    <a:pt x="7787" y="894"/>
                    <a:pt x="7864" y="835"/>
                  </a:cubicBezTo>
                  <a:close/>
                  <a:moveTo>
                    <a:pt x="7668" y="1"/>
                  </a:moveTo>
                  <a:cubicBezTo>
                    <a:pt x="6877" y="1"/>
                    <a:pt x="5841" y="437"/>
                    <a:pt x="5338" y="580"/>
                  </a:cubicBezTo>
                  <a:cubicBezTo>
                    <a:pt x="3803" y="981"/>
                    <a:pt x="2336" y="1581"/>
                    <a:pt x="901" y="2282"/>
                  </a:cubicBezTo>
                  <a:cubicBezTo>
                    <a:pt x="1" y="2782"/>
                    <a:pt x="67" y="3316"/>
                    <a:pt x="334" y="4250"/>
                  </a:cubicBezTo>
                  <a:cubicBezTo>
                    <a:pt x="735" y="5884"/>
                    <a:pt x="1335" y="7452"/>
                    <a:pt x="1902" y="9020"/>
                  </a:cubicBezTo>
                  <a:cubicBezTo>
                    <a:pt x="2269" y="10054"/>
                    <a:pt x="2569" y="11421"/>
                    <a:pt x="3270" y="12289"/>
                  </a:cubicBezTo>
                  <a:cubicBezTo>
                    <a:pt x="3378" y="12430"/>
                    <a:pt x="3512" y="12490"/>
                    <a:pt x="3662" y="12490"/>
                  </a:cubicBezTo>
                  <a:cubicBezTo>
                    <a:pt x="4433" y="12490"/>
                    <a:pt x="5626" y="10895"/>
                    <a:pt x="5905" y="10588"/>
                  </a:cubicBezTo>
                  <a:cubicBezTo>
                    <a:pt x="6138" y="10321"/>
                    <a:pt x="6372" y="10054"/>
                    <a:pt x="6639" y="9820"/>
                  </a:cubicBezTo>
                  <a:cubicBezTo>
                    <a:pt x="6706" y="9720"/>
                    <a:pt x="6806" y="9620"/>
                    <a:pt x="6872" y="9553"/>
                  </a:cubicBezTo>
                  <a:cubicBezTo>
                    <a:pt x="6874" y="9552"/>
                    <a:pt x="6875" y="9551"/>
                    <a:pt x="6876" y="9550"/>
                  </a:cubicBezTo>
                  <a:lnTo>
                    <a:pt x="6876" y="9550"/>
                  </a:lnTo>
                  <a:cubicBezTo>
                    <a:pt x="6891" y="9552"/>
                    <a:pt x="6912" y="9553"/>
                    <a:pt x="6939" y="9553"/>
                  </a:cubicBezTo>
                  <a:cubicBezTo>
                    <a:pt x="7740" y="9553"/>
                    <a:pt x="8540" y="9720"/>
                    <a:pt x="9341" y="9787"/>
                  </a:cubicBezTo>
                  <a:cubicBezTo>
                    <a:pt x="9678" y="9833"/>
                    <a:pt x="10228" y="9957"/>
                    <a:pt x="10706" y="9957"/>
                  </a:cubicBezTo>
                  <a:cubicBezTo>
                    <a:pt x="11268" y="9957"/>
                    <a:pt x="11732" y="9786"/>
                    <a:pt x="11642" y="9120"/>
                  </a:cubicBezTo>
                  <a:cubicBezTo>
                    <a:pt x="11442" y="7552"/>
                    <a:pt x="10708" y="5951"/>
                    <a:pt x="10175" y="4450"/>
                  </a:cubicBezTo>
                  <a:cubicBezTo>
                    <a:pt x="9708" y="3116"/>
                    <a:pt x="9307" y="1481"/>
                    <a:pt x="8507" y="314"/>
                  </a:cubicBezTo>
                  <a:cubicBezTo>
                    <a:pt x="8460" y="246"/>
                    <a:pt x="8403" y="198"/>
                    <a:pt x="8342" y="168"/>
                  </a:cubicBezTo>
                  <a:lnTo>
                    <a:pt x="8342" y="168"/>
                  </a:lnTo>
                  <a:cubicBezTo>
                    <a:pt x="8162" y="48"/>
                    <a:pt x="7928" y="1"/>
                    <a:pt x="7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0"/>
            <p:cNvSpPr/>
            <p:nvPr/>
          </p:nvSpPr>
          <p:spPr>
            <a:xfrm>
              <a:off x="-3648367" y="2579864"/>
              <a:ext cx="121779" cy="54887"/>
            </a:xfrm>
            <a:custGeom>
              <a:rect b="b" l="l" r="r" t="t"/>
              <a:pathLst>
                <a:path extrusionOk="0" h="3127" w="6938">
                  <a:moveTo>
                    <a:pt x="671" y="0"/>
                  </a:moveTo>
                  <a:cubicBezTo>
                    <a:pt x="267" y="0"/>
                    <a:pt x="1" y="573"/>
                    <a:pt x="434" y="746"/>
                  </a:cubicBezTo>
                  <a:cubicBezTo>
                    <a:pt x="2268" y="1613"/>
                    <a:pt x="4236" y="2214"/>
                    <a:pt x="6104" y="3081"/>
                  </a:cubicBezTo>
                  <a:cubicBezTo>
                    <a:pt x="6167" y="3112"/>
                    <a:pt x="6229" y="3126"/>
                    <a:pt x="6289" y="3126"/>
                  </a:cubicBezTo>
                  <a:cubicBezTo>
                    <a:pt x="6671" y="3126"/>
                    <a:pt x="6938" y="2549"/>
                    <a:pt x="6505" y="2347"/>
                  </a:cubicBezTo>
                  <a:cubicBezTo>
                    <a:pt x="4670" y="1480"/>
                    <a:pt x="2702" y="913"/>
                    <a:pt x="867" y="45"/>
                  </a:cubicBezTo>
                  <a:cubicBezTo>
                    <a:pt x="800" y="14"/>
                    <a:pt x="734"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0"/>
            <p:cNvSpPr/>
            <p:nvPr/>
          </p:nvSpPr>
          <p:spPr>
            <a:xfrm>
              <a:off x="-3644857" y="2535701"/>
              <a:ext cx="156551" cy="77143"/>
            </a:xfrm>
            <a:custGeom>
              <a:rect b="b" l="l" r="r" t="t"/>
              <a:pathLst>
                <a:path extrusionOk="0" h="4395" w="8919">
                  <a:moveTo>
                    <a:pt x="580" y="0"/>
                  </a:moveTo>
                  <a:cubicBezTo>
                    <a:pt x="206" y="0"/>
                    <a:pt x="1" y="535"/>
                    <a:pt x="367" y="760"/>
                  </a:cubicBezTo>
                  <a:lnTo>
                    <a:pt x="367" y="793"/>
                  </a:lnTo>
                  <a:cubicBezTo>
                    <a:pt x="2869" y="2261"/>
                    <a:pt x="5571" y="3329"/>
                    <a:pt x="8239" y="4363"/>
                  </a:cubicBezTo>
                  <a:cubicBezTo>
                    <a:pt x="8294" y="4385"/>
                    <a:pt x="8346" y="4395"/>
                    <a:pt x="8394" y="4395"/>
                  </a:cubicBezTo>
                  <a:cubicBezTo>
                    <a:pt x="8782" y="4395"/>
                    <a:pt x="8918" y="3740"/>
                    <a:pt x="8473" y="3562"/>
                  </a:cubicBezTo>
                  <a:cubicBezTo>
                    <a:pt x="5804" y="2628"/>
                    <a:pt x="3236" y="1427"/>
                    <a:pt x="801" y="60"/>
                  </a:cubicBezTo>
                  <a:cubicBezTo>
                    <a:pt x="723" y="18"/>
                    <a:pt x="649" y="0"/>
                    <a:pt x="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0"/>
            <p:cNvSpPr/>
            <p:nvPr/>
          </p:nvSpPr>
          <p:spPr>
            <a:xfrm>
              <a:off x="-3662375" y="2481269"/>
              <a:ext cx="224426" cy="116935"/>
            </a:xfrm>
            <a:custGeom>
              <a:rect b="b" l="l" r="r" t="t"/>
              <a:pathLst>
                <a:path extrusionOk="0" h="6662" w="12786">
                  <a:moveTo>
                    <a:pt x="626" y="1"/>
                  </a:moveTo>
                  <a:cubicBezTo>
                    <a:pt x="254" y="1"/>
                    <a:pt x="1" y="560"/>
                    <a:pt x="398" y="759"/>
                  </a:cubicBezTo>
                  <a:lnTo>
                    <a:pt x="398" y="792"/>
                  </a:lnTo>
                  <a:cubicBezTo>
                    <a:pt x="4301" y="2760"/>
                    <a:pt x="8070" y="4962"/>
                    <a:pt x="12106" y="6630"/>
                  </a:cubicBezTo>
                  <a:cubicBezTo>
                    <a:pt x="12161" y="6652"/>
                    <a:pt x="12212" y="6662"/>
                    <a:pt x="12260" y="6662"/>
                  </a:cubicBezTo>
                  <a:cubicBezTo>
                    <a:pt x="12649" y="6662"/>
                    <a:pt x="12785" y="6004"/>
                    <a:pt x="12340" y="5796"/>
                  </a:cubicBezTo>
                  <a:cubicBezTo>
                    <a:pt x="8370" y="4161"/>
                    <a:pt x="4668" y="1993"/>
                    <a:pt x="831" y="58"/>
                  </a:cubicBezTo>
                  <a:cubicBezTo>
                    <a:pt x="761" y="18"/>
                    <a:pt x="692"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0"/>
            <p:cNvSpPr/>
            <p:nvPr/>
          </p:nvSpPr>
          <p:spPr>
            <a:xfrm>
              <a:off x="-3674960" y="2438282"/>
              <a:ext cx="251826" cy="128203"/>
            </a:xfrm>
            <a:custGeom>
              <a:rect b="b" l="l" r="r" t="t"/>
              <a:pathLst>
                <a:path extrusionOk="0" h="7304" w="14347">
                  <a:moveTo>
                    <a:pt x="581" y="1"/>
                  </a:moveTo>
                  <a:cubicBezTo>
                    <a:pt x="231" y="1"/>
                    <a:pt x="0" y="512"/>
                    <a:pt x="348" y="773"/>
                  </a:cubicBezTo>
                  <a:cubicBezTo>
                    <a:pt x="4584" y="3208"/>
                    <a:pt x="9187" y="4942"/>
                    <a:pt x="13524" y="7244"/>
                  </a:cubicBezTo>
                  <a:cubicBezTo>
                    <a:pt x="13596" y="7286"/>
                    <a:pt x="13668" y="7304"/>
                    <a:pt x="13736" y="7304"/>
                  </a:cubicBezTo>
                  <a:cubicBezTo>
                    <a:pt x="14103" y="7304"/>
                    <a:pt x="14347" y="6769"/>
                    <a:pt x="13924" y="6544"/>
                  </a:cubicBezTo>
                  <a:cubicBezTo>
                    <a:pt x="9621" y="4242"/>
                    <a:pt x="5018" y="2507"/>
                    <a:pt x="748" y="39"/>
                  </a:cubicBezTo>
                  <a:cubicBezTo>
                    <a:pt x="691" y="13"/>
                    <a:pt x="634" y="1"/>
                    <a:pt x="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0"/>
            <p:cNvSpPr/>
            <p:nvPr/>
          </p:nvSpPr>
          <p:spPr>
            <a:xfrm>
              <a:off x="-3625478" y="2403580"/>
              <a:ext cx="206540" cy="114899"/>
            </a:xfrm>
            <a:custGeom>
              <a:rect b="b" l="l" r="r" t="t"/>
              <a:pathLst>
                <a:path extrusionOk="0" h="6546" w="11767">
                  <a:moveTo>
                    <a:pt x="640" y="1"/>
                  </a:moveTo>
                  <a:cubicBezTo>
                    <a:pt x="261" y="1"/>
                    <a:pt x="0" y="548"/>
                    <a:pt x="431" y="748"/>
                  </a:cubicBezTo>
                  <a:cubicBezTo>
                    <a:pt x="4000" y="2550"/>
                    <a:pt x="7436" y="4584"/>
                    <a:pt x="10938" y="6486"/>
                  </a:cubicBezTo>
                  <a:cubicBezTo>
                    <a:pt x="11011" y="6527"/>
                    <a:pt x="11083" y="6545"/>
                    <a:pt x="11150" y="6545"/>
                  </a:cubicBezTo>
                  <a:cubicBezTo>
                    <a:pt x="11518" y="6545"/>
                    <a:pt x="11766" y="6011"/>
                    <a:pt x="11372" y="5785"/>
                  </a:cubicBezTo>
                  <a:cubicBezTo>
                    <a:pt x="7869" y="3851"/>
                    <a:pt x="4400" y="1849"/>
                    <a:pt x="831" y="48"/>
                  </a:cubicBezTo>
                  <a:cubicBezTo>
                    <a:pt x="766" y="15"/>
                    <a:pt x="701" y="1"/>
                    <a:pt x="6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70"/>
          <p:cNvGrpSpPr/>
          <p:nvPr/>
        </p:nvGrpSpPr>
        <p:grpSpPr>
          <a:xfrm>
            <a:off x="6723588" y="2377606"/>
            <a:ext cx="1559233" cy="447952"/>
            <a:chOff x="-4837200" y="2904375"/>
            <a:chExt cx="1428000" cy="410250"/>
          </a:xfrm>
        </p:grpSpPr>
        <p:sp>
          <p:nvSpPr>
            <p:cNvPr id="3175" name="Google Shape;3175;p70"/>
            <p:cNvSpPr/>
            <p:nvPr/>
          </p:nvSpPr>
          <p:spPr>
            <a:xfrm>
              <a:off x="-4837200" y="2904375"/>
              <a:ext cx="1428000" cy="187050"/>
            </a:xfrm>
            <a:custGeom>
              <a:rect b="b" l="l" r="r" t="t"/>
              <a:pathLst>
                <a:path extrusionOk="0" h="7482" w="57120">
                  <a:moveTo>
                    <a:pt x="56563" y="1"/>
                  </a:moveTo>
                  <a:cubicBezTo>
                    <a:pt x="56491" y="1"/>
                    <a:pt x="56413" y="26"/>
                    <a:pt x="56336" y="86"/>
                  </a:cubicBezTo>
                  <a:lnTo>
                    <a:pt x="56302" y="86"/>
                  </a:lnTo>
                  <a:cubicBezTo>
                    <a:pt x="55202" y="786"/>
                    <a:pt x="54034" y="1420"/>
                    <a:pt x="52833" y="1954"/>
                  </a:cubicBezTo>
                  <a:cubicBezTo>
                    <a:pt x="49431" y="3455"/>
                    <a:pt x="45862" y="4556"/>
                    <a:pt x="42226" y="5290"/>
                  </a:cubicBezTo>
                  <a:cubicBezTo>
                    <a:pt x="37766" y="6204"/>
                    <a:pt x="33145" y="6668"/>
                    <a:pt x="28518" y="6668"/>
                  </a:cubicBezTo>
                  <a:cubicBezTo>
                    <a:pt x="22173" y="6668"/>
                    <a:pt x="15815" y="5796"/>
                    <a:pt x="9836" y="4022"/>
                  </a:cubicBezTo>
                  <a:cubicBezTo>
                    <a:pt x="6734" y="3121"/>
                    <a:pt x="3465" y="1954"/>
                    <a:pt x="763" y="86"/>
                  </a:cubicBezTo>
                  <a:cubicBezTo>
                    <a:pt x="691" y="36"/>
                    <a:pt x="621" y="15"/>
                    <a:pt x="555" y="15"/>
                  </a:cubicBezTo>
                  <a:cubicBezTo>
                    <a:pt x="220" y="15"/>
                    <a:pt x="0" y="569"/>
                    <a:pt x="362" y="820"/>
                  </a:cubicBezTo>
                  <a:cubicBezTo>
                    <a:pt x="1463" y="1554"/>
                    <a:pt x="2631" y="2154"/>
                    <a:pt x="3865" y="2688"/>
                  </a:cubicBezTo>
                  <a:cubicBezTo>
                    <a:pt x="7134" y="4155"/>
                    <a:pt x="10603" y="5223"/>
                    <a:pt x="14139" y="5957"/>
                  </a:cubicBezTo>
                  <a:cubicBezTo>
                    <a:pt x="18869" y="6974"/>
                    <a:pt x="23685" y="7482"/>
                    <a:pt x="28502" y="7482"/>
                  </a:cubicBezTo>
                  <a:cubicBezTo>
                    <a:pt x="34421" y="7482"/>
                    <a:pt x="40339" y="6716"/>
                    <a:pt x="46095" y="5189"/>
                  </a:cubicBezTo>
                  <a:cubicBezTo>
                    <a:pt x="49698" y="4222"/>
                    <a:pt x="53634" y="2955"/>
                    <a:pt x="56736" y="786"/>
                  </a:cubicBezTo>
                  <a:cubicBezTo>
                    <a:pt x="57120" y="540"/>
                    <a:pt x="56896" y="1"/>
                    <a:pt x="565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4246900" y="3066100"/>
              <a:ext cx="248975" cy="238250"/>
            </a:xfrm>
            <a:custGeom>
              <a:rect b="b" l="l" r="r" t="t"/>
              <a:pathLst>
                <a:path extrusionOk="0" h="9530" w="9959">
                  <a:moveTo>
                    <a:pt x="4827" y="0"/>
                  </a:moveTo>
                  <a:cubicBezTo>
                    <a:pt x="2742" y="0"/>
                    <a:pt x="762" y="160"/>
                    <a:pt x="534" y="555"/>
                  </a:cubicBezTo>
                  <a:cubicBezTo>
                    <a:pt x="0" y="1456"/>
                    <a:pt x="5004" y="9361"/>
                    <a:pt x="5371" y="9528"/>
                  </a:cubicBezTo>
                  <a:cubicBezTo>
                    <a:pt x="5374" y="9529"/>
                    <a:pt x="5377" y="9530"/>
                    <a:pt x="5380" y="9530"/>
                  </a:cubicBezTo>
                  <a:cubicBezTo>
                    <a:pt x="5803" y="9530"/>
                    <a:pt x="9941" y="1151"/>
                    <a:pt x="9941" y="555"/>
                  </a:cubicBezTo>
                  <a:cubicBezTo>
                    <a:pt x="9959" y="228"/>
                    <a:pt x="7318" y="0"/>
                    <a:pt x="48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4251900" y="3054675"/>
              <a:ext cx="266450" cy="259950"/>
            </a:xfrm>
            <a:custGeom>
              <a:rect b="b" l="l" r="r" t="t"/>
              <a:pathLst>
                <a:path extrusionOk="0" h="10398" w="10658">
                  <a:moveTo>
                    <a:pt x="5305" y="867"/>
                  </a:moveTo>
                  <a:cubicBezTo>
                    <a:pt x="6417" y="867"/>
                    <a:pt x="7519" y="910"/>
                    <a:pt x="8640" y="1012"/>
                  </a:cubicBezTo>
                  <a:cubicBezTo>
                    <a:pt x="8977" y="1040"/>
                    <a:pt x="9314" y="1092"/>
                    <a:pt x="9651" y="1187"/>
                  </a:cubicBezTo>
                  <a:lnTo>
                    <a:pt x="9651" y="1187"/>
                  </a:lnTo>
                  <a:cubicBezTo>
                    <a:pt x="9648" y="1195"/>
                    <a:pt x="9644" y="1204"/>
                    <a:pt x="9640" y="1212"/>
                  </a:cubicBezTo>
                  <a:cubicBezTo>
                    <a:pt x="9574" y="1412"/>
                    <a:pt x="9474" y="1613"/>
                    <a:pt x="9407" y="1846"/>
                  </a:cubicBezTo>
                  <a:cubicBezTo>
                    <a:pt x="8807" y="3214"/>
                    <a:pt x="8139" y="4515"/>
                    <a:pt x="7506" y="5849"/>
                  </a:cubicBezTo>
                  <a:cubicBezTo>
                    <a:pt x="6905" y="6983"/>
                    <a:pt x="6338" y="8151"/>
                    <a:pt x="5671" y="9218"/>
                  </a:cubicBezTo>
                  <a:cubicBezTo>
                    <a:pt x="5638" y="9261"/>
                    <a:pt x="5609" y="9301"/>
                    <a:pt x="5583" y="9340"/>
                  </a:cubicBezTo>
                  <a:lnTo>
                    <a:pt x="5583" y="9340"/>
                  </a:lnTo>
                  <a:cubicBezTo>
                    <a:pt x="5312" y="8987"/>
                    <a:pt x="5041" y="8538"/>
                    <a:pt x="4770" y="8117"/>
                  </a:cubicBezTo>
                  <a:cubicBezTo>
                    <a:pt x="3936" y="6883"/>
                    <a:pt x="3169" y="5582"/>
                    <a:pt x="2469" y="4248"/>
                  </a:cubicBezTo>
                  <a:cubicBezTo>
                    <a:pt x="2135" y="3647"/>
                    <a:pt x="1802" y="3014"/>
                    <a:pt x="1535" y="2413"/>
                  </a:cubicBezTo>
                  <a:cubicBezTo>
                    <a:pt x="1335" y="2013"/>
                    <a:pt x="1201" y="1613"/>
                    <a:pt x="1101" y="1212"/>
                  </a:cubicBezTo>
                  <a:cubicBezTo>
                    <a:pt x="1468" y="1079"/>
                    <a:pt x="1835" y="1012"/>
                    <a:pt x="2235" y="979"/>
                  </a:cubicBezTo>
                  <a:cubicBezTo>
                    <a:pt x="2902" y="912"/>
                    <a:pt x="3603" y="879"/>
                    <a:pt x="4270" y="879"/>
                  </a:cubicBezTo>
                  <a:cubicBezTo>
                    <a:pt x="4616" y="871"/>
                    <a:pt x="4961" y="867"/>
                    <a:pt x="5305" y="867"/>
                  </a:cubicBezTo>
                  <a:close/>
                  <a:moveTo>
                    <a:pt x="6130" y="0"/>
                  </a:moveTo>
                  <a:cubicBezTo>
                    <a:pt x="4871" y="0"/>
                    <a:pt x="3760" y="65"/>
                    <a:pt x="3469" y="78"/>
                  </a:cubicBezTo>
                  <a:cubicBezTo>
                    <a:pt x="2783" y="108"/>
                    <a:pt x="1324" y="31"/>
                    <a:pt x="617" y="563"/>
                  </a:cubicBezTo>
                  <a:lnTo>
                    <a:pt x="617" y="563"/>
                  </a:lnTo>
                  <a:cubicBezTo>
                    <a:pt x="518" y="583"/>
                    <a:pt x="427" y="650"/>
                    <a:pt x="367" y="779"/>
                  </a:cubicBezTo>
                  <a:cubicBezTo>
                    <a:pt x="0" y="1613"/>
                    <a:pt x="801" y="2880"/>
                    <a:pt x="1168" y="3614"/>
                  </a:cubicBezTo>
                  <a:cubicBezTo>
                    <a:pt x="1935" y="5148"/>
                    <a:pt x="2802" y="6649"/>
                    <a:pt x="3736" y="8084"/>
                  </a:cubicBezTo>
                  <a:cubicBezTo>
                    <a:pt x="4070" y="8651"/>
                    <a:pt x="4737" y="10185"/>
                    <a:pt x="5471" y="10385"/>
                  </a:cubicBezTo>
                  <a:cubicBezTo>
                    <a:pt x="5505" y="10394"/>
                    <a:pt x="5539" y="10398"/>
                    <a:pt x="5573" y="10398"/>
                  </a:cubicBezTo>
                  <a:cubicBezTo>
                    <a:pt x="6229" y="10398"/>
                    <a:pt x="6783" y="8930"/>
                    <a:pt x="7005" y="8517"/>
                  </a:cubicBezTo>
                  <a:cubicBezTo>
                    <a:pt x="7839" y="7050"/>
                    <a:pt x="8573" y="5549"/>
                    <a:pt x="9307" y="4014"/>
                  </a:cubicBezTo>
                  <a:cubicBezTo>
                    <a:pt x="9741" y="3147"/>
                    <a:pt x="10441" y="2013"/>
                    <a:pt x="10574" y="1045"/>
                  </a:cubicBezTo>
                  <a:cubicBezTo>
                    <a:pt x="10657" y="176"/>
                    <a:pt x="8194" y="0"/>
                    <a:pt x="6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4209201" y="3067718"/>
              <a:ext cx="35010" cy="119943"/>
            </a:xfrm>
            <a:custGeom>
              <a:rect b="b" l="l" r="r" t="t"/>
              <a:pathLst>
                <a:path extrusionOk="0" h="8107" w="1686">
                  <a:moveTo>
                    <a:pt x="1276" y="1"/>
                  </a:moveTo>
                  <a:cubicBezTo>
                    <a:pt x="1068" y="1"/>
                    <a:pt x="851" y="134"/>
                    <a:pt x="834" y="401"/>
                  </a:cubicBezTo>
                  <a:cubicBezTo>
                    <a:pt x="668" y="2836"/>
                    <a:pt x="34" y="5238"/>
                    <a:pt x="1" y="7706"/>
                  </a:cubicBezTo>
                  <a:cubicBezTo>
                    <a:pt x="1" y="7973"/>
                    <a:pt x="209" y="8107"/>
                    <a:pt x="417" y="8107"/>
                  </a:cubicBezTo>
                  <a:cubicBezTo>
                    <a:pt x="626" y="8107"/>
                    <a:pt x="834" y="7973"/>
                    <a:pt x="834" y="7706"/>
                  </a:cubicBezTo>
                  <a:cubicBezTo>
                    <a:pt x="868" y="5238"/>
                    <a:pt x="1468" y="2836"/>
                    <a:pt x="1668" y="401"/>
                  </a:cubicBezTo>
                  <a:cubicBezTo>
                    <a:pt x="1685" y="134"/>
                    <a:pt x="1485"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4162793" y="3067718"/>
              <a:ext cx="35342" cy="165408"/>
            </a:xfrm>
            <a:custGeom>
              <a:rect b="b" l="l" r="r" t="t"/>
              <a:pathLst>
                <a:path extrusionOk="0" h="11180" w="1702">
                  <a:moveTo>
                    <a:pt x="1210" y="1"/>
                  </a:moveTo>
                  <a:cubicBezTo>
                    <a:pt x="1001" y="1"/>
                    <a:pt x="784" y="134"/>
                    <a:pt x="768" y="401"/>
                  </a:cubicBezTo>
                  <a:cubicBezTo>
                    <a:pt x="568" y="2236"/>
                    <a:pt x="868" y="4070"/>
                    <a:pt x="568" y="5905"/>
                  </a:cubicBezTo>
                  <a:cubicBezTo>
                    <a:pt x="301" y="7573"/>
                    <a:pt x="0" y="9207"/>
                    <a:pt x="234" y="10875"/>
                  </a:cubicBezTo>
                  <a:cubicBezTo>
                    <a:pt x="274" y="11089"/>
                    <a:pt x="426" y="11179"/>
                    <a:pt x="588" y="11179"/>
                  </a:cubicBezTo>
                  <a:cubicBezTo>
                    <a:pt x="830" y="11179"/>
                    <a:pt x="1095" y="10975"/>
                    <a:pt x="1035" y="10675"/>
                  </a:cubicBezTo>
                  <a:cubicBezTo>
                    <a:pt x="768" y="8907"/>
                    <a:pt x="1235" y="7173"/>
                    <a:pt x="1468" y="5438"/>
                  </a:cubicBezTo>
                  <a:cubicBezTo>
                    <a:pt x="1702" y="3770"/>
                    <a:pt x="1401" y="2069"/>
                    <a:pt x="1602" y="401"/>
                  </a:cubicBezTo>
                  <a:cubicBezTo>
                    <a:pt x="1618" y="134"/>
                    <a:pt x="1418"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4103926" y="3064388"/>
              <a:ext cx="18730" cy="166710"/>
            </a:xfrm>
            <a:custGeom>
              <a:rect b="b" l="l" r="r" t="t"/>
              <a:pathLst>
                <a:path extrusionOk="0" h="11268" w="902">
                  <a:moveTo>
                    <a:pt x="484" y="1"/>
                  </a:moveTo>
                  <a:cubicBezTo>
                    <a:pt x="276" y="1"/>
                    <a:pt x="68" y="142"/>
                    <a:pt x="68" y="426"/>
                  </a:cubicBezTo>
                  <a:cubicBezTo>
                    <a:pt x="68" y="3895"/>
                    <a:pt x="1" y="7364"/>
                    <a:pt x="1" y="10867"/>
                  </a:cubicBezTo>
                  <a:cubicBezTo>
                    <a:pt x="1" y="11134"/>
                    <a:pt x="209" y="11267"/>
                    <a:pt x="418" y="11267"/>
                  </a:cubicBezTo>
                  <a:cubicBezTo>
                    <a:pt x="626" y="11267"/>
                    <a:pt x="835" y="11134"/>
                    <a:pt x="835" y="10867"/>
                  </a:cubicBezTo>
                  <a:cubicBezTo>
                    <a:pt x="835" y="7364"/>
                    <a:pt x="901" y="3895"/>
                    <a:pt x="901" y="426"/>
                  </a:cubicBezTo>
                  <a:cubicBezTo>
                    <a:pt x="901" y="142"/>
                    <a:pt x="693" y="1"/>
                    <a:pt x="4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p:nvPr/>
          </p:nvSpPr>
          <p:spPr>
            <a:xfrm>
              <a:off x="-4066654" y="3065232"/>
              <a:ext cx="28552" cy="138348"/>
            </a:xfrm>
            <a:custGeom>
              <a:rect b="b" l="l" r="r" t="t"/>
              <a:pathLst>
                <a:path extrusionOk="0" h="9351" w="1375">
                  <a:moveTo>
                    <a:pt x="517" y="0"/>
                  </a:moveTo>
                  <a:cubicBezTo>
                    <a:pt x="277" y="0"/>
                    <a:pt x="0" y="213"/>
                    <a:pt x="40" y="536"/>
                  </a:cubicBezTo>
                  <a:cubicBezTo>
                    <a:pt x="474" y="3304"/>
                    <a:pt x="541" y="6140"/>
                    <a:pt x="241" y="8975"/>
                  </a:cubicBezTo>
                  <a:cubicBezTo>
                    <a:pt x="207" y="9225"/>
                    <a:pt x="399" y="9350"/>
                    <a:pt x="608" y="9350"/>
                  </a:cubicBezTo>
                  <a:cubicBezTo>
                    <a:pt x="816" y="9350"/>
                    <a:pt x="1041" y="9225"/>
                    <a:pt x="1075" y="8975"/>
                  </a:cubicBezTo>
                  <a:cubicBezTo>
                    <a:pt x="1375" y="6073"/>
                    <a:pt x="1308" y="3171"/>
                    <a:pt x="841" y="302"/>
                  </a:cubicBezTo>
                  <a:cubicBezTo>
                    <a:pt x="815" y="91"/>
                    <a:pt x="674" y="0"/>
                    <a:pt x="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0"/>
            <p:cNvSpPr/>
            <p:nvPr/>
          </p:nvSpPr>
          <p:spPr>
            <a:xfrm>
              <a:off x="-4533775" y="3035300"/>
              <a:ext cx="250600" cy="245750"/>
            </a:xfrm>
            <a:custGeom>
              <a:rect b="b" l="l" r="r" t="t"/>
              <a:pathLst>
                <a:path extrusionOk="0" h="9830" w="10024">
                  <a:moveTo>
                    <a:pt x="1665" y="0"/>
                  </a:moveTo>
                  <a:cubicBezTo>
                    <a:pt x="1139" y="0"/>
                    <a:pt x="774" y="56"/>
                    <a:pt x="668" y="186"/>
                  </a:cubicBezTo>
                  <a:cubicBezTo>
                    <a:pt x="1" y="1020"/>
                    <a:pt x="3670" y="9593"/>
                    <a:pt x="4003" y="9826"/>
                  </a:cubicBezTo>
                  <a:cubicBezTo>
                    <a:pt x="4008" y="9829"/>
                    <a:pt x="4013" y="9830"/>
                    <a:pt x="4019" y="9830"/>
                  </a:cubicBezTo>
                  <a:cubicBezTo>
                    <a:pt x="4476" y="9830"/>
                    <a:pt x="9842" y="2247"/>
                    <a:pt x="9941" y="1687"/>
                  </a:cubicBezTo>
                  <a:cubicBezTo>
                    <a:pt x="10023" y="1193"/>
                    <a:pt x="4104" y="0"/>
                    <a:pt x="16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0"/>
            <p:cNvSpPr/>
            <p:nvPr/>
          </p:nvSpPr>
          <p:spPr>
            <a:xfrm>
              <a:off x="-4535875" y="3024100"/>
              <a:ext cx="269825" cy="267225"/>
            </a:xfrm>
            <a:custGeom>
              <a:rect b="b" l="l" r="r" t="t"/>
              <a:pathLst>
                <a:path extrusionOk="0" h="10689" w="10793">
                  <a:moveTo>
                    <a:pt x="9581" y="2116"/>
                  </a:moveTo>
                  <a:lnTo>
                    <a:pt x="9581" y="2116"/>
                  </a:lnTo>
                  <a:cubicBezTo>
                    <a:pt x="9581" y="2116"/>
                    <a:pt x="9581" y="2120"/>
                    <a:pt x="9579" y="2128"/>
                  </a:cubicBezTo>
                  <a:lnTo>
                    <a:pt x="9579" y="2128"/>
                  </a:lnTo>
                  <a:cubicBezTo>
                    <a:pt x="9580" y="2120"/>
                    <a:pt x="9581" y="2116"/>
                    <a:pt x="9581" y="2116"/>
                  </a:cubicBezTo>
                  <a:close/>
                  <a:moveTo>
                    <a:pt x="1502" y="871"/>
                  </a:moveTo>
                  <a:cubicBezTo>
                    <a:pt x="1736" y="871"/>
                    <a:pt x="1992" y="901"/>
                    <a:pt x="2119" y="901"/>
                  </a:cubicBezTo>
                  <a:cubicBezTo>
                    <a:pt x="2820" y="934"/>
                    <a:pt x="3520" y="1001"/>
                    <a:pt x="4187" y="1101"/>
                  </a:cubicBezTo>
                  <a:cubicBezTo>
                    <a:pt x="5689" y="1301"/>
                    <a:pt x="7190" y="1601"/>
                    <a:pt x="8624" y="1968"/>
                  </a:cubicBezTo>
                  <a:cubicBezTo>
                    <a:pt x="8929" y="2024"/>
                    <a:pt x="9235" y="2126"/>
                    <a:pt x="9521" y="2274"/>
                  </a:cubicBezTo>
                  <a:lnTo>
                    <a:pt x="9521" y="2274"/>
                  </a:lnTo>
                  <a:cubicBezTo>
                    <a:pt x="9512" y="2292"/>
                    <a:pt x="9502" y="2313"/>
                    <a:pt x="9491" y="2335"/>
                  </a:cubicBezTo>
                  <a:cubicBezTo>
                    <a:pt x="9358" y="2535"/>
                    <a:pt x="9224" y="2735"/>
                    <a:pt x="9091" y="2936"/>
                  </a:cubicBezTo>
                  <a:cubicBezTo>
                    <a:pt x="8324" y="4203"/>
                    <a:pt x="7456" y="5371"/>
                    <a:pt x="6589" y="6572"/>
                  </a:cubicBezTo>
                  <a:cubicBezTo>
                    <a:pt x="5855" y="7639"/>
                    <a:pt x="5088" y="8640"/>
                    <a:pt x="4221" y="9640"/>
                  </a:cubicBezTo>
                  <a:cubicBezTo>
                    <a:pt x="4213" y="9652"/>
                    <a:pt x="4204" y="9664"/>
                    <a:pt x="4196" y="9676"/>
                  </a:cubicBezTo>
                  <a:lnTo>
                    <a:pt x="4196" y="9676"/>
                  </a:lnTo>
                  <a:cubicBezTo>
                    <a:pt x="3993" y="9301"/>
                    <a:pt x="3794" y="8845"/>
                    <a:pt x="3620" y="8440"/>
                  </a:cubicBezTo>
                  <a:cubicBezTo>
                    <a:pt x="2953" y="7005"/>
                    <a:pt x="2353" y="5504"/>
                    <a:pt x="1852" y="4003"/>
                  </a:cubicBezTo>
                  <a:cubicBezTo>
                    <a:pt x="1619" y="3369"/>
                    <a:pt x="1452" y="2702"/>
                    <a:pt x="1252" y="2068"/>
                  </a:cubicBezTo>
                  <a:cubicBezTo>
                    <a:pt x="1191" y="1826"/>
                    <a:pt x="994" y="1227"/>
                    <a:pt x="1082" y="943"/>
                  </a:cubicBezTo>
                  <a:lnTo>
                    <a:pt x="1082" y="943"/>
                  </a:lnTo>
                  <a:cubicBezTo>
                    <a:pt x="1169" y="887"/>
                    <a:pt x="1329" y="871"/>
                    <a:pt x="1502" y="871"/>
                  </a:cubicBezTo>
                  <a:close/>
                  <a:moveTo>
                    <a:pt x="3982" y="9887"/>
                  </a:moveTo>
                  <a:lnTo>
                    <a:pt x="3982" y="9887"/>
                  </a:lnTo>
                  <a:cubicBezTo>
                    <a:pt x="3973" y="9894"/>
                    <a:pt x="3963" y="9901"/>
                    <a:pt x="3954" y="9907"/>
                  </a:cubicBezTo>
                  <a:cubicBezTo>
                    <a:pt x="3963" y="9900"/>
                    <a:pt x="3973" y="9893"/>
                    <a:pt x="3982" y="9887"/>
                  </a:cubicBezTo>
                  <a:close/>
                  <a:moveTo>
                    <a:pt x="1747" y="1"/>
                  </a:moveTo>
                  <a:cubicBezTo>
                    <a:pt x="1232" y="1"/>
                    <a:pt x="749" y="84"/>
                    <a:pt x="451" y="367"/>
                  </a:cubicBezTo>
                  <a:cubicBezTo>
                    <a:pt x="383" y="435"/>
                    <a:pt x="347" y="512"/>
                    <a:pt x="337" y="588"/>
                  </a:cubicBezTo>
                  <a:lnTo>
                    <a:pt x="337" y="588"/>
                  </a:lnTo>
                  <a:cubicBezTo>
                    <a:pt x="1" y="1388"/>
                    <a:pt x="600" y="2749"/>
                    <a:pt x="818" y="3436"/>
                  </a:cubicBezTo>
                  <a:cubicBezTo>
                    <a:pt x="1319" y="5037"/>
                    <a:pt x="1953" y="6638"/>
                    <a:pt x="2620" y="8173"/>
                  </a:cubicBezTo>
                  <a:cubicBezTo>
                    <a:pt x="2853" y="8673"/>
                    <a:pt x="3320" y="10508"/>
                    <a:pt x="3987" y="10674"/>
                  </a:cubicBezTo>
                  <a:cubicBezTo>
                    <a:pt x="4024" y="10684"/>
                    <a:pt x="4062" y="10688"/>
                    <a:pt x="4100" y="10688"/>
                  </a:cubicBezTo>
                  <a:cubicBezTo>
                    <a:pt x="4749" y="10688"/>
                    <a:pt x="5540" y="9414"/>
                    <a:pt x="5855" y="8973"/>
                  </a:cubicBezTo>
                  <a:cubicBezTo>
                    <a:pt x="6856" y="7672"/>
                    <a:pt x="7823" y="6305"/>
                    <a:pt x="8757" y="4937"/>
                  </a:cubicBezTo>
                  <a:cubicBezTo>
                    <a:pt x="9324" y="4170"/>
                    <a:pt x="10192" y="3202"/>
                    <a:pt x="10425" y="2268"/>
                  </a:cubicBezTo>
                  <a:cubicBezTo>
                    <a:pt x="10792" y="867"/>
                    <a:pt x="4321" y="267"/>
                    <a:pt x="3520" y="167"/>
                  </a:cubicBezTo>
                  <a:cubicBezTo>
                    <a:pt x="3077" y="130"/>
                    <a:pt x="2387" y="1"/>
                    <a:pt x="17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0"/>
            <p:cNvSpPr/>
            <p:nvPr/>
          </p:nvSpPr>
          <p:spPr>
            <a:xfrm>
              <a:off x="-4524600" y="3051600"/>
              <a:ext cx="33375" cy="32550"/>
            </a:xfrm>
            <a:custGeom>
              <a:rect b="b" l="l" r="r" t="t"/>
              <a:pathLst>
                <a:path extrusionOk="0" h="1302" w="1335">
                  <a:moveTo>
                    <a:pt x="634" y="1"/>
                  </a:moveTo>
                  <a:cubicBezTo>
                    <a:pt x="301" y="1"/>
                    <a:pt x="34" y="268"/>
                    <a:pt x="34" y="601"/>
                  </a:cubicBezTo>
                  <a:cubicBezTo>
                    <a:pt x="0" y="1002"/>
                    <a:pt x="334" y="1302"/>
                    <a:pt x="701" y="1302"/>
                  </a:cubicBezTo>
                  <a:cubicBezTo>
                    <a:pt x="1035" y="1302"/>
                    <a:pt x="1301" y="1035"/>
                    <a:pt x="1335" y="668"/>
                  </a:cubicBezTo>
                  <a:cubicBezTo>
                    <a:pt x="1335" y="501"/>
                    <a:pt x="1235" y="335"/>
                    <a:pt x="1101" y="234"/>
                  </a:cubicBezTo>
                  <a:cubicBezTo>
                    <a:pt x="1001" y="68"/>
                    <a:pt x="834" y="1"/>
                    <a:pt x="6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0"/>
            <p:cNvSpPr/>
            <p:nvPr/>
          </p:nvSpPr>
          <p:spPr>
            <a:xfrm>
              <a:off x="-4437050" y="3075800"/>
              <a:ext cx="39225" cy="30050"/>
            </a:xfrm>
            <a:custGeom>
              <a:rect b="b" l="l" r="r" t="t"/>
              <a:pathLst>
                <a:path extrusionOk="0" h="1202" w="1569">
                  <a:moveTo>
                    <a:pt x="768" y="0"/>
                  </a:moveTo>
                  <a:cubicBezTo>
                    <a:pt x="1" y="34"/>
                    <a:pt x="1" y="1168"/>
                    <a:pt x="768" y="1201"/>
                  </a:cubicBezTo>
                  <a:lnTo>
                    <a:pt x="835" y="1201"/>
                  </a:lnTo>
                  <a:cubicBezTo>
                    <a:pt x="1569" y="1168"/>
                    <a:pt x="1569" y="34"/>
                    <a:pt x="8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a:off x="-4337800" y="3090800"/>
              <a:ext cx="40875" cy="30875"/>
            </a:xfrm>
            <a:custGeom>
              <a:rect b="b" l="l" r="r" t="t"/>
              <a:pathLst>
                <a:path extrusionOk="0" h="1235" w="1635">
                  <a:moveTo>
                    <a:pt x="834" y="1"/>
                  </a:moveTo>
                  <a:cubicBezTo>
                    <a:pt x="0" y="1"/>
                    <a:pt x="0" y="1235"/>
                    <a:pt x="834" y="1235"/>
                  </a:cubicBezTo>
                  <a:cubicBezTo>
                    <a:pt x="1635" y="1235"/>
                    <a:pt x="1635" y="1"/>
                    <a:pt x="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0"/>
            <p:cNvSpPr/>
            <p:nvPr/>
          </p:nvSpPr>
          <p:spPr>
            <a:xfrm>
              <a:off x="-4487900" y="3145225"/>
              <a:ext cx="30875" cy="32950"/>
            </a:xfrm>
            <a:custGeom>
              <a:rect b="b" l="l" r="r" t="t"/>
              <a:pathLst>
                <a:path extrusionOk="0" h="1318" w="1235">
                  <a:moveTo>
                    <a:pt x="617" y="0"/>
                  </a:moveTo>
                  <a:cubicBezTo>
                    <a:pt x="309" y="0"/>
                    <a:pt x="0" y="209"/>
                    <a:pt x="0" y="626"/>
                  </a:cubicBezTo>
                  <a:lnTo>
                    <a:pt x="0" y="692"/>
                  </a:lnTo>
                  <a:cubicBezTo>
                    <a:pt x="0" y="1109"/>
                    <a:pt x="309" y="1318"/>
                    <a:pt x="617" y="1318"/>
                  </a:cubicBezTo>
                  <a:cubicBezTo>
                    <a:pt x="926" y="1318"/>
                    <a:pt x="1234" y="1109"/>
                    <a:pt x="1234" y="692"/>
                  </a:cubicBezTo>
                  <a:lnTo>
                    <a:pt x="1234" y="626"/>
                  </a:lnTo>
                  <a:cubicBezTo>
                    <a:pt x="1234" y="209"/>
                    <a:pt x="926" y="0"/>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0"/>
            <p:cNvSpPr/>
            <p:nvPr/>
          </p:nvSpPr>
          <p:spPr>
            <a:xfrm>
              <a:off x="-4396175" y="3161900"/>
              <a:ext cx="31725" cy="32975"/>
            </a:xfrm>
            <a:custGeom>
              <a:rect b="b" l="l" r="r" t="t"/>
              <a:pathLst>
                <a:path extrusionOk="0" h="1319" w="1269">
                  <a:moveTo>
                    <a:pt x="634" y="0"/>
                  </a:moveTo>
                  <a:cubicBezTo>
                    <a:pt x="317" y="0"/>
                    <a:pt x="0" y="209"/>
                    <a:pt x="0" y="626"/>
                  </a:cubicBezTo>
                  <a:lnTo>
                    <a:pt x="0" y="693"/>
                  </a:lnTo>
                  <a:cubicBezTo>
                    <a:pt x="0" y="1110"/>
                    <a:pt x="317" y="1318"/>
                    <a:pt x="634" y="1318"/>
                  </a:cubicBezTo>
                  <a:cubicBezTo>
                    <a:pt x="951" y="1318"/>
                    <a:pt x="1268" y="1110"/>
                    <a:pt x="1268" y="693"/>
                  </a:cubicBezTo>
                  <a:lnTo>
                    <a:pt x="1268" y="626"/>
                  </a:lnTo>
                  <a:cubicBezTo>
                    <a:pt x="1268" y="209"/>
                    <a:pt x="951" y="0"/>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0"/>
            <p:cNvSpPr/>
            <p:nvPr/>
          </p:nvSpPr>
          <p:spPr>
            <a:xfrm>
              <a:off x="-4450375" y="3216950"/>
              <a:ext cx="30875" cy="32950"/>
            </a:xfrm>
            <a:custGeom>
              <a:rect b="b" l="l" r="r" t="t"/>
              <a:pathLst>
                <a:path extrusionOk="0" h="1318" w="1235">
                  <a:moveTo>
                    <a:pt x="617" y="0"/>
                  </a:moveTo>
                  <a:cubicBezTo>
                    <a:pt x="309" y="0"/>
                    <a:pt x="0" y="209"/>
                    <a:pt x="0" y="625"/>
                  </a:cubicBezTo>
                  <a:lnTo>
                    <a:pt x="0" y="692"/>
                  </a:lnTo>
                  <a:cubicBezTo>
                    <a:pt x="0" y="1109"/>
                    <a:pt x="309" y="1318"/>
                    <a:pt x="617" y="1318"/>
                  </a:cubicBezTo>
                  <a:cubicBezTo>
                    <a:pt x="926" y="1318"/>
                    <a:pt x="1234" y="1109"/>
                    <a:pt x="1234" y="692"/>
                  </a:cubicBezTo>
                  <a:lnTo>
                    <a:pt x="1234" y="625"/>
                  </a:lnTo>
                  <a:cubicBezTo>
                    <a:pt x="1234" y="209"/>
                    <a:pt x="926" y="0"/>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0"/>
            <p:cNvSpPr/>
            <p:nvPr/>
          </p:nvSpPr>
          <p:spPr>
            <a:xfrm>
              <a:off x="-4796450" y="2938350"/>
              <a:ext cx="243925" cy="255250"/>
            </a:xfrm>
            <a:custGeom>
              <a:rect b="b" l="l" r="r" t="t"/>
              <a:pathLst>
                <a:path extrusionOk="0" h="10210" w="9757">
                  <a:moveTo>
                    <a:pt x="1109" y="0"/>
                  </a:moveTo>
                  <a:cubicBezTo>
                    <a:pt x="981" y="0"/>
                    <a:pt x="888" y="20"/>
                    <a:pt x="834" y="61"/>
                  </a:cubicBezTo>
                  <a:cubicBezTo>
                    <a:pt x="0" y="728"/>
                    <a:pt x="1668" y="9935"/>
                    <a:pt x="1935" y="10202"/>
                  </a:cubicBezTo>
                  <a:cubicBezTo>
                    <a:pt x="1940" y="10207"/>
                    <a:pt x="1949" y="10210"/>
                    <a:pt x="1960" y="10210"/>
                  </a:cubicBezTo>
                  <a:cubicBezTo>
                    <a:pt x="2493" y="10210"/>
                    <a:pt x="9311" y="4152"/>
                    <a:pt x="9540" y="3597"/>
                  </a:cubicBezTo>
                  <a:cubicBezTo>
                    <a:pt x="9757" y="3102"/>
                    <a:pt x="2724" y="0"/>
                    <a:pt x="1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0"/>
            <p:cNvSpPr/>
            <p:nvPr/>
          </p:nvSpPr>
          <p:spPr>
            <a:xfrm>
              <a:off x="-4798975" y="2926775"/>
              <a:ext cx="266900" cy="277050"/>
            </a:xfrm>
            <a:custGeom>
              <a:rect b="b" l="l" r="r" t="t"/>
              <a:pathLst>
                <a:path extrusionOk="0" h="11082" w="10676">
                  <a:moveTo>
                    <a:pt x="1316" y="851"/>
                  </a:moveTo>
                  <a:cubicBezTo>
                    <a:pt x="1588" y="851"/>
                    <a:pt x="2012" y="1005"/>
                    <a:pt x="2169" y="1058"/>
                  </a:cubicBezTo>
                  <a:cubicBezTo>
                    <a:pt x="2803" y="1225"/>
                    <a:pt x="3437" y="1425"/>
                    <a:pt x="4071" y="1692"/>
                  </a:cubicBezTo>
                  <a:cubicBezTo>
                    <a:pt x="5505" y="2225"/>
                    <a:pt x="6939" y="2826"/>
                    <a:pt x="8274" y="3560"/>
                  </a:cubicBezTo>
                  <a:cubicBezTo>
                    <a:pt x="8575" y="3669"/>
                    <a:pt x="8853" y="3846"/>
                    <a:pt x="9110" y="4053"/>
                  </a:cubicBezTo>
                  <a:lnTo>
                    <a:pt x="9110" y="4053"/>
                  </a:lnTo>
                  <a:cubicBezTo>
                    <a:pt x="9099" y="4066"/>
                    <a:pt x="9087" y="4079"/>
                    <a:pt x="9074" y="4093"/>
                  </a:cubicBezTo>
                  <a:cubicBezTo>
                    <a:pt x="8907" y="4260"/>
                    <a:pt x="8741" y="4427"/>
                    <a:pt x="8574" y="4627"/>
                  </a:cubicBezTo>
                  <a:cubicBezTo>
                    <a:pt x="7540" y="5628"/>
                    <a:pt x="6439" y="6628"/>
                    <a:pt x="5338" y="7596"/>
                  </a:cubicBezTo>
                  <a:cubicBezTo>
                    <a:pt x="4371" y="8463"/>
                    <a:pt x="3370" y="9264"/>
                    <a:pt x="2336" y="10031"/>
                  </a:cubicBezTo>
                  <a:cubicBezTo>
                    <a:pt x="2320" y="10047"/>
                    <a:pt x="2303" y="10062"/>
                    <a:pt x="2285" y="10077"/>
                  </a:cubicBezTo>
                  <a:lnTo>
                    <a:pt x="2285" y="10077"/>
                  </a:lnTo>
                  <a:cubicBezTo>
                    <a:pt x="2176" y="9658"/>
                    <a:pt x="2089" y="9198"/>
                    <a:pt x="2002" y="8763"/>
                  </a:cubicBezTo>
                  <a:cubicBezTo>
                    <a:pt x="1702" y="7196"/>
                    <a:pt x="1435" y="5628"/>
                    <a:pt x="1269" y="4027"/>
                  </a:cubicBezTo>
                  <a:cubicBezTo>
                    <a:pt x="1202" y="3359"/>
                    <a:pt x="1135" y="2692"/>
                    <a:pt x="1102" y="1992"/>
                  </a:cubicBezTo>
                  <a:cubicBezTo>
                    <a:pt x="1102" y="1771"/>
                    <a:pt x="1042" y="1104"/>
                    <a:pt x="1204" y="862"/>
                  </a:cubicBezTo>
                  <a:lnTo>
                    <a:pt x="1204" y="862"/>
                  </a:lnTo>
                  <a:cubicBezTo>
                    <a:pt x="1237" y="854"/>
                    <a:pt x="1275" y="851"/>
                    <a:pt x="1316" y="851"/>
                  </a:cubicBezTo>
                  <a:close/>
                  <a:moveTo>
                    <a:pt x="1354" y="1"/>
                  </a:moveTo>
                  <a:cubicBezTo>
                    <a:pt x="1109" y="1"/>
                    <a:pt x="885" y="45"/>
                    <a:pt x="701" y="157"/>
                  </a:cubicBezTo>
                  <a:cubicBezTo>
                    <a:pt x="614" y="217"/>
                    <a:pt x="560" y="292"/>
                    <a:pt x="532" y="372"/>
                  </a:cubicBezTo>
                  <a:lnTo>
                    <a:pt x="532" y="372"/>
                  </a:lnTo>
                  <a:cubicBezTo>
                    <a:pt x="0" y="1064"/>
                    <a:pt x="272" y="2504"/>
                    <a:pt x="335" y="3259"/>
                  </a:cubicBezTo>
                  <a:cubicBezTo>
                    <a:pt x="468" y="4927"/>
                    <a:pt x="768" y="6628"/>
                    <a:pt x="1035" y="8296"/>
                  </a:cubicBezTo>
                  <a:cubicBezTo>
                    <a:pt x="1135" y="8830"/>
                    <a:pt x="1202" y="10731"/>
                    <a:pt x="1802" y="11032"/>
                  </a:cubicBezTo>
                  <a:cubicBezTo>
                    <a:pt x="1871" y="11066"/>
                    <a:pt x="1947" y="11082"/>
                    <a:pt x="2027" y="11082"/>
                  </a:cubicBezTo>
                  <a:cubicBezTo>
                    <a:pt x="2647" y="11082"/>
                    <a:pt x="3553" y="10156"/>
                    <a:pt x="3937" y="9831"/>
                  </a:cubicBezTo>
                  <a:cubicBezTo>
                    <a:pt x="5271" y="8763"/>
                    <a:pt x="6539" y="7629"/>
                    <a:pt x="7773" y="6495"/>
                  </a:cubicBezTo>
                  <a:cubicBezTo>
                    <a:pt x="8474" y="5861"/>
                    <a:pt x="9541" y="5127"/>
                    <a:pt x="9975" y="4260"/>
                  </a:cubicBezTo>
                  <a:cubicBezTo>
                    <a:pt x="10675" y="2959"/>
                    <a:pt x="4538" y="958"/>
                    <a:pt x="3737" y="658"/>
                  </a:cubicBezTo>
                  <a:cubicBezTo>
                    <a:pt x="3128" y="455"/>
                    <a:pt x="2133" y="1"/>
                    <a:pt x="13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0"/>
            <p:cNvSpPr/>
            <p:nvPr/>
          </p:nvSpPr>
          <p:spPr>
            <a:xfrm>
              <a:off x="-4772204" y="3097237"/>
              <a:ext cx="93875" cy="44632"/>
            </a:xfrm>
            <a:custGeom>
              <a:rect b="b" l="l" r="r" t="t"/>
              <a:pathLst>
                <a:path extrusionOk="0" h="2523" w="6078">
                  <a:moveTo>
                    <a:pt x="613" y="0"/>
                  </a:moveTo>
                  <a:cubicBezTo>
                    <a:pt x="149" y="0"/>
                    <a:pt x="1" y="715"/>
                    <a:pt x="503" y="809"/>
                  </a:cubicBezTo>
                  <a:cubicBezTo>
                    <a:pt x="2138" y="1176"/>
                    <a:pt x="3739" y="1743"/>
                    <a:pt x="5240" y="2477"/>
                  </a:cubicBezTo>
                  <a:cubicBezTo>
                    <a:pt x="5303" y="2509"/>
                    <a:pt x="5365" y="2523"/>
                    <a:pt x="5424" y="2523"/>
                  </a:cubicBezTo>
                  <a:cubicBezTo>
                    <a:pt x="5807" y="2523"/>
                    <a:pt x="6078" y="1946"/>
                    <a:pt x="5674" y="1743"/>
                  </a:cubicBezTo>
                  <a:cubicBezTo>
                    <a:pt x="4072" y="1010"/>
                    <a:pt x="2405" y="409"/>
                    <a:pt x="703" y="9"/>
                  </a:cubicBezTo>
                  <a:cubicBezTo>
                    <a:pt x="672" y="3"/>
                    <a:pt x="642" y="0"/>
                    <a:pt x="6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0"/>
            <p:cNvSpPr/>
            <p:nvPr/>
          </p:nvSpPr>
          <p:spPr>
            <a:xfrm>
              <a:off x="-4781239" y="3052127"/>
              <a:ext cx="126124" cy="66550"/>
            </a:xfrm>
            <a:custGeom>
              <a:rect b="b" l="l" r="r" t="t"/>
              <a:pathLst>
                <a:path extrusionOk="0" h="3762" w="8166">
                  <a:moveTo>
                    <a:pt x="547" y="1"/>
                  </a:moveTo>
                  <a:cubicBezTo>
                    <a:pt x="123" y="1"/>
                    <a:pt x="1" y="673"/>
                    <a:pt x="454" y="824"/>
                  </a:cubicBezTo>
                  <a:cubicBezTo>
                    <a:pt x="1722" y="1191"/>
                    <a:pt x="2789" y="1858"/>
                    <a:pt x="3990" y="2359"/>
                  </a:cubicBezTo>
                  <a:cubicBezTo>
                    <a:pt x="5091" y="2826"/>
                    <a:pt x="6225" y="3259"/>
                    <a:pt x="7326" y="3726"/>
                  </a:cubicBezTo>
                  <a:cubicBezTo>
                    <a:pt x="7383" y="3751"/>
                    <a:pt x="7440" y="3762"/>
                    <a:pt x="7494" y="3762"/>
                  </a:cubicBezTo>
                  <a:cubicBezTo>
                    <a:pt x="7885" y="3762"/>
                    <a:pt x="8165" y="3197"/>
                    <a:pt x="7726" y="2992"/>
                  </a:cubicBezTo>
                  <a:cubicBezTo>
                    <a:pt x="6525" y="2492"/>
                    <a:pt x="5291" y="2025"/>
                    <a:pt x="4057" y="1491"/>
                  </a:cubicBezTo>
                  <a:cubicBezTo>
                    <a:pt x="2956" y="958"/>
                    <a:pt x="1822" y="457"/>
                    <a:pt x="688" y="24"/>
                  </a:cubicBezTo>
                  <a:cubicBezTo>
                    <a:pt x="638" y="8"/>
                    <a:pt x="591" y="1"/>
                    <a:pt x="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0"/>
            <p:cNvSpPr/>
            <p:nvPr/>
          </p:nvSpPr>
          <p:spPr>
            <a:xfrm>
              <a:off x="-4793966" y="3006434"/>
              <a:ext cx="159609" cy="86221"/>
            </a:xfrm>
            <a:custGeom>
              <a:rect b="b" l="l" r="r" t="t"/>
              <a:pathLst>
                <a:path extrusionOk="0" h="4874" w="10334">
                  <a:moveTo>
                    <a:pt x="612" y="0"/>
                  </a:moveTo>
                  <a:cubicBezTo>
                    <a:pt x="161" y="0"/>
                    <a:pt x="0" y="646"/>
                    <a:pt x="478" y="805"/>
                  </a:cubicBezTo>
                  <a:cubicBezTo>
                    <a:pt x="3713" y="1773"/>
                    <a:pt x="6582" y="3574"/>
                    <a:pt x="9684" y="4842"/>
                  </a:cubicBezTo>
                  <a:cubicBezTo>
                    <a:pt x="9739" y="4864"/>
                    <a:pt x="9790" y="4873"/>
                    <a:pt x="9838" y="4873"/>
                  </a:cubicBezTo>
                  <a:cubicBezTo>
                    <a:pt x="10221" y="4873"/>
                    <a:pt x="10334" y="4219"/>
                    <a:pt x="9918" y="4041"/>
                  </a:cubicBezTo>
                  <a:cubicBezTo>
                    <a:pt x="6816" y="2807"/>
                    <a:pt x="3914" y="972"/>
                    <a:pt x="678" y="5"/>
                  </a:cubicBezTo>
                  <a:cubicBezTo>
                    <a:pt x="655" y="2"/>
                    <a:pt x="633" y="0"/>
                    <a:pt x="6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0"/>
            <p:cNvSpPr/>
            <p:nvPr/>
          </p:nvSpPr>
          <p:spPr>
            <a:xfrm>
              <a:off x="-4780961" y="2965623"/>
              <a:ext cx="195904" cy="102319"/>
            </a:xfrm>
            <a:custGeom>
              <a:rect b="b" l="l" r="r" t="t"/>
              <a:pathLst>
                <a:path extrusionOk="0" h="5784" w="12684">
                  <a:moveTo>
                    <a:pt x="575" y="0"/>
                  </a:moveTo>
                  <a:cubicBezTo>
                    <a:pt x="146" y="0"/>
                    <a:pt x="0" y="624"/>
                    <a:pt x="436" y="811"/>
                  </a:cubicBezTo>
                  <a:cubicBezTo>
                    <a:pt x="4473" y="1878"/>
                    <a:pt x="8008" y="4146"/>
                    <a:pt x="11811" y="5748"/>
                  </a:cubicBezTo>
                  <a:cubicBezTo>
                    <a:pt x="11872" y="5772"/>
                    <a:pt x="11933" y="5783"/>
                    <a:pt x="11990" y="5783"/>
                  </a:cubicBezTo>
                  <a:cubicBezTo>
                    <a:pt x="12404" y="5783"/>
                    <a:pt x="12684" y="5219"/>
                    <a:pt x="12245" y="5014"/>
                  </a:cubicBezTo>
                  <a:cubicBezTo>
                    <a:pt x="8375" y="3346"/>
                    <a:pt x="4773" y="1078"/>
                    <a:pt x="670" y="10"/>
                  </a:cubicBezTo>
                  <a:cubicBezTo>
                    <a:pt x="637" y="4"/>
                    <a:pt x="605"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0"/>
            <p:cNvSpPr/>
            <p:nvPr/>
          </p:nvSpPr>
          <p:spPr>
            <a:xfrm>
              <a:off x="-3962100" y="3035300"/>
              <a:ext cx="250600" cy="245750"/>
            </a:xfrm>
            <a:custGeom>
              <a:rect b="b" l="l" r="r" t="t"/>
              <a:pathLst>
                <a:path extrusionOk="0" h="9830" w="10024">
                  <a:moveTo>
                    <a:pt x="8359" y="0"/>
                  </a:moveTo>
                  <a:cubicBezTo>
                    <a:pt x="5920" y="0"/>
                    <a:pt x="1" y="1193"/>
                    <a:pt x="83" y="1687"/>
                  </a:cubicBezTo>
                  <a:cubicBezTo>
                    <a:pt x="182" y="2247"/>
                    <a:pt x="5548" y="9830"/>
                    <a:pt x="6006" y="9830"/>
                  </a:cubicBezTo>
                  <a:cubicBezTo>
                    <a:pt x="6011" y="9830"/>
                    <a:pt x="6017" y="9829"/>
                    <a:pt x="6021" y="9826"/>
                  </a:cubicBezTo>
                  <a:cubicBezTo>
                    <a:pt x="6354" y="9593"/>
                    <a:pt x="10024" y="1020"/>
                    <a:pt x="9357" y="186"/>
                  </a:cubicBezTo>
                  <a:cubicBezTo>
                    <a:pt x="9250" y="56"/>
                    <a:pt x="8886" y="0"/>
                    <a:pt x="83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0"/>
            <p:cNvSpPr/>
            <p:nvPr/>
          </p:nvSpPr>
          <p:spPr>
            <a:xfrm>
              <a:off x="-3975875" y="3022650"/>
              <a:ext cx="268550" cy="267825"/>
            </a:xfrm>
            <a:custGeom>
              <a:rect b="b" l="l" r="r" t="t"/>
              <a:pathLst>
                <a:path extrusionOk="0" h="10713" w="10742">
                  <a:moveTo>
                    <a:pt x="1003" y="2365"/>
                  </a:moveTo>
                  <a:cubicBezTo>
                    <a:pt x="1001" y="2367"/>
                    <a:pt x="1000" y="2368"/>
                    <a:pt x="999" y="2368"/>
                  </a:cubicBezTo>
                  <a:cubicBezTo>
                    <a:pt x="999" y="2368"/>
                    <a:pt x="1000" y="2367"/>
                    <a:pt x="1003" y="2365"/>
                  </a:cubicBezTo>
                  <a:close/>
                  <a:moveTo>
                    <a:pt x="9138" y="882"/>
                  </a:moveTo>
                  <a:cubicBezTo>
                    <a:pt x="9309" y="882"/>
                    <a:pt x="9466" y="898"/>
                    <a:pt x="9557" y="951"/>
                  </a:cubicBezTo>
                  <a:lnTo>
                    <a:pt x="9557" y="951"/>
                  </a:lnTo>
                  <a:cubicBezTo>
                    <a:pt x="9881" y="1515"/>
                    <a:pt x="9038" y="3302"/>
                    <a:pt x="8873" y="3828"/>
                  </a:cubicBezTo>
                  <a:cubicBezTo>
                    <a:pt x="8340" y="5362"/>
                    <a:pt x="7739" y="6830"/>
                    <a:pt x="7106" y="8297"/>
                  </a:cubicBezTo>
                  <a:cubicBezTo>
                    <a:pt x="6909" y="8756"/>
                    <a:pt x="6712" y="9215"/>
                    <a:pt x="6453" y="9673"/>
                  </a:cubicBezTo>
                  <a:lnTo>
                    <a:pt x="6453" y="9673"/>
                  </a:lnTo>
                  <a:cubicBezTo>
                    <a:pt x="5573" y="8691"/>
                    <a:pt x="4790" y="7676"/>
                    <a:pt x="4070" y="6596"/>
                  </a:cubicBezTo>
                  <a:cubicBezTo>
                    <a:pt x="3236" y="5429"/>
                    <a:pt x="2402" y="4261"/>
                    <a:pt x="1635" y="3094"/>
                  </a:cubicBezTo>
                  <a:cubicBezTo>
                    <a:pt x="1450" y="2830"/>
                    <a:pt x="1286" y="2566"/>
                    <a:pt x="1143" y="2302"/>
                  </a:cubicBezTo>
                  <a:lnTo>
                    <a:pt x="1143" y="2302"/>
                  </a:lnTo>
                  <a:cubicBezTo>
                    <a:pt x="1151" y="2299"/>
                    <a:pt x="1159" y="2296"/>
                    <a:pt x="1168" y="2293"/>
                  </a:cubicBezTo>
                  <a:cubicBezTo>
                    <a:pt x="1401" y="2193"/>
                    <a:pt x="1635" y="2093"/>
                    <a:pt x="1868" y="2026"/>
                  </a:cubicBezTo>
                  <a:cubicBezTo>
                    <a:pt x="3303" y="1626"/>
                    <a:pt x="4771" y="1326"/>
                    <a:pt x="6272" y="1159"/>
                  </a:cubicBezTo>
                  <a:cubicBezTo>
                    <a:pt x="6972" y="1059"/>
                    <a:pt x="7673" y="959"/>
                    <a:pt x="8406" y="925"/>
                  </a:cubicBezTo>
                  <a:cubicBezTo>
                    <a:pt x="8540" y="925"/>
                    <a:pt x="8858" y="882"/>
                    <a:pt x="9138" y="882"/>
                  </a:cubicBezTo>
                  <a:close/>
                  <a:moveTo>
                    <a:pt x="8898" y="1"/>
                  </a:moveTo>
                  <a:cubicBezTo>
                    <a:pt x="8262" y="1"/>
                    <a:pt x="7579" y="137"/>
                    <a:pt x="7139" y="192"/>
                  </a:cubicBezTo>
                  <a:cubicBezTo>
                    <a:pt x="5504" y="392"/>
                    <a:pt x="3870" y="659"/>
                    <a:pt x="2269" y="1059"/>
                  </a:cubicBezTo>
                  <a:cubicBezTo>
                    <a:pt x="1802" y="1192"/>
                    <a:pt x="0" y="1459"/>
                    <a:pt x="234" y="2293"/>
                  </a:cubicBezTo>
                  <a:cubicBezTo>
                    <a:pt x="467" y="3227"/>
                    <a:pt x="1368" y="4161"/>
                    <a:pt x="1902" y="4962"/>
                  </a:cubicBezTo>
                  <a:cubicBezTo>
                    <a:pt x="2836" y="6329"/>
                    <a:pt x="3803" y="7697"/>
                    <a:pt x="4804" y="8998"/>
                  </a:cubicBezTo>
                  <a:cubicBezTo>
                    <a:pt x="5119" y="9408"/>
                    <a:pt x="5882" y="10713"/>
                    <a:pt x="6556" y="10713"/>
                  </a:cubicBezTo>
                  <a:cubicBezTo>
                    <a:pt x="6595" y="10713"/>
                    <a:pt x="6634" y="10708"/>
                    <a:pt x="6672" y="10699"/>
                  </a:cubicBezTo>
                  <a:cubicBezTo>
                    <a:pt x="7372" y="10532"/>
                    <a:pt x="7806" y="8731"/>
                    <a:pt x="8040" y="8197"/>
                  </a:cubicBezTo>
                  <a:cubicBezTo>
                    <a:pt x="8707" y="6663"/>
                    <a:pt x="9307" y="5062"/>
                    <a:pt x="9841" y="3461"/>
                  </a:cubicBezTo>
                  <a:cubicBezTo>
                    <a:pt x="10074" y="2727"/>
                    <a:pt x="10741" y="1226"/>
                    <a:pt x="10274" y="458"/>
                  </a:cubicBezTo>
                  <a:cubicBezTo>
                    <a:pt x="10237" y="404"/>
                    <a:pt x="10193" y="363"/>
                    <a:pt x="10146" y="335"/>
                  </a:cubicBezTo>
                  <a:lnTo>
                    <a:pt x="10146" y="335"/>
                  </a:lnTo>
                  <a:cubicBezTo>
                    <a:pt x="9843" y="80"/>
                    <a:pt x="9384" y="1"/>
                    <a:pt x="8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0"/>
            <p:cNvSpPr/>
            <p:nvPr/>
          </p:nvSpPr>
          <p:spPr>
            <a:xfrm>
              <a:off x="-3938350" y="3085800"/>
              <a:ext cx="37550" cy="30875"/>
            </a:xfrm>
            <a:custGeom>
              <a:rect b="b" l="l" r="r" t="t"/>
              <a:pathLst>
                <a:path extrusionOk="0" h="1235" w="1502">
                  <a:moveTo>
                    <a:pt x="768" y="1"/>
                  </a:moveTo>
                  <a:cubicBezTo>
                    <a:pt x="1" y="67"/>
                    <a:pt x="1" y="1168"/>
                    <a:pt x="768" y="1235"/>
                  </a:cubicBezTo>
                  <a:cubicBezTo>
                    <a:pt x="1502" y="1168"/>
                    <a:pt x="1502" y="67"/>
                    <a:pt x="7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0"/>
            <p:cNvSpPr/>
            <p:nvPr/>
          </p:nvSpPr>
          <p:spPr>
            <a:xfrm>
              <a:off x="-3859950" y="3074125"/>
              <a:ext cx="37550" cy="30050"/>
            </a:xfrm>
            <a:custGeom>
              <a:rect b="b" l="l" r="r" t="t"/>
              <a:pathLst>
                <a:path extrusionOk="0" h="1202" w="1502">
                  <a:moveTo>
                    <a:pt x="767" y="1"/>
                  </a:moveTo>
                  <a:cubicBezTo>
                    <a:pt x="0" y="34"/>
                    <a:pt x="0" y="1168"/>
                    <a:pt x="767" y="1201"/>
                  </a:cubicBezTo>
                  <a:cubicBezTo>
                    <a:pt x="1501" y="1168"/>
                    <a:pt x="1501" y="34"/>
                    <a:pt x="7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0"/>
            <p:cNvSpPr/>
            <p:nvPr/>
          </p:nvSpPr>
          <p:spPr>
            <a:xfrm>
              <a:off x="-3764050" y="3058275"/>
              <a:ext cx="37550" cy="30900"/>
            </a:xfrm>
            <a:custGeom>
              <a:rect b="b" l="l" r="r" t="t"/>
              <a:pathLst>
                <a:path extrusionOk="0" h="1236" w="1502">
                  <a:moveTo>
                    <a:pt x="734" y="1"/>
                  </a:moveTo>
                  <a:cubicBezTo>
                    <a:pt x="0" y="68"/>
                    <a:pt x="0" y="1168"/>
                    <a:pt x="734" y="1235"/>
                  </a:cubicBezTo>
                  <a:cubicBezTo>
                    <a:pt x="1501" y="1168"/>
                    <a:pt x="1501" y="68"/>
                    <a:pt x="7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0"/>
            <p:cNvSpPr/>
            <p:nvPr/>
          </p:nvSpPr>
          <p:spPr>
            <a:xfrm>
              <a:off x="-3887475" y="3157525"/>
              <a:ext cx="40050" cy="30875"/>
            </a:xfrm>
            <a:custGeom>
              <a:rect b="b" l="l" r="r" t="t"/>
              <a:pathLst>
                <a:path extrusionOk="0" h="1235" w="1602">
                  <a:moveTo>
                    <a:pt x="768" y="0"/>
                  </a:moveTo>
                  <a:cubicBezTo>
                    <a:pt x="0" y="67"/>
                    <a:pt x="0" y="1168"/>
                    <a:pt x="768" y="1235"/>
                  </a:cubicBezTo>
                  <a:lnTo>
                    <a:pt x="834" y="1235"/>
                  </a:lnTo>
                  <a:cubicBezTo>
                    <a:pt x="1601" y="1168"/>
                    <a:pt x="1601" y="67"/>
                    <a:pt x="8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0"/>
            <p:cNvSpPr/>
            <p:nvPr/>
          </p:nvSpPr>
          <p:spPr>
            <a:xfrm>
              <a:off x="-3799925" y="3141875"/>
              <a:ext cx="30900" cy="32975"/>
            </a:xfrm>
            <a:custGeom>
              <a:rect b="b" l="l" r="r" t="t"/>
              <a:pathLst>
                <a:path extrusionOk="0" h="1319" w="1236">
                  <a:moveTo>
                    <a:pt x="618" y="1"/>
                  </a:moveTo>
                  <a:cubicBezTo>
                    <a:pt x="309" y="1"/>
                    <a:pt x="1" y="209"/>
                    <a:pt x="1" y="626"/>
                  </a:cubicBezTo>
                  <a:lnTo>
                    <a:pt x="1" y="693"/>
                  </a:lnTo>
                  <a:cubicBezTo>
                    <a:pt x="1" y="1110"/>
                    <a:pt x="309" y="1318"/>
                    <a:pt x="618" y="1318"/>
                  </a:cubicBezTo>
                  <a:cubicBezTo>
                    <a:pt x="926" y="1318"/>
                    <a:pt x="1235" y="1110"/>
                    <a:pt x="1235" y="693"/>
                  </a:cubicBezTo>
                  <a:lnTo>
                    <a:pt x="1235" y="626"/>
                  </a:lnTo>
                  <a:cubicBezTo>
                    <a:pt x="1235" y="209"/>
                    <a:pt x="926" y="1"/>
                    <a:pt x="6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0"/>
            <p:cNvSpPr/>
            <p:nvPr/>
          </p:nvSpPr>
          <p:spPr>
            <a:xfrm>
              <a:off x="-3832450" y="3222575"/>
              <a:ext cx="37550" cy="30875"/>
            </a:xfrm>
            <a:custGeom>
              <a:rect b="b" l="l" r="r" t="t"/>
              <a:pathLst>
                <a:path extrusionOk="0" h="1235" w="1502">
                  <a:moveTo>
                    <a:pt x="768" y="0"/>
                  </a:moveTo>
                  <a:cubicBezTo>
                    <a:pt x="1" y="34"/>
                    <a:pt x="1" y="1168"/>
                    <a:pt x="768" y="1234"/>
                  </a:cubicBezTo>
                  <a:cubicBezTo>
                    <a:pt x="1502" y="1168"/>
                    <a:pt x="1502" y="34"/>
                    <a:pt x="7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0"/>
            <p:cNvSpPr/>
            <p:nvPr/>
          </p:nvSpPr>
          <p:spPr>
            <a:xfrm>
              <a:off x="-3691975" y="2938350"/>
              <a:ext cx="244000" cy="255250"/>
            </a:xfrm>
            <a:custGeom>
              <a:rect b="b" l="l" r="r" t="t"/>
              <a:pathLst>
                <a:path extrusionOk="0" h="10210" w="9760">
                  <a:moveTo>
                    <a:pt x="8644" y="0"/>
                  </a:moveTo>
                  <a:cubicBezTo>
                    <a:pt x="7007" y="0"/>
                    <a:pt x="1" y="3102"/>
                    <a:pt x="186" y="3597"/>
                  </a:cubicBezTo>
                  <a:cubicBezTo>
                    <a:pt x="415" y="4152"/>
                    <a:pt x="7233" y="10210"/>
                    <a:pt x="7766" y="10210"/>
                  </a:cubicBezTo>
                  <a:cubicBezTo>
                    <a:pt x="7777" y="10210"/>
                    <a:pt x="7786" y="10207"/>
                    <a:pt x="7791" y="10202"/>
                  </a:cubicBezTo>
                  <a:cubicBezTo>
                    <a:pt x="8092" y="9935"/>
                    <a:pt x="9760" y="728"/>
                    <a:pt x="8926" y="61"/>
                  </a:cubicBezTo>
                  <a:cubicBezTo>
                    <a:pt x="8869" y="20"/>
                    <a:pt x="8774" y="0"/>
                    <a:pt x="86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0"/>
            <p:cNvSpPr/>
            <p:nvPr/>
          </p:nvSpPr>
          <p:spPr>
            <a:xfrm>
              <a:off x="-3705675" y="2927600"/>
              <a:ext cx="260200" cy="276450"/>
            </a:xfrm>
            <a:custGeom>
              <a:rect b="b" l="l" r="r" t="t"/>
              <a:pathLst>
                <a:path extrusionOk="0" h="11058" w="10408">
                  <a:moveTo>
                    <a:pt x="9050" y="842"/>
                  </a:moveTo>
                  <a:cubicBezTo>
                    <a:pt x="9124" y="842"/>
                    <a:pt x="9187" y="854"/>
                    <a:pt x="9229" y="883"/>
                  </a:cubicBezTo>
                  <a:lnTo>
                    <a:pt x="9229" y="883"/>
                  </a:lnTo>
                  <a:cubicBezTo>
                    <a:pt x="9323" y="1123"/>
                    <a:pt x="9273" y="1624"/>
                    <a:pt x="9273" y="1825"/>
                  </a:cubicBezTo>
                  <a:cubicBezTo>
                    <a:pt x="9273" y="2493"/>
                    <a:pt x="9207" y="3160"/>
                    <a:pt x="9140" y="3827"/>
                  </a:cubicBezTo>
                  <a:cubicBezTo>
                    <a:pt x="8973" y="5428"/>
                    <a:pt x="8740" y="6996"/>
                    <a:pt x="8440" y="8564"/>
                  </a:cubicBezTo>
                  <a:cubicBezTo>
                    <a:pt x="8341" y="9090"/>
                    <a:pt x="8242" y="9584"/>
                    <a:pt x="8111" y="10045"/>
                  </a:cubicBezTo>
                  <a:lnTo>
                    <a:pt x="8111" y="10045"/>
                  </a:lnTo>
                  <a:cubicBezTo>
                    <a:pt x="7022" y="9283"/>
                    <a:pt x="6030" y="8456"/>
                    <a:pt x="5070" y="7563"/>
                  </a:cubicBezTo>
                  <a:cubicBezTo>
                    <a:pt x="4003" y="6629"/>
                    <a:pt x="2936" y="5695"/>
                    <a:pt x="1902" y="4694"/>
                  </a:cubicBezTo>
                  <a:cubicBezTo>
                    <a:pt x="1686" y="4478"/>
                    <a:pt x="1470" y="4263"/>
                    <a:pt x="1272" y="4047"/>
                  </a:cubicBezTo>
                  <a:lnTo>
                    <a:pt x="1272" y="4047"/>
                  </a:lnTo>
                  <a:cubicBezTo>
                    <a:pt x="1281" y="4041"/>
                    <a:pt x="1291" y="4034"/>
                    <a:pt x="1301" y="4027"/>
                  </a:cubicBezTo>
                  <a:cubicBezTo>
                    <a:pt x="1501" y="3860"/>
                    <a:pt x="1701" y="3760"/>
                    <a:pt x="1935" y="3627"/>
                  </a:cubicBezTo>
                  <a:cubicBezTo>
                    <a:pt x="3303" y="2893"/>
                    <a:pt x="4670" y="2259"/>
                    <a:pt x="6105" y="1759"/>
                  </a:cubicBezTo>
                  <a:cubicBezTo>
                    <a:pt x="6738" y="1492"/>
                    <a:pt x="7405" y="1258"/>
                    <a:pt x="8039" y="1092"/>
                  </a:cubicBezTo>
                  <a:cubicBezTo>
                    <a:pt x="8249" y="1039"/>
                    <a:pt x="8749" y="842"/>
                    <a:pt x="9050" y="842"/>
                  </a:cubicBezTo>
                  <a:close/>
                  <a:moveTo>
                    <a:pt x="8028" y="10358"/>
                  </a:moveTo>
                  <a:lnTo>
                    <a:pt x="8028" y="10358"/>
                  </a:lnTo>
                  <a:cubicBezTo>
                    <a:pt x="8018" y="10384"/>
                    <a:pt x="8010" y="10401"/>
                    <a:pt x="8007" y="10401"/>
                  </a:cubicBezTo>
                  <a:cubicBezTo>
                    <a:pt x="8006" y="10401"/>
                    <a:pt x="8006" y="10400"/>
                    <a:pt x="8006" y="10398"/>
                  </a:cubicBezTo>
                  <a:cubicBezTo>
                    <a:pt x="8013" y="10384"/>
                    <a:pt x="8021" y="10370"/>
                    <a:pt x="8028" y="10358"/>
                  </a:cubicBezTo>
                  <a:close/>
                  <a:moveTo>
                    <a:pt x="8999" y="1"/>
                  </a:moveTo>
                  <a:cubicBezTo>
                    <a:pt x="8199" y="1"/>
                    <a:pt x="7197" y="455"/>
                    <a:pt x="6638" y="658"/>
                  </a:cubicBezTo>
                  <a:cubicBezTo>
                    <a:pt x="5070" y="1192"/>
                    <a:pt x="3569" y="1859"/>
                    <a:pt x="2102" y="2593"/>
                  </a:cubicBezTo>
                  <a:cubicBezTo>
                    <a:pt x="1635" y="2826"/>
                    <a:pt x="0" y="3493"/>
                    <a:pt x="400" y="4260"/>
                  </a:cubicBezTo>
                  <a:cubicBezTo>
                    <a:pt x="834" y="5128"/>
                    <a:pt x="1902" y="5862"/>
                    <a:pt x="2602" y="6495"/>
                  </a:cubicBezTo>
                  <a:cubicBezTo>
                    <a:pt x="3870" y="7630"/>
                    <a:pt x="5104" y="8764"/>
                    <a:pt x="6438" y="9831"/>
                  </a:cubicBezTo>
                  <a:cubicBezTo>
                    <a:pt x="6789" y="10124"/>
                    <a:pt x="7654" y="11058"/>
                    <a:pt x="8311" y="11058"/>
                  </a:cubicBezTo>
                  <a:cubicBezTo>
                    <a:pt x="8403" y="11058"/>
                    <a:pt x="8491" y="11040"/>
                    <a:pt x="8573" y="10999"/>
                  </a:cubicBezTo>
                  <a:cubicBezTo>
                    <a:pt x="9207" y="10698"/>
                    <a:pt x="9240" y="8797"/>
                    <a:pt x="9340" y="8297"/>
                  </a:cubicBezTo>
                  <a:cubicBezTo>
                    <a:pt x="9640" y="6629"/>
                    <a:pt x="9874" y="4961"/>
                    <a:pt x="10041" y="3260"/>
                  </a:cubicBezTo>
                  <a:cubicBezTo>
                    <a:pt x="10107" y="2459"/>
                    <a:pt x="10408" y="858"/>
                    <a:pt x="9774" y="224"/>
                  </a:cubicBezTo>
                  <a:cubicBezTo>
                    <a:pt x="9707" y="157"/>
                    <a:pt x="9635" y="118"/>
                    <a:pt x="9562" y="102"/>
                  </a:cubicBezTo>
                  <a:lnTo>
                    <a:pt x="9562" y="102"/>
                  </a:lnTo>
                  <a:cubicBezTo>
                    <a:pt x="9395" y="31"/>
                    <a:pt x="9203" y="1"/>
                    <a:pt x="8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0"/>
            <p:cNvSpPr/>
            <p:nvPr/>
          </p:nvSpPr>
          <p:spPr>
            <a:xfrm>
              <a:off x="-3577059" y="3093779"/>
              <a:ext cx="116589" cy="60579"/>
            </a:xfrm>
            <a:custGeom>
              <a:rect b="b" l="l" r="r" t="t"/>
              <a:pathLst>
                <a:path extrusionOk="0" h="3751" w="7218">
                  <a:moveTo>
                    <a:pt x="6597" y="1"/>
                  </a:moveTo>
                  <a:cubicBezTo>
                    <a:pt x="6531" y="1"/>
                    <a:pt x="6462" y="18"/>
                    <a:pt x="6392" y="58"/>
                  </a:cubicBezTo>
                  <a:cubicBezTo>
                    <a:pt x="4424" y="1026"/>
                    <a:pt x="2589" y="2293"/>
                    <a:pt x="454" y="2927"/>
                  </a:cubicBezTo>
                  <a:cubicBezTo>
                    <a:pt x="1" y="3078"/>
                    <a:pt x="150" y="3750"/>
                    <a:pt x="555" y="3750"/>
                  </a:cubicBezTo>
                  <a:cubicBezTo>
                    <a:pt x="597" y="3750"/>
                    <a:pt x="641" y="3743"/>
                    <a:pt x="688" y="3728"/>
                  </a:cubicBezTo>
                  <a:cubicBezTo>
                    <a:pt x="2856" y="3060"/>
                    <a:pt x="4757" y="1759"/>
                    <a:pt x="6792" y="759"/>
                  </a:cubicBezTo>
                  <a:cubicBezTo>
                    <a:pt x="7217" y="560"/>
                    <a:pt x="6968" y="1"/>
                    <a:pt x="6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0"/>
            <p:cNvSpPr/>
            <p:nvPr/>
          </p:nvSpPr>
          <p:spPr>
            <a:xfrm>
              <a:off x="-3609833" y="3068631"/>
              <a:ext cx="134970" cy="66796"/>
            </a:xfrm>
            <a:custGeom>
              <a:rect b="b" l="l" r="r" t="t"/>
              <a:pathLst>
                <a:path extrusionOk="0" h="4136" w="8356">
                  <a:moveTo>
                    <a:pt x="7712" y="0"/>
                  </a:moveTo>
                  <a:cubicBezTo>
                    <a:pt x="7650" y="0"/>
                    <a:pt x="7585" y="15"/>
                    <a:pt x="7520" y="47"/>
                  </a:cubicBezTo>
                  <a:cubicBezTo>
                    <a:pt x="6186" y="681"/>
                    <a:pt x="4818" y="1248"/>
                    <a:pt x="3484" y="1882"/>
                  </a:cubicBezTo>
                  <a:cubicBezTo>
                    <a:pt x="2417" y="2382"/>
                    <a:pt x="1249" y="2716"/>
                    <a:pt x="348" y="3450"/>
                  </a:cubicBezTo>
                  <a:cubicBezTo>
                    <a:pt x="1" y="3717"/>
                    <a:pt x="318" y="4135"/>
                    <a:pt x="664" y="4135"/>
                  </a:cubicBezTo>
                  <a:cubicBezTo>
                    <a:pt x="749" y="4135"/>
                    <a:pt x="836" y="4110"/>
                    <a:pt x="916" y="4050"/>
                  </a:cubicBezTo>
                  <a:lnTo>
                    <a:pt x="916" y="4017"/>
                  </a:lnTo>
                  <a:cubicBezTo>
                    <a:pt x="1850" y="3316"/>
                    <a:pt x="3184" y="2916"/>
                    <a:pt x="4251" y="2416"/>
                  </a:cubicBezTo>
                  <a:cubicBezTo>
                    <a:pt x="5485" y="1849"/>
                    <a:pt x="6720" y="1315"/>
                    <a:pt x="7954" y="748"/>
                  </a:cubicBezTo>
                  <a:cubicBezTo>
                    <a:pt x="8356" y="547"/>
                    <a:pt x="8091" y="0"/>
                    <a:pt x="7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0"/>
            <p:cNvSpPr/>
            <p:nvPr/>
          </p:nvSpPr>
          <p:spPr>
            <a:xfrm>
              <a:off x="-3633883" y="3016299"/>
              <a:ext cx="173381" cy="77488"/>
            </a:xfrm>
            <a:custGeom>
              <a:rect b="b" l="l" r="r" t="t"/>
              <a:pathLst>
                <a:path extrusionOk="0" h="4798" w="10734">
                  <a:moveTo>
                    <a:pt x="10201" y="0"/>
                  </a:moveTo>
                  <a:cubicBezTo>
                    <a:pt x="10131" y="0"/>
                    <a:pt x="10054" y="26"/>
                    <a:pt x="9977" y="85"/>
                  </a:cubicBezTo>
                  <a:cubicBezTo>
                    <a:pt x="8509" y="1086"/>
                    <a:pt x="6808" y="1620"/>
                    <a:pt x="5173" y="2187"/>
                  </a:cubicBezTo>
                  <a:cubicBezTo>
                    <a:pt x="3605" y="2754"/>
                    <a:pt x="2171" y="3754"/>
                    <a:pt x="503" y="3988"/>
                  </a:cubicBezTo>
                  <a:cubicBezTo>
                    <a:pt x="1" y="4082"/>
                    <a:pt x="178" y="4797"/>
                    <a:pt x="646" y="4797"/>
                  </a:cubicBezTo>
                  <a:cubicBezTo>
                    <a:pt x="675" y="4797"/>
                    <a:pt x="705" y="4794"/>
                    <a:pt x="737" y="4789"/>
                  </a:cubicBezTo>
                  <a:cubicBezTo>
                    <a:pt x="2471" y="4522"/>
                    <a:pt x="4039" y="3454"/>
                    <a:pt x="5707" y="2887"/>
                  </a:cubicBezTo>
                  <a:cubicBezTo>
                    <a:pt x="7341" y="2320"/>
                    <a:pt x="8976" y="1786"/>
                    <a:pt x="10377" y="786"/>
                  </a:cubicBezTo>
                  <a:cubicBezTo>
                    <a:pt x="10733" y="539"/>
                    <a:pt x="10527" y="0"/>
                    <a:pt x="102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0"/>
            <p:cNvSpPr/>
            <p:nvPr/>
          </p:nvSpPr>
          <p:spPr>
            <a:xfrm>
              <a:off x="-3661859" y="2991829"/>
              <a:ext cx="173704" cy="73983"/>
            </a:xfrm>
            <a:custGeom>
              <a:rect b="b" l="l" r="r" t="t"/>
              <a:pathLst>
                <a:path extrusionOk="0" h="4581" w="10754">
                  <a:moveTo>
                    <a:pt x="10228" y="1"/>
                  </a:moveTo>
                  <a:cubicBezTo>
                    <a:pt x="10181" y="1"/>
                    <a:pt x="10129" y="10"/>
                    <a:pt x="10074" y="32"/>
                  </a:cubicBezTo>
                  <a:cubicBezTo>
                    <a:pt x="6872" y="1333"/>
                    <a:pt x="3603" y="2467"/>
                    <a:pt x="434" y="3835"/>
                  </a:cubicBezTo>
                  <a:cubicBezTo>
                    <a:pt x="1" y="4008"/>
                    <a:pt x="267" y="4581"/>
                    <a:pt x="649" y="4581"/>
                  </a:cubicBezTo>
                  <a:cubicBezTo>
                    <a:pt x="709" y="4581"/>
                    <a:pt x="771" y="4567"/>
                    <a:pt x="834" y="4536"/>
                  </a:cubicBezTo>
                  <a:cubicBezTo>
                    <a:pt x="3970" y="3201"/>
                    <a:pt x="7172" y="2134"/>
                    <a:pt x="10308" y="833"/>
                  </a:cubicBezTo>
                  <a:cubicBezTo>
                    <a:pt x="10753" y="655"/>
                    <a:pt x="10617" y="1"/>
                    <a:pt x="10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0"/>
            <p:cNvSpPr/>
            <p:nvPr/>
          </p:nvSpPr>
          <p:spPr>
            <a:xfrm>
              <a:off x="-3675928" y="2951208"/>
              <a:ext cx="224277" cy="92523"/>
            </a:xfrm>
            <a:custGeom>
              <a:rect b="b" l="l" r="r" t="t"/>
              <a:pathLst>
                <a:path extrusionOk="0" h="5729" w="13885">
                  <a:moveTo>
                    <a:pt x="13241" y="0"/>
                  </a:moveTo>
                  <a:cubicBezTo>
                    <a:pt x="13179" y="0"/>
                    <a:pt x="13114" y="14"/>
                    <a:pt x="13047" y="46"/>
                  </a:cubicBezTo>
                  <a:cubicBezTo>
                    <a:pt x="10978" y="1080"/>
                    <a:pt x="8777" y="1713"/>
                    <a:pt x="6575" y="2414"/>
                  </a:cubicBezTo>
                  <a:cubicBezTo>
                    <a:pt x="4374" y="3114"/>
                    <a:pt x="2472" y="4082"/>
                    <a:pt x="404" y="4982"/>
                  </a:cubicBezTo>
                  <a:cubicBezTo>
                    <a:pt x="0" y="5156"/>
                    <a:pt x="245" y="5728"/>
                    <a:pt x="643" y="5728"/>
                  </a:cubicBezTo>
                  <a:cubicBezTo>
                    <a:pt x="705" y="5728"/>
                    <a:pt x="770" y="5714"/>
                    <a:pt x="838" y="5683"/>
                  </a:cubicBezTo>
                  <a:cubicBezTo>
                    <a:pt x="3039" y="4749"/>
                    <a:pt x="5174" y="3748"/>
                    <a:pt x="7509" y="3014"/>
                  </a:cubicBezTo>
                  <a:cubicBezTo>
                    <a:pt x="9544" y="2414"/>
                    <a:pt x="11546" y="1647"/>
                    <a:pt x="13480" y="779"/>
                  </a:cubicBezTo>
                  <a:cubicBezTo>
                    <a:pt x="13884" y="577"/>
                    <a:pt x="13639" y="0"/>
                    <a:pt x="13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1" name="Google Shape;3211;p70"/>
          <p:cNvGrpSpPr/>
          <p:nvPr/>
        </p:nvGrpSpPr>
        <p:grpSpPr>
          <a:xfrm>
            <a:off x="5998052" y="1948389"/>
            <a:ext cx="503878" cy="623367"/>
            <a:chOff x="-1196400" y="2420800"/>
            <a:chExt cx="570450" cy="705725"/>
          </a:xfrm>
        </p:grpSpPr>
        <p:sp>
          <p:nvSpPr>
            <p:cNvPr id="3212" name="Google Shape;3212;p70"/>
            <p:cNvSpPr/>
            <p:nvPr/>
          </p:nvSpPr>
          <p:spPr>
            <a:xfrm>
              <a:off x="-1146350" y="2441650"/>
              <a:ext cx="520400" cy="684875"/>
            </a:xfrm>
            <a:custGeom>
              <a:rect b="b" l="l" r="r" t="t"/>
              <a:pathLst>
                <a:path extrusionOk="0" h="27395" w="20816">
                  <a:moveTo>
                    <a:pt x="10456" y="837"/>
                  </a:moveTo>
                  <a:cubicBezTo>
                    <a:pt x="14968" y="837"/>
                    <a:pt x="18999" y="3982"/>
                    <a:pt x="19514" y="8621"/>
                  </a:cubicBezTo>
                  <a:cubicBezTo>
                    <a:pt x="19681" y="10122"/>
                    <a:pt x="19214" y="11523"/>
                    <a:pt x="18647" y="12891"/>
                  </a:cubicBezTo>
                  <a:cubicBezTo>
                    <a:pt x="17913" y="14659"/>
                    <a:pt x="17079" y="16393"/>
                    <a:pt x="16112" y="18028"/>
                  </a:cubicBezTo>
                  <a:cubicBezTo>
                    <a:pt x="14544" y="20830"/>
                    <a:pt x="12876" y="23732"/>
                    <a:pt x="10841" y="26200"/>
                  </a:cubicBezTo>
                  <a:cubicBezTo>
                    <a:pt x="10758" y="26311"/>
                    <a:pt x="10652" y="26399"/>
                    <a:pt x="10560" y="26503"/>
                  </a:cubicBezTo>
                  <a:lnTo>
                    <a:pt x="10560" y="26503"/>
                  </a:lnTo>
                  <a:cubicBezTo>
                    <a:pt x="10294" y="26308"/>
                    <a:pt x="10072" y="26050"/>
                    <a:pt x="9874" y="25767"/>
                  </a:cubicBezTo>
                  <a:cubicBezTo>
                    <a:pt x="8773" y="24466"/>
                    <a:pt x="7739" y="23065"/>
                    <a:pt x="6805" y="21597"/>
                  </a:cubicBezTo>
                  <a:cubicBezTo>
                    <a:pt x="5571" y="19696"/>
                    <a:pt x="4470" y="17761"/>
                    <a:pt x="3503" y="15726"/>
                  </a:cubicBezTo>
                  <a:cubicBezTo>
                    <a:pt x="2569" y="13758"/>
                    <a:pt x="1701" y="11556"/>
                    <a:pt x="1601" y="9388"/>
                  </a:cubicBezTo>
                  <a:cubicBezTo>
                    <a:pt x="1368" y="4585"/>
                    <a:pt x="5504" y="1216"/>
                    <a:pt x="9974" y="849"/>
                  </a:cubicBezTo>
                  <a:cubicBezTo>
                    <a:pt x="10135" y="841"/>
                    <a:pt x="10296" y="837"/>
                    <a:pt x="10456" y="837"/>
                  </a:cubicBezTo>
                  <a:close/>
                  <a:moveTo>
                    <a:pt x="10538" y="0"/>
                  </a:moveTo>
                  <a:cubicBezTo>
                    <a:pt x="10354" y="0"/>
                    <a:pt x="10170" y="5"/>
                    <a:pt x="9986" y="14"/>
                  </a:cubicBezTo>
                  <a:lnTo>
                    <a:pt x="9986" y="14"/>
                  </a:lnTo>
                  <a:cubicBezTo>
                    <a:pt x="9982" y="14"/>
                    <a:pt x="9978" y="15"/>
                    <a:pt x="9974" y="15"/>
                  </a:cubicBezTo>
                  <a:cubicBezTo>
                    <a:pt x="9974" y="15"/>
                    <a:pt x="9974" y="15"/>
                    <a:pt x="9974" y="15"/>
                  </a:cubicBezTo>
                  <a:lnTo>
                    <a:pt x="9974" y="15"/>
                  </a:lnTo>
                  <a:cubicBezTo>
                    <a:pt x="9967" y="15"/>
                    <a:pt x="9960" y="16"/>
                    <a:pt x="9954" y="17"/>
                  </a:cubicBezTo>
                  <a:lnTo>
                    <a:pt x="9954" y="17"/>
                  </a:lnTo>
                  <a:cubicBezTo>
                    <a:pt x="5893" y="356"/>
                    <a:pt x="2367" y="2657"/>
                    <a:pt x="1134" y="6653"/>
                  </a:cubicBezTo>
                  <a:cubicBezTo>
                    <a:pt x="0" y="10356"/>
                    <a:pt x="1835" y="14358"/>
                    <a:pt x="3503" y="17594"/>
                  </a:cubicBezTo>
                  <a:cubicBezTo>
                    <a:pt x="5171" y="20863"/>
                    <a:pt x="7172" y="24065"/>
                    <a:pt x="9640" y="26734"/>
                  </a:cubicBezTo>
                  <a:cubicBezTo>
                    <a:pt x="9924" y="27064"/>
                    <a:pt x="10240" y="27394"/>
                    <a:pt x="10601" y="27394"/>
                  </a:cubicBezTo>
                  <a:cubicBezTo>
                    <a:pt x="10751" y="27394"/>
                    <a:pt x="10909" y="27338"/>
                    <a:pt x="11075" y="27201"/>
                  </a:cubicBezTo>
                  <a:cubicBezTo>
                    <a:pt x="11809" y="26567"/>
                    <a:pt x="12342" y="25600"/>
                    <a:pt x="12876" y="24799"/>
                  </a:cubicBezTo>
                  <a:cubicBezTo>
                    <a:pt x="14444" y="22564"/>
                    <a:pt x="15878" y="20229"/>
                    <a:pt x="17179" y="17828"/>
                  </a:cubicBezTo>
                  <a:cubicBezTo>
                    <a:pt x="18380" y="15626"/>
                    <a:pt x="19648" y="13291"/>
                    <a:pt x="20215" y="10823"/>
                  </a:cubicBezTo>
                  <a:cubicBezTo>
                    <a:pt x="20815" y="8354"/>
                    <a:pt x="19881" y="5686"/>
                    <a:pt x="18380" y="3751"/>
                  </a:cubicBezTo>
                  <a:cubicBezTo>
                    <a:pt x="16495" y="1269"/>
                    <a:pt x="13575" y="0"/>
                    <a:pt x="10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0"/>
            <p:cNvSpPr/>
            <p:nvPr/>
          </p:nvSpPr>
          <p:spPr>
            <a:xfrm>
              <a:off x="-988750" y="2564825"/>
              <a:ext cx="216025" cy="192575"/>
            </a:xfrm>
            <a:custGeom>
              <a:rect b="b" l="l" r="r" t="t"/>
              <a:pathLst>
                <a:path extrusionOk="0" h="7703" w="8641">
                  <a:moveTo>
                    <a:pt x="4422" y="820"/>
                  </a:moveTo>
                  <a:cubicBezTo>
                    <a:pt x="4640" y="820"/>
                    <a:pt x="4858" y="843"/>
                    <a:pt x="5071" y="892"/>
                  </a:cubicBezTo>
                  <a:cubicBezTo>
                    <a:pt x="7006" y="1326"/>
                    <a:pt x="7740" y="3561"/>
                    <a:pt x="6906" y="5195"/>
                  </a:cubicBezTo>
                  <a:cubicBezTo>
                    <a:pt x="6231" y="6315"/>
                    <a:pt x="5163" y="6823"/>
                    <a:pt x="4136" y="6823"/>
                  </a:cubicBezTo>
                  <a:cubicBezTo>
                    <a:pt x="2470" y="6823"/>
                    <a:pt x="910" y="5488"/>
                    <a:pt x="1302" y="3260"/>
                  </a:cubicBezTo>
                  <a:cubicBezTo>
                    <a:pt x="1562" y="1814"/>
                    <a:pt x="3001" y="820"/>
                    <a:pt x="4422" y="820"/>
                  </a:cubicBezTo>
                  <a:close/>
                  <a:moveTo>
                    <a:pt x="4361" y="0"/>
                  </a:moveTo>
                  <a:cubicBezTo>
                    <a:pt x="2768" y="0"/>
                    <a:pt x="1260" y="955"/>
                    <a:pt x="668" y="2526"/>
                  </a:cubicBezTo>
                  <a:cubicBezTo>
                    <a:pt x="1" y="4394"/>
                    <a:pt x="735" y="6763"/>
                    <a:pt x="2703" y="7463"/>
                  </a:cubicBezTo>
                  <a:cubicBezTo>
                    <a:pt x="3155" y="7625"/>
                    <a:pt x="3619" y="7702"/>
                    <a:pt x="4077" y="7702"/>
                  </a:cubicBezTo>
                  <a:cubicBezTo>
                    <a:pt x="5508" y="7702"/>
                    <a:pt x="6878" y="6945"/>
                    <a:pt x="7637" y="5633"/>
                  </a:cubicBezTo>
                  <a:lnTo>
                    <a:pt x="7637" y="5633"/>
                  </a:lnTo>
                  <a:cubicBezTo>
                    <a:pt x="7638" y="5632"/>
                    <a:pt x="7639" y="5630"/>
                    <a:pt x="7640" y="5629"/>
                  </a:cubicBezTo>
                  <a:lnTo>
                    <a:pt x="7640" y="5629"/>
                  </a:lnTo>
                  <a:cubicBezTo>
                    <a:pt x="7640" y="5629"/>
                    <a:pt x="7640" y="5629"/>
                    <a:pt x="7640" y="5629"/>
                  </a:cubicBezTo>
                  <a:cubicBezTo>
                    <a:pt x="8640" y="3627"/>
                    <a:pt x="7940" y="1159"/>
                    <a:pt x="5772" y="258"/>
                  </a:cubicBezTo>
                  <a:cubicBezTo>
                    <a:pt x="5308" y="83"/>
                    <a:pt x="4831" y="0"/>
                    <a:pt x="4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0"/>
            <p:cNvSpPr/>
            <p:nvPr/>
          </p:nvSpPr>
          <p:spPr>
            <a:xfrm>
              <a:off x="-1176375" y="2430650"/>
              <a:ext cx="487550" cy="665175"/>
            </a:xfrm>
            <a:custGeom>
              <a:rect b="b" l="l" r="r" t="t"/>
              <a:pathLst>
                <a:path extrusionOk="0" h="26607" w="19502">
                  <a:moveTo>
                    <a:pt x="9856" y="4885"/>
                  </a:moveTo>
                  <a:cubicBezTo>
                    <a:pt x="12122" y="4885"/>
                    <a:pt x="14211" y="7436"/>
                    <a:pt x="12810" y="9928"/>
                  </a:cubicBezTo>
                  <a:cubicBezTo>
                    <a:pt x="12063" y="11228"/>
                    <a:pt x="10809" y="11831"/>
                    <a:pt x="9608" y="11831"/>
                  </a:cubicBezTo>
                  <a:cubicBezTo>
                    <a:pt x="8343" y="11831"/>
                    <a:pt x="7135" y="11161"/>
                    <a:pt x="6638" y="9928"/>
                  </a:cubicBezTo>
                  <a:cubicBezTo>
                    <a:pt x="5671" y="7793"/>
                    <a:pt x="7005" y="5292"/>
                    <a:pt x="9374" y="4925"/>
                  </a:cubicBezTo>
                  <a:cubicBezTo>
                    <a:pt x="9535" y="4898"/>
                    <a:pt x="9696" y="4885"/>
                    <a:pt x="9856" y="4885"/>
                  </a:cubicBezTo>
                  <a:close/>
                  <a:moveTo>
                    <a:pt x="9872" y="1"/>
                  </a:moveTo>
                  <a:cubicBezTo>
                    <a:pt x="9654" y="1"/>
                    <a:pt x="9432" y="7"/>
                    <a:pt x="9207" y="21"/>
                  </a:cubicBezTo>
                  <a:cubicBezTo>
                    <a:pt x="2636" y="455"/>
                    <a:pt x="0" y="5792"/>
                    <a:pt x="434" y="9528"/>
                  </a:cubicBezTo>
                  <a:cubicBezTo>
                    <a:pt x="1268" y="16366"/>
                    <a:pt x="9107" y="26607"/>
                    <a:pt x="9807" y="26607"/>
                  </a:cubicBezTo>
                  <a:cubicBezTo>
                    <a:pt x="10475" y="26607"/>
                    <a:pt x="18814" y="13898"/>
                    <a:pt x="19147" y="9528"/>
                  </a:cubicBezTo>
                  <a:cubicBezTo>
                    <a:pt x="19502" y="5309"/>
                    <a:pt x="16000" y="1"/>
                    <a:pt x="98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0"/>
            <p:cNvSpPr/>
            <p:nvPr/>
          </p:nvSpPr>
          <p:spPr>
            <a:xfrm>
              <a:off x="-1196400" y="2420800"/>
              <a:ext cx="520400" cy="684725"/>
            </a:xfrm>
            <a:custGeom>
              <a:rect b="b" l="l" r="r" t="t"/>
              <a:pathLst>
                <a:path extrusionOk="0" h="27389" w="20816">
                  <a:moveTo>
                    <a:pt x="10490" y="837"/>
                  </a:moveTo>
                  <a:cubicBezTo>
                    <a:pt x="15002" y="837"/>
                    <a:pt x="19033" y="3982"/>
                    <a:pt x="19548" y="8621"/>
                  </a:cubicBezTo>
                  <a:cubicBezTo>
                    <a:pt x="19715" y="10122"/>
                    <a:pt x="19248" y="11523"/>
                    <a:pt x="18681" y="12891"/>
                  </a:cubicBezTo>
                  <a:cubicBezTo>
                    <a:pt x="17947" y="14659"/>
                    <a:pt x="17080" y="16360"/>
                    <a:pt x="16112" y="18028"/>
                  </a:cubicBezTo>
                  <a:cubicBezTo>
                    <a:pt x="14578" y="20830"/>
                    <a:pt x="12910" y="23732"/>
                    <a:pt x="10842" y="26200"/>
                  </a:cubicBezTo>
                  <a:cubicBezTo>
                    <a:pt x="10757" y="26313"/>
                    <a:pt x="10672" y="26403"/>
                    <a:pt x="10587" y="26488"/>
                  </a:cubicBezTo>
                  <a:lnTo>
                    <a:pt x="10587" y="26488"/>
                  </a:lnTo>
                  <a:cubicBezTo>
                    <a:pt x="10316" y="26282"/>
                    <a:pt x="10077" y="26048"/>
                    <a:pt x="9908" y="25767"/>
                  </a:cubicBezTo>
                  <a:cubicBezTo>
                    <a:pt x="8774" y="24432"/>
                    <a:pt x="7740" y="23031"/>
                    <a:pt x="6839" y="21564"/>
                  </a:cubicBezTo>
                  <a:cubicBezTo>
                    <a:pt x="5605" y="19696"/>
                    <a:pt x="4471" y="17728"/>
                    <a:pt x="3503" y="15693"/>
                  </a:cubicBezTo>
                  <a:cubicBezTo>
                    <a:pt x="2603" y="13725"/>
                    <a:pt x="1735" y="11556"/>
                    <a:pt x="1635" y="9355"/>
                  </a:cubicBezTo>
                  <a:cubicBezTo>
                    <a:pt x="1368" y="4585"/>
                    <a:pt x="5538" y="1182"/>
                    <a:pt x="10008" y="849"/>
                  </a:cubicBezTo>
                  <a:cubicBezTo>
                    <a:pt x="10169" y="841"/>
                    <a:pt x="10330" y="837"/>
                    <a:pt x="10490" y="837"/>
                  </a:cubicBezTo>
                  <a:close/>
                  <a:moveTo>
                    <a:pt x="10573" y="0"/>
                  </a:moveTo>
                  <a:cubicBezTo>
                    <a:pt x="10389" y="0"/>
                    <a:pt x="10204" y="5"/>
                    <a:pt x="10020" y="14"/>
                  </a:cubicBezTo>
                  <a:lnTo>
                    <a:pt x="10020" y="14"/>
                  </a:lnTo>
                  <a:cubicBezTo>
                    <a:pt x="10016" y="14"/>
                    <a:pt x="10012" y="15"/>
                    <a:pt x="10008" y="15"/>
                  </a:cubicBezTo>
                  <a:cubicBezTo>
                    <a:pt x="9982" y="15"/>
                    <a:pt x="9958" y="17"/>
                    <a:pt x="9935" y="20"/>
                  </a:cubicBezTo>
                  <a:lnTo>
                    <a:pt x="9935" y="20"/>
                  </a:lnTo>
                  <a:cubicBezTo>
                    <a:pt x="5864" y="343"/>
                    <a:pt x="2395" y="2674"/>
                    <a:pt x="1168" y="6653"/>
                  </a:cubicBezTo>
                  <a:cubicBezTo>
                    <a:pt x="1" y="10356"/>
                    <a:pt x="1869" y="14359"/>
                    <a:pt x="3537" y="17594"/>
                  </a:cubicBezTo>
                  <a:cubicBezTo>
                    <a:pt x="5205" y="20830"/>
                    <a:pt x="7206" y="24065"/>
                    <a:pt x="9641" y="26734"/>
                  </a:cubicBezTo>
                  <a:cubicBezTo>
                    <a:pt x="9951" y="27044"/>
                    <a:pt x="10261" y="27389"/>
                    <a:pt x="10620" y="27389"/>
                  </a:cubicBezTo>
                  <a:cubicBezTo>
                    <a:pt x="10763" y="27389"/>
                    <a:pt x="10914" y="27334"/>
                    <a:pt x="11075" y="27201"/>
                  </a:cubicBezTo>
                  <a:cubicBezTo>
                    <a:pt x="11809" y="26534"/>
                    <a:pt x="12376" y="25600"/>
                    <a:pt x="12910" y="24799"/>
                  </a:cubicBezTo>
                  <a:cubicBezTo>
                    <a:pt x="14444" y="22564"/>
                    <a:pt x="15879" y="20229"/>
                    <a:pt x="17180" y="17828"/>
                  </a:cubicBezTo>
                  <a:cubicBezTo>
                    <a:pt x="18414" y="15626"/>
                    <a:pt x="19682" y="13291"/>
                    <a:pt x="20249" y="10823"/>
                  </a:cubicBezTo>
                  <a:cubicBezTo>
                    <a:pt x="20816" y="8354"/>
                    <a:pt x="19882" y="5686"/>
                    <a:pt x="18414" y="3718"/>
                  </a:cubicBezTo>
                  <a:cubicBezTo>
                    <a:pt x="16529" y="1267"/>
                    <a:pt x="13609" y="0"/>
                    <a:pt x="10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0"/>
            <p:cNvSpPr/>
            <p:nvPr/>
          </p:nvSpPr>
          <p:spPr>
            <a:xfrm>
              <a:off x="-1037950" y="2543625"/>
              <a:ext cx="216025" cy="192800"/>
            </a:xfrm>
            <a:custGeom>
              <a:rect b="b" l="l" r="r" t="t"/>
              <a:pathLst>
                <a:path extrusionOk="0" h="7712" w="8641">
                  <a:moveTo>
                    <a:pt x="4390" y="834"/>
                  </a:moveTo>
                  <a:cubicBezTo>
                    <a:pt x="4607" y="834"/>
                    <a:pt x="4825" y="857"/>
                    <a:pt x="5038" y="906"/>
                  </a:cubicBezTo>
                  <a:cubicBezTo>
                    <a:pt x="6972" y="1340"/>
                    <a:pt x="7740" y="3575"/>
                    <a:pt x="6906" y="5209"/>
                  </a:cubicBezTo>
                  <a:cubicBezTo>
                    <a:pt x="6231" y="6329"/>
                    <a:pt x="5158" y="6837"/>
                    <a:pt x="4126" y="6837"/>
                  </a:cubicBezTo>
                  <a:cubicBezTo>
                    <a:pt x="2454" y="6837"/>
                    <a:pt x="889" y="5502"/>
                    <a:pt x="1302" y="3274"/>
                  </a:cubicBezTo>
                  <a:cubicBezTo>
                    <a:pt x="1562" y="1828"/>
                    <a:pt x="2975" y="834"/>
                    <a:pt x="4390" y="834"/>
                  </a:cubicBezTo>
                  <a:close/>
                  <a:moveTo>
                    <a:pt x="4345" y="1"/>
                  </a:moveTo>
                  <a:cubicBezTo>
                    <a:pt x="2756" y="1"/>
                    <a:pt x="1251" y="974"/>
                    <a:pt x="634" y="2541"/>
                  </a:cubicBezTo>
                  <a:cubicBezTo>
                    <a:pt x="1" y="4409"/>
                    <a:pt x="701" y="6777"/>
                    <a:pt x="2669" y="7477"/>
                  </a:cubicBezTo>
                  <a:cubicBezTo>
                    <a:pt x="3122" y="7636"/>
                    <a:pt x="3585" y="7712"/>
                    <a:pt x="4039" y="7712"/>
                  </a:cubicBezTo>
                  <a:cubicBezTo>
                    <a:pt x="5476" y="7712"/>
                    <a:pt x="6836" y="6958"/>
                    <a:pt x="7579" y="5690"/>
                  </a:cubicBezTo>
                  <a:lnTo>
                    <a:pt x="7579" y="5690"/>
                  </a:lnTo>
                  <a:cubicBezTo>
                    <a:pt x="7589" y="5676"/>
                    <a:pt x="7598" y="5660"/>
                    <a:pt x="7606" y="5643"/>
                  </a:cubicBezTo>
                  <a:lnTo>
                    <a:pt x="7606" y="5643"/>
                  </a:lnTo>
                  <a:cubicBezTo>
                    <a:pt x="7606" y="5643"/>
                    <a:pt x="7606" y="5643"/>
                    <a:pt x="7606" y="5643"/>
                  </a:cubicBezTo>
                  <a:cubicBezTo>
                    <a:pt x="8640" y="3641"/>
                    <a:pt x="7940" y="1140"/>
                    <a:pt x="5771" y="272"/>
                  </a:cubicBezTo>
                  <a:cubicBezTo>
                    <a:pt x="5303" y="88"/>
                    <a:pt x="4820" y="1"/>
                    <a:pt x="4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0" name="Shape 3220"/>
        <p:cNvGrpSpPr/>
        <p:nvPr/>
      </p:nvGrpSpPr>
      <p:grpSpPr>
        <a:xfrm>
          <a:off x="0" y="0"/>
          <a:ext cx="0" cy="0"/>
          <a:chOff x="0" y="0"/>
          <a:chExt cx="0" cy="0"/>
        </a:xfrm>
      </p:grpSpPr>
      <p:sp>
        <p:nvSpPr>
          <p:cNvPr id="3221" name="Google Shape;3221;p71"/>
          <p:cNvSpPr txBox="1"/>
          <p:nvPr>
            <p:ph idx="1" type="body"/>
          </p:nvPr>
        </p:nvSpPr>
        <p:spPr>
          <a:xfrm>
            <a:off x="713225" y="1152475"/>
            <a:ext cx="77178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Did you like the resources on this template? Get them at our other </a:t>
            </a:r>
            <a:r>
              <a:rPr b="1" lang="en" sz="1500"/>
              <a:t>websites</a:t>
            </a:r>
            <a:r>
              <a:rPr lang="en" sz="1500"/>
              <a:t>.</a:t>
            </a:r>
            <a:endParaRPr sz="1500"/>
          </a:p>
          <a:p>
            <a:pPr indent="457200" lvl="0" marL="0" rtl="0" algn="l">
              <a:lnSpc>
                <a:spcPct val="100000"/>
              </a:lnSpc>
              <a:spcBef>
                <a:spcPts val="1000"/>
              </a:spcBef>
              <a:spcAft>
                <a:spcPts val="0"/>
              </a:spcAft>
              <a:buNone/>
            </a:pPr>
            <a:r>
              <a:rPr b="1" lang="en" sz="2800">
                <a:solidFill>
                  <a:schemeClr val="dk1"/>
                </a:solidFill>
                <a:latin typeface="Yusei Magic"/>
                <a:ea typeface="Yusei Magic"/>
                <a:cs typeface="Yusei Magic"/>
                <a:sym typeface="Yusei Magic"/>
              </a:rPr>
              <a:t>Vectors</a:t>
            </a:r>
            <a:endParaRPr b="1" sz="2800">
              <a:solidFill>
                <a:schemeClr val="dk1"/>
              </a:solidFill>
              <a:latin typeface="Yusei Magic"/>
              <a:ea typeface="Yusei Magic"/>
              <a:cs typeface="Yusei Magic"/>
              <a:sym typeface="Yusei Magic"/>
            </a:endParaRPr>
          </a:p>
          <a:p>
            <a:pPr indent="-323850" lvl="0" marL="457200" rtl="0" algn="l">
              <a:lnSpc>
                <a:spcPct val="115000"/>
              </a:lnSpc>
              <a:spcBef>
                <a:spcPts val="0"/>
              </a:spcBef>
              <a:spcAft>
                <a:spcPts val="0"/>
              </a:spcAft>
              <a:buClr>
                <a:schemeClr val="dk1"/>
              </a:buClr>
              <a:buSzPts val="1500"/>
              <a:buFont typeface="Assistant Medium"/>
              <a:buChar char="●"/>
            </a:pPr>
            <a:r>
              <a:rPr lang="en" sz="1500">
                <a:solidFill>
                  <a:schemeClr val="hlink"/>
                </a:solidFill>
                <a:uFill>
                  <a:noFill/>
                </a:uFill>
                <a:hlinkClick r:id="rId3"/>
              </a:rPr>
              <a:t>Cute doodle back to school lesson plan</a:t>
            </a:r>
            <a:endParaRPr sz="1500">
              <a:solidFill>
                <a:srgbClr val="353059"/>
              </a:solidFill>
            </a:endParaRPr>
          </a:p>
          <a:p>
            <a:pPr indent="-323850" lvl="0" marL="457200" rtl="0" algn="l">
              <a:lnSpc>
                <a:spcPct val="115000"/>
              </a:lnSpc>
              <a:spcBef>
                <a:spcPts val="0"/>
              </a:spcBef>
              <a:spcAft>
                <a:spcPts val="0"/>
              </a:spcAft>
              <a:buClr>
                <a:schemeClr val="dk1"/>
              </a:buClr>
              <a:buSzPts val="1500"/>
              <a:buFont typeface="Assistant Medium"/>
              <a:buChar char="●"/>
            </a:pPr>
            <a:r>
              <a:rPr lang="en" sz="1500">
                <a:solidFill>
                  <a:schemeClr val="hlink"/>
                </a:solidFill>
                <a:uFill>
                  <a:noFill/>
                </a:uFill>
                <a:hlinkClick r:id="rId4"/>
              </a:rPr>
              <a:t>Free vector hand drawn back to school pattern</a:t>
            </a:r>
            <a:endParaRPr sz="1500">
              <a:solidFill>
                <a:srgbClr val="353059"/>
              </a:solidFill>
            </a:endParaRPr>
          </a:p>
          <a:p>
            <a:pPr indent="-323850" lvl="0" marL="457200" rtl="0" algn="l">
              <a:lnSpc>
                <a:spcPct val="115000"/>
              </a:lnSpc>
              <a:spcBef>
                <a:spcPts val="0"/>
              </a:spcBef>
              <a:spcAft>
                <a:spcPts val="0"/>
              </a:spcAft>
              <a:buClr>
                <a:schemeClr val="dk1"/>
              </a:buClr>
              <a:buSzPts val="1500"/>
              <a:buFont typeface="Assistant Medium"/>
              <a:buChar char="●"/>
            </a:pPr>
            <a:r>
              <a:rPr lang="en" sz="1500">
                <a:solidFill>
                  <a:schemeClr val="hlink"/>
                </a:solidFill>
                <a:uFill>
                  <a:noFill/>
                </a:uFill>
                <a:hlinkClick r:id="rId5"/>
              </a:rPr>
              <a:t>Free vector hand drawn back to school patterns collection</a:t>
            </a:r>
            <a:endParaRPr sz="1500">
              <a:solidFill>
                <a:srgbClr val="353059"/>
              </a:solidFill>
            </a:endParaRPr>
          </a:p>
          <a:p>
            <a:pPr indent="457200" lvl="0" marL="0" rtl="0" algn="l">
              <a:lnSpc>
                <a:spcPct val="100000"/>
              </a:lnSpc>
              <a:spcBef>
                <a:spcPts val="1000"/>
              </a:spcBef>
              <a:spcAft>
                <a:spcPts val="0"/>
              </a:spcAft>
              <a:buNone/>
            </a:pPr>
            <a:r>
              <a:rPr b="1" lang="en" sz="2800">
                <a:solidFill>
                  <a:schemeClr val="dk1"/>
                </a:solidFill>
                <a:latin typeface="Yusei Magic"/>
                <a:ea typeface="Yusei Magic"/>
                <a:cs typeface="Yusei Magic"/>
                <a:sym typeface="Yusei Magic"/>
              </a:rPr>
              <a:t>Photos</a:t>
            </a:r>
            <a:endParaRPr b="1" sz="2800">
              <a:solidFill>
                <a:schemeClr val="dk1"/>
              </a:solidFill>
              <a:latin typeface="Yusei Magic"/>
              <a:ea typeface="Yusei Magic"/>
              <a:cs typeface="Yusei Magic"/>
              <a:sym typeface="Yusei Magic"/>
            </a:endParaRPr>
          </a:p>
          <a:p>
            <a:pPr indent="-323850" lvl="0" marL="457200" rtl="0" algn="l">
              <a:lnSpc>
                <a:spcPct val="115000"/>
              </a:lnSpc>
              <a:spcBef>
                <a:spcPts val="0"/>
              </a:spcBef>
              <a:spcAft>
                <a:spcPts val="0"/>
              </a:spcAft>
              <a:buClr>
                <a:schemeClr val="dk1"/>
              </a:buClr>
              <a:buSzPts val="1500"/>
              <a:buChar char="●"/>
            </a:pPr>
            <a:r>
              <a:rPr lang="en" sz="1500">
                <a:solidFill>
                  <a:schemeClr val="hlink"/>
                </a:solidFill>
                <a:uFill>
                  <a:noFill/>
                </a:uFill>
                <a:hlinkClick r:id="rId6"/>
              </a:rPr>
              <a:t>Photo front view kid holding letters</a:t>
            </a:r>
            <a:endParaRPr sz="1500"/>
          </a:p>
          <a:p>
            <a:pPr indent="-323850" lvl="0" marL="457200" rtl="0" algn="l">
              <a:lnSpc>
                <a:spcPct val="115000"/>
              </a:lnSpc>
              <a:spcBef>
                <a:spcPts val="0"/>
              </a:spcBef>
              <a:spcAft>
                <a:spcPts val="0"/>
              </a:spcAft>
              <a:buClr>
                <a:schemeClr val="dk1"/>
              </a:buClr>
              <a:buSzPts val="1500"/>
              <a:buChar char="●"/>
            </a:pPr>
            <a:r>
              <a:rPr lang="en" sz="1500">
                <a:solidFill>
                  <a:schemeClr val="hlink"/>
                </a:solidFill>
                <a:uFill>
                  <a:noFill/>
                </a:uFill>
                <a:hlinkClick r:id="rId7"/>
              </a:rPr>
              <a:t>Photo group of kids reading together</a:t>
            </a:r>
            <a:endParaRPr sz="1500"/>
          </a:p>
          <a:p>
            <a:pPr indent="-323850" lvl="0" marL="457200" rtl="0" algn="l">
              <a:lnSpc>
                <a:spcPct val="115000"/>
              </a:lnSpc>
              <a:spcBef>
                <a:spcPts val="0"/>
              </a:spcBef>
              <a:spcAft>
                <a:spcPts val="0"/>
              </a:spcAft>
              <a:buClr>
                <a:schemeClr val="dk1"/>
              </a:buClr>
              <a:buSzPts val="1500"/>
              <a:buChar char="●"/>
            </a:pPr>
            <a:r>
              <a:rPr lang="en" sz="1500">
                <a:solidFill>
                  <a:schemeClr val="hlink"/>
                </a:solidFill>
                <a:uFill>
                  <a:noFill/>
                </a:uFill>
                <a:hlinkClick r:id="rId8"/>
              </a:rPr>
              <a:t>Photo portrait of female teacher at school</a:t>
            </a:r>
            <a:endParaRPr sz="1500"/>
          </a:p>
          <a:p>
            <a:pPr indent="-323850" lvl="0" marL="457200" rtl="0" algn="l">
              <a:lnSpc>
                <a:spcPct val="115000"/>
              </a:lnSpc>
              <a:spcBef>
                <a:spcPts val="0"/>
              </a:spcBef>
              <a:spcAft>
                <a:spcPts val="0"/>
              </a:spcAft>
              <a:buClr>
                <a:schemeClr val="dk1"/>
              </a:buClr>
              <a:buSzPts val="1500"/>
              <a:buChar char="●"/>
            </a:pPr>
            <a:r>
              <a:rPr lang="en" sz="1500">
                <a:solidFill>
                  <a:schemeClr val="hlink"/>
                </a:solidFill>
                <a:uFill>
                  <a:noFill/>
                </a:uFill>
                <a:hlinkClick r:id="rId9"/>
              </a:rPr>
              <a:t>Photo man teaching kids an english lesson online</a:t>
            </a:r>
            <a:endParaRPr sz="1500"/>
          </a:p>
          <a:p>
            <a:pPr indent="0" lvl="0" marL="0" rtl="0" algn="l">
              <a:lnSpc>
                <a:spcPct val="115000"/>
              </a:lnSpc>
              <a:spcBef>
                <a:spcPts val="1600"/>
              </a:spcBef>
              <a:spcAft>
                <a:spcPts val="0"/>
              </a:spcAft>
              <a:buNone/>
            </a:pPr>
            <a:r>
              <a:t/>
            </a:r>
            <a:endParaRPr sz="1500"/>
          </a:p>
          <a:p>
            <a:pPr indent="0" lvl="0" marL="0" rtl="0" algn="l">
              <a:lnSpc>
                <a:spcPct val="100000"/>
              </a:lnSpc>
              <a:spcBef>
                <a:spcPts val="0"/>
              </a:spcBef>
              <a:spcAft>
                <a:spcPts val="1000"/>
              </a:spcAft>
              <a:buNone/>
            </a:pPr>
            <a:r>
              <a:t/>
            </a:r>
            <a:endParaRPr sz="1500"/>
          </a:p>
        </p:txBody>
      </p:sp>
      <p:sp>
        <p:nvSpPr>
          <p:cNvPr id="3222" name="Google Shape;3222;p71"/>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grpSp>
        <p:nvGrpSpPr>
          <p:cNvPr id="3223" name="Google Shape;3223;p71"/>
          <p:cNvGrpSpPr/>
          <p:nvPr/>
        </p:nvGrpSpPr>
        <p:grpSpPr>
          <a:xfrm>
            <a:off x="6208106" y="3599699"/>
            <a:ext cx="521258" cy="591914"/>
            <a:chOff x="-692250" y="883225"/>
            <a:chExt cx="256550" cy="291325"/>
          </a:xfrm>
        </p:grpSpPr>
        <p:sp>
          <p:nvSpPr>
            <p:cNvPr id="3224" name="Google Shape;3224;p71"/>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1"/>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1"/>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1"/>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1"/>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1"/>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0" name="Google Shape;3230;p71"/>
          <p:cNvGrpSpPr/>
          <p:nvPr/>
        </p:nvGrpSpPr>
        <p:grpSpPr>
          <a:xfrm>
            <a:off x="6862244" y="1590173"/>
            <a:ext cx="630518" cy="410424"/>
            <a:chOff x="-631325" y="2153650"/>
            <a:chExt cx="310325" cy="202000"/>
          </a:xfrm>
        </p:grpSpPr>
        <p:sp>
          <p:nvSpPr>
            <p:cNvPr id="3231" name="Google Shape;3231;p71"/>
            <p:cNvSpPr/>
            <p:nvPr/>
          </p:nvSpPr>
          <p:spPr>
            <a:xfrm>
              <a:off x="-631325" y="2164600"/>
              <a:ext cx="103300" cy="87425"/>
            </a:xfrm>
            <a:custGeom>
              <a:rect b="b" l="l" r="r" t="t"/>
              <a:pathLst>
                <a:path extrusionOk="0" h="3497" w="4132">
                  <a:moveTo>
                    <a:pt x="1999" y="1009"/>
                  </a:moveTo>
                  <a:cubicBezTo>
                    <a:pt x="2380" y="1542"/>
                    <a:pt x="2780" y="2075"/>
                    <a:pt x="3180" y="2608"/>
                  </a:cubicBezTo>
                  <a:lnTo>
                    <a:pt x="2132" y="2685"/>
                  </a:lnTo>
                  <a:cubicBezTo>
                    <a:pt x="2056" y="2685"/>
                    <a:pt x="1314" y="2799"/>
                    <a:pt x="933" y="2837"/>
                  </a:cubicBezTo>
                  <a:cubicBezTo>
                    <a:pt x="1104" y="2494"/>
                    <a:pt x="1295" y="2152"/>
                    <a:pt x="1504" y="1828"/>
                  </a:cubicBezTo>
                  <a:cubicBezTo>
                    <a:pt x="1657" y="1542"/>
                    <a:pt x="1828" y="1276"/>
                    <a:pt x="1999" y="1009"/>
                  </a:cubicBezTo>
                  <a:close/>
                  <a:moveTo>
                    <a:pt x="2056" y="0"/>
                  </a:moveTo>
                  <a:cubicBezTo>
                    <a:pt x="1618" y="0"/>
                    <a:pt x="1428" y="610"/>
                    <a:pt x="1257" y="895"/>
                  </a:cubicBezTo>
                  <a:cubicBezTo>
                    <a:pt x="1181" y="1028"/>
                    <a:pt x="1104" y="1181"/>
                    <a:pt x="1028" y="1314"/>
                  </a:cubicBezTo>
                  <a:cubicBezTo>
                    <a:pt x="895" y="1561"/>
                    <a:pt x="762" y="1790"/>
                    <a:pt x="629" y="2037"/>
                  </a:cubicBezTo>
                  <a:cubicBezTo>
                    <a:pt x="457" y="2342"/>
                    <a:pt x="0" y="2913"/>
                    <a:pt x="248" y="3294"/>
                  </a:cubicBezTo>
                  <a:cubicBezTo>
                    <a:pt x="347" y="3451"/>
                    <a:pt x="536" y="3497"/>
                    <a:pt x="746" y="3497"/>
                  </a:cubicBezTo>
                  <a:cubicBezTo>
                    <a:pt x="1020" y="3497"/>
                    <a:pt x="1329" y="3419"/>
                    <a:pt x="1523" y="3408"/>
                  </a:cubicBezTo>
                  <a:cubicBezTo>
                    <a:pt x="2266" y="3351"/>
                    <a:pt x="2989" y="3294"/>
                    <a:pt x="3732" y="3256"/>
                  </a:cubicBezTo>
                  <a:cubicBezTo>
                    <a:pt x="3979" y="3256"/>
                    <a:pt x="4131" y="2989"/>
                    <a:pt x="4036" y="2761"/>
                  </a:cubicBezTo>
                  <a:cubicBezTo>
                    <a:pt x="4036" y="2685"/>
                    <a:pt x="3998" y="2608"/>
                    <a:pt x="3960" y="2551"/>
                  </a:cubicBezTo>
                  <a:cubicBezTo>
                    <a:pt x="3922" y="2532"/>
                    <a:pt x="3903" y="2494"/>
                    <a:pt x="3884" y="2456"/>
                  </a:cubicBezTo>
                  <a:cubicBezTo>
                    <a:pt x="3598" y="1923"/>
                    <a:pt x="3294" y="1390"/>
                    <a:pt x="2951" y="895"/>
                  </a:cubicBezTo>
                  <a:cubicBezTo>
                    <a:pt x="2780" y="629"/>
                    <a:pt x="2475" y="0"/>
                    <a:pt x="2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1"/>
            <p:cNvSpPr/>
            <p:nvPr/>
          </p:nvSpPr>
          <p:spPr>
            <a:xfrm>
              <a:off x="-505675" y="2153650"/>
              <a:ext cx="103300" cy="87300"/>
            </a:xfrm>
            <a:custGeom>
              <a:rect b="b" l="l" r="r" t="t"/>
              <a:pathLst>
                <a:path extrusionOk="0" h="3492" w="4132">
                  <a:moveTo>
                    <a:pt x="1999" y="990"/>
                  </a:moveTo>
                  <a:cubicBezTo>
                    <a:pt x="2380" y="1543"/>
                    <a:pt x="2780" y="2076"/>
                    <a:pt x="3180" y="2609"/>
                  </a:cubicBezTo>
                  <a:lnTo>
                    <a:pt x="2132" y="2685"/>
                  </a:lnTo>
                  <a:cubicBezTo>
                    <a:pt x="2056" y="2685"/>
                    <a:pt x="1314" y="2780"/>
                    <a:pt x="952" y="2818"/>
                  </a:cubicBezTo>
                  <a:lnTo>
                    <a:pt x="933" y="2818"/>
                  </a:lnTo>
                  <a:cubicBezTo>
                    <a:pt x="1104" y="2475"/>
                    <a:pt x="1295" y="2152"/>
                    <a:pt x="1504" y="1828"/>
                  </a:cubicBezTo>
                  <a:cubicBezTo>
                    <a:pt x="1657" y="1543"/>
                    <a:pt x="1828" y="1276"/>
                    <a:pt x="1999" y="990"/>
                  </a:cubicBezTo>
                  <a:close/>
                  <a:moveTo>
                    <a:pt x="2076" y="0"/>
                  </a:moveTo>
                  <a:cubicBezTo>
                    <a:pt x="2069" y="0"/>
                    <a:pt x="2063" y="0"/>
                    <a:pt x="2056" y="0"/>
                  </a:cubicBezTo>
                  <a:cubicBezTo>
                    <a:pt x="1618" y="0"/>
                    <a:pt x="1428" y="591"/>
                    <a:pt x="1257" y="895"/>
                  </a:cubicBezTo>
                  <a:cubicBezTo>
                    <a:pt x="1181" y="1028"/>
                    <a:pt x="1104" y="1162"/>
                    <a:pt x="1047" y="1314"/>
                  </a:cubicBezTo>
                  <a:cubicBezTo>
                    <a:pt x="895" y="1543"/>
                    <a:pt x="762" y="1790"/>
                    <a:pt x="628" y="2018"/>
                  </a:cubicBezTo>
                  <a:cubicBezTo>
                    <a:pt x="476" y="2323"/>
                    <a:pt x="0" y="2913"/>
                    <a:pt x="248" y="3275"/>
                  </a:cubicBezTo>
                  <a:cubicBezTo>
                    <a:pt x="348" y="3442"/>
                    <a:pt x="540" y="3492"/>
                    <a:pt x="754" y="3492"/>
                  </a:cubicBezTo>
                  <a:cubicBezTo>
                    <a:pt x="1029" y="3492"/>
                    <a:pt x="1339" y="3411"/>
                    <a:pt x="1542" y="3389"/>
                  </a:cubicBezTo>
                  <a:cubicBezTo>
                    <a:pt x="2266" y="3351"/>
                    <a:pt x="3008" y="3294"/>
                    <a:pt x="3732" y="3256"/>
                  </a:cubicBezTo>
                  <a:cubicBezTo>
                    <a:pt x="3979" y="3237"/>
                    <a:pt x="4131" y="2989"/>
                    <a:pt x="4036" y="2761"/>
                  </a:cubicBezTo>
                  <a:cubicBezTo>
                    <a:pt x="4036" y="2685"/>
                    <a:pt x="4017" y="2609"/>
                    <a:pt x="3960" y="2552"/>
                  </a:cubicBezTo>
                  <a:cubicBezTo>
                    <a:pt x="3941" y="2513"/>
                    <a:pt x="3903" y="2475"/>
                    <a:pt x="3884" y="2456"/>
                  </a:cubicBezTo>
                  <a:cubicBezTo>
                    <a:pt x="3598" y="1904"/>
                    <a:pt x="3294" y="1390"/>
                    <a:pt x="2970" y="895"/>
                  </a:cubicBezTo>
                  <a:cubicBezTo>
                    <a:pt x="2783" y="614"/>
                    <a:pt x="2503" y="0"/>
                    <a:pt x="20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1"/>
            <p:cNvSpPr/>
            <p:nvPr/>
          </p:nvSpPr>
          <p:spPr>
            <a:xfrm>
              <a:off x="-568500" y="2267875"/>
              <a:ext cx="103300" cy="87775"/>
            </a:xfrm>
            <a:custGeom>
              <a:rect b="b" l="l" r="r" t="t"/>
              <a:pathLst>
                <a:path extrusionOk="0" h="3511" w="4132">
                  <a:moveTo>
                    <a:pt x="1999" y="1010"/>
                  </a:moveTo>
                  <a:cubicBezTo>
                    <a:pt x="2380" y="1562"/>
                    <a:pt x="2780" y="2095"/>
                    <a:pt x="3180" y="2628"/>
                  </a:cubicBezTo>
                  <a:lnTo>
                    <a:pt x="2152" y="2704"/>
                  </a:lnTo>
                  <a:cubicBezTo>
                    <a:pt x="2056" y="2704"/>
                    <a:pt x="1314" y="2818"/>
                    <a:pt x="952" y="2837"/>
                  </a:cubicBezTo>
                  <a:cubicBezTo>
                    <a:pt x="1123" y="2494"/>
                    <a:pt x="1295" y="2171"/>
                    <a:pt x="1504" y="1847"/>
                  </a:cubicBezTo>
                  <a:cubicBezTo>
                    <a:pt x="1676" y="1562"/>
                    <a:pt x="1828" y="1295"/>
                    <a:pt x="1999" y="1010"/>
                  </a:cubicBezTo>
                  <a:close/>
                  <a:moveTo>
                    <a:pt x="2056" y="1"/>
                  </a:moveTo>
                  <a:cubicBezTo>
                    <a:pt x="1637" y="20"/>
                    <a:pt x="1428" y="610"/>
                    <a:pt x="1257" y="914"/>
                  </a:cubicBezTo>
                  <a:cubicBezTo>
                    <a:pt x="1181" y="1048"/>
                    <a:pt x="1104" y="1181"/>
                    <a:pt x="1047" y="1333"/>
                  </a:cubicBezTo>
                  <a:cubicBezTo>
                    <a:pt x="895" y="1562"/>
                    <a:pt x="762" y="1809"/>
                    <a:pt x="628" y="2038"/>
                  </a:cubicBezTo>
                  <a:cubicBezTo>
                    <a:pt x="476" y="2342"/>
                    <a:pt x="0" y="2932"/>
                    <a:pt x="248" y="3294"/>
                  </a:cubicBezTo>
                  <a:cubicBezTo>
                    <a:pt x="348" y="3461"/>
                    <a:pt x="540" y="3511"/>
                    <a:pt x="754" y="3511"/>
                  </a:cubicBezTo>
                  <a:cubicBezTo>
                    <a:pt x="1029" y="3511"/>
                    <a:pt x="1339" y="3430"/>
                    <a:pt x="1542" y="3408"/>
                  </a:cubicBezTo>
                  <a:cubicBezTo>
                    <a:pt x="2266" y="3370"/>
                    <a:pt x="2989" y="3313"/>
                    <a:pt x="3732" y="3275"/>
                  </a:cubicBezTo>
                  <a:cubicBezTo>
                    <a:pt x="3979" y="3256"/>
                    <a:pt x="4131" y="3009"/>
                    <a:pt x="4036" y="2780"/>
                  </a:cubicBezTo>
                  <a:cubicBezTo>
                    <a:pt x="4036" y="2704"/>
                    <a:pt x="3998" y="2628"/>
                    <a:pt x="3960" y="2571"/>
                  </a:cubicBezTo>
                  <a:lnTo>
                    <a:pt x="3884" y="2456"/>
                  </a:lnTo>
                  <a:cubicBezTo>
                    <a:pt x="3617" y="1923"/>
                    <a:pt x="3294" y="1409"/>
                    <a:pt x="2970" y="914"/>
                  </a:cubicBezTo>
                  <a:cubicBezTo>
                    <a:pt x="2780" y="629"/>
                    <a:pt x="2475" y="1"/>
                    <a:pt x="2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1"/>
            <p:cNvSpPr/>
            <p:nvPr/>
          </p:nvSpPr>
          <p:spPr>
            <a:xfrm>
              <a:off x="-424300" y="2267875"/>
              <a:ext cx="103300" cy="87775"/>
            </a:xfrm>
            <a:custGeom>
              <a:rect b="b" l="l" r="r" t="t"/>
              <a:pathLst>
                <a:path extrusionOk="0" h="3511" w="4132">
                  <a:moveTo>
                    <a:pt x="2000" y="1010"/>
                  </a:moveTo>
                  <a:cubicBezTo>
                    <a:pt x="2380" y="1562"/>
                    <a:pt x="2780" y="2095"/>
                    <a:pt x="3180" y="2628"/>
                  </a:cubicBezTo>
                  <a:lnTo>
                    <a:pt x="2152" y="2704"/>
                  </a:lnTo>
                  <a:cubicBezTo>
                    <a:pt x="2057" y="2704"/>
                    <a:pt x="1314" y="2818"/>
                    <a:pt x="953" y="2837"/>
                  </a:cubicBezTo>
                  <a:lnTo>
                    <a:pt x="934" y="2837"/>
                  </a:lnTo>
                  <a:cubicBezTo>
                    <a:pt x="1105" y="2494"/>
                    <a:pt x="1295" y="2171"/>
                    <a:pt x="1505" y="1847"/>
                  </a:cubicBezTo>
                  <a:cubicBezTo>
                    <a:pt x="1676" y="1562"/>
                    <a:pt x="1828" y="1295"/>
                    <a:pt x="2000" y="1010"/>
                  </a:cubicBezTo>
                  <a:close/>
                  <a:moveTo>
                    <a:pt x="2057" y="1"/>
                  </a:moveTo>
                  <a:cubicBezTo>
                    <a:pt x="1638" y="20"/>
                    <a:pt x="1429" y="610"/>
                    <a:pt x="1257" y="914"/>
                  </a:cubicBezTo>
                  <a:cubicBezTo>
                    <a:pt x="1181" y="1048"/>
                    <a:pt x="1105" y="1181"/>
                    <a:pt x="1048" y="1333"/>
                  </a:cubicBezTo>
                  <a:cubicBezTo>
                    <a:pt x="895" y="1562"/>
                    <a:pt x="762" y="1809"/>
                    <a:pt x="629" y="2038"/>
                  </a:cubicBezTo>
                  <a:cubicBezTo>
                    <a:pt x="477" y="2342"/>
                    <a:pt x="1" y="2932"/>
                    <a:pt x="248" y="3294"/>
                  </a:cubicBezTo>
                  <a:cubicBezTo>
                    <a:pt x="348" y="3461"/>
                    <a:pt x="540" y="3511"/>
                    <a:pt x="755" y="3511"/>
                  </a:cubicBezTo>
                  <a:cubicBezTo>
                    <a:pt x="1029" y="3511"/>
                    <a:pt x="1340" y="3430"/>
                    <a:pt x="1543" y="3408"/>
                  </a:cubicBezTo>
                  <a:cubicBezTo>
                    <a:pt x="2266" y="3370"/>
                    <a:pt x="2990" y="3313"/>
                    <a:pt x="3732" y="3275"/>
                  </a:cubicBezTo>
                  <a:cubicBezTo>
                    <a:pt x="3980" y="3256"/>
                    <a:pt x="4132" y="3009"/>
                    <a:pt x="4037" y="2780"/>
                  </a:cubicBezTo>
                  <a:cubicBezTo>
                    <a:pt x="4037" y="2704"/>
                    <a:pt x="3999" y="2628"/>
                    <a:pt x="3961" y="2571"/>
                  </a:cubicBezTo>
                  <a:cubicBezTo>
                    <a:pt x="3942" y="2533"/>
                    <a:pt x="3903" y="2494"/>
                    <a:pt x="3884" y="2456"/>
                  </a:cubicBezTo>
                  <a:cubicBezTo>
                    <a:pt x="3599" y="1923"/>
                    <a:pt x="3294" y="1409"/>
                    <a:pt x="2971" y="914"/>
                  </a:cubicBezTo>
                  <a:cubicBezTo>
                    <a:pt x="2780" y="629"/>
                    <a:pt x="2476" y="1"/>
                    <a:pt x="20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71"/>
          <p:cNvGrpSpPr/>
          <p:nvPr/>
        </p:nvGrpSpPr>
        <p:grpSpPr>
          <a:xfrm rot="-781550">
            <a:off x="7709781" y="3305464"/>
            <a:ext cx="1213633" cy="1666602"/>
            <a:chOff x="-983050" y="4504825"/>
            <a:chExt cx="522125" cy="717000"/>
          </a:xfrm>
        </p:grpSpPr>
        <p:sp>
          <p:nvSpPr>
            <p:cNvPr id="3236" name="Google Shape;3236;p71"/>
            <p:cNvSpPr/>
            <p:nvPr/>
          </p:nvSpPr>
          <p:spPr>
            <a:xfrm>
              <a:off x="-721275" y="4597150"/>
              <a:ext cx="155650" cy="182800"/>
            </a:xfrm>
            <a:custGeom>
              <a:rect b="b" l="l" r="r" t="t"/>
              <a:pathLst>
                <a:path extrusionOk="0" h="7312" w="6226">
                  <a:moveTo>
                    <a:pt x="1714" y="1"/>
                  </a:moveTo>
                  <a:lnTo>
                    <a:pt x="1714" y="1"/>
                  </a:lnTo>
                  <a:cubicBezTo>
                    <a:pt x="1752" y="629"/>
                    <a:pt x="1561" y="1238"/>
                    <a:pt x="1180" y="1714"/>
                  </a:cubicBezTo>
                  <a:cubicBezTo>
                    <a:pt x="724" y="2324"/>
                    <a:pt x="19" y="2895"/>
                    <a:pt x="0" y="3713"/>
                  </a:cubicBezTo>
                  <a:cubicBezTo>
                    <a:pt x="0" y="4722"/>
                    <a:pt x="895" y="4513"/>
                    <a:pt x="1561" y="4818"/>
                  </a:cubicBezTo>
                  <a:cubicBezTo>
                    <a:pt x="2094" y="5046"/>
                    <a:pt x="2228" y="5541"/>
                    <a:pt x="2304" y="6074"/>
                  </a:cubicBezTo>
                  <a:cubicBezTo>
                    <a:pt x="2380" y="6607"/>
                    <a:pt x="2456" y="7083"/>
                    <a:pt x="3065" y="7254"/>
                  </a:cubicBezTo>
                  <a:cubicBezTo>
                    <a:pt x="3189" y="7293"/>
                    <a:pt x="3300" y="7311"/>
                    <a:pt x="3401" y="7311"/>
                  </a:cubicBezTo>
                  <a:cubicBezTo>
                    <a:pt x="3797" y="7311"/>
                    <a:pt x="4021" y="7028"/>
                    <a:pt x="4112" y="6588"/>
                  </a:cubicBezTo>
                  <a:cubicBezTo>
                    <a:pt x="4227" y="5960"/>
                    <a:pt x="4246" y="5255"/>
                    <a:pt x="4912" y="4951"/>
                  </a:cubicBezTo>
                  <a:cubicBezTo>
                    <a:pt x="5017" y="4903"/>
                    <a:pt x="5131" y="4879"/>
                    <a:pt x="5245" y="4879"/>
                  </a:cubicBezTo>
                  <a:cubicBezTo>
                    <a:pt x="5359" y="4879"/>
                    <a:pt x="5473" y="4903"/>
                    <a:pt x="5578" y="4951"/>
                  </a:cubicBezTo>
                  <a:cubicBezTo>
                    <a:pt x="5730" y="5027"/>
                    <a:pt x="5997" y="5389"/>
                    <a:pt x="6225" y="5541"/>
                  </a:cubicBezTo>
                  <a:cubicBezTo>
                    <a:pt x="6149" y="5274"/>
                    <a:pt x="6073" y="5008"/>
                    <a:pt x="5978" y="4760"/>
                  </a:cubicBezTo>
                  <a:cubicBezTo>
                    <a:pt x="5255" y="2647"/>
                    <a:pt x="3712" y="934"/>
                    <a:pt x="17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1"/>
            <p:cNvSpPr/>
            <p:nvPr/>
          </p:nvSpPr>
          <p:spPr>
            <a:xfrm>
              <a:off x="-906425" y="4821550"/>
              <a:ext cx="282250" cy="171200"/>
            </a:xfrm>
            <a:custGeom>
              <a:rect b="b" l="l" r="r" t="t"/>
              <a:pathLst>
                <a:path extrusionOk="0" h="6848" w="11290">
                  <a:moveTo>
                    <a:pt x="5185" y="0"/>
                  </a:moveTo>
                  <a:cubicBezTo>
                    <a:pt x="4888" y="0"/>
                    <a:pt x="4586" y="138"/>
                    <a:pt x="4360" y="449"/>
                  </a:cubicBezTo>
                  <a:cubicBezTo>
                    <a:pt x="3922" y="1001"/>
                    <a:pt x="3808" y="1762"/>
                    <a:pt x="3313" y="2276"/>
                  </a:cubicBezTo>
                  <a:cubicBezTo>
                    <a:pt x="2723" y="2886"/>
                    <a:pt x="1961" y="2714"/>
                    <a:pt x="1219" y="2943"/>
                  </a:cubicBezTo>
                  <a:cubicBezTo>
                    <a:pt x="286" y="3247"/>
                    <a:pt x="0" y="4142"/>
                    <a:pt x="229" y="4923"/>
                  </a:cubicBezTo>
                  <a:cubicBezTo>
                    <a:pt x="1600" y="6255"/>
                    <a:pt x="3446" y="6693"/>
                    <a:pt x="5407" y="6807"/>
                  </a:cubicBezTo>
                  <a:cubicBezTo>
                    <a:pt x="5797" y="6831"/>
                    <a:pt x="6191" y="6847"/>
                    <a:pt x="6585" y="6847"/>
                  </a:cubicBezTo>
                  <a:cubicBezTo>
                    <a:pt x="8059" y="6847"/>
                    <a:pt x="9537" y="6629"/>
                    <a:pt x="10814" y="5817"/>
                  </a:cubicBezTo>
                  <a:cubicBezTo>
                    <a:pt x="10966" y="5722"/>
                    <a:pt x="11118" y="5608"/>
                    <a:pt x="11252" y="5513"/>
                  </a:cubicBezTo>
                  <a:cubicBezTo>
                    <a:pt x="11290" y="4580"/>
                    <a:pt x="11195" y="3438"/>
                    <a:pt x="10338" y="2886"/>
                  </a:cubicBezTo>
                  <a:cubicBezTo>
                    <a:pt x="10110" y="2734"/>
                    <a:pt x="9851" y="2656"/>
                    <a:pt x="9590" y="2656"/>
                  </a:cubicBezTo>
                  <a:cubicBezTo>
                    <a:pt x="9393" y="2656"/>
                    <a:pt x="9194" y="2700"/>
                    <a:pt x="9005" y="2790"/>
                  </a:cubicBezTo>
                  <a:cubicBezTo>
                    <a:pt x="8720" y="2981"/>
                    <a:pt x="8529" y="3323"/>
                    <a:pt x="8263" y="3533"/>
                  </a:cubicBezTo>
                  <a:cubicBezTo>
                    <a:pt x="8058" y="3674"/>
                    <a:pt x="7840" y="3739"/>
                    <a:pt x="7628" y="3739"/>
                  </a:cubicBezTo>
                  <a:cubicBezTo>
                    <a:pt x="7267" y="3739"/>
                    <a:pt x="6922" y="3552"/>
                    <a:pt x="6683" y="3228"/>
                  </a:cubicBezTo>
                  <a:cubicBezTo>
                    <a:pt x="6169" y="2562"/>
                    <a:pt x="6359" y="1800"/>
                    <a:pt x="6264" y="1020"/>
                  </a:cubicBezTo>
                  <a:cubicBezTo>
                    <a:pt x="6180" y="397"/>
                    <a:pt x="5689" y="0"/>
                    <a:pt x="5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1"/>
            <p:cNvSpPr/>
            <p:nvPr/>
          </p:nvSpPr>
          <p:spPr>
            <a:xfrm>
              <a:off x="-764125" y="4520050"/>
              <a:ext cx="14775" cy="42400"/>
            </a:xfrm>
            <a:custGeom>
              <a:rect b="b" l="l" r="r" t="t"/>
              <a:pathLst>
                <a:path extrusionOk="0" h="1696" w="591">
                  <a:moveTo>
                    <a:pt x="572" y="1"/>
                  </a:moveTo>
                  <a:cubicBezTo>
                    <a:pt x="401" y="1"/>
                    <a:pt x="229" y="20"/>
                    <a:pt x="77" y="58"/>
                  </a:cubicBezTo>
                  <a:cubicBezTo>
                    <a:pt x="20" y="401"/>
                    <a:pt x="1" y="724"/>
                    <a:pt x="20" y="1067"/>
                  </a:cubicBezTo>
                  <a:cubicBezTo>
                    <a:pt x="20" y="1276"/>
                    <a:pt x="20" y="1486"/>
                    <a:pt x="1" y="1695"/>
                  </a:cubicBezTo>
                  <a:cubicBezTo>
                    <a:pt x="96" y="1686"/>
                    <a:pt x="196" y="1681"/>
                    <a:pt x="296" y="1681"/>
                  </a:cubicBezTo>
                  <a:cubicBezTo>
                    <a:pt x="396" y="1681"/>
                    <a:pt x="496" y="1686"/>
                    <a:pt x="591" y="1695"/>
                  </a:cubicBezTo>
                  <a:cubicBezTo>
                    <a:pt x="591" y="1410"/>
                    <a:pt x="572" y="1105"/>
                    <a:pt x="572" y="819"/>
                  </a:cubicBezTo>
                  <a:cubicBezTo>
                    <a:pt x="553" y="534"/>
                    <a:pt x="591" y="267"/>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1"/>
            <p:cNvSpPr/>
            <p:nvPr/>
          </p:nvSpPr>
          <p:spPr>
            <a:xfrm>
              <a:off x="-955925" y="4578175"/>
              <a:ext cx="406950" cy="367875"/>
            </a:xfrm>
            <a:custGeom>
              <a:rect b="b" l="l" r="r" t="t"/>
              <a:pathLst>
                <a:path extrusionOk="0" h="14715" w="16278">
                  <a:moveTo>
                    <a:pt x="7780" y="1"/>
                  </a:moveTo>
                  <a:cubicBezTo>
                    <a:pt x="7160" y="1"/>
                    <a:pt x="6536" y="77"/>
                    <a:pt x="5921" y="227"/>
                  </a:cubicBezTo>
                  <a:cubicBezTo>
                    <a:pt x="6226" y="474"/>
                    <a:pt x="6397" y="817"/>
                    <a:pt x="6454" y="1198"/>
                  </a:cubicBezTo>
                  <a:cubicBezTo>
                    <a:pt x="6530" y="1845"/>
                    <a:pt x="6188" y="2302"/>
                    <a:pt x="5712" y="2683"/>
                  </a:cubicBezTo>
                  <a:cubicBezTo>
                    <a:pt x="5464" y="2892"/>
                    <a:pt x="5084" y="3102"/>
                    <a:pt x="4950" y="3406"/>
                  </a:cubicBezTo>
                  <a:cubicBezTo>
                    <a:pt x="4779" y="3825"/>
                    <a:pt x="5141" y="4206"/>
                    <a:pt x="5388" y="4510"/>
                  </a:cubicBezTo>
                  <a:cubicBezTo>
                    <a:pt x="5807" y="5043"/>
                    <a:pt x="5997" y="5634"/>
                    <a:pt x="5712" y="6300"/>
                  </a:cubicBezTo>
                  <a:cubicBezTo>
                    <a:pt x="5445" y="6909"/>
                    <a:pt x="4855" y="7328"/>
                    <a:pt x="4208" y="7404"/>
                  </a:cubicBezTo>
                  <a:cubicBezTo>
                    <a:pt x="4139" y="7414"/>
                    <a:pt x="4068" y="7419"/>
                    <a:pt x="3996" y="7419"/>
                  </a:cubicBezTo>
                  <a:cubicBezTo>
                    <a:pt x="3477" y="7419"/>
                    <a:pt x="2886" y="7185"/>
                    <a:pt x="2379" y="7185"/>
                  </a:cubicBezTo>
                  <a:cubicBezTo>
                    <a:pt x="2041" y="7185"/>
                    <a:pt x="1741" y="7289"/>
                    <a:pt x="1524" y="7633"/>
                  </a:cubicBezTo>
                  <a:cubicBezTo>
                    <a:pt x="1181" y="8166"/>
                    <a:pt x="990" y="8965"/>
                    <a:pt x="286" y="9137"/>
                  </a:cubicBezTo>
                  <a:cubicBezTo>
                    <a:pt x="191" y="9156"/>
                    <a:pt x="96" y="9156"/>
                    <a:pt x="1" y="9156"/>
                  </a:cubicBezTo>
                  <a:cubicBezTo>
                    <a:pt x="39" y="10831"/>
                    <a:pt x="553" y="12468"/>
                    <a:pt x="1504" y="13858"/>
                  </a:cubicBezTo>
                  <a:lnTo>
                    <a:pt x="1657" y="14048"/>
                  </a:lnTo>
                  <a:cubicBezTo>
                    <a:pt x="1676" y="13135"/>
                    <a:pt x="2304" y="12335"/>
                    <a:pt x="3199" y="12107"/>
                  </a:cubicBezTo>
                  <a:cubicBezTo>
                    <a:pt x="3656" y="11992"/>
                    <a:pt x="4189" y="12049"/>
                    <a:pt x="4608" y="11783"/>
                  </a:cubicBezTo>
                  <a:cubicBezTo>
                    <a:pt x="4912" y="11573"/>
                    <a:pt x="5141" y="11269"/>
                    <a:pt x="5274" y="10907"/>
                  </a:cubicBezTo>
                  <a:cubicBezTo>
                    <a:pt x="5540" y="10336"/>
                    <a:pt x="5769" y="9689"/>
                    <a:pt x="6340" y="9346"/>
                  </a:cubicBezTo>
                  <a:cubicBezTo>
                    <a:pt x="6597" y="9194"/>
                    <a:pt x="6887" y="9118"/>
                    <a:pt x="7180" y="9118"/>
                  </a:cubicBezTo>
                  <a:cubicBezTo>
                    <a:pt x="7473" y="9118"/>
                    <a:pt x="7768" y="9194"/>
                    <a:pt x="8034" y="9346"/>
                  </a:cubicBezTo>
                  <a:cubicBezTo>
                    <a:pt x="8663" y="9689"/>
                    <a:pt x="8853" y="10336"/>
                    <a:pt x="8891" y="11021"/>
                  </a:cubicBezTo>
                  <a:cubicBezTo>
                    <a:pt x="8910" y="11497"/>
                    <a:pt x="8834" y="12011"/>
                    <a:pt x="9082" y="12449"/>
                  </a:cubicBezTo>
                  <a:cubicBezTo>
                    <a:pt x="9235" y="12711"/>
                    <a:pt x="9402" y="12819"/>
                    <a:pt x="9573" y="12819"/>
                  </a:cubicBezTo>
                  <a:cubicBezTo>
                    <a:pt x="9762" y="12819"/>
                    <a:pt x="9958" y="12687"/>
                    <a:pt x="10148" y="12487"/>
                  </a:cubicBezTo>
                  <a:cubicBezTo>
                    <a:pt x="10548" y="12055"/>
                    <a:pt x="10975" y="11771"/>
                    <a:pt x="11532" y="11771"/>
                  </a:cubicBezTo>
                  <a:cubicBezTo>
                    <a:pt x="11637" y="11771"/>
                    <a:pt x="11746" y="11781"/>
                    <a:pt x="11861" y="11802"/>
                  </a:cubicBezTo>
                  <a:cubicBezTo>
                    <a:pt x="13308" y="12049"/>
                    <a:pt x="13765" y="13420"/>
                    <a:pt x="13841" y="14715"/>
                  </a:cubicBezTo>
                  <a:cubicBezTo>
                    <a:pt x="15840" y="12735"/>
                    <a:pt x="16278" y="9689"/>
                    <a:pt x="15745" y="6947"/>
                  </a:cubicBezTo>
                  <a:cubicBezTo>
                    <a:pt x="15611" y="6928"/>
                    <a:pt x="15497" y="6890"/>
                    <a:pt x="15383" y="6833"/>
                  </a:cubicBezTo>
                  <a:cubicBezTo>
                    <a:pt x="15269" y="6757"/>
                    <a:pt x="15155" y="6662"/>
                    <a:pt x="15059" y="6528"/>
                  </a:cubicBezTo>
                  <a:cubicBezTo>
                    <a:pt x="14923" y="6392"/>
                    <a:pt x="14768" y="6276"/>
                    <a:pt x="14579" y="6276"/>
                  </a:cubicBezTo>
                  <a:cubicBezTo>
                    <a:pt x="14504" y="6276"/>
                    <a:pt x="14423" y="6295"/>
                    <a:pt x="14336" y="6338"/>
                  </a:cubicBezTo>
                  <a:cubicBezTo>
                    <a:pt x="14031" y="6490"/>
                    <a:pt x="14050" y="7328"/>
                    <a:pt x="13974" y="7633"/>
                  </a:cubicBezTo>
                  <a:cubicBezTo>
                    <a:pt x="13917" y="7918"/>
                    <a:pt x="13765" y="8185"/>
                    <a:pt x="13555" y="8394"/>
                  </a:cubicBezTo>
                  <a:cubicBezTo>
                    <a:pt x="13343" y="8567"/>
                    <a:pt x="13089" y="8639"/>
                    <a:pt x="12829" y="8639"/>
                  </a:cubicBezTo>
                  <a:cubicBezTo>
                    <a:pt x="12459" y="8639"/>
                    <a:pt x="12076" y="8492"/>
                    <a:pt x="11785" y="8280"/>
                  </a:cubicBezTo>
                  <a:cubicBezTo>
                    <a:pt x="11214" y="7861"/>
                    <a:pt x="11271" y="7233"/>
                    <a:pt x="11119" y="6605"/>
                  </a:cubicBezTo>
                  <a:cubicBezTo>
                    <a:pt x="10909" y="5691"/>
                    <a:pt x="9919" y="6072"/>
                    <a:pt x="9329" y="5577"/>
                  </a:cubicBezTo>
                  <a:cubicBezTo>
                    <a:pt x="8948" y="5196"/>
                    <a:pt x="8796" y="4663"/>
                    <a:pt x="8929" y="4149"/>
                  </a:cubicBezTo>
                  <a:cubicBezTo>
                    <a:pt x="9062" y="3444"/>
                    <a:pt x="9557" y="2949"/>
                    <a:pt x="9995" y="2416"/>
                  </a:cubicBezTo>
                  <a:cubicBezTo>
                    <a:pt x="10433" y="1883"/>
                    <a:pt x="10871" y="1141"/>
                    <a:pt x="10586" y="551"/>
                  </a:cubicBezTo>
                  <a:cubicBezTo>
                    <a:pt x="9685" y="181"/>
                    <a:pt x="8736" y="1"/>
                    <a:pt x="7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1"/>
            <p:cNvSpPr/>
            <p:nvPr/>
          </p:nvSpPr>
          <p:spPr>
            <a:xfrm>
              <a:off x="-955925" y="4590500"/>
              <a:ext cx="151375" cy="203250"/>
            </a:xfrm>
            <a:custGeom>
              <a:rect b="b" l="l" r="r" t="t"/>
              <a:pathLst>
                <a:path extrusionOk="0" h="8130" w="6055">
                  <a:moveTo>
                    <a:pt x="5103" y="0"/>
                  </a:moveTo>
                  <a:cubicBezTo>
                    <a:pt x="4798" y="115"/>
                    <a:pt x="4474" y="267"/>
                    <a:pt x="4170" y="438"/>
                  </a:cubicBezTo>
                  <a:cubicBezTo>
                    <a:pt x="1485" y="1961"/>
                    <a:pt x="39" y="5064"/>
                    <a:pt x="1" y="8130"/>
                  </a:cubicBezTo>
                  <a:cubicBezTo>
                    <a:pt x="210" y="8072"/>
                    <a:pt x="400" y="7958"/>
                    <a:pt x="534" y="7806"/>
                  </a:cubicBezTo>
                  <a:cubicBezTo>
                    <a:pt x="686" y="7558"/>
                    <a:pt x="819" y="7311"/>
                    <a:pt x="933" y="7063"/>
                  </a:cubicBezTo>
                  <a:cubicBezTo>
                    <a:pt x="1181" y="6626"/>
                    <a:pt x="1485" y="6245"/>
                    <a:pt x="1980" y="6131"/>
                  </a:cubicBezTo>
                  <a:cubicBezTo>
                    <a:pt x="2083" y="6109"/>
                    <a:pt x="2183" y="6100"/>
                    <a:pt x="2283" y="6100"/>
                  </a:cubicBezTo>
                  <a:cubicBezTo>
                    <a:pt x="2796" y="6100"/>
                    <a:pt x="3282" y="6340"/>
                    <a:pt x="3808" y="6340"/>
                  </a:cubicBezTo>
                  <a:cubicBezTo>
                    <a:pt x="3833" y="6341"/>
                    <a:pt x="3858" y="6342"/>
                    <a:pt x="3884" y="6342"/>
                  </a:cubicBezTo>
                  <a:cubicBezTo>
                    <a:pt x="4587" y="6342"/>
                    <a:pt x="5347" y="5836"/>
                    <a:pt x="5255" y="5045"/>
                  </a:cubicBezTo>
                  <a:cubicBezTo>
                    <a:pt x="5179" y="4455"/>
                    <a:pt x="4589" y="4113"/>
                    <a:pt x="4398" y="3580"/>
                  </a:cubicBezTo>
                  <a:cubicBezTo>
                    <a:pt x="4246" y="3180"/>
                    <a:pt x="4303" y="2742"/>
                    <a:pt x="4570" y="2418"/>
                  </a:cubicBezTo>
                  <a:cubicBezTo>
                    <a:pt x="4836" y="2037"/>
                    <a:pt x="5255" y="1828"/>
                    <a:pt x="5579" y="1504"/>
                  </a:cubicBezTo>
                  <a:cubicBezTo>
                    <a:pt x="6055" y="1028"/>
                    <a:pt x="5826" y="210"/>
                    <a:pt x="5198" y="38"/>
                  </a:cubicBezTo>
                  <a:cubicBezTo>
                    <a:pt x="5160" y="19"/>
                    <a:pt x="5141" y="19"/>
                    <a:pt x="5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1"/>
            <p:cNvSpPr/>
            <p:nvPr/>
          </p:nvSpPr>
          <p:spPr>
            <a:xfrm>
              <a:off x="-843125" y="5097275"/>
              <a:ext cx="180875" cy="108725"/>
            </a:xfrm>
            <a:custGeom>
              <a:rect b="b" l="l" r="r" t="t"/>
              <a:pathLst>
                <a:path extrusionOk="0" h="4349" w="7235">
                  <a:moveTo>
                    <a:pt x="3857" y="1"/>
                  </a:moveTo>
                  <a:cubicBezTo>
                    <a:pt x="3803" y="1"/>
                    <a:pt x="3749" y="2"/>
                    <a:pt x="3694" y="5"/>
                  </a:cubicBezTo>
                  <a:cubicBezTo>
                    <a:pt x="2704" y="81"/>
                    <a:pt x="1771" y="595"/>
                    <a:pt x="1162" y="1395"/>
                  </a:cubicBezTo>
                  <a:cubicBezTo>
                    <a:pt x="819" y="1832"/>
                    <a:pt x="553" y="2346"/>
                    <a:pt x="381" y="2879"/>
                  </a:cubicBezTo>
                  <a:cubicBezTo>
                    <a:pt x="229" y="3298"/>
                    <a:pt x="172" y="3736"/>
                    <a:pt x="19" y="4155"/>
                  </a:cubicBezTo>
                  <a:cubicBezTo>
                    <a:pt x="19" y="4193"/>
                    <a:pt x="19" y="4212"/>
                    <a:pt x="0" y="4231"/>
                  </a:cubicBezTo>
                  <a:cubicBezTo>
                    <a:pt x="910" y="4310"/>
                    <a:pt x="1819" y="4348"/>
                    <a:pt x="2727" y="4348"/>
                  </a:cubicBezTo>
                  <a:cubicBezTo>
                    <a:pt x="4234" y="4348"/>
                    <a:pt x="5738" y="4243"/>
                    <a:pt x="7235" y="4041"/>
                  </a:cubicBezTo>
                  <a:cubicBezTo>
                    <a:pt x="6882" y="2202"/>
                    <a:pt x="6003" y="1"/>
                    <a:pt x="38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1"/>
            <p:cNvSpPr/>
            <p:nvPr/>
          </p:nvSpPr>
          <p:spPr>
            <a:xfrm>
              <a:off x="-755550" y="5016475"/>
              <a:ext cx="15725" cy="64750"/>
            </a:xfrm>
            <a:custGeom>
              <a:rect b="b" l="l" r="r" t="t"/>
              <a:pathLst>
                <a:path extrusionOk="0" h="2590" w="629">
                  <a:moveTo>
                    <a:pt x="0" y="0"/>
                  </a:moveTo>
                  <a:cubicBezTo>
                    <a:pt x="19" y="248"/>
                    <a:pt x="0" y="495"/>
                    <a:pt x="0" y="724"/>
                  </a:cubicBezTo>
                  <a:cubicBezTo>
                    <a:pt x="19" y="1333"/>
                    <a:pt x="19" y="1961"/>
                    <a:pt x="38" y="2589"/>
                  </a:cubicBezTo>
                  <a:cubicBezTo>
                    <a:pt x="134" y="2580"/>
                    <a:pt x="234" y="2575"/>
                    <a:pt x="334" y="2575"/>
                  </a:cubicBezTo>
                  <a:cubicBezTo>
                    <a:pt x="434" y="2575"/>
                    <a:pt x="533" y="2580"/>
                    <a:pt x="629" y="2589"/>
                  </a:cubicBezTo>
                  <a:cubicBezTo>
                    <a:pt x="495" y="2114"/>
                    <a:pt x="553" y="1542"/>
                    <a:pt x="533" y="1047"/>
                  </a:cubicBezTo>
                  <a:cubicBezTo>
                    <a:pt x="495" y="705"/>
                    <a:pt x="495" y="343"/>
                    <a:pt x="5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1"/>
            <p:cNvSpPr/>
            <p:nvPr/>
          </p:nvSpPr>
          <p:spPr>
            <a:xfrm>
              <a:off x="-733650" y="4523875"/>
              <a:ext cx="257500" cy="531650"/>
            </a:xfrm>
            <a:custGeom>
              <a:rect b="b" l="l" r="r" t="t"/>
              <a:pathLst>
                <a:path extrusionOk="0" h="21266" w="10300">
                  <a:moveTo>
                    <a:pt x="0" y="0"/>
                  </a:moveTo>
                  <a:lnTo>
                    <a:pt x="0" y="514"/>
                  </a:lnTo>
                  <a:cubicBezTo>
                    <a:pt x="0" y="514"/>
                    <a:pt x="0" y="533"/>
                    <a:pt x="0" y="533"/>
                  </a:cubicBezTo>
                  <a:cubicBezTo>
                    <a:pt x="55" y="532"/>
                    <a:pt x="110" y="531"/>
                    <a:pt x="165" y="531"/>
                  </a:cubicBezTo>
                  <a:cubicBezTo>
                    <a:pt x="986" y="531"/>
                    <a:pt x="1803" y="664"/>
                    <a:pt x="2570" y="914"/>
                  </a:cubicBezTo>
                  <a:cubicBezTo>
                    <a:pt x="3674" y="1219"/>
                    <a:pt x="4683" y="1733"/>
                    <a:pt x="5616" y="2399"/>
                  </a:cubicBezTo>
                  <a:cubicBezTo>
                    <a:pt x="7292" y="3598"/>
                    <a:pt x="8472" y="5388"/>
                    <a:pt x="8948" y="7406"/>
                  </a:cubicBezTo>
                  <a:cubicBezTo>
                    <a:pt x="9462" y="9519"/>
                    <a:pt x="9481" y="11727"/>
                    <a:pt x="9005" y="13860"/>
                  </a:cubicBezTo>
                  <a:cubicBezTo>
                    <a:pt x="8777" y="14926"/>
                    <a:pt x="8396" y="15973"/>
                    <a:pt x="7882" y="16925"/>
                  </a:cubicBezTo>
                  <a:cubicBezTo>
                    <a:pt x="7368" y="17801"/>
                    <a:pt x="6625" y="18524"/>
                    <a:pt x="5769" y="19019"/>
                  </a:cubicBezTo>
                  <a:cubicBezTo>
                    <a:pt x="4112" y="20085"/>
                    <a:pt x="2209" y="20675"/>
                    <a:pt x="267" y="20713"/>
                  </a:cubicBezTo>
                  <a:cubicBezTo>
                    <a:pt x="267" y="20904"/>
                    <a:pt x="305" y="21075"/>
                    <a:pt x="305" y="21265"/>
                  </a:cubicBezTo>
                  <a:cubicBezTo>
                    <a:pt x="2551" y="21151"/>
                    <a:pt x="5426" y="20523"/>
                    <a:pt x="7215" y="19095"/>
                  </a:cubicBezTo>
                  <a:cubicBezTo>
                    <a:pt x="8929" y="17724"/>
                    <a:pt x="9633" y="15364"/>
                    <a:pt x="9957" y="13117"/>
                  </a:cubicBezTo>
                  <a:cubicBezTo>
                    <a:pt x="10300" y="10852"/>
                    <a:pt x="10147" y="8529"/>
                    <a:pt x="9519" y="6340"/>
                  </a:cubicBezTo>
                  <a:cubicBezTo>
                    <a:pt x="8910" y="4265"/>
                    <a:pt x="7577" y="2475"/>
                    <a:pt x="5750" y="1333"/>
                  </a:cubicBezTo>
                  <a:cubicBezTo>
                    <a:pt x="4931" y="800"/>
                    <a:pt x="4036" y="400"/>
                    <a:pt x="3084" y="152"/>
                  </a:cubicBezTo>
                  <a:cubicBezTo>
                    <a:pt x="2694" y="48"/>
                    <a:pt x="2156" y="33"/>
                    <a:pt x="1599" y="33"/>
                  </a:cubicBezTo>
                  <a:cubicBezTo>
                    <a:pt x="1390" y="33"/>
                    <a:pt x="1179" y="35"/>
                    <a:pt x="972" y="35"/>
                  </a:cubicBezTo>
                  <a:cubicBezTo>
                    <a:pt x="626" y="35"/>
                    <a:pt x="292"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1"/>
            <p:cNvSpPr/>
            <p:nvPr/>
          </p:nvSpPr>
          <p:spPr>
            <a:xfrm>
              <a:off x="-983050" y="4504825"/>
              <a:ext cx="522125" cy="717000"/>
            </a:xfrm>
            <a:custGeom>
              <a:rect b="b" l="l" r="r" t="t"/>
              <a:pathLst>
                <a:path extrusionOk="0" h="28680" w="20885">
                  <a:moveTo>
                    <a:pt x="9329" y="610"/>
                  </a:moveTo>
                  <a:cubicBezTo>
                    <a:pt x="9348" y="876"/>
                    <a:pt x="9310" y="1181"/>
                    <a:pt x="9329" y="1428"/>
                  </a:cubicBezTo>
                  <a:cubicBezTo>
                    <a:pt x="9348" y="1695"/>
                    <a:pt x="9348" y="2019"/>
                    <a:pt x="9348" y="2304"/>
                  </a:cubicBezTo>
                  <a:lnTo>
                    <a:pt x="8777" y="2304"/>
                  </a:lnTo>
                  <a:cubicBezTo>
                    <a:pt x="8777" y="2095"/>
                    <a:pt x="8777" y="1885"/>
                    <a:pt x="8777" y="1676"/>
                  </a:cubicBezTo>
                  <a:cubicBezTo>
                    <a:pt x="8758" y="1333"/>
                    <a:pt x="8777" y="1010"/>
                    <a:pt x="8834" y="667"/>
                  </a:cubicBezTo>
                  <a:cubicBezTo>
                    <a:pt x="8986" y="629"/>
                    <a:pt x="9158" y="610"/>
                    <a:pt x="9329" y="610"/>
                  </a:cubicBezTo>
                  <a:close/>
                  <a:moveTo>
                    <a:pt x="12185" y="3694"/>
                  </a:moveTo>
                  <a:cubicBezTo>
                    <a:pt x="14203" y="4627"/>
                    <a:pt x="15745" y="6340"/>
                    <a:pt x="16449" y="8434"/>
                  </a:cubicBezTo>
                  <a:cubicBezTo>
                    <a:pt x="16544" y="8701"/>
                    <a:pt x="16620" y="8948"/>
                    <a:pt x="16696" y="9234"/>
                  </a:cubicBezTo>
                  <a:cubicBezTo>
                    <a:pt x="16468" y="9063"/>
                    <a:pt x="16221" y="8720"/>
                    <a:pt x="16049" y="8644"/>
                  </a:cubicBezTo>
                  <a:cubicBezTo>
                    <a:pt x="15944" y="8596"/>
                    <a:pt x="15830" y="8572"/>
                    <a:pt x="15716" y="8572"/>
                  </a:cubicBezTo>
                  <a:cubicBezTo>
                    <a:pt x="15602" y="8572"/>
                    <a:pt x="15488" y="8596"/>
                    <a:pt x="15383" y="8644"/>
                  </a:cubicBezTo>
                  <a:cubicBezTo>
                    <a:pt x="14717" y="8929"/>
                    <a:pt x="14698" y="9653"/>
                    <a:pt x="14583" y="10262"/>
                  </a:cubicBezTo>
                  <a:cubicBezTo>
                    <a:pt x="14492" y="10718"/>
                    <a:pt x="14255" y="11004"/>
                    <a:pt x="13873" y="11004"/>
                  </a:cubicBezTo>
                  <a:cubicBezTo>
                    <a:pt x="13776" y="11004"/>
                    <a:pt x="13670" y="10986"/>
                    <a:pt x="13555" y="10947"/>
                  </a:cubicBezTo>
                  <a:cubicBezTo>
                    <a:pt x="12965" y="10757"/>
                    <a:pt x="12851" y="10300"/>
                    <a:pt x="12775" y="9748"/>
                  </a:cubicBezTo>
                  <a:cubicBezTo>
                    <a:pt x="12699" y="9215"/>
                    <a:pt x="12565" y="8739"/>
                    <a:pt x="12032" y="8491"/>
                  </a:cubicBezTo>
                  <a:cubicBezTo>
                    <a:pt x="11385" y="8187"/>
                    <a:pt x="10471" y="8396"/>
                    <a:pt x="10490" y="7406"/>
                  </a:cubicBezTo>
                  <a:cubicBezTo>
                    <a:pt x="10490" y="6569"/>
                    <a:pt x="11195" y="5998"/>
                    <a:pt x="11671" y="5407"/>
                  </a:cubicBezTo>
                  <a:cubicBezTo>
                    <a:pt x="12051" y="4912"/>
                    <a:pt x="12223" y="4303"/>
                    <a:pt x="12185" y="3694"/>
                  </a:cubicBezTo>
                  <a:close/>
                  <a:moveTo>
                    <a:pt x="6188" y="3427"/>
                  </a:moveTo>
                  <a:cubicBezTo>
                    <a:pt x="6226" y="3446"/>
                    <a:pt x="6245" y="3446"/>
                    <a:pt x="6283" y="3465"/>
                  </a:cubicBezTo>
                  <a:cubicBezTo>
                    <a:pt x="6911" y="3637"/>
                    <a:pt x="7120" y="4455"/>
                    <a:pt x="6664" y="4931"/>
                  </a:cubicBezTo>
                  <a:cubicBezTo>
                    <a:pt x="6340" y="5255"/>
                    <a:pt x="5921" y="5464"/>
                    <a:pt x="5655" y="5845"/>
                  </a:cubicBezTo>
                  <a:cubicBezTo>
                    <a:pt x="5388" y="6169"/>
                    <a:pt x="5331" y="6607"/>
                    <a:pt x="5483" y="7007"/>
                  </a:cubicBezTo>
                  <a:cubicBezTo>
                    <a:pt x="5674" y="7540"/>
                    <a:pt x="6264" y="7882"/>
                    <a:pt x="6340" y="8472"/>
                  </a:cubicBezTo>
                  <a:cubicBezTo>
                    <a:pt x="6432" y="9263"/>
                    <a:pt x="5672" y="9769"/>
                    <a:pt x="4969" y="9769"/>
                  </a:cubicBezTo>
                  <a:cubicBezTo>
                    <a:pt x="4943" y="9769"/>
                    <a:pt x="4918" y="9768"/>
                    <a:pt x="4893" y="9767"/>
                  </a:cubicBezTo>
                  <a:cubicBezTo>
                    <a:pt x="4367" y="9767"/>
                    <a:pt x="3881" y="9527"/>
                    <a:pt x="3368" y="9527"/>
                  </a:cubicBezTo>
                  <a:cubicBezTo>
                    <a:pt x="3268" y="9527"/>
                    <a:pt x="3168" y="9536"/>
                    <a:pt x="3065" y="9558"/>
                  </a:cubicBezTo>
                  <a:cubicBezTo>
                    <a:pt x="2570" y="9672"/>
                    <a:pt x="2247" y="10053"/>
                    <a:pt x="2018" y="10490"/>
                  </a:cubicBezTo>
                  <a:cubicBezTo>
                    <a:pt x="1904" y="10738"/>
                    <a:pt x="1771" y="10985"/>
                    <a:pt x="1619" y="11233"/>
                  </a:cubicBezTo>
                  <a:cubicBezTo>
                    <a:pt x="1485" y="11385"/>
                    <a:pt x="1295" y="11499"/>
                    <a:pt x="1086" y="11557"/>
                  </a:cubicBezTo>
                  <a:cubicBezTo>
                    <a:pt x="1124" y="8491"/>
                    <a:pt x="2570" y="5388"/>
                    <a:pt x="5255" y="3865"/>
                  </a:cubicBezTo>
                  <a:cubicBezTo>
                    <a:pt x="5559" y="3694"/>
                    <a:pt x="5864" y="3542"/>
                    <a:pt x="6188" y="3427"/>
                  </a:cubicBezTo>
                  <a:close/>
                  <a:moveTo>
                    <a:pt x="8875" y="2927"/>
                  </a:moveTo>
                  <a:cubicBezTo>
                    <a:pt x="9834" y="2927"/>
                    <a:pt x="10786" y="3114"/>
                    <a:pt x="11690" y="3485"/>
                  </a:cubicBezTo>
                  <a:cubicBezTo>
                    <a:pt x="11975" y="4075"/>
                    <a:pt x="11518" y="4855"/>
                    <a:pt x="11099" y="5350"/>
                  </a:cubicBezTo>
                  <a:cubicBezTo>
                    <a:pt x="10681" y="5845"/>
                    <a:pt x="10167" y="6378"/>
                    <a:pt x="10033" y="7083"/>
                  </a:cubicBezTo>
                  <a:cubicBezTo>
                    <a:pt x="9900" y="7578"/>
                    <a:pt x="10052" y="8130"/>
                    <a:pt x="10433" y="8511"/>
                  </a:cubicBezTo>
                  <a:cubicBezTo>
                    <a:pt x="11023" y="9006"/>
                    <a:pt x="12013" y="8625"/>
                    <a:pt x="12223" y="9539"/>
                  </a:cubicBezTo>
                  <a:cubicBezTo>
                    <a:pt x="12375" y="10167"/>
                    <a:pt x="12318" y="10795"/>
                    <a:pt x="12889" y="11214"/>
                  </a:cubicBezTo>
                  <a:cubicBezTo>
                    <a:pt x="13183" y="11418"/>
                    <a:pt x="13572" y="11568"/>
                    <a:pt x="13947" y="11568"/>
                  </a:cubicBezTo>
                  <a:cubicBezTo>
                    <a:pt x="14202" y="11568"/>
                    <a:pt x="14451" y="11498"/>
                    <a:pt x="14659" y="11328"/>
                  </a:cubicBezTo>
                  <a:cubicBezTo>
                    <a:pt x="14869" y="11119"/>
                    <a:pt x="15021" y="10852"/>
                    <a:pt x="15078" y="10567"/>
                  </a:cubicBezTo>
                  <a:cubicBezTo>
                    <a:pt x="15154" y="10262"/>
                    <a:pt x="15116" y="9443"/>
                    <a:pt x="15440" y="9272"/>
                  </a:cubicBezTo>
                  <a:cubicBezTo>
                    <a:pt x="15539" y="9222"/>
                    <a:pt x="15626" y="9202"/>
                    <a:pt x="15703" y="9202"/>
                  </a:cubicBezTo>
                  <a:cubicBezTo>
                    <a:pt x="15893" y="9202"/>
                    <a:pt x="16028" y="9327"/>
                    <a:pt x="16163" y="9462"/>
                  </a:cubicBezTo>
                  <a:cubicBezTo>
                    <a:pt x="16259" y="9596"/>
                    <a:pt x="16373" y="9691"/>
                    <a:pt x="16487" y="9767"/>
                  </a:cubicBezTo>
                  <a:cubicBezTo>
                    <a:pt x="16601" y="9824"/>
                    <a:pt x="16716" y="9862"/>
                    <a:pt x="16849" y="9881"/>
                  </a:cubicBezTo>
                  <a:cubicBezTo>
                    <a:pt x="17382" y="12623"/>
                    <a:pt x="16944" y="15669"/>
                    <a:pt x="14945" y="17649"/>
                  </a:cubicBezTo>
                  <a:cubicBezTo>
                    <a:pt x="14888" y="16354"/>
                    <a:pt x="14412" y="14983"/>
                    <a:pt x="12965" y="14736"/>
                  </a:cubicBezTo>
                  <a:cubicBezTo>
                    <a:pt x="12850" y="14715"/>
                    <a:pt x="12741" y="14705"/>
                    <a:pt x="12636" y="14705"/>
                  </a:cubicBezTo>
                  <a:cubicBezTo>
                    <a:pt x="12079" y="14705"/>
                    <a:pt x="11652" y="14989"/>
                    <a:pt x="11252" y="15421"/>
                  </a:cubicBezTo>
                  <a:cubicBezTo>
                    <a:pt x="11062" y="15621"/>
                    <a:pt x="10866" y="15753"/>
                    <a:pt x="10677" y="15753"/>
                  </a:cubicBezTo>
                  <a:cubicBezTo>
                    <a:pt x="10506" y="15753"/>
                    <a:pt x="10339" y="15645"/>
                    <a:pt x="10186" y="15383"/>
                  </a:cubicBezTo>
                  <a:cubicBezTo>
                    <a:pt x="9938" y="14945"/>
                    <a:pt x="10014" y="14431"/>
                    <a:pt x="9995" y="13955"/>
                  </a:cubicBezTo>
                  <a:cubicBezTo>
                    <a:pt x="9957" y="13270"/>
                    <a:pt x="9748" y="12623"/>
                    <a:pt x="9138" y="12280"/>
                  </a:cubicBezTo>
                  <a:cubicBezTo>
                    <a:pt x="8872" y="12128"/>
                    <a:pt x="8577" y="12052"/>
                    <a:pt x="8284" y="12052"/>
                  </a:cubicBezTo>
                  <a:cubicBezTo>
                    <a:pt x="7991" y="12052"/>
                    <a:pt x="7701" y="12128"/>
                    <a:pt x="7444" y="12280"/>
                  </a:cubicBezTo>
                  <a:cubicBezTo>
                    <a:pt x="6873" y="12623"/>
                    <a:pt x="6645" y="13270"/>
                    <a:pt x="6359" y="13841"/>
                  </a:cubicBezTo>
                  <a:cubicBezTo>
                    <a:pt x="6245" y="14203"/>
                    <a:pt x="6016" y="14507"/>
                    <a:pt x="5712" y="14717"/>
                  </a:cubicBezTo>
                  <a:cubicBezTo>
                    <a:pt x="5293" y="14964"/>
                    <a:pt x="4760" y="14926"/>
                    <a:pt x="4303" y="15041"/>
                  </a:cubicBezTo>
                  <a:cubicBezTo>
                    <a:pt x="3427" y="15269"/>
                    <a:pt x="2780" y="16050"/>
                    <a:pt x="2761" y="16982"/>
                  </a:cubicBezTo>
                  <a:lnTo>
                    <a:pt x="2589" y="16773"/>
                  </a:lnTo>
                  <a:cubicBezTo>
                    <a:pt x="1657" y="15383"/>
                    <a:pt x="1124" y="13765"/>
                    <a:pt x="1086" y="12090"/>
                  </a:cubicBezTo>
                  <a:cubicBezTo>
                    <a:pt x="1181" y="12090"/>
                    <a:pt x="1276" y="12071"/>
                    <a:pt x="1371" y="12052"/>
                  </a:cubicBezTo>
                  <a:cubicBezTo>
                    <a:pt x="2075" y="11880"/>
                    <a:pt x="2266" y="11100"/>
                    <a:pt x="2609" y="10567"/>
                  </a:cubicBezTo>
                  <a:cubicBezTo>
                    <a:pt x="2830" y="10217"/>
                    <a:pt x="3136" y="10113"/>
                    <a:pt x="3480" y="10113"/>
                  </a:cubicBezTo>
                  <a:cubicBezTo>
                    <a:pt x="3982" y="10113"/>
                    <a:pt x="4564" y="10334"/>
                    <a:pt x="5076" y="10334"/>
                  </a:cubicBezTo>
                  <a:cubicBezTo>
                    <a:pt x="5150" y="10334"/>
                    <a:pt x="5222" y="10330"/>
                    <a:pt x="5293" y="10319"/>
                  </a:cubicBezTo>
                  <a:cubicBezTo>
                    <a:pt x="5959" y="10262"/>
                    <a:pt x="6530" y="9843"/>
                    <a:pt x="6816" y="9234"/>
                  </a:cubicBezTo>
                  <a:cubicBezTo>
                    <a:pt x="7101" y="8568"/>
                    <a:pt x="6911" y="7977"/>
                    <a:pt x="6492" y="7444"/>
                  </a:cubicBezTo>
                  <a:cubicBezTo>
                    <a:pt x="6245" y="7140"/>
                    <a:pt x="5883" y="6759"/>
                    <a:pt x="6054" y="6340"/>
                  </a:cubicBezTo>
                  <a:cubicBezTo>
                    <a:pt x="6188" y="6036"/>
                    <a:pt x="6568" y="5826"/>
                    <a:pt x="6816" y="5617"/>
                  </a:cubicBezTo>
                  <a:cubicBezTo>
                    <a:pt x="7292" y="5236"/>
                    <a:pt x="7634" y="4779"/>
                    <a:pt x="7558" y="4132"/>
                  </a:cubicBezTo>
                  <a:cubicBezTo>
                    <a:pt x="7501" y="3751"/>
                    <a:pt x="7330" y="3408"/>
                    <a:pt x="7025" y="3161"/>
                  </a:cubicBezTo>
                  <a:cubicBezTo>
                    <a:pt x="7637" y="3004"/>
                    <a:pt x="8257" y="2927"/>
                    <a:pt x="8875" y="2927"/>
                  </a:cubicBezTo>
                  <a:close/>
                  <a:moveTo>
                    <a:pt x="8235" y="12664"/>
                  </a:moveTo>
                  <a:cubicBezTo>
                    <a:pt x="8746" y="12664"/>
                    <a:pt x="9238" y="13062"/>
                    <a:pt x="9310" y="13689"/>
                  </a:cubicBezTo>
                  <a:cubicBezTo>
                    <a:pt x="9405" y="14450"/>
                    <a:pt x="9234" y="15212"/>
                    <a:pt x="9729" y="15897"/>
                  </a:cubicBezTo>
                  <a:cubicBezTo>
                    <a:pt x="9977" y="16217"/>
                    <a:pt x="10314" y="16404"/>
                    <a:pt x="10665" y="16404"/>
                  </a:cubicBezTo>
                  <a:cubicBezTo>
                    <a:pt x="10880" y="16404"/>
                    <a:pt x="11100" y="16334"/>
                    <a:pt x="11309" y="16183"/>
                  </a:cubicBezTo>
                  <a:cubicBezTo>
                    <a:pt x="11594" y="15992"/>
                    <a:pt x="11766" y="15650"/>
                    <a:pt x="12070" y="15459"/>
                  </a:cubicBezTo>
                  <a:cubicBezTo>
                    <a:pt x="12253" y="15360"/>
                    <a:pt x="12453" y="15311"/>
                    <a:pt x="12653" y="15311"/>
                  </a:cubicBezTo>
                  <a:cubicBezTo>
                    <a:pt x="12911" y="15311"/>
                    <a:pt x="13169" y="15393"/>
                    <a:pt x="13384" y="15555"/>
                  </a:cubicBezTo>
                  <a:cubicBezTo>
                    <a:pt x="14260" y="16088"/>
                    <a:pt x="14336" y="17230"/>
                    <a:pt x="14317" y="18163"/>
                  </a:cubicBezTo>
                  <a:cubicBezTo>
                    <a:pt x="14164" y="18277"/>
                    <a:pt x="14031" y="18372"/>
                    <a:pt x="13879" y="18486"/>
                  </a:cubicBezTo>
                  <a:cubicBezTo>
                    <a:pt x="12602" y="19298"/>
                    <a:pt x="11124" y="19516"/>
                    <a:pt x="9640" y="19516"/>
                  </a:cubicBezTo>
                  <a:cubicBezTo>
                    <a:pt x="9244" y="19516"/>
                    <a:pt x="8847" y="19500"/>
                    <a:pt x="8453" y="19476"/>
                  </a:cubicBezTo>
                  <a:cubicBezTo>
                    <a:pt x="6511" y="19362"/>
                    <a:pt x="4646" y="18924"/>
                    <a:pt x="3294" y="17592"/>
                  </a:cubicBezTo>
                  <a:cubicBezTo>
                    <a:pt x="3046" y="16792"/>
                    <a:pt x="3351" y="15897"/>
                    <a:pt x="4265" y="15612"/>
                  </a:cubicBezTo>
                  <a:cubicBezTo>
                    <a:pt x="5007" y="15383"/>
                    <a:pt x="5769" y="15555"/>
                    <a:pt x="6359" y="14945"/>
                  </a:cubicBezTo>
                  <a:cubicBezTo>
                    <a:pt x="6873" y="14431"/>
                    <a:pt x="6987" y="13670"/>
                    <a:pt x="7406" y="13099"/>
                  </a:cubicBezTo>
                  <a:cubicBezTo>
                    <a:pt x="7637" y="12798"/>
                    <a:pt x="7939" y="12664"/>
                    <a:pt x="8235" y="12664"/>
                  </a:cubicBezTo>
                  <a:close/>
                  <a:moveTo>
                    <a:pt x="9976" y="1828"/>
                  </a:moveTo>
                  <a:cubicBezTo>
                    <a:pt x="10604" y="1885"/>
                    <a:pt x="11252" y="1981"/>
                    <a:pt x="11880" y="2095"/>
                  </a:cubicBezTo>
                  <a:cubicBezTo>
                    <a:pt x="12775" y="2323"/>
                    <a:pt x="13650" y="2685"/>
                    <a:pt x="14450" y="3142"/>
                  </a:cubicBezTo>
                  <a:cubicBezTo>
                    <a:pt x="16182" y="4113"/>
                    <a:pt x="17496" y="5693"/>
                    <a:pt x="18105" y="7578"/>
                  </a:cubicBezTo>
                  <a:cubicBezTo>
                    <a:pt x="18714" y="9539"/>
                    <a:pt x="18867" y="11595"/>
                    <a:pt x="18543" y="13594"/>
                  </a:cubicBezTo>
                  <a:cubicBezTo>
                    <a:pt x="18219" y="15593"/>
                    <a:pt x="17553" y="17706"/>
                    <a:pt x="15878" y="18924"/>
                  </a:cubicBezTo>
                  <a:cubicBezTo>
                    <a:pt x="14203" y="20143"/>
                    <a:pt x="12242" y="20714"/>
                    <a:pt x="10205" y="20847"/>
                  </a:cubicBezTo>
                  <a:lnTo>
                    <a:pt x="10205" y="20828"/>
                  </a:lnTo>
                  <a:cubicBezTo>
                    <a:pt x="10205" y="20695"/>
                    <a:pt x="10186" y="20562"/>
                    <a:pt x="10167" y="20447"/>
                  </a:cubicBezTo>
                  <a:cubicBezTo>
                    <a:pt x="11156" y="20409"/>
                    <a:pt x="12165" y="20219"/>
                    <a:pt x="13098" y="19876"/>
                  </a:cubicBezTo>
                  <a:cubicBezTo>
                    <a:pt x="14850" y="19191"/>
                    <a:pt x="16278" y="17858"/>
                    <a:pt x="17096" y="16164"/>
                  </a:cubicBezTo>
                  <a:cubicBezTo>
                    <a:pt x="18067" y="14184"/>
                    <a:pt x="18200" y="11937"/>
                    <a:pt x="17782" y="9786"/>
                  </a:cubicBezTo>
                  <a:cubicBezTo>
                    <a:pt x="17401" y="7768"/>
                    <a:pt x="16544" y="5731"/>
                    <a:pt x="14964" y="4360"/>
                  </a:cubicBezTo>
                  <a:cubicBezTo>
                    <a:pt x="13555" y="3180"/>
                    <a:pt x="11823" y="2456"/>
                    <a:pt x="9976" y="2304"/>
                  </a:cubicBezTo>
                  <a:lnTo>
                    <a:pt x="9976" y="1828"/>
                  </a:lnTo>
                  <a:close/>
                  <a:moveTo>
                    <a:pt x="9976" y="743"/>
                  </a:moveTo>
                  <a:cubicBezTo>
                    <a:pt x="10268" y="773"/>
                    <a:pt x="10604" y="778"/>
                    <a:pt x="10951" y="778"/>
                  </a:cubicBezTo>
                  <a:cubicBezTo>
                    <a:pt x="11160" y="778"/>
                    <a:pt x="11373" y="776"/>
                    <a:pt x="11582" y="776"/>
                  </a:cubicBezTo>
                  <a:cubicBezTo>
                    <a:pt x="12142" y="776"/>
                    <a:pt x="12680" y="791"/>
                    <a:pt x="13060" y="895"/>
                  </a:cubicBezTo>
                  <a:cubicBezTo>
                    <a:pt x="14012" y="1143"/>
                    <a:pt x="14907" y="1543"/>
                    <a:pt x="15726" y="2076"/>
                  </a:cubicBezTo>
                  <a:cubicBezTo>
                    <a:pt x="17553" y="3218"/>
                    <a:pt x="18886" y="5008"/>
                    <a:pt x="19495" y="7083"/>
                  </a:cubicBezTo>
                  <a:cubicBezTo>
                    <a:pt x="20123" y="9272"/>
                    <a:pt x="20276" y="11595"/>
                    <a:pt x="19933" y="13860"/>
                  </a:cubicBezTo>
                  <a:cubicBezTo>
                    <a:pt x="19609" y="16107"/>
                    <a:pt x="18905" y="18467"/>
                    <a:pt x="17191" y="19838"/>
                  </a:cubicBezTo>
                  <a:cubicBezTo>
                    <a:pt x="15402" y="21266"/>
                    <a:pt x="12527" y="21894"/>
                    <a:pt x="10281" y="22008"/>
                  </a:cubicBezTo>
                  <a:cubicBezTo>
                    <a:pt x="10262" y="21818"/>
                    <a:pt x="10243" y="21647"/>
                    <a:pt x="10243" y="21475"/>
                  </a:cubicBezTo>
                  <a:cubicBezTo>
                    <a:pt x="12185" y="21418"/>
                    <a:pt x="14088" y="20828"/>
                    <a:pt x="15745" y="19781"/>
                  </a:cubicBezTo>
                  <a:cubicBezTo>
                    <a:pt x="16601" y="19267"/>
                    <a:pt x="17325" y="18543"/>
                    <a:pt x="17858" y="17668"/>
                  </a:cubicBezTo>
                  <a:cubicBezTo>
                    <a:pt x="18372" y="16716"/>
                    <a:pt x="18753" y="15669"/>
                    <a:pt x="18981" y="14603"/>
                  </a:cubicBezTo>
                  <a:cubicBezTo>
                    <a:pt x="19457" y="12470"/>
                    <a:pt x="19438" y="10262"/>
                    <a:pt x="18924" y="8149"/>
                  </a:cubicBezTo>
                  <a:cubicBezTo>
                    <a:pt x="18448" y="6131"/>
                    <a:pt x="17268" y="4341"/>
                    <a:pt x="15592" y="3142"/>
                  </a:cubicBezTo>
                  <a:cubicBezTo>
                    <a:pt x="14659" y="2476"/>
                    <a:pt x="13631" y="1961"/>
                    <a:pt x="12546" y="1657"/>
                  </a:cubicBezTo>
                  <a:cubicBezTo>
                    <a:pt x="11779" y="1407"/>
                    <a:pt x="10962" y="1274"/>
                    <a:pt x="10141" y="1274"/>
                  </a:cubicBezTo>
                  <a:cubicBezTo>
                    <a:pt x="10086" y="1274"/>
                    <a:pt x="10031" y="1275"/>
                    <a:pt x="9976" y="1276"/>
                  </a:cubicBezTo>
                  <a:cubicBezTo>
                    <a:pt x="9976" y="1276"/>
                    <a:pt x="9976" y="1257"/>
                    <a:pt x="9976" y="1257"/>
                  </a:cubicBezTo>
                  <a:lnTo>
                    <a:pt x="9976" y="743"/>
                  </a:lnTo>
                  <a:close/>
                  <a:moveTo>
                    <a:pt x="9614" y="20466"/>
                  </a:moveTo>
                  <a:cubicBezTo>
                    <a:pt x="9595" y="20809"/>
                    <a:pt x="9595" y="21152"/>
                    <a:pt x="9633" y="21494"/>
                  </a:cubicBezTo>
                  <a:cubicBezTo>
                    <a:pt x="9653" y="21989"/>
                    <a:pt x="9595" y="22541"/>
                    <a:pt x="9729" y="23036"/>
                  </a:cubicBezTo>
                  <a:cubicBezTo>
                    <a:pt x="9633" y="23027"/>
                    <a:pt x="9534" y="23022"/>
                    <a:pt x="9434" y="23022"/>
                  </a:cubicBezTo>
                  <a:cubicBezTo>
                    <a:pt x="9334" y="23022"/>
                    <a:pt x="9234" y="23027"/>
                    <a:pt x="9138" y="23036"/>
                  </a:cubicBezTo>
                  <a:cubicBezTo>
                    <a:pt x="9119" y="22408"/>
                    <a:pt x="9119" y="21799"/>
                    <a:pt x="9100" y="21171"/>
                  </a:cubicBezTo>
                  <a:cubicBezTo>
                    <a:pt x="9100" y="20961"/>
                    <a:pt x="9119" y="20714"/>
                    <a:pt x="9081" y="20466"/>
                  </a:cubicBezTo>
                  <a:close/>
                  <a:moveTo>
                    <a:pt x="9428" y="23681"/>
                  </a:moveTo>
                  <a:cubicBezTo>
                    <a:pt x="11586" y="23681"/>
                    <a:pt x="12472" y="25878"/>
                    <a:pt x="12828" y="27720"/>
                  </a:cubicBezTo>
                  <a:lnTo>
                    <a:pt x="12828" y="27720"/>
                  </a:lnTo>
                  <a:cubicBezTo>
                    <a:pt x="11327" y="27934"/>
                    <a:pt x="9819" y="28037"/>
                    <a:pt x="8308" y="28037"/>
                  </a:cubicBezTo>
                  <a:cubicBezTo>
                    <a:pt x="7405" y="28037"/>
                    <a:pt x="6501" y="28000"/>
                    <a:pt x="5597" y="27929"/>
                  </a:cubicBezTo>
                  <a:cubicBezTo>
                    <a:pt x="5597" y="27910"/>
                    <a:pt x="5616" y="27872"/>
                    <a:pt x="5616" y="27853"/>
                  </a:cubicBezTo>
                  <a:cubicBezTo>
                    <a:pt x="5769" y="27434"/>
                    <a:pt x="5826" y="26977"/>
                    <a:pt x="5978" y="26558"/>
                  </a:cubicBezTo>
                  <a:cubicBezTo>
                    <a:pt x="6150" y="26025"/>
                    <a:pt x="6416" y="25530"/>
                    <a:pt x="6759" y="25073"/>
                  </a:cubicBezTo>
                  <a:cubicBezTo>
                    <a:pt x="7368" y="24274"/>
                    <a:pt x="8301" y="23779"/>
                    <a:pt x="9291" y="23684"/>
                  </a:cubicBezTo>
                  <a:cubicBezTo>
                    <a:pt x="9337" y="23682"/>
                    <a:pt x="9383" y="23681"/>
                    <a:pt x="9428" y="23681"/>
                  </a:cubicBezTo>
                  <a:close/>
                  <a:moveTo>
                    <a:pt x="9349" y="1"/>
                  </a:moveTo>
                  <a:cubicBezTo>
                    <a:pt x="9122" y="1"/>
                    <a:pt x="8897" y="26"/>
                    <a:pt x="8682" y="77"/>
                  </a:cubicBezTo>
                  <a:cubicBezTo>
                    <a:pt x="8434" y="115"/>
                    <a:pt x="8339" y="191"/>
                    <a:pt x="8263" y="419"/>
                  </a:cubicBezTo>
                  <a:cubicBezTo>
                    <a:pt x="8187" y="800"/>
                    <a:pt x="8187" y="1200"/>
                    <a:pt x="8206" y="1581"/>
                  </a:cubicBezTo>
                  <a:cubicBezTo>
                    <a:pt x="8206" y="1828"/>
                    <a:pt x="8225" y="2095"/>
                    <a:pt x="8244" y="2342"/>
                  </a:cubicBezTo>
                  <a:cubicBezTo>
                    <a:pt x="6302" y="2533"/>
                    <a:pt x="4569" y="3389"/>
                    <a:pt x="3027" y="4665"/>
                  </a:cubicBezTo>
                  <a:cubicBezTo>
                    <a:pt x="1162" y="6188"/>
                    <a:pt x="191" y="9025"/>
                    <a:pt x="115" y="11385"/>
                  </a:cubicBezTo>
                  <a:cubicBezTo>
                    <a:pt x="0" y="13765"/>
                    <a:pt x="838" y="16107"/>
                    <a:pt x="2437" y="17877"/>
                  </a:cubicBezTo>
                  <a:cubicBezTo>
                    <a:pt x="3713" y="19229"/>
                    <a:pt x="5388" y="20086"/>
                    <a:pt x="7216" y="20314"/>
                  </a:cubicBezTo>
                  <a:cubicBezTo>
                    <a:pt x="7654" y="20371"/>
                    <a:pt x="8072" y="20409"/>
                    <a:pt x="8510" y="20428"/>
                  </a:cubicBezTo>
                  <a:cubicBezTo>
                    <a:pt x="8491" y="20676"/>
                    <a:pt x="8491" y="20923"/>
                    <a:pt x="8491" y="21171"/>
                  </a:cubicBezTo>
                  <a:cubicBezTo>
                    <a:pt x="8472" y="21818"/>
                    <a:pt x="8491" y="22465"/>
                    <a:pt x="8491" y="23113"/>
                  </a:cubicBezTo>
                  <a:cubicBezTo>
                    <a:pt x="8491" y="23132"/>
                    <a:pt x="8491" y="23132"/>
                    <a:pt x="8491" y="23151"/>
                  </a:cubicBezTo>
                  <a:cubicBezTo>
                    <a:pt x="7615" y="23398"/>
                    <a:pt x="6835" y="23912"/>
                    <a:pt x="6264" y="24598"/>
                  </a:cubicBezTo>
                  <a:cubicBezTo>
                    <a:pt x="5388" y="25549"/>
                    <a:pt x="5083" y="26882"/>
                    <a:pt x="4855" y="28139"/>
                  </a:cubicBezTo>
                  <a:cubicBezTo>
                    <a:pt x="4798" y="28367"/>
                    <a:pt x="4950" y="28576"/>
                    <a:pt x="5179" y="28576"/>
                  </a:cubicBezTo>
                  <a:cubicBezTo>
                    <a:pt x="6064" y="28646"/>
                    <a:pt x="6952" y="28679"/>
                    <a:pt x="7840" y="28679"/>
                  </a:cubicBezTo>
                  <a:cubicBezTo>
                    <a:pt x="9645" y="28679"/>
                    <a:pt x="11452" y="28540"/>
                    <a:pt x="13251" y="28272"/>
                  </a:cubicBezTo>
                  <a:cubicBezTo>
                    <a:pt x="13403" y="28253"/>
                    <a:pt x="13479" y="28043"/>
                    <a:pt x="13441" y="27910"/>
                  </a:cubicBezTo>
                  <a:cubicBezTo>
                    <a:pt x="13270" y="26673"/>
                    <a:pt x="12889" y="25321"/>
                    <a:pt x="12127" y="24331"/>
                  </a:cubicBezTo>
                  <a:cubicBezTo>
                    <a:pt x="11651" y="23722"/>
                    <a:pt x="10966" y="23303"/>
                    <a:pt x="10224" y="23132"/>
                  </a:cubicBezTo>
                  <a:cubicBezTo>
                    <a:pt x="10262" y="22998"/>
                    <a:pt x="10281" y="22865"/>
                    <a:pt x="10300" y="22732"/>
                  </a:cubicBezTo>
                  <a:cubicBezTo>
                    <a:pt x="10327" y="22732"/>
                    <a:pt x="10355" y="22732"/>
                    <a:pt x="10382" y="22732"/>
                  </a:cubicBezTo>
                  <a:cubicBezTo>
                    <a:pt x="12506" y="22732"/>
                    <a:pt x="15329" y="22012"/>
                    <a:pt x="17039" y="20828"/>
                  </a:cubicBezTo>
                  <a:cubicBezTo>
                    <a:pt x="17934" y="20238"/>
                    <a:pt x="18695" y="19419"/>
                    <a:pt x="19209" y="18467"/>
                  </a:cubicBezTo>
                  <a:cubicBezTo>
                    <a:pt x="19762" y="17363"/>
                    <a:pt x="20142" y="16202"/>
                    <a:pt x="20390" y="15002"/>
                  </a:cubicBezTo>
                  <a:cubicBezTo>
                    <a:pt x="20885" y="12604"/>
                    <a:pt x="20866" y="10110"/>
                    <a:pt x="20314" y="7730"/>
                  </a:cubicBezTo>
                  <a:cubicBezTo>
                    <a:pt x="19781" y="5369"/>
                    <a:pt x="18638" y="3485"/>
                    <a:pt x="16868" y="2076"/>
                  </a:cubicBezTo>
                  <a:cubicBezTo>
                    <a:pt x="15935" y="1333"/>
                    <a:pt x="14888" y="762"/>
                    <a:pt x="13746" y="400"/>
                  </a:cubicBezTo>
                  <a:cubicBezTo>
                    <a:pt x="13020" y="213"/>
                    <a:pt x="12275" y="122"/>
                    <a:pt x="11532" y="122"/>
                  </a:cubicBezTo>
                  <a:cubicBezTo>
                    <a:pt x="10990" y="122"/>
                    <a:pt x="10450" y="171"/>
                    <a:pt x="9919" y="267"/>
                  </a:cubicBezTo>
                  <a:lnTo>
                    <a:pt x="9919" y="229"/>
                  </a:lnTo>
                  <a:cubicBezTo>
                    <a:pt x="9881" y="134"/>
                    <a:pt x="9805" y="39"/>
                    <a:pt x="9691" y="20"/>
                  </a:cubicBezTo>
                  <a:cubicBezTo>
                    <a:pt x="9576" y="7"/>
                    <a:pt x="9462" y="1"/>
                    <a:pt x="9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48" name="Shape 3248"/>
        <p:cNvGrpSpPr/>
        <p:nvPr/>
      </p:nvGrpSpPr>
      <p:grpSpPr>
        <a:xfrm>
          <a:off x="0" y="0"/>
          <a:ext cx="0" cy="0"/>
          <a:chOff x="0" y="0"/>
          <a:chExt cx="0" cy="0"/>
        </a:xfrm>
      </p:grpSpPr>
      <p:sp>
        <p:nvSpPr>
          <p:cNvPr id="3249" name="Google Shape;3249;p7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3250" name="Google Shape;3250;p72"/>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54" name="Shape 3254"/>
        <p:cNvGrpSpPr/>
        <p:nvPr/>
      </p:nvGrpSpPr>
      <p:grpSpPr>
        <a:xfrm>
          <a:off x="0" y="0"/>
          <a:ext cx="0" cy="0"/>
          <a:chOff x="0" y="0"/>
          <a:chExt cx="0" cy="0"/>
        </a:xfrm>
      </p:grpSpPr>
      <p:sp>
        <p:nvSpPr>
          <p:cNvPr id="3255" name="Google Shape;3255;p73"/>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3256" name="Google Shape;3256;p7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9" name="Shape 1729"/>
        <p:cNvGrpSpPr/>
        <p:nvPr/>
      </p:nvGrpSpPr>
      <p:grpSpPr>
        <a:xfrm>
          <a:off x="0" y="0"/>
          <a:ext cx="0" cy="0"/>
          <a:chOff x="0" y="0"/>
          <a:chExt cx="0" cy="0"/>
        </a:xfrm>
      </p:grpSpPr>
      <p:sp>
        <p:nvSpPr>
          <p:cNvPr id="1730" name="Google Shape;1730;p38"/>
          <p:cNvSpPr/>
          <p:nvPr/>
        </p:nvSpPr>
        <p:spPr>
          <a:xfrm flipH="1">
            <a:off x="1579800" y="866700"/>
            <a:ext cx="5984400" cy="34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8"/>
          <p:cNvSpPr/>
          <p:nvPr/>
        </p:nvSpPr>
        <p:spPr>
          <a:xfrm flipH="1" rot="2374892">
            <a:off x="6543554" y="932394"/>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8"/>
          <p:cNvSpPr/>
          <p:nvPr/>
        </p:nvSpPr>
        <p:spPr>
          <a:xfrm rot="-2374892">
            <a:off x="1052891" y="932394"/>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8"/>
          <p:cNvSpPr txBox="1"/>
          <p:nvPr>
            <p:ph type="title"/>
          </p:nvPr>
        </p:nvSpPr>
        <p:spPr>
          <a:xfrm>
            <a:off x="2135550" y="1419225"/>
            <a:ext cx="4872900" cy="16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734" name="Google Shape;1734;p38"/>
          <p:cNvSpPr txBox="1"/>
          <p:nvPr>
            <p:ph idx="1" type="subTitle"/>
          </p:nvPr>
        </p:nvSpPr>
        <p:spPr>
          <a:xfrm>
            <a:off x="2135550" y="3039200"/>
            <a:ext cx="4872900" cy="6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a:t>
            </a:r>
            <a:r>
              <a:rPr b="1" lang="en"/>
              <a:t>presentation</a:t>
            </a:r>
            <a:r>
              <a:rPr lang="en"/>
              <a:t> where you introduce yourself, write your email…</a:t>
            </a:r>
            <a:endParaRPr/>
          </a:p>
        </p:txBody>
      </p:sp>
      <p:grpSp>
        <p:nvGrpSpPr>
          <p:cNvPr id="1735" name="Google Shape;1735;p38"/>
          <p:cNvGrpSpPr/>
          <p:nvPr/>
        </p:nvGrpSpPr>
        <p:grpSpPr>
          <a:xfrm>
            <a:off x="7770206" y="1958699"/>
            <a:ext cx="521258" cy="591914"/>
            <a:chOff x="-692250" y="883225"/>
            <a:chExt cx="256550" cy="291325"/>
          </a:xfrm>
        </p:grpSpPr>
        <p:sp>
          <p:nvSpPr>
            <p:cNvPr id="1736" name="Google Shape;1736;p38"/>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8"/>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8"/>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8"/>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8"/>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8"/>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 name="Google Shape;1742;p38"/>
          <p:cNvGrpSpPr/>
          <p:nvPr/>
        </p:nvGrpSpPr>
        <p:grpSpPr>
          <a:xfrm>
            <a:off x="528726" y="420667"/>
            <a:ext cx="523188" cy="590593"/>
            <a:chOff x="-3847275" y="202975"/>
            <a:chExt cx="257500" cy="290675"/>
          </a:xfrm>
        </p:grpSpPr>
        <p:sp>
          <p:nvSpPr>
            <p:cNvPr id="1743" name="Google Shape;1743;p38"/>
            <p:cNvSpPr/>
            <p:nvPr/>
          </p:nvSpPr>
          <p:spPr>
            <a:xfrm>
              <a:off x="-3846325" y="238675"/>
              <a:ext cx="43325" cy="62600"/>
            </a:xfrm>
            <a:custGeom>
              <a:rect b="b" l="l" r="r" t="t"/>
              <a:pathLst>
                <a:path extrusionOk="0" h="2504" w="1733">
                  <a:moveTo>
                    <a:pt x="869" y="1"/>
                  </a:moveTo>
                  <a:cubicBezTo>
                    <a:pt x="695" y="1"/>
                    <a:pt x="524" y="67"/>
                    <a:pt x="400" y="200"/>
                  </a:cubicBezTo>
                  <a:cubicBezTo>
                    <a:pt x="95" y="467"/>
                    <a:pt x="114" y="848"/>
                    <a:pt x="76" y="1209"/>
                  </a:cubicBezTo>
                  <a:cubicBezTo>
                    <a:pt x="0" y="1533"/>
                    <a:pt x="76" y="1895"/>
                    <a:pt x="267" y="2161"/>
                  </a:cubicBezTo>
                  <a:cubicBezTo>
                    <a:pt x="400" y="2390"/>
                    <a:pt x="633" y="2504"/>
                    <a:pt x="866" y="2504"/>
                  </a:cubicBezTo>
                  <a:cubicBezTo>
                    <a:pt x="1100" y="2504"/>
                    <a:pt x="1333" y="2390"/>
                    <a:pt x="1466" y="2161"/>
                  </a:cubicBezTo>
                  <a:cubicBezTo>
                    <a:pt x="1656" y="1895"/>
                    <a:pt x="1733" y="1533"/>
                    <a:pt x="1656" y="1209"/>
                  </a:cubicBezTo>
                  <a:cubicBezTo>
                    <a:pt x="1618" y="848"/>
                    <a:pt x="1618" y="467"/>
                    <a:pt x="1352" y="200"/>
                  </a:cubicBezTo>
                  <a:cubicBezTo>
                    <a:pt x="1219" y="67"/>
                    <a:pt x="1042" y="1"/>
                    <a:pt x="8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8"/>
            <p:cNvSpPr/>
            <p:nvPr/>
          </p:nvSpPr>
          <p:spPr>
            <a:xfrm>
              <a:off x="-3737350" y="202975"/>
              <a:ext cx="54175" cy="53100"/>
            </a:xfrm>
            <a:custGeom>
              <a:rect b="b" l="l" r="r" t="t"/>
              <a:pathLst>
                <a:path extrusionOk="0" h="2124" w="2167">
                  <a:moveTo>
                    <a:pt x="1095" y="1"/>
                  </a:moveTo>
                  <a:cubicBezTo>
                    <a:pt x="872" y="1"/>
                    <a:pt x="648" y="105"/>
                    <a:pt x="515" y="315"/>
                  </a:cubicBezTo>
                  <a:cubicBezTo>
                    <a:pt x="458" y="448"/>
                    <a:pt x="401" y="562"/>
                    <a:pt x="362" y="696"/>
                  </a:cubicBezTo>
                  <a:cubicBezTo>
                    <a:pt x="343" y="734"/>
                    <a:pt x="324" y="772"/>
                    <a:pt x="324" y="810"/>
                  </a:cubicBezTo>
                  <a:cubicBezTo>
                    <a:pt x="313" y="833"/>
                    <a:pt x="286" y="887"/>
                    <a:pt x="291" y="887"/>
                  </a:cubicBezTo>
                  <a:cubicBezTo>
                    <a:pt x="293" y="887"/>
                    <a:pt x="308" y="867"/>
                    <a:pt x="343" y="810"/>
                  </a:cubicBezTo>
                  <a:lnTo>
                    <a:pt x="343" y="810"/>
                  </a:lnTo>
                  <a:cubicBezTo>
                    <a:pt x="1" y="1381"/>
                    <a:pt x="401" y="2104"/>
                    <a:pt x="1048" y="2123"/>
                  </a:cubicBezTo>
                  <a:cubicBezTo>
                    <a:pt x="1057" y="2124"/>
                    <a:pt x="1066" y="2124"/>
                    <a:pt x="1075" y="2124"/>
                  </a:cubicBezTo>
                  <a:cubicBezTo>
                    <a:pt x="1726" y="2124"/>
                    <a:pt x="2167" y="1449"/>
                    <a:pt x="1866" y="867"/>
                  </a:cubicBezTo>
                  <a:lnTo>
                    <a:pt x="1866" y="848"/>
                  </a:lnTo>
                  <a:cubicBezTo>
                    <a:pt x="1866" y="791"/>
                    <a:pt x="1847" y="734"/>
                    <a:pt x="1828" y="696"/>
                  </a:cubicBezTo>
                  <a:cubicBezTo>
                    <a:pt x="1790" y="562"/>
                    <a:pt x="1733" y="448"/>
                    <a:pt x="1676" y="315"/>
                  </a:cubicBezTo>
                  <a:cubicBezTo>
                    <a:pt x="1543" y="105"/>
                    <a:pt x="1319"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8"/>
            <p:cNvSpPr/>
            <p:nvPr/>
          </p:nvSpPr>
          <p:spPr>
            <a:xfrm>
              <a:off x="-3633100" y="244400"/>
              <a:ext cx="43325" cy="53675"/>
            </a:xfrm>
            <a:custGeom>
              <a:rect b="b" l="l" r="r" t="t"/>
              <a:pathLst>
                <a:path extrusionOk="0" h="2147" w="1733">
                  <a:moveTo>
                    <a:pt x="827" y="0"/>
                  </a:moveTo>
                  <a:cubicBezTo>
                    <a:pt x="692" y="0"/>
                    <a:pt x="561" y="51"/>
                    <a:pt x="457" y="143"/>
                  </a:cubicBezTo>
                  <a:cubicBezTo>
                    <a:pt x="267" y="333"/>
                    <a:pt x="152" y="581"/>
                    <a:pt x="133" y="847"/>
                  </a:cubicBezTo>
                  <a:cubicBezTo>
                    <a:pt x="57" y="1209"/>
                    <a:pt x="0" y="1666"/>
                    <a:pt x="362" y="1932"/>
                  </a:cubicBezTo>
                  <a:cubicBezTo>
                    <a:pt x="505" y="2075"/>
                    <a:pt x="690" y="2146"/>
                    <a:pt x="878" y="2146"/>
                  </a:cubicBezTo>
                  <a:cubicBezTo>
                    <a:pt x="1066" y="2146"/>
                    <a:pt x="1257" y="2075"/>
                    <a:pt x="1409" y="1932"/>
                  </a:cubicBezTo>
                  <a:cubicBezTo>
                    <a:pt x="1732" y="1609"/>
                    <a:pt x="1694" y="1209"/>
                    <a:pt x="1561" y="809"/>
                  </a:cubicBezTo>
                  <a:cubicBezTo>
                    <a:pt x="1504" y="504"/>
                    <a:pt x="1333" y="238"/>
                    <a:pt x="1085" y="67"/>
                  </a:cubicBezTo>
                  <a:cubicBezTo>
                    <a:pt x="1003" y="22"/>
                    <a:pt x="914" y="0"/>
                    <a:pt x="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8"/>
            <p:cNvSpPr/>
            <p:nvPr/>
          </p:nvSpPr>
          <p:spPr>
            <a:xfrm>
              <a:off x="-3775425" y="318800"/>
              <a:ext cx="43825" cy="63875"/>
            </a:xfrm>
            <a:custGeom>
              <a:rect b="b" l="l" r="r" t="t"/>
              <a:pathLst>
                <a:path extrusionOk="0" h="2555" w="1753">
                  <a:moveTo>
                    <a:pt x="777" y="1"/>
                  </a:moveTo>
                  <a:cubicBezTo>
                    <a:pt x="626" y="1"/>
                    <a:pt x="477" y="60"/>
                    <a:pt x="362" y="175"/>
                  </a:cubicBezTo>
                  <a:cubicBezTo>
                    <a:pt x="153" y="422"/>
                    <a:pt x="39" y="746"/>
                    <a:pt x="39" y="1070"/>
                  </a:cubicBezTo>
                  <a:cubicBezTo>
                    <a:pt x="1" y="1374"/>
                    <a:pt x="20" y="1679"/>
                    <a:pt x="115" y="1964"/>
                  </a:cubicBezTo>
                  <a:cubicBezTo>
                    <a:pt x="210" y="2307"/>
                    <a:pt x="515" y="2535"/>
                    <a:pt x="876" y="2554"/>
                  </a:cubicBezTo>
                  <a:cubicBezTo>
                    <a:pt x="1238" y="2535"/>
                    <a:pt x="1543" y="2307"/>
                    <a:pt x="1638" y="1964"/>
                  </a:cubicBezTo>
                  <a:cubicBezTo>
                    <a:pt x="1752" y="1336"/>
                    <a:pt x="1619" y="479"/>
                    <a:pt x="1067" y="80"/>
                  </a:cubicBezTo>
                  <a:cubicBezTo>
                    <a:pt x="976" y="27"/>
                    <a:pt x="876" y="1"/>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8"/>
            <p:cNvSpPr/>
            <p:nvPr/>
          </p:nvSpPr>
          <p:spPr>
            <a:xfrm>
              <a:off x="-3664525" y="342425"/>
              <a:ext cx="45250" cy="63200"/>
            </a:xfrm>
            <a:custGeom>
              <a:rect b="b" l="l" r="r" t="t"/>
              <a:pathLst>
                <a:path extrusionOk="0" h="2528" w="1810">
                  <a:moveTo>
                    <a:pt x="885" y="0"/>
                  </a:moveTo>
                  <a:cubicBezTo>
                    <a:pt x="827" y="0"/>
                    <a:pt x="767" y="9"/>
                    <a:pt x="705" y="29"/>
                  </a:cubicBezTo>
                  <a:cubicBezTo>
                    <a:pt x="1" y="277"/>
                    <a:pt x="115" y="1324"/>
                    <a:pt x="191" y="1933"/>
                  </a:cubicBezTo>
                  <a:cubicBezTo>
                    <a:pt x="244" y="2304"/>
                    <a:pt x="657" y="2527"/>
                    <a:pt x="1006" y="2527"/>
                  </a:cubicBezTo>
                  <a:cubicBezTo>
                    <a:pt x="1033" y="2527"/>
                    <a:pt x="1060" y="2526"/>
                    <a:pt x="1086" y="2523"/>
                  </a:cubicBezTo>
                  <a:cubicBezTo>
                    <a:pt x="1485" y="2466"/>
                    <a:pt x="1790" y="2123"/>
                    <a:pt x="1809" y="1724"/>
                  </a:cubicBezTo>
                  <a:cubicBezTo>
                    <a:pt x="1790" y="1381"/>
                    <a:pt x="1714" y="1038"/>
                    <a:pt x="1619" y="715"/>
                  </a:cubicBezTo>
                  <a:cubicBezTo>
                    <a:pt x="1520" y="400"/>
                    <a:pt x="1262" y="0"/>
                    <a:pt x="8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8"/>
            <p:cNvSpPr/>
            <p:nvPr/>
          </p:nvSpPr>
          <p:spPr>
            <a:xfrm>
              <a:off x="-3847275" y="409425"/>
              <a:ext cx="49975" cy="70025"/>
            </a:xfrm>
            <a:custGeom>
              <a:rect b="b" l="l" r="r" t="t"/>
              <a:pathLst>
                <a:path extrusionOk="0" h="2801" w="1999">
                  <a:moveTo>
                    <a:pt x="1019" y="0"/>
                  </a:moveTo>
                  <a:cubicBezTo>
                    <a:pt x="781" y="0"/>
                    <a:pt x="543" y="119"/>
                    <a:pt x="400" y="357"/>
                  </a:cubicBezTo>
                  <a:cubicBezTo>
                    <a:pt x="38" y="947"/>
                    <a:pt x="0" y="2090"/>
                    <a:pt x="552" y="2585"/>
                  </a:cubicBezTo>
                  <a:cubicBezTo>
                    <a:pt x="706" y="2731"/>
                    <a:pt x="898" y="2801"/>
                    <a:pt x="1087" y="2801"/>
                  </a:cubicBezTo>
                  <a:cubicBezTo>
                    <a:pt x="1341" y="2801"/>
                    <a:pt x="1590" y="2673"/>
                    <a:pt x="1732" y="2432"/>
                  </a:cubicBezTo>
                  <a:cubicBezTo>
                    <a:pt x="1999" y="2071"/>
                    <a:pt x="1942" y="1671"/>
                    <a:pt x="1885" y="1252"/>
                  </a:cubicBezTo>
                  <a:cubicBezTo>
                    <a:pt x="1866" y="928"/>
                    <a:pt x="1790" y="624"/>
                    <a:pt x="1637" y="357"/>
                  </a:cubicBezTo>
                  <a:cubicBezTo>
                    <a:pt x="1494" y="119"/>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8"/>
            <p:cNvSpPr/>
            <p:nvPr/>
          </p:nvSpPr>
          <p:spPr>
            <a:xfrm>
              <a:off x="-3695450" y="444000"/>
              <a:ext cx="41900" cy="49650"/>
            </a:xfrm>
            <a:custGeom>
              <a:rect b="b" l="l" r="r" t="t"/>
              <a:pathLst>
                <a:path extrusionOk="0" h="1986" w="1676">
                  <a:moveTo>
                    <a:pt x="804" y="0"/>
                  </a:moveTo>
                  <a:cubicBezTo>
                    <a:pt x="740" y="0"/>
                    <a:pt x="675" y="7"/>
                    <a:pt x="609" y="21"/>
                  </a:cubicBezTo>
                  <a:cubicBezTo>
                    <a:pt x="419" y="59"/>
                    <a:pt x="248" y="193"/>
                    <a:pt x="152" y="364"/>
                  </a:cubicBezTo>
                  <a:cubicBezTo>
                    <a:pt x="76" y="478"/>
                    <a:pt x="38" y="631"/>
                    <a:pt x="19" y="764"/>
                  </a:cubicBezTo>
                  <a:cubicBezTo>
                    <a:pt x="0" y="992"/>
                    <a:pt x="19" y="1202"/>
                    <a:pt x="95" y="1411"/>
                  </a:cubicBezTo>
                  <a:cubicBezTo>
                    <a:pt x="214" y="1803"/>
                    <a:pt x="539" y="1985"/>
                    <a:pt x="862" y="1985"/>
                  </a:cubicBezTo>
                  <a:cubicBezTo>
                    <a:pt x="1261" y="1985"/>
                    <a:pt x="1656" y="1707"/>
                    <a:pt x="1656" y="1202"/>
                  </a:cubicBezTo>
                  <a:cubicBezTo>
                    <a:pt x="1675" y="954"/>
                    <a:pt x="1637" y="688"/>
                    <a:pt x="1523" y="459"/>
                  </a:cubicBezTo>
                  <a:cubicBezTo>
                    <a:pt x="1466" y="364"/>
                    <a:pt x="1409" y="288"/>
                    <a:pt x="1333" y="212"/>
                  </a:cubicBezTo>
                  <a:cubicBezTo>
                    <a:pt x="1189" y="68"/>
                    <a:pt x="1002" y="0"/>
                    <a:pt x="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 name="Google Shape;1750;p38"/>
          <p:cNvGrpSpPr/>
          <p:nvPr/>
        </p:nvGrpSpPr>
        <p:grpSpPr>
          <a:xfrm>
            <a:off x="515676" y="2958004"/>
            <a:ext cx="549297" cy="357343"/>
            <a:chOff x="-3935325" y="1500150"/>
            <a:chExt cx="270350" cy="175875"/>
          </a:xfrm>
        </p:grpSpPr>
        <p:sp>
          <p:nvSpPr>
            <p:cNvPr id="1751" name="Google Shape;1751;p38"/>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8"/>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8"/>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8"/>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38"/>
          <p:cNvGrpSpPr/>
          <p:nvPr/>
        </p:nvGrpSpPr>
        <p:grpSpPr>
          <a:xfrm>
            <a:off x="6979763" y="2957993"/>
            <a:ext cx="1451134" cy="1560962"/>
            <a:chOff x="-3994350" y="741575"/>
            <a:chExt cx="439325" cy="472575"/>
          </a:xfrm>
        </p:grpSpPr>
        <p:sp>
          <p:nvSpPr>
            <p:cNvPr id="1756" name="Google Shape;1756;p38"/>
            <p:cNvSpPr/>
            <p:nvPr/>
          </p:nvSpPr>
          <p:spPr>
            <a:xfrm>
              <a:off x="-3936300" y="1013550"/>
              <a:ext cx="56200" cy="30475"/>
            </a:xfrm>
            <a:custGeom>
              <a:rect b="b" l="l" r="r" t="t"/>
              <a:pathLst>
                <a:path extrusionOk="0" h="1219" w="2248">
                  <a:moveTo>
                    <a:pt x="1776" y="1"/>
                  </a:moveTo>
                  <a:cubicBezTo>
                    <a:pt x="1581" y="1"/>
                    <a:pt x="1369" y="65"/>
                    <a:pt x="1219" y="123"/>
                  </a:cubicBezTo>
                  <a:cubicBezTo>
                    <a:pt x="953" y="218"/>
                    <a:pt x="648" y="389"/>
                    <a:pt x="363" y="523"/>
                  </a:cubicBezTo>
                  <a:cubicBezTo>
                    <a:pt x="96" y="656"/>
                    <a:pt x="1" y="942"/>
                    <a:pt x="287" y="1132"/>
                  </a:cubicBezTo>
                  <a:cubicBezTo>
                    <a:pt x="380" y="1193"/>
                    <a:pt x="491" y="1218"/>
                    <a:pt x="612" y="1218"/>
                  </a:cubicBezTo>
                  <a:cubicBezTo>
                    <a:pt x="1059" y="1218"/>
                    <a:pt x="1639" y="870"/>
                    <a:pt x="1924" y="675"/>
                  </a:cubicBezTo>
                  <a:lnTo>
                    <a:pt x="2038" y="580"/>
                  </a:lnTo>
                  <a:cubicBezTo>
                    <a:pt x="2095" y="542"/>
                    <a:pt x="2152" y="485"/>
                    <a:pt x="2190" y="428"/>
                  </a:cubicBezTo>
                  <a:cubicBezTo>
                    <a:pt x="2247" y="313"/>
                    <a:pt x="2228" y="161"/>
                    <a:pt x="2114" y="104"/>
                  </a:cubicBezTo>
                  <a:cubicBezTo>
                    <a:pt x="2024" y="29"/>
                    <a:pt x="1904" y="1"/>
                    <a:pt x="17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8"/>
            <p:cNvSpPr/>
            <p:nvPr/>
          </p:nvSpPr>
          <p:spPr>
            <a:xfrm>
              <a:off x="-3957700" y="950150"/>
              <a:ext cx="56175" cy="30100"/>
            </a:xfrm>
            <a:custGeom>
              <a:rect b="b" l="l" r="r" t="t"/>
              <a:pathLst>
                <a:path extrusionOk="0" h="1204" w="2247">
                  <a:moveTo>
                    <a:pt x="1795" y="0"/>
                  </a:moveTo>
                  <a:cubicBezTo>
                    <a:pt x="1595" y="0"/>
                    <a:pt x="1373" y="67"/>
                    <a:pt x="1219" y="127"/>
                  </a:cubicBezTo>
                  <a:cubicBezTo>
                    <a:pt x="952" y="222"/>
                    <a:pt x="648" y="393"/>
                    <a:pt x="381" y="527"/>
                  </a:cubicBezTo>
                  <a:cubicBezTo>
                    <a:pt x="95" y="660"/>
                    <a:pt x="0" y="926"/>
                    <a:pt x="286" y="1117"/>
                  </a:cubicBezTo>
                  <a:cubicBezTo>
                    <a:pt x="379" y="1178"/>
                    <a:pt x="490" y="1203"/>
                    <a:pt x="611" y="1203"/>
                  </a:cubicBezTo>
                  <a:cubicBezTo>
                    <a:pt x="1059" y="1203"/>
                    <a:pt x="1638" y="855"/>
                    <a:pt x="1923" y="660"/>
                  </a:cubicBezTo>
                  <a:lnTo>
                    <a:pt x="2037" y="565"/>
                  </a:lnTo>
                  <a:cubicBezTo>
                    <a:pt x="2094" y="527"/>
                    <a:pt x="2152" y="470"/>
                    <a:pt x="2190" y="412"/>
                  </a:cubicBezTo>
                  <a:cubicBezTo>
                    <a:pt x="2247" y="298"/>
                    <a:pt x="2228" y="165"/>
                    <a:pt x="2113" y="89"/>
                  </a:cubicBezTo>
                  <a:cubicBezTo>
                    <a:pt x="2028" y="25"/>
                    <a:pt x="1915" y="0"/>
                    <a:pt x="17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8"/>
            <p:cNvSpPr/>
            <p:nvPr/>
          </p:nvSpPr>
          <p:spPr>
            <a:xfrm>
              <a:off x="-3913925" y="1080200"/>
              <a:ext cx="56200" cy="30450"/>
            </a:xfrm>
            <a:custGeom>
              <a:rect b="b" l="l" r="r" t="t"/>
              <a:pathLst>
                <a:path extrusionOk="0" h="1218" w="2248">
                  <a:moveTo>
                    <a:pt x="1776" y="0"/>
                  </a:moveTo>
                  <a:cubicBezTo>
                    <a:pt x="1581" y="0"/>
                    <a:pt x="1369" y="65"/>
                    <a:pt x="1219" y="122"/>
                  </a:cubicBezTo>
                  <a:cubicBezTo>
                    <a:pt x="953" y="236"/>
                    <a:pt x="648" y="389"/>
                    <a:pt x="362" y="522"/>
                  </a:cubicBezTo>
                  <a:cubicBezTo>
                    <a:pt x="96" y="655"/>
                    <a:pt x="1" y="941"/>
                    <a:pt x="286" y="1131"/>
                  </a:cubicBezTo>
                  <a:cubicBezTo>
                    <a:pt x="379" y="1192"/>
                    <a:pt x="491" y="1217"/>
                    <a:pt x="612" y="1217"/>
                  </a:cubicBezTo>
                  <a:cubicBezTo>
                    <a:pt x="1059" y="1217"/>
                    <a:pt x="1639" y="869"/>
                    <a:pt x="1924" y="674"/>
                  </a:cubicBezTo>
                  <a:cubicBezTo>
                    <a:pt x="1962" y="636"/>
                    <a:pt x="2000" y="598"/>
                    <a:pt x="2038" y="579"/>
                  </a:cubicBezTo>
                  <a:cubicBezTo>
                    <a:pt x="2095" y="541"/>
                    <a:pt x="2152" y="484"/>
                    <a:pt x="2190" y="427"/>
                  </a:cubicBezTo>
                  <a:cubicBezTo>
                    <a:pt x="2247" y="313"/>
                    <a:pt x="2228" y="160"/>
                    <a:pt x="2114" y="103"/>
                  </a:cubicBezTo>
                  <a:cubicBezTo>
                    <a:pt x="2024" y="28"/>
                    <a:pt x="1903" y="0"/>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8"/>
            <p:cNvSpPr/>
            <p:nvPr/>
          </p:nvSpPr>
          <p:spPr>
            <a:xfrm>
              <a:off x="-3980075" y="884000"/>
              <a:ext cx="56650" cy="30275"/>
            </a:xfrm>
            <a:custGeom>
              <a:rect b="b" l="l" r="r" t="t"/>
              <a:pathLst>
                <a:path extrusionOk="0" h="1211" w="2266">
                  <a:moveTo>
                    <a:pt x="1795" y="0"/>
                  </a:moveTo>
                  <a:cubicBezTo>
                    <a:pt x="1595" y="0"/>
                    <a:pt x="1374" y="67"/>
                    <a:pt x="1219" y="127"/>
                  </a:cubicBezTo>
                  <a:cubicBezTo>
                    <a:pt x="952" y="222"/>
                    <a:pt x="648" y="393"/>
                    <a:pt x="381" y="526"/>
                  </a:cubicBezTo>
                  <a:cubicBezTo>
                    <a:pt x="96" y="660"/>
                    <a:pt x="0" y="926"/>
                    <a:pt x="286" y="1117"/>
                  </a:cubicBezTo>
                  <a:cubicBezTo>
                    <a:pt x="381" y="1183"/>
                    <a:pt x="495" y="1210"/>
                    <a:pt x="619" y="1210"/>
                  </a:cubicBezTo>
                  <a:cubicBezTo>
                    <a:pt x="1066" y="1210"/>
                    <a:pt x="1640" y="853"/>
                    <a:pt x="1923" y="660"/>
                  </a:cubicBezTo>
                  <a:cubicBezTo>
                    <a:pt x="1961" y="622"/>
                    <a:pt x="1999" y="584"/>
                    <a:pt x="2038" y="584"/>
                  </a:cubicBezTo>
                  <a:cubicBezTo>
                    <a:pt x="2095" y="526"/>
                    <a:pt x="2152" y="469"/>
                    <a:pt x="2190" y="412"/>
                  </a:cubicBezTo>
                  <a:cubicBezTo>
                    <a:pt x="2266" y="298"/>
                    <a:pt x="2228" y="165"/>
                    <a:pt x="2114" y="89"/>
                  </a:cubicBezTo>
                  <a:cubicBezTo>
                    <a:pt x="2028" y="24"/>
                    <a:pt x="1916" y="0"/>
                    <a:pt x="17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8"/>
            <p:cNvSpPr/>
            <p:nvPr/>
          </p:nvSpPr>
          <p:spPr>
            <a:xfrm>
              <a:off x="-3892025" y="1146575"/>
              <a:ext cx="56650" cy="30225"/>
            </a:xfrm>
            <a:custGeom>
              <a:rect b="b" l="l" r="r" t="t"/>
              <a:pathLst>
                <a:path extrusionOk="0" h="1209" w="2266">
                  <a:moveTo>
                    <a:pt x="1787" y="1"/>
                  </a:moveTo>
                  <a:cubicBezTo>
                    <a:pt x="1591" y="1"/>
                    <a:pt x="1381" y="63"/>
                    <a:pt x="1219" y="133"/>
                  </a:cubicBezTo>
                  <a:cubicBezTo>
                    <a:pt x="971" y="228"/>
                    <a:pt x="667" y="399"/>
                    <a:pt x="381" y="532"/>
                  </a:cubicBezTo>
                  <a:cubicBezTo>
                    <a:pt x="96" y="647"/>
                    <a:pt x="0" y="932"/>
                    <a:pt x="286" y="1123"/>
                  </a:cubicBezTo>
                  <a:cubicBezTo>
                    <a:pt x="379" y="1183"/>
                    <a:pt x="490" y="1209"/>
                    <a:pt x="611" y="1209"/>
                  </a:cubicBezTo>
                  <a:cubicBezTo>
                    <a:pt x="1059" y="1209"/>
                    <a:pt x="1639" y="860"/>
                    <a:pt x="1923" y="666"/>
                  </a:cubicBezTo>
                  <a:cubicBezTo>
                    <a:pt x="1980" y="628"/>
                    <a:pt x="2018" y="608"/>
                    <a:pt x="2057" y="570"/>
                  </a:cubicBezTo>
                  <a:cubicBezTo>
                    <a:pt x="2114" y="532"/>
                    <a:pt x="2152" y="475"/>
                    <a:pt x="2209" y="418"/>
                  </a:cubicBezTo>
                  <a:cubicBezTo>
                    <a:pt x="2266" y="304"/>
                    <a:pt x="2228" y="171"/>
                    <a:pt x="2133" y="94"/>
                  </a:cubicBezTo>
                  <a:cubicBezTo>
                    <a:pt x="2035" y="27"/>
                    <a:pt x="1915" y="1"/>
                    <a:pt x="1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8"/>
            <p:cNvSpPr/>
            <p:nvPr/>
          </p:nvSpPr>
          <p:spPr>
            <a:xfrm>
              <a:off x="-3964375" y="759125"/>
              <a:ext cx="388875" cy="438850"/>
            </a:xfrm>
            <a:custGeom>
              <a:rect b="b" l="l" r="r" t="t"/>
              <a:pathLst>
                <a:path extrusionOk="0" h="17554" w="15555">
                  <a:moveTo>
                    <a:pt x="10237" y="2849"/>
                  </a:moveTo>
                  <a:cubicBezTo>
                    <a:pt x="10412" y="2849"/>
                    <a:pt x="10492" y="3110"/>
                    <a:pt x="10300" y="3180"/>
                  </a:cubicBezTo>
                  <a:cubicBezTo>
                    <a:pt x="9139" y="3618"/>
                    <a:pt x="7978" y="4055"/>
                    <a:pt x="6797" y="4474"/>
                  </a:cubicBezTo>
                  <a:cubicBezTo>
                    <a:pt x="5731" y="4855"/>
                    <a:pt x="4589" y="5407"/>
                    <a:pt x="3447" y="5559"/>
                  </a:cubicBezTo>
                  <a:cubicBezTo>
                    <a:pt x="3441" y="5561"/>
                    <a:pt x="3435" y="5562"/>
                    <a:pt x="3430" y="5562"/>
                  </a:cubicBezTo>
                  <a:cubicBezTo>
                    <a:pt x="3365" y="5562"/>
                    <a:pt x="3338" y="5460"/>
                    <a:pt x="3408" y="5407"/>
                  </a:cubicBezTo>
                  <a:cubicBezTo>
                    <a:pt x="4379" y="4798"/>
                    <a:pt x="5598" y="4493"/>
                    <a:pt x="6683" y="4113"/>
                  </a:cubicBezTo>
                  <a:cubicBezTo>
                    <a:pt x="7844" y="3675"/>
                    <a:pt x="9025" y="3256"/>
                    <a:pt x="10186" y="2856"/>
                  </a:cubicBezTo>
                  <a:cubicBezTo>
                    <a:pt x="10204" y="2851"/>
                    <a:pt x="10221" y="2849"/>
                    <a:pt x="10237" y="2849"/>
                  </a:cubicBezTo>
                  <a:close/>
                  <a:moveTo>
                    <a:pt x="11309" y="5711"/>
                  </a:moveTo>
                  <a:cubicBezTo>
                    <a:pt x="11467" y="5711"/>
                    <a:pt x="11532" y="5944"/>
                    <a:pt x="11385" y="6035"/>
                  </a:cubicBezTo>
                  <a:cubicBezTo>
                    <a:pt x="10224" y="6473"/>
                    <a:pt x="9063" y="6892"/>
                    <a:pt x="7882" y="7330"/>
                  </a:cubicBezTo>
                  <a:cubicBezTo>
                    <a:pt x="6816" y="7711"/>
                    <a:pt x="5674" y="8263"/>
                    <a:pt x="4532" y="8434"/>
                  </a:cubicBezTo>
                  <a:cubicBezTo>
                    <a:pt x="4456" y="8434"/>
                    <a:pt x="4417" y="8320"/>
                    <a:pt x="4494" y="8263"/>
                  </a:cubicBezTo>
                  <a:cubicBezTo>
                    <a:pt x="5465" y="7654"/>
                    <a:pt x="6683" y="7349"/>
                    <a:pt x="7768" y="6968"/>
                  </a:cubicBezTo>
                  <a:cubicBezTo>
                    <a:pt x="8929" y="6530"/>
                    <a:pt x="10110" y="6112"/>
                    <a:pt x="11290" y="5712"/>
                  </a:cubicBezTo>
                  <a:cubicBezTo>
                    <a:pt x="11296" y="5711"/>
                    <a:pt x="11303" y="5711"/>
                    <a:pt x="11309" y="5711"/>
                  </a:cubicBezTo>
                  <a:close/>
                  <a:moveTo>
                    <a:pt x="12306" y="8576"/>
                  </a:moveTo>
                  <a:cubicBezTo>
                    <a:pt x="12490" y="8576"/>
                    <a:pt x="12562" y="8859"/>
                    <a:pt x="12356" y="8910"/>
                  </a:cubicBezTo>
                  <a:cubicBezTo>
                    <a:pt x="11195" y="9367"/>
                    <a:pt x="10034" y="9786"/>
                    <a:pt x="8853" y="10224"/>
                  </a:cubicBezTo>
                  <a:cubicBezTo>
                    <a:pt x="7787" y="10605"/>
                    <a:pt x="6645" y="11138"/>
                    <a:pt x="5503" y="11309"/>
                  </a:cubicBezTo>
                  <a:cubicBezTo>
                    <a:pt x="5426" y="11309"/>
                    <a:pt x="5388" y="11195"/>
                    <a:pt x="5465" y="11157"/>
                  </a:cubicBezTo>
                  <a:cubicBezTo>
                    <a:pt x="6435" y="10547"/>
                    <a:pt x="7654" y="10224"/>
                    <a:pt x="8720" y="9843"/>
                  </a:cubicBezTo>
                  <a:cubicBezTo>
                    <a:pt x="9900" y="9424"/>
                    <a:pt x="11062" y="8986"/>
                    <a:pt x="12242" y="8587"/>
                  </a:cubicBezTo>
                  <a:cubicBezTo>
                    <a:pt x="12265" y="8579"/>
                    <a:pt x="12286" y="8576"/>
                    <a:pt x="12306" y="8576"/>
                  </a:cubicBezTo>
                  <a:close/>
                  <a:moveTo>
                    <a:pt x="13280" y="11469"/>
                  </a:moveTo>
                  <a:cubicBezTo>
                    <a:pt x="13461" y="11469"/>
                    <a:pt x="13532" y="11736"/>
                    <a:pt x="13327" y="11804"/>
                  </a:cubicBezTo>
                  <a:cubicBezTo>
                    <a:pt x="12166" y="12261"/>
                    <a:pt x="11005" y="12680"/>
                    <a:pt x="9824" y="13098"/>
                  </a:cubicBezTo>
                  <a:cubicBezTo>
                    <a:pt x="8758" y="13498"/>
                    <a:pt x="7616" y="14031"/>
                    <a:pt x="6474" y="14203"/>
                  </a:cubicBezTo>
                  <a:cubicBezTo>
                    <a:pt x="6397" y="14203"/>
                    <a:pt x="6359" y="14088"/>
                    <a:pt x="6435" y="14031"/>
                  </a:cubicBezTo>
                  <a:cubicBezTo>
                    <a:pt x="7406" y="13441"/>
                    <a:pt x="8625" y="13118"/>
                    <a:pt x="9691" y="12737"/>
                  </a:cubicBezTo>
                  <a:cubicBezTo>
                    <a:pt x="10871" y="12299"/>
                    <a:pt x="12033" y="11880"/>
                    <a:pt x="13213" y="11480"/>
                  </a:cubicBezTo>
                  <a:cubicBezTo>
                    <a:pt x="13237" y="11472"/>
                    <a:pt x="13259" y="11469"/>
                    <a:pt x="13280" y="11469"/>
                  </a:cubicBezTo>
                  <a:close/>
                  <a:moveTo>
                    <a:pt x="10605" y="0"/>
                  </a:moveTo>
                  <a:cubicBezTo>
                    <a:pt x="8815" y="533"/>
                    <a:pt x="7045" y="1162"/>
                    <a:pt x="5312" y="1904"/>
                  </a:cubicBezTo>
                  <a:cubicBezTo>
                    <a:pt x="3561" y="2609"/>
                    <a:pt x="1828" y="3465"/>
                    <a:pt x="1" y="3941"/>
                  </a:cubicBezTo>
                  <a:cubicBezTo>
                    <a:pt x="58" y="4055"/>
                    <a:pt x="115" y="4170"/>
                    <a:pt x="172" y="4303"/>
                  </a:cubicBezTo>
                  <a:cubicBezTo>
                    <a:pt x="229" y="4436"/>
                    <a:pt x="305" y="4570"/>
                    <a:pt x="362" y="4722"/>
                  </a:cubicBezTo>
                  <a:cubicBezTo>
                    <a:pt x="641" y="4614"/>
                    <a:pt x="932" y="4540"/>
                    <a:pt x="1200" y="4540"/>
                  </a:cubicBezTo>
                  <a:cubicBezTo>
                    <a:pt x="1500" y="4540"/>
                    <a:pt x="1771" y="4633"/>
                    <a:pt x="1962" y="4874"/>
                  </a:cubicBezTo>
                  <a:cubicBezTo>
                    <a:pt x="2552" y="5617"/>
                    <a:pt x="1600" y="6054"/>
                    <a:pt x="934" y="6302"/>
                  </a:cubicBezTo>
                  <a:cubicBezTo>
                    <a:pt x="1029" y="6473"/>
                    <a:pt x="1105" y="6645"/>
                    <a:pt x="1162" y="6816"/>
                  </a:cubicBezTo>
                  <a:cubicBezTo>
                    <a:pt x="1238" y="6987"/>
                    <a:pt x="1295" y="7178"/>
                    <a:pt x="1314" y="7349"/>
                  </a:cubicBezTo>
                  <a:cubicBezTo>
                    <a:pt x="1574" y="7257"/>
                    <a:pt x="1837" y="7198"/>
                    <a:pt x="2079" y="7198"/>
                  </a:cubicBezTo>
                  <a:cubicBezTo>
                    <a:pt x="2388" y="7198"/>
                    <a:pt x="2664" y="7294"/>
                    <a:pt x="2856" y="7539"/>
                  </a:cubicBezTo>
                  <a:cubicBezTo>
                    <a:pt x="3447" y="8282"/>
                    <a:pt x="2495" y="8720"/>
                    <a:pt x="1828" y="8967"/>
                  </a:cubicBezTo>
                  <a:cubicBezTo>
                    <a:pt x="1866" y="9024"/>
                    <a:pt x="1885" y="9062"/>
                    <a:pt x="1905" y="9120"/>
                  </a:cubicBezTo>
                  <a:cubicBezTo>
                    <a:pt x="2019" y="9367"/>
                    <a:pt x="2114" y="9634"/>
                    <a:pt x="2190" y="9900"/>
                  </a:cubicBezTo>
                  <a:cubicBezTo>
                    <a:pt x="2436" y="9810"/>
                    <a:pt x="2692" y="9755"/>
                    <a:pt x="2930" y="9755"/>
                  </a:cubicBezTo>
                  <a:cubicBezTo>
                    <a:pt x="3245" y="9755"/>
                    <a:pt x="3529" y="9852"/>
                    <a:pt x="3713" y="10091"/>
                  </a:cubicBezTo>
                  <a:cubicBezTo>
                    <a:pt x="4322" y="10871"/>
                    <a:pt x="3256" y="11309"/>
                    <a:pt x="2609" y="11556"/>
                  </a:cubicBezTo>
                  <a:cubicBezTo>
                    <a:pt x="2799" y="11861"/>
                    <a:pt x="2952" y="12223"/>
                    <a:pt x="3047" y="12584"/>
                  </a:cubicBezTo>
                  <a:cubicBezTo>
                    <a:pt x="3313" y="12473"/>
                    <a:pt x="3588" y="12404"/>
                    <a:pt x="3840" y="12404"/>
                  </a:cubicBezTo>
                  <a:cubicBezTo>
                    <a:pt x="4146" y="12404"/>
                    <a:pt x="4420" y="12505"/>
                    <a:pt x="4608" y="12756"/>
                  </a:cubicBezTo>
                  <a:cubicBezTo>
                    <a:pt x="5198" y="13498"/>
                    <a:pt x="4227" y="13936"/>
                    <a:pt x="3561" y="14184"/>
                  </a:cubicBezTo>
                  <a:cubicBezTo>
                    <a:pt x="3637" y="14298"/>
                    <a:pt x="3694" y="14431"/>
                    <a:pt x="3732" y="14564"/>
                  </a:cubicBezTo>
                  <a:cubicBezTo>
                    <a:pt x="3846" y="14774"/>
                    <a:pt x="3923" y="15002"/>
                    <a:pt x="3961" y="15231"/>
                  </a:cubicBezTo>
                  <a:cubicBezTo>
                    <a:pt x="4222" y="15130"/>
                    <a:pt x="4487" y="15066"/>
                    <a:pt x="4731" y="15066"/>
                  </a:cubicBezTo>
                  <a:cubicBezTo>
                    <a:pt x="5038" y="15066"/>
                    <a:pt x="5312" y="15167"/>
                    <a:pt x="5503" y="15421"/>
                  </a:cubicBezTo>
                  <a:cubicBezTo>
                    <a:pt x="6093" y="16183"/>
                    <a:pt x="5103" y="16601"/>
                    <a:pt x="4437" y="16849"/>
                  </a:cubicBezTo>
                  <a:cubicBezTo>
                    <a:pt x="4589" y="17058"/>
                    <a:pt x="4684" y="17306"/>
                    <a:pt x="4760" y="17553"/>
                  </a:cubicBezTo>
                  <a:cubicBezTo>
                    <a:pt x="6778" y="16963"/>
                    <a:pt x="8777" y="16259"/>
                    <a:pt x="10738" y="15478"/>
                  </a:cubicBezTo>
                  <a:cubicBezTo>
                    <a:pt x="11766" y="15059"/>
                    <a:pt x="12794" y="14622"/>
                    <a:pt x="13822" y="14146"/>
                  </a:cubicBezTo>
                  <a:cubicBezTo>
                    <a:pt x="14298" y="13936"/>
                    <a:pt x="14869" y="13746"/>
                    <a:pt x="15288" y="13460"/>
                  </a:cubicBezTo>
                  <a:cubicBezTo>
                    <a:pt x="15440" y="13441"/>
                    <a:pt x="15555" y="13308"/>
                    <a:pt x="15555" y="13156"/>
                  </a:cubicBezTo>
                  <a:cubicBezTo>
                    <a:pt x="15497" y="13003"/>
                    <a:pt x="15440" y="12851"/>
                    <a:pt x="15383" y="12699"/>
                  </a:cubicBezTo>
                  <a:lnTo>
                    <a:pt x="15117" y="12013"/>
                  </a:lnTo>
                  <a:cubicBezTo>
                    <a:pt x="13613" y="7996"/>
                    <a:pt x="12109" y="3998"/>
                    <a:pt x="106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8"/>
            <p:cNvSpPr/>
            <p:nvPr/>
          </p:nvSpPr>
          <p:spPr>
            <a:xfrm>
              <a:off x="-3994350" y="741575"/>
              <a:ext cx="439325" cy="472575"/>
            </a:xfrm>
            <a:custGeom>
              <a:rect b="b" l="l" r="r" t="t"/>
              <a:pathLst>
                <a:path extrusionOk="0" h="18903" w="17573">
                  <a:moveTo>
                    <a:pt x="2362" y="5782"/>
                  </a:moveTo>
                  <a:cubicBezTo>
                    <a:pt x="2468" y="5782"/>
                    <a:pt x="2567" y="5804"/>
                    <a:pt x="2647" y="5862"/>
                  </a:cubicBezTo>
                  <a:cubicBezTo>
                    <a:pt x="2723" y="5900"/>
                    <a:pt x="2761" y="6014"/>
                    <a:pt x="2704" y="6071"/>
                  </a:cubicBezTo>
                  <a:cubicBezTo>
                    <a:pt x="2666" y="6128"/>
                    <a:pt x="2628" y="6185"/>
                    <a:pt x="2570" y="6223"/>
                  </a:cubicBezTo>
                  <a:lnTo>
                    <a:pt x="2456" y="6300"/>
                  </a:lnTo>
                  <a:cubicBezTo>
                    <a:pt x="2239" y="6424"/>
                    <a:pt x="1617" y="6826"/>
                    <a:pt x="1178" y="6826"/>
                  </a:cubicBezTo>
                  <a:cubicBezTo>
                    <a:pt x="1078" y="6826"/>
                    <a:pt x="988" y="6806"/>
                    <a:pt x="914" y="6756"/>
                  </a:cubicBezTo>
                  <a:cubicBezTo>
                    <a:pt x="819" y="6699"/>
                    <a:pt x="781" y="6623"/>
                    <a:pt x="781" y="6528"/>
                  </a:cubicBezTo>
                  <a:cubicBezTo>
                    <a:pt x="800" y="6414"/>
                    <a:pt x="876" y="6319"/>
                    <a:pt x="990" y="6281"/>
                  </a:cubicBezTo>
                  <a:cubicBezTo>
                    <a:pt x="1086" y="6242"/>
                    <a:pt x="1181" y="6185"/>
                    <a:pt x="1276" y="6128"/>
                  </a:cubicBezTo>
                  <a:cubicBezTo>
                    <a:pt x="1447" y="6052"/>
                    <a:pt x="1619" y="5957"/>
                    <a:pt x="1790" y="5900"/>
                  </a:cubicBezTo>
                  <a:lnTo>
                    <a:pt x="1828" y="5900"/>
                  </a:lnTo>
                  <a:cubicBezTo>
                    <a:pt x="1993" y="5841"/>
                    <a:pt x="2188" y="5782"/>
                    <a:pt x="2362" y="5782"/>
                  </a:cubicBezTo>
                  <a:close/>
                  <a:moveTo>
                    <a:pt x="3257" y="8428"/>
                  </a:moveTo>
                  <a:cubicBezTo>
                    <a:pt x="3363" y="8428"/>
                    <a:pt x="3462" y="8450"/>
                    <a:pt x="3541" y="8508"/>
                  </a:cubicBezTo>
                  <a:cubicBezTo>
                    <a:pt x="3618" y="8546"/>
                    <a:pt x="3656" y="8641"/>
                    <a:pt x="3598" y="8717"/>
                  </a:cubicBezTo>
                  <a:cubicBezTo>
                    <a:pt x="3560" y="8774"/>
                    <a:pt x="3522" y="8832"/>
                    <a:pt x="3465" y="8870"/>
                  </a:cubicBezTo>
                  <a:cubicBezTo>
                    <a:pt x="3427" y="8889"/>
                    <a:pt x="3389" y="8927"/>
                    <a:pt x="3351" y="8946"/>
                  </a:cubicBezTo>
                  <a:cubicBezTo>
                    <a:pt x="3136" y="9099"/>
                    <a:pt x="2525" y="9476"/>
                    <a:pt x="2076" y="9476"/>
                  </a:cubicBezTo>
                  <a:cubicBezTo>
                    <a:pt x="1969" y="9476"/>
                    <a:pt x="1871" y="9454"/>
                    <a:pt x="1790" y="9403"/>
                  </a:cubicBezTo>
                  <a:cubicBezTo>
                    <a:pt x="1714" y="9365"/>
                    <a:pt x="1676" y="9289"/>
                    <a:pt x="1676" y="9193"/>
                  </a:cubicBezTo>
                  <a:cubicBezTo>
                    <a:pt x="1695" y="9079"/>
                    <a:pt x="1771" y="8984"/>
                    <a:pt x="1885" y="8946"/>
                  </a:cubicBezTo>
                  <a:lnTo>
                    <a:pt x="2171" y="8794"/>
                  </a:lnTo>
                  <a:cubicBezTo>
                    <a:pt x="2342" y="8717"/>
                    <a:pt x="2513" y="8622"/>
                    <a:pt x="2685" y="8565"/>
                  </a:cubicBezTo>
                  <a:lnTo>
                    <a:pt x="2723" y="8546"/>
                  </a:lnTo>
                  <a:cubicBezTo>
                    <a:pt x="2888" y="8487"/>
                    <a:pt x="3083" y="8428"/>
                    <a:pt x="3257" y="8428"/>
                  </a:cubicBezTo>
                  <a:close/>
                  <a:moveTo>
                    <a:pt x="4108" y="10960"/>
                  </a:moveTo>
                  <a:cubicBezTo>
                    <a:pt x="4217" y="10960"/>
                    <a:pt x="4319" y="10982"/>
                    <a:pt x="4398" y="11040"/>
                  </a:cubicBezTo>
                  <a:cubicBezTo>
                    <a:pt x="4474" y="11097"/>
                    <a:pt x="4493" y="11192"/>
                    <a:pt x="4455" y="11268"/>
                  </a:cubicBezTo>
                  <a:cubicBezTo>
                    <a:pt x="4417" y="11326"/>
                    <a:pt x="4379" y="11364"/>
                    <a:pt x="4322" y="11402"/>
                  </a:cubicBezTo>
                  <a:lnTo>
                    <a:pt x="4208" y="11497"/>
                  </a:lnTo>
                  <a:cubicBezTo>
                    <a:pt x="3994" y="11634"/>
                    <a:pt x="3390" y="12015"/>
                    <a:pt x="2943" y="12015"/>
                  </a:cubicBezTo>
                  <a:cubicBezTo>
                    <a:pt x="2832" y="12015"/>
                    <a:pt x="2730" y="11992"/>
                    <a:pt x="2647" y="11935"/>
                  </a:cubicBezTo>
                  <a:lnTo>
                    <a:pt x="2647" y="11954"/>
                  </a:lnTo>
                  <a:cubicBezTo>
                    <a:pt x="2570" y="11897"/>
                    <a:pt x="2532" y="11821"/>
                    <a:pt x="2513" y="11725"/>
                  </a:cubicBezTo>
                  <a:cubicBezTo>
                    <a:pt x="2551" y="11611"/>
                    <a:pt x="2628" y="11516"/>
                    <a:pt x="2742" y="11478"/>
                  </a:cubicBezTo>
                  <a:lnTo>
                    <a:pt x="3027" y="11345"/>
                  </a:lnTo>
                  <a:cubicBezTo>
                    <a:pt x="3199" y="11249"/>
                    <a:pt x="3389" y="11154"/>
                    <a:pt x="3579" y="11078"/>
                  </a:cubicBezTo>
                  <a:cubicBezTo>
                    <a:pt x="3733" y="11019"/>
                    <a:pt x="3930" y="10960"/>
                    <a:pt x="4108" y="10960"/>
                  </a:cubicBezTo>
                  <a:close/>
                  <a:moveTo>
                    <a:pt x="5002" y="13644"/>
                  </a:moveTo>
                  <a:cubicBezTo>
                    <a:pt x="5112" y="13644"/>
                    <a:pt x="5213" y="13666"/>
                    <a:pt x="5293" y="13724"/>
                  </a:cubicBezTo>
                  <a:cubicBezTo>
                    <a:pt x="5369" y="13762"/>
                    <a:pt x="5388" y="13877"/>
                    <a:pt x="5331" y="13953"/>
                  </a:cubicBezTo>
                  <a:cubicBezTo>
                    <a:pt x="5293" y="13991"/>
                    <a:pt x="5255" y="14048"/>
                    <a:pt x="5198" y="14086"/>
                  </a:cubicBezTo>
                  <a:lnTo>
                    <a:pt x="5083" y="14162"/>
                  </a:lnTo>
                  <a:cubicBezTo>
                    <a:pt x="4884" y="14285"/>
                    <a:pt x="4278" y="14679"/>
                    <a:pt x="3830" y="14679"/>
                  </a:cubicBezTo>
                  <a:cubicBezTo>
                    <a:pt x="3722" y="14679"/>
                    <a:pt x="3623" y="14656"/>
                    <a:pt x="3541" y="14600"/>
                  </a:cubicBezTo>
                  <a:cubicBezTo>
                    <a:pt x="3446" y="14562"/>
                    <a:pt x="3408" y="14486"/>
                    <a:pt x="3408" y="14391"/>
                  </a:cubicBezTo>
                  <a:cubicBezTo>
                    <a:pt x="3427" y="14276"/>
                    <a:pt x="3503" y="14181"/>
                    <a:pt x="3618" y="14143"/>
                  </a:cubicBezTo>
                  <a:lnTo>
                    <a:pt x="3903" y="14010"/>
                  </a:lnTo>
                  <a:cubicBezTo>
                    <a:pt x="4074" y="13915"/>
                    <a:pt x="4246" y="13839"/>
                    <a:pt x="4417" y="13762"/>
                  </a:cubicBezTo>
                  <a:lnTo>
                    <a:pt x="4455" y="13762"/>
                  </a:lnTo>
                  <a:cubicBezTo>
                    <a:pt x="4620" y="13703"/>
                    <a:pt x="4822" y="13644"/>
                    <a:pt x="5002" y="13644"/>
                  </a:cubicBezTo>
                  <a:close/>
                  <a:moveTo>
                    <a:pt x="5892" y="16291"/>
                  </a:moveTo>
                  <a:cubicBezTo>
                    <a:pt x="5999" y="16291"/>
                    <a:pt x="6096" y="16313"/>
                    <a:pt x="6169" y="16371"/>
                  </a:cubicBezTo>
                  <a:cubicBezTo>
                    <a:pt x="6264" y="16409"/>
                    <a:pt x="6283" y="16523"/>
                    <a:pt x="6226" y="16599"/>
                  </a:cubicBezTo>
                  <a:cubicBezTo>
                    <a:pt x="6188" y="16637"/>
                    <a:pt x="6150" y="16694"/>
                    <a:pt x="6092" y="16732"/>
                  </a:cubicBezTo>
                  <a:cubicBezTo>
                    <a:pt x="6054" y="16751"/>
                    <a:pt x="6016" y="16789"/>
                    <a:pt x="5978" y="16808"/>
                  </a:cubicBezTo>
                  <a:cubicBezTo>
                    <a:pt x="5777" y="16947"/>
                    <a:pt x="5163" y="17337"/>
                    <a:pt x="4715" y="17337"/>
                  </a:cubicBezTo>
                  <a:cubicBezTo>
                    <a:pt x="4611" y="17337"/>
                    <a:pt x="4515" y="17316"/>
                    <a:pt x="4436" y="17265"/>
                  </a:cubicBezTo>
                  <a:cubicBezTo>
                    <a:pt x="4341" y="17227"/>
                    <a:pt x="4303" y="17132"/>
                    <a:pt x="4303" y="17037"/>
                  </a:cubicBezTo>
                  <a:cubicBezTo>
                    <a:pt x="4322" y="16942"/>
                    <a:pt x="4398" y="16847"/>
                    <a:pt x="4512" y="16808"/>
                  </a:cubicBezTo>
                  <a:cubicBezTo>
                    <a:pt x="4607" y="16770"/>
                    <a:pt x="4703" y="16713"/>
                    <a:pt x="4798" y="16656"/>
                  </a:cubicBezTo>
                  <a:cubicBezTo>
                    <a:pt x="4969" y="16580"/>
                    <a:pt x="5141" y="16485"/>
                    <a:pt x="5312" y="16428"/>
                  </a:cubicBezTo>
                  <a:lnTo>
                    <a:pt x="5350" y="16409"/>
                  </a:lnTo>
                  <a:cubicBezTo>
                    <a:pt x="5515" y="16350"/>
                    <a:pt x="5717" y="16291"/>
                    <a:pt x="5892" y="16291"/>
                  </a:cubicBezTo>
                  <a:close/>
                  <a:moveTo>
                    <a:pt x="11766" y="798"/>
                  </a:moveTo>
                  <a:cubicBezTo>
                    <a:pt x="13174" y="4548"/>
                    <a:pt x="14564" y="8299"/>
                    <a:pt x="15992" y="12049"/>
                  </a:cubicBezTo>
                  <a:lnTo>
                    <a:pt x="16335" y="12963"/>
                  </a:lnTo>
                  <a:cubicBezTo>
                    <a:pt x="16392" y="13115"/>
                    <a:pt x="16449" y="13267"/>
                    <a:pt x="16506" y="13420"/>
                  </a:cubicBezTo>
                  <a:cubicBezTo>
                    <a:pt x="16563" y="13572"/>
                    <a:pt x="16620" y="13705"/>
                    <a:pt x="16677" y="13858"/>
                  </a:cubicBezTo>
                  <a:cubicBezTo>
                    <a:pt x="16658" y="13972"/>
                    <a:pt x="16563" y="14067"/>
                    <a:pt x="16449" y="14067"/>
                  </a:cubicBezTo>
                  <a:lnTo>
                    <a:pt x="16430" y="14067"/>
                  </a:lnTo>
                  <a:cubicBezTo>
                    <a:pt x="16106" y="14276"/>
                    <a:pt x="15764" y="14448"/>
                    <a:pt x="15421" y="14581"/>
                  </a:cubicBezTo>
                  <a:cubicBezTo>
                    <a:pt x="15269" y="14638"/>
                    <a:pt x="15116" y="14695"/>
                    <a:pt x="14983" y="14752"/>
                  </a:cubicBezTo>
                  <a:cubicBezTo>
                    <a:pt x="13974" y="15228"/>
                    <a:pt x="12927" y="15666"/>
                    <a:pt x="11880" y="16085"/>
                  </a:cubicBezTo>
                  <a:cubicBezTo>
                    <a:pt x="9995" y="16847"/>
                    <a:pt x="8015" y="17532"/>
                    <a:pt x="5997" y="18141"/>
                  </a:cubicBezTo>
                  <a:cubicBezTo>
                    <a:pt x="5921" y="17951"/>
                    <a:pt x="5845" y="17741"/>
                    <a:pt x="5731" y="17570"/>
                  </a:cubicBezTo>
                  <a:cubicBezTo>
                    <a:pt x="6283" y="17361"/>
                    <a:pt x="6816" y="17094"/>
                    <a:pt x="6930" y="16694"/>
                  </a:cubicBezTo>
                  <a:cubicBezTo>
                    <a:pt x="6968" y="16447"/>
                    <a:pt x="6911" y="16218"/>
                    <a:pt x="6759" y="16047"/>
                  </a:cubicBezTo>
                  <a:cubicBezTo>
                    <a:pt x="6555" y="15795"/>
                    <a:pt x="6268" y="15672"/>
                    <a:pt x="5913" y="15672"/>
                  </a:cubicBezTo>
                  <a:cubicBezTo>
                    <a:pt x="5704" y="15672"/>
                    <a:pt x="5471" y="15715"/>
                    <a:pt x="5217" y="15799"/>
                  </a:cubicBezTo>
                  <a:cubicBezTo>
                    <a:pt x="5160" y="15647"/>
                    <a:pt x="5122" y="15495"/>
                    <a:pt x="5045" y="15343"/>
                  </a:cubicBezTo>
                  <a:cubicBezTo>
                    <a:pt x="5026" y="15304"/>
                    <a:pt x="5007" y="15266"/>
                    <a:pt x="4988" y="15209"/>
                  </a:cubicBezTo>
                  <a:cubicBezTo>
                    <a:pt x="4969" y="15190"/>
                    <a:pt x="4969" y="15152"/>
                    <a:pt x="4950" y="15114"/>
                  </a:cubicBezTo>
                  <a:cubicBezTo>
                    <a:pt x="4931" y="15038"/>
                    <a:pt x="4893" y="14981"/>
                    <a:pt x="4874" y="14905"/>
                  </a:cubicBezTo>
                  <a:cubicBezTo>
                    <a:pt x="5388" y="14695"/>
                    <a:pt x="5921" y="14429"/>
                    <a:pt x="6035" y="14029"/>
                  </a:cubicBezTo>
                  <a:cubicBezTo>
                    <a:pt x="6073" y="13800"/>
                    <a:pt x="6016" y="13572"/>
                    <a:pt x="5864" y="13401"/>
                  </a:cubicBezTo>
                  <a:cubicBezTo>
                    <a:pt x="5663" y="13140"/>
                    <a:pt x="5373" y="13012"/>
                    <a:pt x="5013" y="13012"/>
                  </a:cubicBezTo>
                  <a:cubicBezTo>
                    <a:pt x="4795" y="13012"/>
                    <a:pt x="4550" y="13060"/>
                    <a:pt x="4284" y="13153"/>
                  </a:cubicBezTo>
                  <a:cubicBezTo>
                    <a:pt x="4189" y="12849"/>
                    <a:pt x="4074" y="12544"/>
                    <a:pt x="3903" y="12277"/>
                  </a:cubicBezTo>
                  <a:cubicBezTo>
                    <a:pt x="4493" y="12049"/>
                    <a:pt x="5026" y="11802"/>
                    <a:pt x="5141" y="11383"/>
                  </a:cubicBezTo>
                  <a:cubicBezTo>
                    <a:pt x="5198" y="11135"/>
                    <a:pt x="5122" y="10907"/>
                    <a:pt x="4969" y="10735"/>
                  </a:cubicBezTo>
                  <a:cubicBezTo>
                    <a:pt x="4778" y="10484"/>
                    <a:pt x="4488" y="10360"/>
                    <a:pt x="4129" y="10360"/>
                  </a:cubicBezTo>
                  <a:cubicBezTo>
                    <a:pt x="3917" y="10360"/>
                    <a:pt x="3681" y="10403"/>
                    <a:pt x="3427" y="10488"/>
                  </a:cubicBezTo>
                  <a:cubicBezTo>
                    <a:pt x="3370" y="10259"/>
                    <a:pt x="3275" y="10031"/>
                    <a:pt x="3180" y="9822"/>
                  </a:cubicBezTo>
                  <a:lnTo>
                    <a:pt x="3161" y="9764"/>
                  </a:lnTo>
                  <a:cubicBezTo>
                    <a:pt x="3161" y="9764"/>
                    <a:pt x="3142" y="9726"/>
                    <a:pt x="3123" y="9707"/>
                  </a:cubicBezTo>
                  <a:cubicBezTo>
                    <a:pt x="3656" y="9498"/>
                    <a:pt x="4170" y="9250"/>
                    <a:pt x="4284" y="8832"/>
                  </a:cubicBezTo>
                  <a:cubicBezTo>
                    <a:pt x="4341" y="8603"/>
                    <a:pt x="4265" y="8375"/>
                    <a:pt x="4113" y="8203"/>
                  </a:cubicBezTo>
                  <a:cubicBezTo>
                    <a:pt x="3921" y="7952"/>
                    <a:pt x="3631" y="7828"/>
                    <a:pt x="3272" y="7828"/>
                  </a:cubicBezTo>
                  <a:cubicBezTo>
                    <a:pt x="3060" y="7828"/>
                    <a:pt x="2825" y="7871"/>
                    <a:pt x="2570" y="7956"/>
                  </a:cubicBezTo>
                  <a:cubicBezTo>
                    <a:pt x="2551" y="7823"/>
                    <a:pt x="2494" y="7708"/>
                    <a:pt x="2456" y="7575"/>
                  </a:cubicBezTo>
                  <a:lnTo>
                    <a:pt x="2418" y="7499"/>
                  </a:lnTo>
                  <a:cubicBezTo>
                    <a:pt x="2361" y="7347"/>
                    <a:pt x="2304" y="7194"/>
                    <a:pt x="2228" y="7061"/>
                  </a:cubicBezTo>
                  <a:cubicBezTo>
                    <a:pt x="2742" y="6852"/>
                    <a:pt x="3275" y="6585"/>
                    <a:pt x="3389" y="6185"/>
                  </a:cubicBezTo>
                  <a:cubicBezTo>
                    <a:pt x="3446" y="5957"/>
                    <a:pt x="3370" y="5728"/>
                    <a:pt x="3218" y="5557"/>
                  </a:cubicBezTo>
                  <a:cubicBezTo>
                    <a:pt x="3020" y="5301"/>
                    <a:pt x="2730" y="5173"/>
                    <a:pt x="2364" y="5173"/>
                  </a:cubicBezTo>
                  <a:cubicBezTo>
                    <a:pt x="2132" y="5173"/>
                    <a:pt x="1869" y="5225"/>
                    <a:pt x="1580" y="5329"/>
                  </a:cubicBezTo>
                  <a:cubicBezTo>
                    <a:pt x="1561" y="5252"/>
                    <a:pt x="1523" y="5176"/>
                    <a:pt x="1485" y="5100"/>
                  </a:cubicBezTo>
                  <a:lnTo>
                    <a:pt x="1428" y="4986"/>
                  </a:lnTo>
                  <a:lnTo>
                    <a:pt x="1428" y="4967"/>
                  </a:lnTo>
                  <a:cubicBezTo>
                    <a:pt x="1390" y="4872"/>
                    <a:pt x="1352" y="4796"/>
                    <a:pt x="1314" y="4700"/>
                  </a:cubicBezTo>
                  <a:cubicBezTo>
                    <a:pt x="2666" y="4301"/>
                    <a:pt x="3979" y="3806"/>
                    <a:pt x="5255" y="3215"/>
                  </a:cubicBezTo>
                  <a:cubicBezTo>
                    <a:pt x="5674" y="3044"/>
                    <a:pt x="6111" y="2854"/>
                    <a:pt x="6530" y="2682"/>
                  </a:cubicBezTo>
                  <a:cubicBezTo>
                    <a:pt x="8244" y="1959"/>
                    <a:pt x="9976" y="1331"/>
                    <a:pt x="11766" y="798"/>
                  </a:cubicBezTo>
                  <a:close/>
                  <a:moveTo>
                    <a:pt x="11973" y="1"/>
                  </a:moveTo>
                  <a:cubicBezTo>
                    <a:pt x="11936" y="1"/>
                    <a:pt x="11898" y="6"/>
                    <a:pt x="11861" y="17"/>
                  </a:cubicBezTo>
                  <a:cubicBezTo>
                    <a:pt x="9976" y="569"/>
                    <a:pt x="8110" y="1235"/>
                    <a:pt x="6302" y="2016"/>
                  </a:cubicBezTo>
                  <a:cubicBezTo>
                    <a:pt x="5712" y="2264"/>
                    <a:pt x="5122" y="2492"/>
                    <a:pt x="4550" y="2739"/>
                  </a:cubicBezTo>
                  <a:cubicBezTo>
                    <a:pt x="3313" y="3234"/>
                    <a:pt x="2056" y="3729"/>
                    <a:pt x="838" y="4301"/>
                  </a:cubicBezTo>
                  <a:cubicBezTo>
                    <a:pt x="762" y="4339"/>
                    <a:pt x="724" y="4396"/>
                    <a:pt x="705" y="4453"/>
                  </a:cubicBezTo>
                  <a:cubicBezTo>
                    <a:pt x="667" y="4510"/>
                    <a:pt x="667" y="4586"/>
                    <a:pt x="705" y="4643"/>
                  </a:cubicBezTo>
                  <a:cubicBezTo>
                    <a:pt x="724" y="4834"/>
                    <a:pt x="781" y="5024"/>
                    <a:pt x="857" y="5214"/>
                  </a:cubicBezTo>
                  <a:cubicBezTo>
                    <a:pt x="876" y="5252"/>
                    <a:pt x="876" y="5291"/>
                    <a:pt x="895" y="5329"/>
                  </a:cubicBezTo>
                  <a:cubicBezTo>
                    <a:pt x="933" y="5405"/>
                    <a:pt x="952" y="5500"/>
                    <a:pt x="990" y="5595"/>
                  </a:cubicBezTo>
                  <a:cubicBezTo>
                    <a:pt x="686" y="5690"/>
                    <a:pt x="400" y="5881"/>
                    <a:pt x="229" y="6147"/>
                  </a:cubicBezTo>
                  <a:cubicBezTo>
                    <a:pt x="0" y="6490"/>
                    <a:pt x="76" y="6928"/>
                    <a:pt x="381" y="7175"/>
                  </a:cubicBezTo>
                  <a:cubicBezTo>
                    <a:pt x="561" y="7337"/>
                    <a:pt x="767" y="7397"/>
                    <a:pt x="980" y="7397"/>
                  </a:cubicBezTo>
                  <a:cubicBezTo>
                    <a:pt x="1217" y="7397"/>
                    <a:pt x="1464" y="7323"/>
                    <a:pt x="1695" y="7232"/>
                  </a:cubicBezTo>
                  <a:cubicBezTo>
                    <a:pt x="1733" y="7309"/>
                    <a:pt x="1752" y="7366"/>
                    <a:pt x="1771" y="7442"/>
                  </a:cubicBezTo>
                  <a:cubicBezTo>
                    <a:pt x="1809" y="7499"/>
                    <a:pt x="1847" y="7594"/>
                    <a:pt x="1866" y="7670"/>
                  </a:cubicBezTo>
                  <a:cubicBezTo>
                    <a:pt x="1904" y="7765"/>
                    <a:pt x="1904" y="7785"/>
                    <a:pt x="1923" y="7842"/>
                  </a:cubicBezTo>
                  <a:cubicBezTo>
                    <a:pt x="1961" y="7975"/>
                    <a:pt x="1999" y="8070"/>
                    <a:pt x="2056" y="8184"/>
                  </a:cubicBezTo>
                  <a:lnTo>
                    <a:pt x="1961" y="8241"/>
                  </a:lnTo>
                  <a:cubicBezTo>
                    <a:pt x="1619" y="8318"/>
                    <a:pt x="1314" y="8527"/>
                    <a:pt x="1124" y="8813"/>
                  </a:cubicBezTo>
                  <a:cubicBezTo>
                    <a:pt x="895" y="9155"/>
                    <a:pt x="971" y="9593"/>
                    <a:pt x="1276" y="9860"/>
                  </a:cubicBezTo>
                  <a:cubicBezTo>
                    <a:pt x="1456" y="10013"/>
                    <a:pt x="1657" y="10072"/>
                    <a:pt x="1870" y="10072"/>
                  </a:cubicBezTo>
                  <a:cubicBezTo>
                    <a:pt x="2107" y="10072"/>
                    <a:pt x="2358" y="9998"/>
                    <a:pt x="2609" y="9898"/>
                  </a:cubicBezTo>
                  <a:cubicBezTo>
                    <a:pt x="2609" y="9955"/>
                    <a:pt x="2628" y="9993"/>
                    <a:pt x="2647" y="10050"/>
                  </a:cubicBezTo>
                  <a:cubicBezTo>
                    <a:pt x="2666" y="10088"/>
                    <a:pt x="2666" y="10107"/>
                    <a:pt x="2666" y="10126"/>
                  </a:cubicBezTo>
                  <a:lnTo>
                    <a:pt x="2704" y="10221"/>
                  </a:lnTo>
                  <a:cubicBezTo>
                    <a:pt x="2742" y="10412"/>
                    <a:pt x="2799" y="10583"/>
                    <a:pt x="2875" y="10754"/>
                  </a:cubicBezTo>
                  <a:lnTo>
                    <a:pt x="2818" y="10773"/>
                  </a:lnTo>
                  <a:cubicBezTo>
                    <a:pt x="2475" y="10869"/>
                    <a:pt x="2171" y="11078"/>
                    <a:pt x="1961" y="11364"/>
                  </a:cubicBezTo>
                  <a:cubicBezTo>
                    <a:pt x="1752" y="11687"/>
                    <a:pt x="1828" y="12144"/>
                    <a:pt x="2133" y="12392"/>
                  </a:cubicBezTo>
                  <a:cubicBezTo>
                    <a:pt x="2319" y="12550"/>
                    <a:pt x="2529" y="12608"/>
                    <a:pt x="2739" y="12608"/>
                  </a:cubicBezTo>
                  <a:cubicBezTo>
                    <a:pt x="2957" y="12608"/>
                    <a:pt x="3176" y="12546"/>
                    <a:pt x="3370" y="12468"/>
                  </a:cubicBezTo>
                  <a:cubicBezTo>
                    <a:pt x="3484" y="12791"/>
                    <a:pt x="3579" y="13115"/>
                    <a:pt x="3694" y="13439"/>
                  </a:cubicBezTo>
                  <a:cubicBezTo>
                    <a:pt x="3370" y="13534"/>
                    <a:pt x="3065" y="13724"/>
                    <a:pt x="2856" y="14010"/>
                  </a:cubicBezTo>
                  <a:cubicBezTo>
                    <a:pt x="2647" y="14353"/>
                    <a:pt x="2723" y="14790"/>
                    <a:pt x="3027" y="15057"/>
                  </a:cubicBezTo>
                  <a:cubicBezTo>
                    <a:pt x="3207" y="15209"/>
                    <a:pt x="3407" y="15265"/>
                    <a:pt x="3614" y="15265"/>
                  </a:cubicBezTo>
                  <a:cubicBezTo>
                    <a:pt x="3848" y="15265"/>
                    <a:pt x="4090" y="15195"/>
                    <a:pt x="4322" y="15114"/>
                  </a:cubicBezTo>
                  <a:cubicBezTo>
                    <a:pt x="4341" y="15190"/>
                    <a:pt x="4360" y="15247"/>
                    <a:pt x="4379" y="15324"/>
                  </a:cubicBezTo>
                  <a:lnTo>
                    <a:pt x="4417" y="15419"/>
                  </a:lnTo>
                  <a:cubicBezTo>
                    <a:pt x="4436" y="15457"/>
                    <a:pt x="4455" y="15495"/>
                    <a:pt x="4455" y="15552"/>
                  </a:cubicBezTo>
                  <a:cubicBezTo>
                    <a:pt x="4493" y="15723"/>
                    <a:pt x="4569" y="15914"/>
                    <a:pt x="4646" y="16066"/>
                  </a:cubicBezTo>
                  <a:lnTo>
                    <a:pt x="4607" y="16085"/>
                  </a:lnTo>
                  <a:cubicBezTo>
                    <a:pt x="4265" y="16180"/>
                    <a:pt x="3960" y="16390"/>
                    <a:pt x="3770" y="16675"/>
                  </a:cubicBezTo>
                  <a:cubicBezTo>
                    <a:pt x="3541" y="16999"/>
                    <a:pt x="3618" y="17456"/>
                    <a:pt x="3922" y="17703"/>
                  </a:cubicBezTo>
                  <a:cubicBezTo>
                    <a:pt x="4103" y="17865"/>
                    <a:pt x="4312" y="17922"/>
                    <a:pt x="4524" y="17922"/>
                  </a:cubicBezTo>
                  <a:cubicBezTo>
                    <a:pt x="4736" y="17922"/>
                    <a:pt x="4950" y="17865"/>
                    <a:pt x="5141" y="17798"/>
                  </a:cubicBezTo>
                  <a:cubicBezTo>
                    <a:pt x="5160" y="17875"/>
                    <a:pt x="5198" y="17970"/>
                    <a:pt x="5217" y="18027"/>
                  </a:cubicBezTo>
                  <a:lnTo>
                    <a:pt x="5236" y="18065"/>
                  </a:lnTo>
                  <a:cubicBezTo>
                    <a:pt x="5274" y="18141"/>
                    <a:pt x="5293" y="18217"/>
                    <a:pt x="5312" y="18293"/>
                  </a:cubicBezTo>
                  <a:cubicBezTo>
                    <a:pt x="5350" y="18408"/>
                    <a:pt x="5388" y="18522"/>
                    <a:pt x="5426" y="18636"/>
                  </a:cubicBezTo>
                  <a:cubicBezTo>
                    <a:pt x="5483" y="18731"/>
                    <a:pt x="5578" y="18807"/>
                    <a:pt x="5674" y="18826"/>
                  </a:cubicBezTo>
                  <a:cubicBezTo>
                    <a:pt x="5737" y="18877"/>
                    <a:pt x="5809" y="18903"/>
                    <a:pt x="5884" y="18903"/>
                  </a:cubicBezTo>
                  <a:cubicBezTo>
                    <a:pt x="5921" y="18903"/>
                    <a:pt x="5959" y="18896"/>
                    <a:pt x="5997" y="18884"/>
                  </a:cubicBezTo>
                  <a:cubicBezTo>
                    <a:pt x="7958" y="18293"/>
                    <a:pt x="9900" y="17627"/>
                    <a:pt x="11766" y="16885"/>
                  </a:cubicBezTo>
                  <a:cubicBezTo>
                    <a:pt x="12108" y="16751"/>
                    <a:pt x="12451" y="16618"/>
                    <a:pt x="12775" y="16466"/>
                  </a:cubicBezTo>
                  <a:cubicBezTo>
                    <a:pt x="13822" y="16047"/>
                    <a:pt x="14850" y="15571"/>
                    <a:pt x="15859" y="15095"/>
                  </a:cubicBezTo>
                  <a:cubicBezTo>
                    <a:pt x="15973" y="15057"/>
                    <a:pt x="16087" y="15000"/>
                    <a:pt x="16221" y="14943"/>
                  </a:cubicBezTo>
                  <a:cubicBezTo>
                    <a:pt x="16830" y="14714"/>
                    <a:pt x="17572" y="14410"/>
                    <a:pt x="17344" y="13629"/>
                  </a:cubicBezTo>
                  <a:cubicBezTo>
                    <a:pt x="17096" y="12849"/>
                    <a:pt x="16792" y="12087"/>
                    <a:pt x="16487" y="11326"/>
                  </a:cubicBezTo>
                  <a:cubicBezTo>
                    <a:pt x="16354" y="10964"/>
                    <a:pt x="16201" y="10583"/>
                    <a:pt x="16068" y="10221"/>
                  </a:cubicBezTo>
                  <a:lnTo>
                    <a:pt x="14869" y="7042"/>
                  </a:lnTo>
                  <a:lnTo>
                    <a:pt x="12337" y="246"/>
                  </a:lnTo>
                  <a:cubicBezTo>
                    <a:pt x="12275" y="92"/>
                    <a:pt x="12128" y="1"/>
                    <a:pt x="11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8"/>
            <p:cNvSpPr/>
            <p:nvPr/>
          </p:nvSpPr>
          <p:spPr>
            <a:xfrm>
              <a:off x="-3880925" y="830350"/>
              <a:ext cx="178850" cy="67825"/>
            </a:xfrm>
            <a:custGeom>
              <a:rect b="b" l="l" r="r" t="t"/>
              <a:pathLst>
                <a:path extrusionOk="0" h="2713" w="7154">
                  <a:moveTo>
                    <a:pt x="6899" y="0"/>
                  </a:moveTo>
                  <a:cubicBezTo>
                    <a:pt x="6883" y="0"/>
                    <a:pt x="6866" y="2"/>
                    <a:pt x="6848" y="7"/>
                  </a:cubicBezTo>
                  <a:cubicBezTo>
                    <a:pt x="5668" y="407"/>
                    <a:pt x="4506" y="826"/>
                    <a:pt x="3345" y="1264"/>
                  </a:cubicBezTo>
                  <a:cubicBezTo>
                    <a:pt x="2260" y="1644"/>
                    <a:pt x="1041" y="1949"/>
                    <a:pt x="70" y="2558"/>
                  </a:cubicBezTo>
                  <a:cubicBezTo>
                    <a:pt x="0" y="2611"/>
                    <a:pt x="27" y="2713"/>
                    <a:pt x="92" y="2713"/>
                  </a:cubicBezTo>
                  <a:cubicBezTo>
                    <a:pt x="97" y="2713"/>
                    <a:pt x="103" y="2712"/>
                    <a:pt x="109" y="2710"/>
                  </a:cubicBezTo>
                  <a:cubicBezTo>
                    <a:pt x="1251" y="2558"/>
                    <a:pt x="2393" y="2006"/>
                    <a:pt x="3459" y="1625"/>
                  </a:cubicBezTo>
                  <a:cubicBezTo>
                    <a:pt x="4640" y="1206"/>
                    <a:pt x="5801" y="788"/>
                    <a:pt x="6962" y="331"/>
                  </a:cubicBezTo>
                  <a:cubicBezTo>
                    <a:pt x="7154" y="261"/>
                    <a:pt x="7074" y="0"/>
                    <a:pt x="6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8"/>
            <p:cNvSpPr/>
            <p:nvPr/>
          </p:nvSpPr>
          <p:spPr>
            <a:xfrm>
              <a:off x="-3853825" y="901725"/>
              <a:ext cx="178850" cy="67850"/>
            </a:xfrm>
            <a:custGeom>
              <a:rect b="b" l="l" r="r" t="t"/>
              <a:pathLst>
                <a:path extrusionOk="0" h="2714" w="7154">
                  <a:moveTo>
                    <a:pt x="6917" y="0"/>
                  </a:moveTo>
                  <a:cubicBezTo>
                    <a:pt x="6902" y="0"/>
                    <a:pt x="6885" y="3"/>
                    <a:pt x="6868" y="8"/>
                  </a:cubicBezTo>
                  <a:cubicBezTo>
                    <a:pt x="5669" y="408"/>
                    <a:pt x="4507" y="826"/>
                    <a:pt x="3346" y="1245"/>
                  </a:cubicBezTo>
                  <a:cubicBezTo>
                    <a:pt x="2261" y="1645"/>
                    <a:pt x="1043" y="1950"/>
                    <a:pt x="72" y="2559"/>
                  </a:cubicBezTo>
                  <a:cubicBezTo>
                    <a:pt x="1" y="2594"/>
                    <a:pt x="29" y="2713"/>
                    <a:pt x="95" y="2713"/>
                  </a:cubicBezTo>
                  <a:cubicBezTo>
                    <a:pt x="100" y="2713"/>
                    <a:pt x="105" y="2712"/>
                    <a:pt x="110" y="2711"/>
                  </a:cubicBezTo>
                  <a:cubicBezTo>
                    <a:pt x="1252" y="2559"/>
                    <a:pt x="2394" y="2007"/>
                    <a:pt x="3460" y="1626"/>
                  </a:cubicBezTo>
                  <a:cubicBezTo>
                    <a:pt x="4641" y="1188"/>
                    <a:pt x="5802" y="769"/>
                    <a:pt x="6963" y="331"/>
                  </a:cubicBezTo>
                  <a:cubicBezTo>
                    <a:pt x="7154" y="245"/>
                    <a:pt x="7076" y="0"/>
                    <a:pt x="69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8"/>
            <p:cNvSpPr/>
            <p:nvPr/>
          </p:nvSpPr>
          <p:spPr>
            <a:xfrm>
              <a:off x="-3829675" y="973500"/>
              <a:ext cx="179375" cy="68350"/>
            </a:xfrm>
            <a:custGeom>
              <a:rect b="b" l="l" r="r" t="t"/>
              <a:pathLst>
                <a:path extrusionOk="0" h="2734" w="7175">
                  <a:moveTo>
                    <a:pt x="6932" y="1"/>
                  </a:moveTo>
                  <a:cubicBezTo>
                    <a:pt x="6914" y="1"/>
                    <a:pt x="6894" y="4"/>
                    <a:pt x="6873" y="12"/>
                  </a:cubicBezTo>
                  <a:cubicBezTo>
                    <a:pt x="5674" y="411"/>
                    <a:pt x="4512" y="849"/>
                    <a:pt x="3351" y="1268"/>
                  </a:cubicBezTo>
                  <a:cubicBezTo>
                    <a:pt x="2266" y="1649"/>
                    <a:pt x="1047" y="1972"/>
                    <a:pt x="77" y="2582"/>
                  </a:cubicBezTo>
                  <a:cubicBezTo>
                    <a:pt x="0" y="2620"/>
                    <a:pt x="38" y="2734"/>
                    <a:pt x="115" y="2734"/>
                  </a:cubicBezTo>
                  <a:cubicBezTo>
                    <a:pt x="1257" y="2582"/>
                    <a:pt x="2399" y="2030"/>
                    <a:pt x="3465" y="1649"/>
                  </a:cubicBezTo>
                  <a:cubicBezTo>
                    <a:pt x="4646" y="1211"/>
                    <a:pt x="5807" y="792"/>
                    <a:pt x="6968" y="335"/>
                  </a:cubicBezTo>
                  <a:cubicBezTo>
                    <a:pt x="7174" y="284"/>
                    <a:pt x="7102" y="1"/>
                    <a:pt x="69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8"/>
            <p:cNvSpPr/>
            <p:nvPr/>
          </p:nvSpPr>
          <p:spPr>
            <a:xfrm>
              <a:off x="-3805400" y="1045825"/>
              <a:ext cx="179325" cy="68375"/>
            </a:xfrm>
            <a:custGeom>
              <a:rect b="b" l="l" r="r" t="t"/>
              <a:pathLst>
                <a:path extrusionOk="0" h="2735" w="7173">
                  <a:moveTo>
                    <a:pt x="6935" y="1"/>
                  </a:moveTo>
                  <a:cubicBezTo>
                    <a:pt x="6916" y="1"/>
                    <a:pt x="6895" y="4"/>
                    <a:pt x="6873" y="12"/>
                  </a:cubicBezTo>
                  <a:cubicBezTo>
                    <a:pt x="5674" y="412"/>
                    <a:pt x="4512" y="831"/>
                    <a:pt x="3351" y="1269"/>
                  </a:cubicBezTo>
                  <a:cubicBezTo>
                    <a:pt x="2266" y="1650"/>
                    <a:pt x="1047" y="1973"/>
                    <a:pt x="76" y="2563"/>
                  </a:cubicBezTo>
                  <a:cubicBezTo>
                    <a:pt x="0" y="2620"/>
                    <a:pt x="38" y="2735"/>
                    <a:pt x="115" y="2735"/>
                  </a:cubicBezTo>
                  <a:cubicBezTo>
                    <a:pt x="1257" y="2563"/>
                    <a:pt x="2399" y="2011"/>
                    <a:pt x="3465" y="1630"/>
                  </a:cubicBezTo>
                  <a:cubicBezTo>
                    <a:pt x="4646" y="1212"/>
                    <a:pt x="5807" y="793"/>
                    <a:pt x="6968" y="336"/>
                  </a:cubicBezTo>
                  <a:cubicBezTo>
                    <a:pt x="7173" y="268"/>
                    <a:pt x="7102" y="1"/>
                    <a:pt x="69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60" name="Shape 3260"/>
        <p:cNvGrpSpPr/>
        <p:nvPr/>
      </p:nvGrpSpPr>
      <p:grpSpPr>
        <a:xfrm>
          <a:off x="0" y="0"/>
          <a:ext cx="0" cy="0"/>
          <a:chOff x="0" y="0"/>
          <a:chExt cx="0" cy="0"/>
        </a:xfrm>
      </p:grpSpPr>
      <p:sp>
        <p:nvSpPr>
          <p:cNvPr id="3261" name="Google Shape;3261;p74"/>
          <p:cNvSpPr txBox="1"/>
          <p:nvPr>
            <p:ph idx="4294967295" type="body"/>
          </p:nvPr>
        </p:nvSpPr>
        <p:spPr>
          <a:xfrm>
            <a:off x="716775" y="1188000"/>
            <a:ext cx="7710600" cy="1466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chemeClr val="lt1"/>
                </a:solidFill>
                <a:latin typeface="Arial"/>
                <a:ea typeface="Arial"/>
                <a:cs typeface="Arial"/>
                <a:sym typeface="Arial"/>
              </a:rPr>
              <a:t>Yusei Magic</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https://fonts.google.com/specimen/Yusei+Magic</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Cabin</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https://fonts.google.com/specimen/Cabin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lnSpc>
                <a:spcPct val="100000"/>
              </a:lnSpc>
              <a:spcBef>
                <a:spcPts val="0"/>
              </a:spcBef>
              <a:spcAft>
                <a:spcPts val="0"/>
              </a:spcAft>
              <a:buNone/>
            </a:pPr>
            <a:r>
              <a:t/>
            </a:r>
            <a:endParaRPr sz="1300">
              <a:solidFill>
                <a:schemeClr val="lt1"/>
              </a:solidFill>
              <a:latin typeface="Arial"/>
              <a:ea typeface="Arial"/>
              <a:cs typeface="Arial"/>
              <a:sym typeface="Arial"/>
            </a:endParaRPr>
          </a:p>
        </p:txBody>
      </p:sp>
      <p:sp>
        <p:nvSpPr>
          <p:cNvPr id="3262" name="Google Shape;3262;p74"/>
          <p:cNvSpPr/>
          <p:nvPr/>
        </p:nvSpPr>
        <p:spPr>
          <a:xfrm>
            <a:off x="2052650" y="2988225"/>
            <a:ext cx="791400" cy="754200"/>
          </a:xfrm>
          <a:prstGeom prst="roundRect">
            <a:avLst>
              <a:gd fmla="val 16667" name="adj"/>
            </a:avLst>
          </a:prstGeom>
          <a:solidFill>
            <a:srgbClr val="E25C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4"/>
          <p:cNvSpPr/>
          <p:nvPr/>
        </p:nvSpPr>
        <p:spPr>
          <a:xfrm>
            <a:off x="3114470" y="2988225"/>
            <a:ext cx="791400" cy="754200"/>
          </a:xfrm>
          <a:prstGeom prst="roundRect">
            <a:avLst>
              <a:gd fmla="val 16667" name="adj"/>
            </a:avLst>
          </a:prstGeom>
          <a:solidFill>
            <a:srgbClr val="FFE5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4"/>
          <p:cNvSpPr/>
          <p:nvPr/>
        </p:nvSpPr>
        <p:spPr>
          <a:xfrm>
            <a:off x="4176289" y="2988225"/>
            <a:ext cx="791400" cy="754200"/>
          </a:xfrm>
          <a:prstGeom prst="roundRect">
            <a:avLst>
              <a:gd fmla="val 16667" name="adj"/>
            </a:avLst>
          </a:prstGeom>
          <a:solidFill>
            <a:srgbClr val="3B3A3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4"/>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#e25c41</a:t>
            </a:r>
            <a:endParaRPr sz="1000">
              <a:solidFill>
                <a:srgbClr val="FFFFFF"/>
              </a:solidFill>
            </a:endParaRPr>
          </a:p>
        </p:txBody>
      </p:sp>
      <p:sp>
        <p:nvSpPr>
          <p:cNvPr id="3266" name="Google Shape;3266;p74"/>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#ffe5d6</a:t>
            </a:r>
            <a:endParaRPr sz="1000">
              <a:solidFill>
                <a:schemeClr val="dk1"/>
              </a:solidFill>
            </a:endParaRPr>
          </a:p>
        </p:txBody>
      </p:sp>
      <p:sp>
        <p:nvSpPr>
          <p:cNvPr id="3267" name="Google Shape;3267;p74"/>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#3b3a3a</a:t>
            </a:r>
            <a:endParaRPr sz="1000">
              <a:solidFill>
                <a:srgbClr val="FFFFFF"/>
              </a:solidFill>
            </a:endParaRPr>
          </a:p>
        </p:txBody>
      </p:sp>
      <p:sp>
        <p:nvSpPr>
          <p:cNvPr id="3268" name="Google Shape;3268;p74"/>
          <p:cNvSpPr/>
          <p:nvPr/>
        </p:nvSpPr>
        <p:spPr>
          <a:xfrm>
            <a:off x="5238125" y="2988225"/>
            <a:ext cx="791400" cy="754200"/>
          </a:xfrm>
          <a:prstGeom prst="roundRect">
            <a:avLst>
              <a:gd fmla="val 16667" name="adj"/>
            </a:avLst>
          </a:prstGeom>
          <a:solidFill>
            <a:srgbClr val="F9D0C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4"/>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#f9d0c9</a:t>
            </a:r>
            <a:endParaRPr sz="1000">
              <a:solidFill>
                <a:schemeClr val="dk1"/>
              </a:solidFill>
            </a:endParaRPr>
          </a:p>
        </p:txBody>
      </p:sp>
      <p:sp>
        <p:nvSpPr>
          <p:cNvPr id="3270" name="Google Shape;3270;p74"/>
          <p:cNvSpPr/>
          <p:nvPr/>
        </p:nvSpPr>
        <p:spPr>
          <a:xfrm>
            <a:off x="2052650" y="3919325"/>
            <a:ext cx="791400" cy="754200"/>
          </a:xfrm>
          <a:prstGeom prst="roundRect">
            <a:avLst>
              <a:gd fmla="val 16667" name="adj"/>
            </a:avLst>
          </a:prstGeom>
          <a:solidFill>
            <a:srgbClr val="91D0B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4"/>
          <p:cNvSpPr/>
          <p:nvPr/>
        </p:nvSpPr>
        <p:spPr>
          <a:xfrm>
            <a:off x="3114470" y="3919325"/>
            <a:ext cx="791400" cy="754200"/>
          </a:xfrm>
          <a:prstGeom prst="roundRect">
            <a:avLst>
              <a:gd fmla="val 16667" name="adj"/>
            </a:avLst>
          </a:prstGeom>
          <a:solidFill>
            <a:srgbClr val="91C3D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4"/>
          <p:cNvSpPr/>
          <p:nvPr/>
        </p:nvSpPr>
        <p:spPr>
          <a:xfrm>
            <a:off x="4176289" y="3919325"/>
            <a:ext cx="791400" cy="754200"/>
          </a:xfrm>
          <a:prstGeom prst="roundRect">
            <a:avLst>
              <a:gd fmla="val 16667" name="adj"/>
            </a:avLst>
          </a:prstGeom>
          <a:solidFill>
            <a:srgbClr val="FAB2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4"/>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#91d0b8</a:t>
            </a:r>
            <a:endParaRPr sz="1000">
              <a:solidFill>
                <a:srgbClr val="FFFFFF"/>
              </a:solidFill>
            </a:endParaRPr>
          </a:p>
        </p:txBody>
      </p:sp>
      <p:sp>
        <p:nvSpPr>
          <p:cNvPr id="3274" name="Google Shape;3274;p74"/>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#91c3d0</a:t>
            </a:r>
            <a:endParaRPr sz="1000">
              <a:solidFill>
                <a:srgbClr val="FFFFFF"/>
              </a:solidFill>
            </a:endParaRPr>
          </a:p>
        </p:txBody>
      </p:sp>
      <p:sp>
        <p:nvSpPr>
          <p:cNvPr id="3275" name="Google Shape;3275;p74"/>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#fab24d</a:t>
            </a:r>
            <a:endParaRPr sz="1000">
              <a:solidFill>
                <a:srgbClr val="FFFFFF"/>
              </a:solidFill>
            </a:endParaRPr>
          </a:p>
        </p:txBody>
      </p:sp>
      <p:sp>
        <p:nvSpPr>
          <p:cNvPr id="3276" name="Google Shape;3276;p74"/>
          <p:cNvSpPr/>
          <p:nvPr/>
        </p:nvSpPr>
        <p:spPr>
          <a:xfrm>
            <a:off x="5238125" y="3919325"/>
            <a:ext cx="791400" cy="754200"/>
          </a:xfrm>
          <a:prstGeom prst="roundRect">
            <a:avLst>
              <a:gd fmla="val 16667" name="adj"/>
            </a:avLst>
          </a:prstGeom>
          <a:solidFill>
            <a:srgbClr val="F4927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4"/>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#f4927b</a:t>
            </a:r>
            <a:endParaRPr sz="1000">
              <a:solidFill>
                <a:srgbClr val="FFFFFF"/>
              </a:solidFill>
            </a:endParaRPr>
          </a:p>
        </p:txBody>
      </p:sp>
      <p:sp>
        <p:nvSpPr>
          <p:cNvPr id="3278" name="Google Shape;3278;p74"/>
          <p:cNvSpPr/>
          <p:nvPr/>
        </p:nvSpPr>
        <p:spPr>
          <a:xfrm>
            <a:off x="6299950" y="2988225"/>
            <a:ext cx="791400" cy="754200"/>
          </a:xfrm>
          <a:prstGeom prst="roundRect">
            <a:avLst>
              <a:gd fmla="val 16667" name="adj"/>
            </a:avLst>
          </a:prstGeom>
          <a:solidFill>
            <a:srgbClr val="F2808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4"/>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#f28082</a:t>
            </a:r>
            <a:endParaRPr sz="1000">
              <a:solidFill>
                <a:srgbClr val="FFFFFF"/>
              </a:solidFill>
            </a:endParaRPr>
          </a:p>
        </p:txBody>
      </p:sp>
      <p:sp>
        <p:nvSpPr>
          <p:cNvPr id="3280" name="Google Shape;3280;p74"/>
          <p:cNvSpPr/>
          <p:nvPr/>
        </p:nvSpPr>
        <p:spPr>
          <a:xfrm>
            <a:off x="6299950" y="39193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4"/>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282" name="Google Shape;3282;p7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86" name="Shape 3286"/>
        <p:cNvGrpSpPr/>
        <p:nvPr/>
      </p:nvGrpSpPr>
      <p:grpSpPr>
        <a:xfrm>
          <a:off x="0" y="0"/>
          <a:ext cx="0" cy="0"/>
          <a:chOff x="0" y="0"/>
          <a:chExt cx="0" cy="0"/>
        </a:xfrm>
      </p:grpSpPr>
      <p:sp>
        <p:nvSpPr>
          <p:cNvPr id="3287" name="Google Shape;3287;p75"/>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3288" name="Google Shape;3288;p75"/>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3289" name="Google Shape;3289;p75"/>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3290" name="Google Shape;3290;p75">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3291" name="Google Shape;3291;p75">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3292" name="Google Shape;3292;p75">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3293" name="Google Shape;3293;p75">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3294" name="Google Shape;3294;p75"/>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3295" name="Google Shape;3295;p75"/>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3296" name="Google Shape;3296;p75"/>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3297" name="Google Shape;3297;p75"/>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3298" name="Google Shape;3298;p75">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02" name="Shape 3302"/>
        <p:cNvGrpSpPr/>
        <p:nvPr/>
      </p:nvGrpSpPr>
      <p:grpSpPr>
        <a:xfrm>
          <a:off x="0" y="0"/>
          <a:ext cx="0" cy="0"/>
          <a:chOff x="0" y="0"/>
          <a:chExt cx="0" cy="0"/>
        </a:xfrm>
      </p:grpSpPr>
      <p:sp>
        <p:nvSpPr>
          <p:cNvPr id="3303" name="Google Shape;3303;p76"/>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3304" name="Google Shape;3304;p76"/>
          <p:cNvGrpSpPr/>
          <p:nvPr/>
        </p:nvGrpSpPr>
        <p:grpSpPr>
          <a:xfrm>
            <a:off x="5117640" y="3085736"/>
            <a:ext cx="474294" cy="551291"/>
            <a:chOff x="4727025" y="1332775"/>
            <a:chExt cx="59900" cy="69625"/>
          </a:xfrm>
        </p:grpSpPr>
        <p:sp>
          <p:nvSpPr>
            <p:cNvPr id="3305" name="Google Shape;3305;p7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76"/>
          <p:cNvGrpSpPr/>
          <p:nvPr/>
        </p:nvGrpSpPr>
        <p:grpSpPr>
          <a:xfrm>
            <a:off x="5731296" y="2314340"/>
            <a:ext cx="555653" cy="557031"/>
            <a:chOff x="4820425" y="1329900"/>
            <a:chExt cx="70175" cy="70350"/>
          </a:xfrm>
        </p:grpSpPr>
        <p:sp>
          <p:nvSpPr>
            <p:cNvPr id="3308" name="Google Shape;3308;p7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76"/>
          <p:cNvGrpSpPr/>
          <p:nvPr/>
        </p:nvGrpSpPr>
        <p:grpSpPr>
          <a:xfrm>
            <a:off x="6357664" y="2318845"/>
            <a:ext cx="582574" cy="533871"/>
            <a:chOff x="4903200" y="1331525"/>
            <a:chExt cx="73575" cy="67425"/>
          </a:xfrm>
        </p:grpSpPr>
        <p:sp>
          <p:nvSpPr>
            <p:cNvPr id="3313" name="Google Shape;3313;p7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76"/>
          <p:cNvGrpSpPr/>
          <p:nvPr/>
        </p:nvGrpSpPr>
        <p:grpSpPr>
          <a:xfrm>
            <a:off x="5717142" y="3078709"/>
            <a:ext cx="583960" cy="565345"/>
            <a:chOff x="4815575" y="1416800"/>
            <a:chExt cx="73750" cy="71400"/>
          </a:xfrm>
        </p:grpSpPr>
        <p:sp>
          <p:nvSpPr>
            <p:cNvPr id="3316" name="Google Shape;3316;p7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76"/>
          <p:cNvGrpSpPr/>
          <p:nvPr/>
        </p:nvGrpSpPr>
        <p:grpSpPr>
          <a:xfrm>
            <a:off x="6351924" y="3108896"/>
            <a:ext cx="589898" cy="504970"/>
            <a:chOff x="4902475" y="1418875"/>
            <a:chExt cx="74500" cy="63775"/>
          </a:xfrm>
        </p:grpSpPr>
        <p:sp>
          <p:nvSpPr>
            <p:cNvPr id="3320" name="Google Shape;3320;p7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2" name="Google Shape;3322;p76"/>
          <p:cNvGrpSpPr/>
          <p:nvPr/>
        </p:nvGrpSpPr>
        <p:grpSpPr>
          <a:xfrm>
            <a:off x="5727139" y="3826000"/>
            <a:ext cx="563967" cy="567127"/>
            <a:chOff x="4818100" y="1507675"/>
            <a:chExt cx="71225" cy="71625"/>
          </a:xfrm>
        </p:grpSpPr>
        <p:sp>
          <p:nvSpPr>
            <p:cNvPr id="3323" name="Google Shape;3323;p7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76"/>
          <p:cNvGrpSpPr/>
          <p:nvPr/>
        </p:nvGrpSpPr>
        <p:grpSpPr>
          <a:xfrm>
            <a:off x="5040636" y="3829461"/>
            <a:ext cx="628301" cy="588505"/>
            <a:chOff x="4721450" y="1509475"/>
            <a:chExt cx="79350" cy="74325"/>
          </a:xfrm>
        </p:grpSpPr>
        <p:sp>
          <p:nvSpPr>
            <p:cNvPr id="3328" name="Google Shape;3328;p7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2" name="Google Shape;3332;p76"/>
          <p:cNvGrpSpPr/>
          <p:nvPr/>
        </p:nvGrpSpPr>
        <p:grpSpPr>
          <a:xfrm>
            <a:off x="6386170" y="3814027"/>
            <a:ext cx="557038" cy="562772"/>
            <a:chOff x="4906800" y="1507500"/>
            <a:chExt cx="70350" cy="71075"/>
          </a:xfrm>
        </p:grpSpPr>
        <p:sp>
          <p:nvSpPr>
            <p:cNvPr id="3333" name="Google Shape;3333;p7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8" name="Google Shape;3338;p76"/>
          <p:cNvGrpSpPr/>
          <p:nvPr/>
        </p:nvGrpSpPr>
        <p:grpSpPr>
          <a:xfrm>
            <a:off x="4423778" y="2340963"/>
            <a:ext cx="517934" cy="517934"/>
            <a:chOff x="3736598" y="2170606"/>
            <a:chExt cx="404889" cy="404889"/>
          </a:xfrm>
        </p:grpSpPr>
        <p:sp>
          <p:nvSpPr>
            <p:cNvPr id="3339" name="Google Shape;3339;p7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3" name="Google Shape;3343;p76"/>
          <p:cNvGrpSpPr/>
          <p:nvPr/>
        </p:nvGrpSpPr>
        <p:grpSpPr>
          <a:xfrm>
            <a:off x="3690839" y="2341061"/>
            <a:ext cx="586986" cy="517740"/>
            <a:chOff x="3161917" y="2170682"/>
            <a:chExt cx="458870" cy="404737"/>
          </a:xfrm>
        </p:grpSpPr>
        <p:sp>
          <p:nvSpPr>
            <p:cNvPr id="3344" name="Google Shape;3344;p7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7" name="Google Shape;3347;p76"/>
          <p:cNvGrpSpPr/>
          <p:nvPr/>
        </p:nvGrpSpPr>
        <p:grpSpPr>
          <a:xfrm>
            <a:off x="3713860" y="3102400"/>
            <a:ext cx="540943" cy="517963"/>
            <a:chOff x="3179914" y="2889488"/>
            <a:chExt cx="422876" cy="404911"/>
          </a:xfrm>
        </p:grpSpPr>
        <p:sp>
          <p:nvSpPr>
            <p:cNvPr id="3348" name="Google Shape;3348;p7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76"/>
          <p:cNvGrpSpPr/>
          <p:nvPr/>
        </p:nvGrpSpPr>
        <p:grpSpPr>
          <a:xfrm>
            <a:off x="4414654" y="3102358"/>
            <a:ext cx="536180" cy="518047"/>
            <a:chOff x="3729467" y="2889422"/>
            <a:chExt cx="419153" cy="404977"/>
          </a:xfrm>
        </p:grpSpPr>
        <p:sp>
          <p:nvSpPr>
            <p:cNvPr id="3355" name="Google Shape;3355;p7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2" name="Google Shape;3362;p76"/>
          <p:cNvGrpSpPr/>
          <p:nvPr/>
        </p:nvGrpSpPr>
        <p:grpSpPr>
          <a:xfrm>
            <a:off x="1951688" y="3445787"/>
            <a:ext cx="965351" cy="134611"/>
            <a:chOff x="4411970" y="2962952"/>
            <a:chExt cx="706544" cy="104212"/>
          </a:xfrm>
        </p:grpSpPr>
        <p:sp>
          <p:nvSpPr>
            <p:cNvPr id="3363" name="Google Shape;3363;p7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76"/>
          <p:cNvGrpSpPr/>
          <p:nvPr/>
        </p:nvGrpSpPr>
        <p:grpSpPr>
          <a:xfrm>
            <a:off x="1951688" y="3041077"/>
            <a:ext cx="960158" cy="289172"/>
            <a:chOff x="4411970" y="2726085"/>
            <a:chExt cx="643107" cy="193659"/>
          </a:xfrm>
        </p:grpSpPr>
        <p:sp>
          <p:nvSpPr>
            <p:cNvPr id="3368" name="Google Shape;3368;p7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1" name="Google Shape;3371;p76"/>
          <p:cNvGrpSpPr/>
          <p:nvPr/>
        </p:nvGrpSpPr>
        <p:grpSpPr>
          <a:xfrm>
            <a:off x="960185" y="3295400"/>
            <a:ext cx="811503" cy="252584"/>
            <a:chOff x="4411970" y="4340222"/>
            <a:chExt cx="779467" cy="242683"/>
          </a:xfrm>
        </p:grpSpPr>
        <p:sp>
          <p:nvSpPr>
            <p:cNvPr id="3372" name="Google Shape;3372;p7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76"/>
          <p:cNvGrpSpPr/>
          <p:nvPr/>
        </p:nvGrpSpPr>
        <p:grpSpPr>
          <a:xfrm>
            <a:off x="1951688" y="2709308"/>
            <a:ext cx="965160" cy="216230"/>
            <a:chOff x="4411970" y="2468674"/>
            <a:chExt cx="747317" cy="167425"/>
          </a:xfrm>
        </p:grpSpPr>
        <p:sp>
          <p:nvSpPr>
            <p:cNvPr id="3376" name="Google Shape;3376;p7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8" name="Google Shape;3378;p76"/>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9" name="Google Shape;3379;p76"/>
          <p:cNvGrpSpPr/>
          <p:nvPr/>
        </p:nvGrpSpPr>
        <p:grpSpPr>
          <a:xfrm>
            <a:off x="959254" y="2334687"/>
            <a:ext cx="1959041" cy="208784"/>
            <a:chOff x="6336019" y="3733725"/>
            <a:chExt cx="2566206" cy="351310"/>
          </a:xfrm>
        </p:grpSpPr>
        <p:sp>
          <p:nvSpPr>
            <p:cNvPr id="3380" name="Google Shape;3380;p7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4" name="Google Shape;3384;p76"/>
          <p:cNvGrpSpPr/>
          <p:nvPr/>
        </p:nvGrpSpPr>
        <p:grpSpPr>
          <a:xfrm>
            <a:off x="1951688" y="3950602"/>
            <a:ext cx="946551" cy="153200"/>
            <a:chOff x="4404545" y="3301592"/>
            <a:chExt cx="782403" cy="129272"/>
          </a:xfrm>
        </p:grpSpPr>
        <p:sp>
          <p:nvSpPr>
            <p:cNvPr id="3385" name="Google Shape;3385;p7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7" name="Google Shape;3387;p76"/>
          <p:cNvGrpSpPr/>
          <p:nvPr/>
        </p:nvGrpSpPr>
        <p:grpSpPr>
          <a:xfrm>
            <a:off x="1951688" y="3695937"/>
            <a:ext cx="962257" cy="139127"/>
            <a:chOff x="4411970" y="3131459"/>
            <a:chExt cx="710520" cy="117397"/>
          </a:xfrm>
        </p:grpSpPr>
        <p:sp>
          <p:nvSpPr>
            <p:cNvPr id="3388" name="Google Shape;3388;p7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90" name="Google Shape;3390;p76"/>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1" name="Google Shape;3391;p76"/>
          <p:cNvGrpSpPr/>
          <p:nvPr/>
        </p:nvGrpSpPr>
        <p:grpSpPr>
          <a:xfrm>
            <a:off x="951833" y="3621603"/>
            <a:ext cx="823838" cy="458988"/>
            <a:chOff x="4411970" y="1801825"/>
            <a:chExt cx="734586" cy="409262"/>
          </a:xfrm>
        </p:grpSpPr>
        <p:sp>
          <p:nvSpPr>
            <p:cNvPr id="3392" name="Google Shape;3392;p7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76"/>
          <p:cNvGrpSpPr/>
          <p:nvPr/>
        </p:nvGrpSpPr>
        <p:grpSpPr>
          <a:xfrm>
            <a:off x="3056804" y="2339173"/>
            <a:ext cx="521514" cy="521514"/>
            <a:chOff x="5681300" y="2527788"/>
            <a:chExt cx="805800" cy="805800"/>
          </a:xfrm>
        </p:grpSpPr>
        <p:sp>
          <p:nvSpPr>
            <p:cNvPr id="3395" name="Google Shape;3395;p7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7" name="Google Shape;3397;p76"/>
          <p:cNvGrpSpPr/>
          <p:nvPr/>
        </p:nvGrpSpPr>
        <p:grpSpPr>
          <a:xfrm>
            <a:off x="3051044" y="3094865"/>
            <a:ext cx="533033" cy="533033"/>
            <a:chOff x="4049800" y="640400"/>
            <a:chExt cx="858900" cy="858900"/>
          </a:xfrm>
        </p:grpSpPr>
        <p:sp>
          <p:nvSpPr>
            <p:cNvPr id="3398" name="Google Shape;3398;p7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0" name="Google Shape;3400;p76"/>
          <p:cNvGrpSpPr/>
          <p:nvPr/>
        </p:nvGrpSpPr>
        <p:grpSpPr>
          <a:xfrm>
            <a:off x="2976527" y="3772543"/>
            <a:ext cx="682068" cy="682068"/>
            <a:chOff x="5080188" y="927900"/>
            <a:chExt cx="961200" cy="961200"/>
          </a:xfrm>
        </p:grpSpPr>
        <p:sp>
          <p:nvSpPr>
            <p:cNvPr id="3401" name="Google Shape;3401;p7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76"/>
          <p:cNvGrpSpPr/>
          <p:nvPr/>
        </p:nvGrpSpPr>
        <p:grpSpPr>
          <a:xfrm>
            <a:off x="4440026" y="3869234"/>
            <a:ext cx="505650" cy="504006"/>
            <a:chOff x="6039282" y="1042577"/>
            <a:chExt cx="734315" cy="731929"/>
          </a:xfrm>
        </p:grpSpPr>
        <p:sp>
          <p:nvSpPr>
            <p:cNvPr id="3410" name="Google Shape;3410;p7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76"/>
          <p:cNvGrpSpPr/>
          <p:nvPr/>
        </p:nvGrpSpPr>
        <p:grpSpPr>
          <a:xfrm>
            <a:off x="5052628" y="2298862"/>
            <a:ext cx="567744" cy="602136"/>
            <a:chOff x="1825800" y="1651625"/>
            <a:chExt cx="539989" cy="571775"/>
          </a:xfrm>
        </p:grpSpPr>
        <p:sp>
          <p:nvSpPr>
            <p:cNvPr id="3432" name="Google Shape;3432;p7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6" name="Google Shape;3436;p76"/>
          <p:cNvGrpSpPr/>
          <p:nvPr/>
        </p:nvGrpSpPr>
        <p:grpSpPr>
          <a:xfrm>
            <a:off x="3727557" y="3855579"/>
            <a:ext cx="508123" cy="507955"/>
            <a:chOff x="1897577" y="2802432"/>
            <a:chExt cx="492176" cy="492014"/>
          </a:xfrm>
        </p:grpSpPr>
        <p:sp>
          <p:nvSpPr>
            <p:cNvPr id="3437" name="Google Shape;3437;p7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76"/>
          <p:cNvGrpSpPr/>
          <p:nvPr/>
        </p:nvGrpSpPr>
        <p:grpSpPr>
          <a:xfrm>
            <a:off x="959087" y="4169123"/>
            <a:ext cx="809227" cy="200842"/>
            <a:chOff x="2013045" y="4813233"/>
            <a:chExt cx="921986" cy="228854"/>
          </a:xfrm>
        </p:grpSpPr>
        <p:sp>
          <p:nvSpPr>
            <p:cNvPr id="3450" name="Google Shape;3450;p7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76"/>
          <p:cNvGrpSpPr/>
          <p:nvPr/>
        </p:nvGrpSpPr>
        <p:grpSpPr>
          <a:xfrm>
            <a:off x="967547" y="2656004"/>
            <a:ext cx="792421" cy="269941"/>
            <a:chOff x="1046767" y="4756633"/>
            <a:chExt cx="859646" cy="292841"/>
          </a:xfrm>
        </p:grpSpPr>
        <p:sp>
          <p:nvSpPr>
            <p:cNvPr id="3453" name="Google Shape;3453;p7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6" name="Google Shape;3456;p76"/>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6"/>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6"/>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6"/>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0" name="Google Shape;3460;p76"/>
          <p:cNvGrpSpPr/>
          <p:nvPr/>
        </p:nvGrpSpPr>
        <p:grpSpPr>
          <a:xfrm>
            <a:off x="7103403" y="2550562"/>
            <a:ext cx="166473" cy="141497"/>
            <a:chOff x="4660325" y="1866850"/>
            <a:chExt cx="68350" cy="58100"/>
          </a:xfrm>
        </p:grpSpPr>
        <p:sp>
          <p:nvSpPr>
            <p:cNvPr id="3461" name="Google Shape;3461;p7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76"/>
          <p:cNvGrpSpPr/>
          <p:nvPr/>
        </p:nvGrpSpPr>
        <p:grpSpPr>
          <a:xfrm>
            <a:off x="7412747" y="2576286"/>
            <a:ext cx="162515" cy="90049"/>
            <a:chOff x="4791775" y="1877500"/>
            <a:chExt cx="66725" cy="36975"/>
          </a:xfrm>
        </p:grpSpPr>
        <p:sp>
          <p:nvSpPr>
            <p:cNvPr id="3464" name="Google Shape;3464;p7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6" name="Google Shape;3466;p76"/>
          <p:cNvGrpSpPr/>
          <p:nvPr/>
        </p:nvGrpSpPr>
        <p:grpSpPr>
          <a:xfrm>
            <a:off x="7734460" y="2576286"/>
            <a:ext cx="144979" cy="90049"/>
            <a:chOff x="4923925" y="1877500"/>
            <a:chExt cx="59525" cy="36975"/>
          </a:xfrm>
        </p:grpSpPr>
        <p:sp>
          <p:nvSpPr>
            <p:cNvPr id="3467" name="Google Shape;3467;p7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76"/>
          <p:cNvGrpSpPr/>
          <p:nvPr/>
        </p:nvGrpSpPr>
        <p:grpSpPr>
          <a:xfrm>
            <a:off x="8028952" y="2558477"/>
            <a:ext cx="141447" cy="125667"/>
            <a:chOff x="5058450" y="1870100"/>
            <a:chExt cx="58075" cy="51600"/>
          </a:xfrm>
        </p:grpSpPr>
        <p:sp>
          <p:nvSpPr>
            <p:cNvPr id="3470" name="Google Shape;3470;p7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2" name="Google Shape;3472;p76"/>
          <p:cNvGrpSpPr/>
          <p:nvPr/>
        </p:nvGrpSpPr>
        <p:grpSpPr>
          <a:xfrm>
            <a:off x="7443466" y="2980885"/>
            <a:ext cx="101077" cy="107645"/>
            <a:chOff x="4811425" y="2065025"/>
            <a:chExt cx="41500" cy="44200"/>
          </a:xfrm>
        </p:grpSpPr>
        <p:sp>
          <p:nvSpPr>
            <p:cNvPr id="3473" name="Google Shape;3473;p7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76"/>
          <p:cNvGrpSpPr/>
          <p:nvPr/>
        </p:nvGrpSpPr>
        <p:grpSpPr>
          <a:xfrm>
            <a:off x="7735904" y="2981098"/>
            <a:ext cx="120867" cy="107218"/>
            <a:chOff x="4929875" y="2065025"/>
            <a:chExt cx="49625" cy="44025"/>
          </a:xfrm>
        </p:grpSpPr>
        <p:sp>
          <p:nvSpPr>
            <p:cNvPr id="3476" name="Google Shape;3476;p7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8" name="Google Shape;3478;p76"/>
          <p:cNvGrpSpPr/>
          <p:nvPr/>
        </p:nvGrpSpPr>
        <p:grpSpPr>
          <a:xfrm>
            <a:off x="8064572" y="2984112"/>
            <a:ext cx="70206" cy="101191"/>
            <a:chOff x="5083925" y="2066350"/>
            <a:chExt cx="28825" cy="41550"/>
          </a:xfrm>
        </p:grpSpPr>
        <p:sp>
          <p:nvSpPr>
            <p:cNvPr id="3479" name="Google Shape;3479;p7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1" name="Google Shape;3481;p76"/>
          <p:cNvGrpSpPr/>
          <p:nvPr/>
        </p:nvGrpSpPr>
        <p:grpSpPr>
          <a:xfrm>
            <a:off x="7096126" y="2999759"/>
            <a:ext cx="181026" cy="69896"/>
            <a:chOff x="4659775" y="2072775"/>
            <a:chExt cx="74325" cy="28700"/>
          </a:xfrm>
        </p:grpSpPr>
        <p:sp>
          <p:nvSpPr>
            <p:cNvPr id="3482" name="Google Shape;3482;p7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5" name="Google Shape;3485;p76"/>
          <p:cNvGrpSpPr/>
          <p:nvPr/>
        </p:nvGrpSpPr>
        <p:grpSpPr>
          <a:xfrm>
            <a:off x="8015982" y="2790324"/>
            <a:ext cx="167387" cy="89197"/>
            <a:chOff x="4662475" y="1976500"/>
            <a:chExt cx="68725" cy="36625"/>
          </a:xfrm>
        </p:grpSpPr>
        <p:sp>
          <p:nvSpPr>
            <p:cNvPr id="3486" name="Google Shape;3486;p7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9" name="Google Shape;3489;p76"/>
          <p:cNvGrpSpPr/>
          <p:nvPr/>
        </p:nvGrpSpPr>
        <p:grpSpPr>
          <a:xfrm>
            <a:off x="7712887" y="2793764"/>
            <a:ext cx="166899" cy="82317"/>
            <a:chOff x="4920150" y="1977875"/>
            <a:chExt cx="68525" cy="33800"/>
          </a:xfrm>
        </p:grpSpPr>
        <p:sp>
          <p:nvSpPr>
            <p:cNvPr id="3490" name="Google Shape;3490;p7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3" name="Google Shape;3493;p76"/>
          <p:cNvGrpSpPr/>
          <p:nvPr/>
        </p:nvGrpSpPr>
        <p:grpSpPr>
          <a:xfrm>
            <a:off x="7124044" y="3197682"/>
            <a:ext cx="125190" cy="127859"/>
            <a:chOff x="4676550" y="2160575"/>
            <a:chExt cx="51400" cy="52500"/>
          </a:xfrm>
        </p:grpSpPr>
        <p:sp>
          <p:nvSpPr>
            <p:cNvPr id="3494" name="Google Shape;3494;p7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76"/>
          <p:cNvGrpSpPr/>
          <p:nvPr/>
        </p:nvGrpSpPr>
        <p:grpSpPr>
          <a:xfrm>
            <a:off x="7421302" y="3204714"/>
            <a:ext cx="145405" cy="113794"/>
            <a:chOff x="4768325" y="2163475"/>
            <a:chExt cx="59700" cy="46725"/>
          </a:xfrm>
        </p:grpSpPr>
        <p:sp>
          <p:nvSpPr>
            <p:cNvPr id="3498" name="Google Shape;3498;p7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0" name="Google Shape;3500;p76"/>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6"/>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6"/>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6"/>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6"/>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6"/>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6" name="Google Shape;3506;p76"/>
          <p:cNvGrpSpPr/>
          <p:nvPr/>
        </p:nvGrpSpPr>
        <p:grpSpPr>
          <a:xfrm>
            <a:off x="7437621" y="3459808"/>
            <a:ext cx="112768" cy="106853"/>
            <a:chOff x="4768575" y="2253950"/>
            <a:chExt cx="46300" cy="43875"/>
          </a:xfrm>
        </p:grpSpPr>
        <p:sp>
          <p:nvSpPr>
            <p:cNvPr id="3507" name="Google Shape;3507;p7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76"/>
          <p:cNvGrpSpPr/>
          <p:nvPr/>
        </p:nvGrpSpPr>
        <p:grpSpPr>
          <a:xfrm>
            <a:off x="7737243" y="3948834"/>
            <a:ext cx="118187" cy="146246"/>
            <a:chOff x="4960900" y="2433225"/>
            <a:chExt cx="48525" cy="60050"/>
          </a:xfrm>
        </p:grpSpPr>
        <p:sp>
          <p:nvSpPr>
            <p:cNvPr id="3510" name="Google Shape;3510;p7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76"/>
          <p:cNvGrpSpPr/>
          <p:nvPr/>
        </p:nvGrpSpPr>
        <p:grpSpPr>
          <a:xfrm>
            <a:off x="7425808" y="4212895"/>
            <a:ext cx="136394" cy="143810"/>
            <a:chOff x="4854075" y="2527625"/>
            <a:chExt cx="56000" cy="59050"/>
          </a:xfrm>
        </p:grpSpPr>
        <p:sp>
          <p:nvSpPr>
            <p:cNvPr id="3513" name="Google Shape;3513;p7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5" name="Google Shape;3515;p76"/>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6"/>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6"/>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8" name="Google Shape;3518;p76"/>
          <p:cNvGrpSpPr/>
          <p:nvPr/>
        </p:nvGrpSpPr>
        <p:grpSpPr>
          <a:xfrm>
            <a:off x="8050020" y="3676639"/>
            <a:ext cx="99312" cy="160797"/>
            <a:chOff x="5059700" y="2334775"/>
            <a:chExt cx="40775" cy="66025"/>
          </a:xfrm>
        </p:grpSpPr>
        <p:sp>
          <p:nvSpPr>
            <p:cNvPr id="3519" name="Google Shape;3519;p7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8" name="Google Shape;3528;p76"/>
          <p:cNvGrpSpPr/>
          <p:nvPr/>
        </p:nvGrpSpPr>
        <p:grpSpPr>
          <a:xfrm>
            <a:off x="8007184" y="3941771"/>
            <a:ext cx="184984" cy="160371"/>
            <a:chOff x="5037700" y="2430325"/>
            <a:chExt cx="75950" cy="65850"/>
          </a:xfrm>
        </p:grpSpPr>
        <p:sp>
          <p:nvSpPr>
            <p:cNvPr id="3529" name="Google Shape;3529;p7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1" name="Google Shape;3531;p76"/>
          <p:cNvGrpSpPr/>
          <p:nvPr/>
        </p:nvGrpSpPr>
        <p:grpSpPr>
          <a:xfrm>
            <a:off x="7426689" y="3708223"/>
            <a:ext cx="173014" cy="97629"/>
            <a:chOff x="4756975" y="2341800"/>
            <a:chExt cx="91975" cy="51925"/>
          </a:xfrm>
        </p:grpSpPr>
        <p:sp>
          <p:nvSpPr>
            <p:cNvPr id="3532" name="Google Shape;3532;p7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2" name="Google Shape;3552;p76"/>
          <p:cNvGrpSpPr/>
          <p:nvPr/>
        </p:nvGrpSpPr>
        <p:grpSpPr>
          <a:xfrm>
            <a:off x="7693626" y="4196920"/>
            <a:ext cx="212497" cy="175761"/>
            <a:chOff x="4943575" y="2516350"/>
            <a:chExt cx="98675" cy="81700"/>
          </a:xfrm>
        </p:grpSpPr>
        <p:sp>
          <p:nvSpPr>
            <p:cNvPr id="3553" name="Google Shape;3553;p7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1" name="Google Shape;3631;p76"/>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6"/>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6"/>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6"/>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9" name="Shape 3639"/>
        <p:cNvGrpSpPr/>
        <p:nvPr/>
      </p:nvGrpSpPr>
      <p:grpSpPr>
        <a:xfrm>
          <a:off x="0" y="0"/>
          <a:ext cx="0" cy="0"/>
          <a:chOff x="0" y="0"/>
          <a:chExt cx="0" cy="0"/>
        </a:xfrm>
      </p:grpSpPr>
      <p:grpSp>
        <p:nvGrpSpPr>
          <p:cNvPr id="3640" name="Google Shape;3640;p77"/>
          <p:cNvGrpSpPr/>
          <p:nvPr/>
        </p:nvGrpSpPr>
        <p:grpSpPr>
          <a:xfrm>
            <a:off x="752796" y="2869970"/>
            <a:ext cx="2622876" cy="1333540"/>
            <a:chOff x="238125" y="1038125"/>
            <a:chExt cx="7146800" cy="3633625"/>
          </a:xfrm>
        </p:grpSpPr>
        <p:sp>
          <p:nvSpPr>
            <p:cNvPr id="3641" name="Google Shape;3641;p7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3" name="Google Shape;5213;p77"/>
          <p:cNvGrpSpPr/>
          <p:nvPr/>
        </p:nvGrpSpPr>
        <p:grpSpPr>
          <a:xfrm>
            <a:off x="6681268" y="3584496"/>
            <a:ext cx="560636" cy="516497"/>
            <a:chOff x="6652051" y="3714143"/>
            <a:chExt cx="560636" cy="516497"/>
          </a:xfrm>
        </p:grpSpPr>
        <p:grpSp>
          <p:nvGrpSpPr>
            <p:cNvPr id="5214" name="Google Shape;5214;p77"/>
            <p:cNvGrpSpPr/>
            <p:nvPr/>
          </p:nvGrpSpPr>
          <p:grpSpPr>
            <a:xfrm>
              <a:off x="6669657" y="3716715"/>
              <a:ext cx="466768" cy="464314"/>
              <a:chOff x="3139766" y="765669"/>
              <a:chExt cx="886380" cy="881888"/>
            </a:xfrm>
          </p:grpSpPr>
          <p:grpSp>
            <p:nvGrpSpPr>
              <p:cNvPr id="5215" name="Google Shape;5215;p77"/>
              <p:cNvGrpSpPr/>
              <p:nvPr/>
            </p:nvGrpSpPr>
            <p:grpSpPr>
              <a:xfrm>
                <a:off x="3139766" y="765669"/>
                <a:ext cx="886380" cy="881888"/>
                <a:chOff x="3139766" y="765669"/>
                <a:chExt cx="886380" cy="881888"/>
              </a:xfrm>
            </p:grpSpPr>
            <p:sp>
              <p:nvSpPr>
                <p:cNvPr id="5216" name="Google Shape;5216;p7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5" name="Google Shape;5225;p7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9" name="Google Shape;5229;p7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77"/>
          <p:cNvGrpSpPr/>
          <p:nvPr/>
        </p:nvGrpSpPr>
        <p:grpSpPr>
          <a:xfrm>
            <a:off x="7679978" y="3065079"/>
            <a:ext cx="104231" cy="320340"/>
            <a:chOff x="7564426" y="3224343"/>
            <a:chExt cx="119985" cy="368801"/>
          </a:xfrm>
        </p:grpSpPr>
        <p:sp>
          <p:nvSpPr>
            <p:cNvPr id="5231" name="Google Shape;5231;p7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7"/>
          <p:cNvGrpSpPr/>
          <p:nvPr/>
        </p:nvGrpSpPr>
        <p:grpSpPr>
          <a:xfrm>
            <a:off x="7379466" y="3059180"/>
            <a:ext cx="189489" cy="332132"/>
            <a:chOff x="8370831" y="3202002"/>
            <a:chExt cx="218129" cy="382376"/>
          </a:xfrm>
        </p:grpSpPr>
        <p:sp>
          <p:nvSpPr>
            <p:cNvPr id="5234" name="Google Shape;5234;p7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77"/>
          <p:cNvGrpSpPr/>
          <p:nvPr/>
        </p:nvGrpSpPr>
        <p:grpSpPr>
          <a:xfrm>
            <a:off x="8102855" y="3470312"/>
            <a:ext cx="309429" cy="267000"/>
            <a:chOff x="6742064" y="3750480"/>
            <a:chExt cx="399315" cy="344560"/>
          </a:xfrm>
        </p:grpSpPr>
        <p:sp>
          <p:nvSpPr>
            <p:cNvPr id="5237" name="Google Shape;5237;p7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7"/>
          <p:cNvGrpSpPr/>
          <p:nvPr/>
        </p:nvGrpSpPr>
        <p:grpSpPr>
          <a:xfrm>
            <a:off x="7641874" y="3821360"/>
            <a:ext cx="180437" cy="281608"/>
            <a:chOff x="7248525" y="3739696"/>
            <a:chExt cx="230531" cy="359790"/>
          </a:xfrm>
        </p:grpSpPr>
        <p:sp>
          <p:nvSpPr>
            <p:cNvPr id="5240" name="Google Shape;5240;p7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77"/>
          <p:cNvGrpSpPr/>
          <p:nvPr/>
        </p:nvGrpSpPr>
        <p:grpSpPr>
          <a:xfrm>
            <a:off x="7887794" y="3464584"/>
            <a:ext cx="162896" cy="278710"/>
            <a:chOff x="7601242" y="3729267"/>
            <a:chExt cx="222566" cy="380803"/>
          </a:xfrm>
        </p:grpSpPr>
        <p:sp>
          <p:nvSpPr>
            <p:cNvPr id="5243" name="Google Shape;5243;p7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5" name="Google Shape;5245;p77"/>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6" name="Google Shape;5246;p77"/>
          <p:cNvGrpSpPr/>
          <p:nvPr/>
        </p:nvGrpSpPr>
        <p:grpSpPr>
          <a:xfrm>
            <a:off x="7377439" y="3465724"/>
            <a:ext cx="193543" cy="275990"/>
            <a:chOff x="8304647" y="3738687"/>
            <a:chExt cx="225076" cy="320956"/>
          </a:xfrm>
        </p:grpSpPr>
        <p:sp>
          <p:nvSpPr>
            <p:cNvPr id="5247" name="Google Shape;5247;p7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77"/>
          <p:cNvGrpSpPr/>
          <p:nvPr/>
        </p:nvGrpSpPr>
        <p:grpSpPr>
          <a:xfrm>
            <a:off x="7649932" y="3465724"/>
            <a:ext cx="178492" cy="275990"/>
            <a:chOff x="8615101" y="3738687"/>
            <a:chExt cx="207573" cy="320956"/>
          </a:xfrm>
        </p:grpSpPr>
        <p:sp>
          <p:nvSpPr>
            <p:cNvPr id="5251" name="Google Shape;5251;p7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4" name="Google Shape;5254;p77"/>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5" name="Google Shape;5255;p77"/>
          <p:cNvGrpSpPr/>
          <p:nvPr/>
        </p:nvGrpSpPr>
        <p:grpSpPr>
          <a:xfrm>
            <a:off x="7875463" y="3868385"/>
            <a:ext cx="187557" cy="187557"/>
            <a:chOff x="8565775" y="671075"/>
            <a:chExt cx="441000" cy="441000"/>
          </a:xfrm>
        </p:grpSpPr>
        <p:sp>
          <p:nvSpPr>
            <p:cNvPr id="5256" name="Google Shape;5256;p7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8" name="Google Shape;5258;p77"/>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7"/>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0" name="Google Shape;5260;p77"/>
          <p:cNvGrpSpPr/>
          <p:nvPr/>
        </p:nvGrpSpPr>
        <p:grpSpPr>
          <a:xfrm>
            <a:off x="6029935" y="2940910"/>
            <a:ext cx="587865" cy="517731"/>
            <a:chOff x="6000718" y="3070557"/>
            <a:chExt cx="587865" cy="517731"/>
          </a:xfrm>
        </p:grpSpPr>
        <p:sp>
          <p:nvSpPr>
            <p:cNvPr id="5261" name="Google Shape;5261;p7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77"/>
          <p:cNvGrpSpPr/>
          <p:nvPr/>
        </p:nvGrpSpPr>
        <p:grpSpPr>
          <a:xfrm>
            <a:off x="6044740" y="3584570"/>
            <a:ext cx="557665" cy="516387"/>
            <a:chOff x="6015523" y="3714217"/>
            <a:chExt cx="557665" cy="516387"/>
          </a:xfrm>
        </p:grpSpPr>
        <p:grpSp>
          <p:nvGrpSpPr>
            <p:cNvPr id="5272" name="Google Shape;5272;p77"/>
            <p:cNvGrpSpPr/>
            <p:nvPr/>
          </p:nvGrpSpPr>
          <p:grpSpPr>
            <a:xfrm>
              <a:off x="6036094" y="3716980"/>
              <a:ext cx="529822" cy="510480"/>
              <a:chOff x="3148311" y="-545634"/>
              <a:chExt cx="1006118" cy="969572"/>
            </a:xfrm>
          </p:grpSpPr>
          <p:sp>
            <p:nvSpPr>
              <p:cNvPr id="5273" name="Google Shape;5273;p7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3" name="Google Shape;5283;p7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4" name="Google Shape;5284;p77"/>
          <p:cNvGrpSpPr/>
          <p:nvPr/>
        </p:nvGrpSpPr>
        <p:grpSpPr>
          <a:xfrm>
            <a:off x="6673522" y="2943981"/>
            <a:ext cx="576302" cy="511871"/>
            <a:chOff x="6644304" y="3073628"/>
            <a:chExt cx="576302" cy="511871"/>
          </a:xfrm>
        </p:grpSpPr>
        <p:grpSp>
          <p:nvGrpSpPr>
            <p:cNvPr id="5285" name="Google Shape;5285;p77"/>
            <p:cNvGrpSpPr/>
            <p:nvPr/>
          </p:nvGrpSpPr>
          <p:grpSpPr>
            <a:xfrm>
              <a:off x="6712169" y="3073651"/>
              <a:ext cx="481611" cy="506713"/>
              <a:chOff x="1833536" y="-546641"/>
              <a:chExt cx="914567" cy="962419"/>
            </a:xfrm>
          </p:grpSpPr>
          <p:grpSp>
            <p:nvGrpSpPr>
              <p:cNvPr id="5286" name="Google Shape;5286;p77"/>
              <p:cNvGrpSpPr/>
              <p:nvPr/>
            </p:nvGrpSpPr>
            <p:grpSpPr>
              <a:xfrm>
                <a:off x="1833536" y="-524249"/>
                <a:ext cx="914567" cy="940027"/>
                <a:chOff x="1833536" y="-524249"/>
                <a:chExt cx="914567" cy="940027"/>
              </a:xfrm>
            </p:grpSpPr>
            <p:sp>
              <p:nvSpPr>
                <p:cNvPr id="5287" name="Google Shape;5287;p7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2" name="Google Shape;5292;p7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6" name="Google Shape;5296;p7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77"/>
          <p:cNvGrpSpPr/>
          <p:nvPr/>
        </p:nvGrpSpPr>
        <p:grpSpPr>
          <a:xfrm>
            <a:off x="5938558" y="1033351"/>
            <a:ext cx="2435960" cy="1297725"/>
            <a:chOff x="233350" y="949250"/>
            <a:chExt cx="7137300" cy="3802300"/>
          </a:xfrm>
        </p:grpSpPr>
        <p:sp>
          <p:nvSpPr>
            <p:cNvPr id="5298" name="Google Shape;5298;p7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77"/>
          <p:cNvGrpSpPr/>
          <p:nvPr/>
        </p:nvGrpSpPr>
        <p:grpSpPr>
          <a:xfrm>
            <a:off x="731715" y="995041"/>
            <a:ext cx="2665073" cy="1317140"/>
            <a:chOff x="793334" y="1192826"/>
            <a:chExt cx="2665073" cy="1317140"/>
          </a:xfrm>
        </p:grpSpPr>
        <p:sp>
          <p:nvSpPr>
            <p:cNvPr id="5350" name="Google Shape;5350;p77"/>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7"/>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7"/>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7"/>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7"/>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7"/>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7"/>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7"/>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7"/>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7"/>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7"/>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7"/>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7"/>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7"/>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7"/>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7"/>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7"/>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7"/>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7"/>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7"/>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7"/>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7"/>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7"/>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7"/>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7"/>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7"/>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7"/>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7"/>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7"/>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7"/>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7"/>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7"/>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7"/>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7"/>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7"/>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7"/>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7"/>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7"/>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7"/>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7"/>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7"/>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7"/>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7"/>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7"/>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7"/>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7"/>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7"/>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7"/>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7"/>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7"/>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7"/>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7"/>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7"/>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7"/>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7"/>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7"/>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7"/>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7"/>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7"/>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7"/>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7"/>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7"/>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7"/>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7"/>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7"/>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7"/>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7"/>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7"/>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7"/>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7"/>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7"/>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7"/>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7"/>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7"/>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7"/>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7"/>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7"/>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7"/>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7"/>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7"/>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7"/>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7"/>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7"/>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7"/>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7"/>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7"/>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7"/>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7"/>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7"/>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7"/>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7"/>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7"/>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7"/>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7"/>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7"/>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7"/>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7"/>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7"/>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7"/>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7"/>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7"/>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7"/>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7"/>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7"/>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7"/>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7"/>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7"/>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7"/>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7"/>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7"/>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7"/>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7"/>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7"/>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7"/>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7"/>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7"/>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7"/>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7"/>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7"/>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7"/>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7"/>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7"/>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7"/>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7"/>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7"/>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7"/>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7"/>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7"/>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7"/>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7"/>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7"/>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7"/>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7"/>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7"/>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7"/>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7"/>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7"/>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7"/>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7"/>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7"/>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7"/>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7"/>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7"/>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7"/>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7"/>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7"/>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7"/>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7"/>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7"/>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7"/>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7"/>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7"/>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7"/>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7"/>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7"/>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7"/>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7"/>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7"/>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7"/>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7"/>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7"/>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7"/>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7"/>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7"/>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7"/>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7"/>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7"/>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7"/>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7"/>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7"/>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7"/>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7"/>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7"/>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7"/>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7"/>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7"/>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7"/>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7"/>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7"/>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7"/>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7"/>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7"/>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7"/>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7"/>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7"/>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7"/>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7"/>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7"/>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7"/>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7"/>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7"/>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7"/>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7"/>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7"/>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7"/>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7"/>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7"/>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7"/>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7"/>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7"/>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7"/>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7"/>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7"/>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7"/>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7"/>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7"/>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7"/>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7"/>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7"/>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7"/>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7"/>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7"/>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7"/>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7"/>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7"/>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7"/>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7"/>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7"/>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7"/>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7"/>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7"/>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7"/>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7"/>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7"/>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7"/>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7"/>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7"/>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7"/>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7"/>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7"/>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7"/>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7"/>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7"/>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7"/>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7"/>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7"/>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7"/>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7"/>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7"/>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7"/>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7"/>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7"/>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7"/>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7"/>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7"/>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7"/>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7"/>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7"/>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7"/>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7"/>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7"/>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7"/>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7"/>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7"/>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7"/>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7"/>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7"/>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7"/>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7"/>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7"/>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7"/>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7"/>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7"/>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7"/>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7"/>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7"/>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7"/>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7"/>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7"/>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7"/>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7"/>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7"/>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7"/>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7"/>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7"/>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7"/>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7"/>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7"/>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7"/>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7"/>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7"/>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7"/>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7"/>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7"/>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7"/>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7"/>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7"/>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7"/>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7"/>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7"/>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7"/>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7"/>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7"/>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7"/>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7"/>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7"/>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7"/>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7"/>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7"/>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7"/>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7"/>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7"/>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7"/>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7"/>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7"/>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7"/>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7"/>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7"/>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7"/>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7"/>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7"/>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7"/>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7"/>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7"/>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7"/>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7"/>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7"/>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7"/>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7"/>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7"/>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7"/>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7"/>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7"/>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7"/>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7"/>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7"/>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7"/>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7"/>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7"/>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7"/>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7"/>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7"/>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7"/>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7"/>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7"/>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7"/>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7"/>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7"/>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7"/>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7"/>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7"/>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7"/>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7"/>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7"/>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7"/>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7"/>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7"/>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7"/>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7"/>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7"/>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7"/>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7"/>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7"/>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7"/>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7"/>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7"/>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7"/>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7"/>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7"/>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7"/>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7"/>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7"/>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7"/>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7"/>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7"/>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7"/>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7"/>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7"/>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7"/>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7"/>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7"/>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7"/>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7"/>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7"/>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7"/>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7"/>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7"/>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7"/>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7"/>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7"/>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7"/>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7"/>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7"/>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7"/>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7"/>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7"/>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7"/>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7"/>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7"/>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7"/>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7"/>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7"/>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7"/>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7"/>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7"/>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7"/>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7"/>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7"/>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7"/>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7"/>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7"/>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7"/>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7"/>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7"/>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7"/>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7"/>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7"/>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7"/>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7"/>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7"/>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7"/>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7"/>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7"/>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7"/>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7"/>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7"/>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7"/>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7"/>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7"/>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7"/>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7"/>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7"/>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7"/>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7"/>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7"/>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7"/>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7"/>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7"/>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7"/>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7"/>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7"/>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7"/>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7"/>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7"/>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7"/>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7"/>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7"/>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7"/>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7"/>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7"/>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7"/>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7"/>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7"/>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7"/>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7"/>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7"/>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7"/>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7"/>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7"/>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7"/>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7"/>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7"/>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7"/>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7"/>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7"/>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7"/>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7"/>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7"/>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7"/>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7"/>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7"/>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7"/>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7"/>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7"/>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7"/>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7"/>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7"/>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7"/>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7"/>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7"/>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7"/>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7"/>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7"/>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7"/>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7"/>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7"/>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7"/>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7"/>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7"/>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7"/>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7"/>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7"/>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7"/>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7"/>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7"/>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7"/>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7"/>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7"/>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7"/>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7"/>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7"/>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7"/>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7"/>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7"/>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7"/>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7"/>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7"/>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7"/>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7"/>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7"/>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7"/>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7"/>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7"/>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7"/>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7"/>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7"/>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7"/>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7"/>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7"/>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7"/>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7"/>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7"/>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7"/>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7"/>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7"/>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7"/>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7"/>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7"/>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7"/>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7"/>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7"/>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7"/>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7"/>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7"/>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7"/>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7"/>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7"/>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7"/>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7"/>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7"/>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7"/>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7"/>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7"/>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7"/>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7"/>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7"/>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7"/>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7"/>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7"/>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7"/>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7"/>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7"/>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7"/>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7"/>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7"/>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7"/>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7"/>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7"/>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7"/>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7"/>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7"/>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7"/>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7"/>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7"/>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7"/>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7"/>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7"/>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7"/>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7"/>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7"/>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7"/>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7"/>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7"/>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7"/>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7"/>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7"/>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7"/>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7"/>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7"/>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7"/>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7"/>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7"/>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7"/>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7"/>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7"/>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7"/>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7"/>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7"/>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7"/>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7"/>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7"/>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7"/>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7"/>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7"/>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7"/>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7"/>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7"/>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7"/>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7"/>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7"/>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7"/>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7"/>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7"/>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7"/>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7"/>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7"/>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7"/>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7"/>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7"/>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7"/>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7"/>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7"/>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7"/>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7"/>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7"/>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7"/>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7"/>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7"/>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7"/>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7"/>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7"/>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7"/>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7"/>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7"/>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7"/>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7"/>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7"/>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7"/>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7"/>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7"/>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7"/>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7"/>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7"/>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7"/>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7"/>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7"/>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7"/>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7"/>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7"/>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7"/>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7"/>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7"/>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7"/>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7"/>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7"/>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7"/>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7"/>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7"/>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7"/>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7"/>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7"/>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7"/>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7"/>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7"/>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7"/>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7"/>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7"/>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7"/>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7"/>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7"/>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7"/>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7"/>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7"/>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7"/>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7"/>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7"/>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7"/>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7"/>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7"/>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7"/>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7"/>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7"/>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7"/>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7"/>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7"/>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7"/>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7"/>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7"/>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7"/>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7"/>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7"/>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7"/>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7"/>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7"/>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7"/>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7"/>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7"/>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7"/>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7"/>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7"/>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7"/>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7"/>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7"/>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7"/>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7"/>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7"/>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7"/>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7"/>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7"/>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7"/>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7"/>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7"/>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7"/>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7"/>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7"/>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7"/>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7"/>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7"/>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7"/>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7"/>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7"/>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7"/>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7"/>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7"/>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7"/>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7"/>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7"/>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7"/>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7"/>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7"/>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7"/>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7"/>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7"/>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7"/>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7"/>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7"/>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7"/>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7"/>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7"/>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7"/>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7"/>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7"/>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7"/>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7"/>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7"/>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7"/>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7"/>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7"/>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7"/>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7"/>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7"/>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7"/>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7"/>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7"/>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7"/>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7"/>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7"/>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7"/>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7"/>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7"/>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7"/>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7"/>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7"/>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7"/>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7"/>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7"/>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7"/>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7"/>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7"/>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7"/>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7"/>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7"/>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7"/>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7"/>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7"/>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7"/>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7"/>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7"/>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7"/>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7"/>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7"/>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7"/>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7"/>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7"/>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7"/>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7"/>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7"/>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7"/>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7"/>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7"/>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7"/>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7"/>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7"/>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7"/>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7"/>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7"/>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7"/>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7"/>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7"/>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7"/>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7"/>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7"/>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7"/>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7"/>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7"/>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7"/>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7"/>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7"/>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7"/>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7"/>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7"/>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7"/>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7"/>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7"/>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7"/>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7"/>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7"/>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7"/>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7"/>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7"/>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7"/>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7"/>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7"/>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7"/>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7"/>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7"/>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7"/>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7"/>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7"/>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7"/>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7"/>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7"/>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7"/>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7"/>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7"/>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7"/>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7"/>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7"/>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7"/>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7"/>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7"/>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7"/>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7"/>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7"/>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7"/>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7"/>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7"/>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7"/>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7"/>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7"/>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7"/>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7"/>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7"/>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7"/>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7"/>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7"/>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7"/>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7"/>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7"/>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7"/>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7"/>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7"/>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7"/>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7"/>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7"/>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7"/>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7"/>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7"/>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7"/>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7"/>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7"/>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7"/>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7"/>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7"/>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7"/>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7"/>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7"/>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7"/>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7"/>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7"/>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7"/>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7"/>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7"/>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7"/>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7"/>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7"/>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7"/>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7"/>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7"/>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7"/>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7"/>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7"/>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7"/>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7"/>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7"/>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7"/>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7"/>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7"/>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7"/>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7"/>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7"/>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7"/>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7"/>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7"/>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7"/>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7"/>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7"/>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7"/>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7"/>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7"/>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7"/>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7"/>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7"/>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7"/>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7"/>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7"/>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7"/>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7"/>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7"/>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7"/>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7"/>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7"/>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7"/>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7"/>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7"/>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7"/>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7"/>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7"/>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7"/>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7"/>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7"/>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7"/>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7"/>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7"/>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7"/>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7"/>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7"/>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7"/>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7"/>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7"/>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7"/>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7"/>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7"/>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7"/>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7"/>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7"/>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7"/>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7"/>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7"/>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7"/>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7"/>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7"/>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7"/>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7"/>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7"/>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7"/>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7"/>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7"/>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7"/>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7"/>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7"/>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7"/>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7"/>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7"/>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7"/>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7"/>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7"/>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7"/>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7"/>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7"/>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7"/>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7"/>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7"/>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7"/>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7"/>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7"/>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7"/>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7"/>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7"/>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7"/>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7"/>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7"/>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7"/>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7"/>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7"/>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7"/>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7"/>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7"/>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7"/>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7"/>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7"/>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7"/>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7"/>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7"/>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7"/>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7"/>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7"/>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7"/>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7"/>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7"/>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7"/>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7"/>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7"/>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7"/>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7"/>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7"/>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7"/>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7"/>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7"/>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7"/>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7"/>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7"/>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7"/>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7"/>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7"/>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7"/>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7"/>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7"/>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7"/>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7"/>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7"/>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7"/>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7"/>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7"/>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7"/>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7"/>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7"/>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7"/>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7"/>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7"/>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7"/>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7"/>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7"/>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7"/>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7"/>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7"/>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7"/>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7"/>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7"/>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7"/>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7"/>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7"/>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7"/>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7"/>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7"/>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7"/>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7"/>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7"/>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7"/>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7"/>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7"/>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7"/>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7"/>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7"/>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7"/>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7"/>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7"/>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7"/>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7"/>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7"/>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7"/>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7"/>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7"/>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7"/>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7"/>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7"/>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7"/>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7"/>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7"/>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7"/>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7"/>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7"/>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7"/>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7"/>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7"/>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7"/>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7"/>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7"/>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7"/>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7"/>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7"/>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7"/>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7"/>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7"/>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7"/>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7"/>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7"/>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7"/>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7"/>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7"/>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7"/>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7"/>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7"/>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7"/>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7"/>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7"/>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7"/>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7"/>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7"/>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7"/>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7"/>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7"/>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7"/>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7"/>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7"/>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7"/>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7"/>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7"/>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7"/>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7"/>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7"/>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7"/>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7"/>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7"/>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7"/>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7"/>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7"/>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7"/>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7"/>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7"/>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7"/>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7"/>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7"/>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7"/>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7"/>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7"/>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7"/>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7"/>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7"/>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7"/>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7"/>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7"/>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7"/>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7"/>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7"/>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7"/>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7"/>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7"/>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7"/>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7"/>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7"/>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7"/>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7"/>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7"/>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7"/>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7"/>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7"/>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7"/>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7"/>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7"/>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7"/>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7"/>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7"/>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7"/>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7"/>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7"/>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7"/>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7"/>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7"/>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7"/>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7"/>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7"/>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7"/>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7"/>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7"/>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7"/>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7"/>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7"/>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7"/>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7"/>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7"/>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7"/>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7"/>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7"/>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7"/>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7"/>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7"/>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7"/>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7"/>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7"/>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7"/>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7"/>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7"/>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7"/>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7"/>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7"/>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7"/>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7"/>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7"/>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7"/>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7"/>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7"/>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7"/>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7"/>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7"/>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7"/>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7"/>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7"/>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7"/>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7"/>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7"/>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7"/>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7"/>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7"/>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7"/>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7"/>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7"/>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7"/>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7"/>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7"/>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7"/>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7"/>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7"/>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7"/>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7"/>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7"/>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7"/>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7"/>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7"/>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7"/>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7"/>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7"/>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7"/>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7"/>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7"/>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7"/>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7"/>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7"/>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7"/>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7"/>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7"/>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7"/>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7"/>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7"/>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7"/>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7"/>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7"/>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7"/>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7"/>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7"/>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7"/>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7"/>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7"/>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7"/>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7"/>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7"/>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7"/>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7"/>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7"/>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7"/>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7"/>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7"/>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7"/>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7"/>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7"/>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7"/>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7"/>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7"/>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7"/>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7"/>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7"/>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7"/>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7"/>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7"/>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7"/>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7"/>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7"/>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7"/>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7"/>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7"/>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7"/>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7"/>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7"/>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7"/>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7"/>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7"/>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7"/>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7"/>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7"/>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7"/>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7"/>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7"/>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7"/>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7"/>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7"/>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7"/>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7"/>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7"/>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7"/>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7"/>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7"/>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7"/>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7"/>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7"/>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7"/>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7"/>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7"/>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7"/>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7"/>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7"/>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7"/>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7"/>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7"/>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7"/>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7"/>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7"/>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7"/>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7"/>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7"/>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7"/>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7"/>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7"/>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7"/>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7"/>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7"/>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7"/>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7"/>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7"/>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7"/>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7"/>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7"/>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7"/>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7"/>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7"/>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7"/>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7"/>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7"/>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7"/>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7"/>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7"/>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7"/>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7"/>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7"/>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7"/>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7"/>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7"/>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7"/>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7"/>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7"/>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7"/>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7"/>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7"/>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7"/>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7"/>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7"/>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7"/>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7"/>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7"/>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7"/>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7"/>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7"/>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7"/>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7"/>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7"/>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7"/>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7"/>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7"/>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7"/>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7"/>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7"/>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7"/>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7"/>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7"/>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7"/>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7"/>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7"/>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7"/>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7"/>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7"/>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7"/>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7"/>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7"/>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7"/>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7"/>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7"/>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7"/>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7"/>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7"/>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7"/>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7"/>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7"/>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7"/>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7"/>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7"/>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7"/>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7"/>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7"/>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7"/>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7"/>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7"/>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7"/>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7"/>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7"/>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7"/>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7"/>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7"/>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7"/>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7"/>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7"/>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7"/>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7"/>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7"/>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7"/>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7"/>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7"/>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7"/>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7"/>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7"/>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7"/>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7"/>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7"/>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7"/>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7"/>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7"/>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7"/>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7"/>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7"/>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7"/>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7"/>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7"/>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7"/>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7"/>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7"/>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7"/>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7"/>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7"/>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7"/>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7"/>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7"/>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7"/>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7"/>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7"/>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7"/>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7"/>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7"/>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7"/>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7"/>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7"/>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7"/>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7"/>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7"/>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7"/>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7"/>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7"/>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7"/>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7"/>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7"/>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7"/>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7"/>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7"/>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7"/>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7"/>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7"/>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7"/>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7"/>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7"/>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7"/>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7"/>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7"/>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7"/>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7"/>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7"/>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7"/>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7"/>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7"/>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7"/>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7"/>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7"/>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7"/>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7"/>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7"/>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7"/>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7"/>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7"/>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7"/>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7"/>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7"/>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7"/>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7"/>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7"/>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7"/>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7"/>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7"/>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7"/>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7"/>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7"/>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7"/>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7"/>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7"/>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7"/>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7"/>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7"/>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7"/>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7"/>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7"/>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7"/>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7"/>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7"/>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7"/>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7"/>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7"/>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7"/>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7"/>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7"/>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7"/>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7"/>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7"/>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7"/>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7"/>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7"/>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7"/>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7"/>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7"/>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7"/>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7"/>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7"/>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7"/>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7"/>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7"/>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7"/>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7"/>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7"/>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7"/>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7"/>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7"/>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7"/>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7"/>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7"/>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7"/>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7"/>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7"/>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7"/>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7"/>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7"/>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7"/>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7"/>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7"/>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7"/>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7"/>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7"/>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7"/>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7"/>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7"/>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7"/>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7"/>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7"/>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7"/>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7"/>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7"/>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7"/>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7"/>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7"/>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7"/>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7"/>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7"/>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7"/>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7"/>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7"/>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7"/>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7"/>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7"/>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7"/>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7"/>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7"/>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7"/>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7"/>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7"/>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7"/>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7"/>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7"/>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7"/>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7"/>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7"/>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7"/>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7"/>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7"/>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7"/>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7"/>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7"/>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7"/>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7"/>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7"/>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7"/>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7"/>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7"/>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7"/>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7"/>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7"/>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7"/>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7"/>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7"/>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7"/>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7"/>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7"/>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7"/>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7"/>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7"/>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7"/>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7"/>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7"/>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7"/>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7"/>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7"/>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7"/>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7"/>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7"/>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7"/>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7"/>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7"/>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7"/>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7"/>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7"/>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7"/>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7"/>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7"/>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7"/>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7"/>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7"/>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7"/>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7"/>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7"/>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7"/>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7"/>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7"/>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7"/>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7"/>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7"/>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7"/>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7"/>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7"/>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7"/>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7"/>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7"/>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7"/>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7"/>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7"/>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7"/>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7"/>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7"/>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7"/>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7"/>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7"/>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7"/>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7"/>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7"/>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7"/>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7"/>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7"/>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7"/>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7"/>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7"/>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7"/>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7"/>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7"/>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7"/>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7"/>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7"/>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7"/>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7"/>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7"/>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7"/>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7"/>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7"/>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7"/>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7"/>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7"/>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7"/>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7"/>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7"/>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7"/>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7"/>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7"/>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7"/>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7"/>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7"/>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7"/>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7"/>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7"/>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7"/>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7"/>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7"/>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7"/>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7"/>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7"/>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7"/>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7"/>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7"/>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7"/>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7"/>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7"/>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7"/>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7"/>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7"/>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7"/>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7"/>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7"/>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7"/>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7"/>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7"/>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7"/>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7"/>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7"/>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7"/>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7"/>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7"/>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7"/>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7"/>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7"/>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7"/>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7"/>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7"/>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7"/>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7"/>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7"/>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7"/>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7"/>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7"/>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7"/>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7"/>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7"/>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7"/>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7"/>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7"/>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7"/>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7"/>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7"/>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7"/>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7"/>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7"/>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7"/>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7"/>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7"/>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7"/>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7"/>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7"/>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7"/>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7"/>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7"/>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7"/>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7"/>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7"/>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7"/>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7"/>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7"/>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7"/>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7"/>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7"/>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7"/>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7"/>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7"/>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7"/>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7"/>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7"/>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7"/>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7"/>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7"/>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7"/>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7"/>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7"/>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7"/>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7"/>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7"/>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7"/>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7"/>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7"/>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7"/>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7"/>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7"/>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7"/>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7"/>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7"/>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7"/>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7"/>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7"/>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7"/>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7"/>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7"/>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7"/>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7"/>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7"/>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7"/>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7"/>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7"/>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7"/>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7"/>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7"/>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7"/>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7"/>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7"/>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7"/>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7"/>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7"/>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7"/>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7"/>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7"/>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7"/>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7"/>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7"/>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7"/>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7"/>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7"/>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7"/>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7"/>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7"/>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7"/>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7"/>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7"/>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7"/>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7"/>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7"/>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7"/>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7"/>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7"/>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7"/>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7"/>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7"/>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7"/>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7"/>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7"/>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7"/>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7"/>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7"/>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7"/>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7"/>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7"/>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7"/>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7"/>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7"/>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7"/>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7"/>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7"/>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7"/>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7"/>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7"/>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7"/>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7"/>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7"/>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7"/>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7"/>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7"/>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7"/>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7"/>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7"/>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7"/>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7"/>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7"/>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7"/>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7"/>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7"/>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7"/>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7"/>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7"/>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7"/>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7"/>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7"/>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7"/>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7"/>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7"/>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7"/>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7"/>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7"/>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7"/>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7"/>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7"/>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7"/>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7"/>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7"/>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7"/>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7"/>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7"/>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7"/>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7"/>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7"/>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7"/>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7"/>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7"/>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7"/>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7"/>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7"/>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7"/>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7"/>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7"/>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7"/>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7"/>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7"/>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7"/>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7"/>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7"/>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7"/>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7"/>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7"/>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7"/>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7"/>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7"/>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7"/>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7"/>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7"/>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7"/>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7"/>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7"/>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7"/>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7"/>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7"/>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7"/>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7"/>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7"/>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7"/>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7"/>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7"/>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7"/>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7"/>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7"/>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7"/>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7"/>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7"/>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7"/>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7"/>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7"/>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7"/>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7"/>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7"/>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7"/>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7"/>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7"/>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7"/>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7"/>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7"/>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7"/>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7"/>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7"/>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7"/>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7"/>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7"/>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7"/>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7"/>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7"/>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7"/>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7"/>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7"/>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7"/>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7"/>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7"/>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7"/>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7"/>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7"/>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7"/>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7"/>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7"/>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7"/>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7"/>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7"/>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7"/>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7"/>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7"/>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7"/>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7"/>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7"/>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7"/>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7"/>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7"/>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7"/>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7"/>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7"/>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7"/>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7"/>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7"/>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7"/>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7"/>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7"/>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7"/>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7"/>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7"/>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7"/>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7"/>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7"/>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7"/>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7"/>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7"/>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7"/>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7"/>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7"/>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7"/>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7"/>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7"/>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7"/>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7"/>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7"/>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7"/>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7"/>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7"/>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7"/>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7"/>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7"/>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7"/>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7"/>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7"/>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7"/>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7"/>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7"/>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7"/>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7"/>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7"/>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7"/>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7"/>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7"/>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7"/>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7"/>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7"/>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7"/>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7"/>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7"/>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7"/>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7"/>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7"/>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7"/>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7"/>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7"/>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7"/>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7"/>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7"/>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7"/>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77"/>
          <p:cNvGrpSpPr/>
          <p:nvPr/>
        </p:nvGrpSpPr>
        <p:grpSpPr>
          <a:xfrm>
            <a:off x="3450485" y="919691"/>
            <a:ext cx="2310381" cy="1488888"/>
            <a:chOff x="229225" y="549050"/>
            <a:chExt cx="7161750" cy="4615275"/>
          </a:xfrm>
        </p:grpSpPr>
        <p:sp>
          <p:nvSpPr>
            <p:cNvPr id="9318" name="Google Shape;9318;p77"/>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7"/>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7"/>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7"/>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7"/>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7"/>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7"/>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7"/>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7"/>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7"/>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7"/>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7"/>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7"/>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7"/>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7"/>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7"/>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7"/>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7"/>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7"/>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7"/>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7"/>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7"/>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7"/>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7"/>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7"/>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7"/>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7"/>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7"/>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7"/>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7"/>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7"/>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7"/>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7"/>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7"/>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7"/>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7"/>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7"/>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7"/>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7"/>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7"/>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7"/>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7"/>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7"/>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7"/>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7"/>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7"/>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7"/>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7"/>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7"/>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7"/>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7"/>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7"/>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7"/>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7"/>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7"/>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7"/>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7"/>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7"/>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7"/>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7"/>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7"/>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7"/>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7"/>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7"/>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7"/>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7"/>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7"/>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7"/>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7"/>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7"/>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7"/>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7"/>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7"/>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7"/>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7"/>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7"/>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7"/>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7"/>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7"/>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7"/>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7"/>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7"/>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7"/>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7"/>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7"/>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7"/>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7"/>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7"/>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7"/>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7"/>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7"/>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7"/>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7"/>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7"/>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7"/>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7"/>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7"/>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7"/>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7"/>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7"/>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7"/>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7"/>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7"/>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7"/>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7"/>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7"/>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7"/>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7"/>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7"/>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7"/>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7"/>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7"/>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7"/>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7"/>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7"/>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7"/>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7"/>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77"/>
          <p:cNvGrpSpPr/>
          <p:nvPr/>
        </p:nvGrpSpPr>
        <p:grpSpPr>
          <a:xfrm>
            <a:off x="3548403" y="2849588"/>
            <a:ext cx="2310282" cy="1374222"/>
            <a:chOff x="238125" y="732525"/>
            <a:chExt cx="7130500" cy="4241425"/>
          </a:xfrm>
        </p:grpSpPr>
        <p:sp>
          <p:nvSpPr>
            <p:cNvPr id="9436" name="Google Shape;9436;p7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3" name="Shape 9553"/>
        <p:cNvGrpSpPr/>
        <p:nvPr/>
      </p:nvGrpSpPr>
      <p:grpSpPr>
        <a:xfrm>
          <a:off x="0" y="0"/>
          <a:ext cx="0" cy="0"/>
          <a:chOff x="0" y="0"/>
          <a:chExt cx="0" cy="0"/>
        </a:xfrm>
      </p:grpSpPr>
      <p:grpSp>
        <p:nvGrpSpPr>
          <p:cNvPr id="9554" name="Google Shape;9554;p78"/>
          <p:cNvGrpSpPr/>
          <p:nvPr/>
        </p:nvGrpSpPr>
        <p:grpSpPr>
          <a:xfrm>
            <a:off x="2100560" y="3398663"/>
            <a:ext cx="1102891" cy="760337"/>
            <a:chOff x="4967783" y="2151471"/>
            <a:chExt cx="3920692" cy="2702940"/>
          </a:xfrm>
        </p:grpSpPr>
        <p:grpSp>
          <p:nvGrpSpPr>
            <p:cNvPr id="9555" name="Google Shape;9555;p78"/>
            <p:cNvGrpSpPr/>
            <p:nvPr/>
          </p:nvGrpSpPr>
          <p:grpSpPr>
            <a:xfrm>
              <a:off x="5045709" y="2252109"/>
              <a:ext cx="3761071" cy="2501708"/>
              <a:chOff x="2691784" y="1805334"/>
              <a:chExt cx="3761071" cy="2501708"/>
            </a:xfrm>
          </p:grpSpPr>
          <p:sp>
            <p:nvSpPr>
              <p:cNvPr id="9556" name="Google Shape;9556;p7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78"/>
            <p:cNvGrpSpPr/>
            <p:nvPr/>
          </p:nvGrpSpPr>
          <p:grpSpPr>
            <a:xfrm>
              <a:off x="4967783" y="2151471"/>
              <a:ext cx="3920692" cy="2702940"/>
              <a:chOff x="2613858" y="1704696"/>
              <a:chExt cx="3920692" cy="2702940"/>
            </a:xfrm>
          </p:grpSpPr>
          <p:sp>
            <p:nvSpPr>
              <p:cNvPr id="9564" name="Google Shape;9564;p7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9" name="Google Shape;9569;p78"/>
          <p:cNvGrpSpPr/>
          <p:nvPr/>
        </p:nvGrpSpPr>
        <p:grpSpPr>
          <a:xfrm>
            <a:off x="3504468" y="1286940"/>
            <a:ext cx="1561911" cy="708580"/>
            <a:chOff x="3530532" y="1496185"/>
            <a:chExt cx="1561911" cy="708580"/>
          </a:xfrm>
        </p:grpSpPr>
        <p:grpSp>
          <p:nvGrpSpPr>
            <p:cNvPr id="9570" name="Google Shape;9570;p78"/>
            <p:cNvGrpSpPr/>
            <p:nvPr/>
          </p:nvGrpSpPr>
          <p:grpSpPr>
            <a:xfrm>
              <a:off x="3720318" y="1857562"/>
              <a:ext cx="1372125" cy="54"/>
              <a:chOff x="3720318" y="1857562"/>
              <a:chExt cx="1372125" cy="54"/>
            </a:xfrm>
          </p:grpSpPr>
          <p:cxnSp>
            <p:nvCxnSpPr>
              <p:cNvPr id="9571" name="Google Shape;9571;p78"/>
              <p:cNvCxnSpPr>
                <a:endCxn id="957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573" name="Google Shape;9573;p7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574" name="Google Shape;9574;p7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575" name="Google Shape;9575;p78"/>
              <p:cNvCxnSpPr>
                <a:stCxn id="957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576" name="Google Shape;9576;p78"/>
            <p:cNvGrpSpPr/>
            <p:nvPr/>
          </p:nvGrpSpPr>
          <p:grpSpPr>
            <a:xfrm>
              <a:off x="3567462" y="1496185"/>
              <a:ext cx="286500" cy="272914"/>
              <a:chOff x="3567462" y="1496185"/>
              <a:chExt cx="286500" cy="272914"/>
            </a:xfrm>
          </p:grpSpPr>
          <p:cxnSp>
            <p:nvCxnSpPr>
              <p:cNvPr id="9577" name="Google Shape;9577;p7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578" name="Google Shape;9578;p7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9" name="Google Shape;9579;p7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78"/>
            <p:cNvGrpSpPr/>
            <p:nvPr/>
          </p:nvGrpSpPr>
          <p:grpSpPr>
            <a:xfrm>
              <a:off x="3929014" y="1960574"/>
              <a:ext cx="286500" cy="242342"/>
              <a:chOff x="3929014" y="1960574"/>
              <a:chExt cx="286500" cy="242342"/>
            </a:xfrm>
          </p:grpSpPr>
          <p:cxnSp>
            <p:nvCxnSpPr>
              <p:cNvPr id="9582" name="Google Shape;9582;p7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583" name="Google Shape;9583;p7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78"/>
            <p:cNvGrpSpPr/>
            <p:nvPr/>
          </p:nvGrpSpPr>
          <p:grpSpPr>
            <a:xfrm>
              <a:off x="4290828" y="1496185"/>
              <a:ext cx="286500" cy="272914"/>
              <a:chOff x="4290828" y="1496185"/>
              <a:chExt cx="286500" cy="272914"/>
            </a:xfrm>
          </p:grpSpPr>
          <p:cxnSp>
            <p:nvCxnSpPr>
              <p:cNvPr id="9585" name="Google Shape;9585;p7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586" name="Google Shape;9586;p7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7" name="Google Shape;9587;p7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8" name="Google Shape;9588;p78"/>
            <p:cNvGrpSpPr/>
            <p:nvPr/>
          </p:nvGrpSpPr>
          <p:grpSpPr>
            <a:xfrm>
              <a:off x="4657726" y="1959674"/>
              <a:ext cx="286500" cy="245092"/>
              <a:chOff x="4657726" y="1959674"/>
              <a:chExt cx="286500" cy="245092"/>
            </a:xfrm>
          </p:grpSpPr>
          <p:cxnSp>
            <p:nvCxnSpPr>
              <p:cNvPr id="9589" name="Google Shape;9589;p7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590" name="Google Shape;9590;p7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91" name="Google Shape;9591;p78"/>
          <p:cNvGrpSpPr/>
          <p:nvPr/>
        </p:nvGrpSpPr>
        <p:grpSpPr>
          <a:xfrm>
            <a:off x="3486488" y="2149036"/>
            <a:ext cx="1597032" cy="378649"/>
            <a:chOff x="3512551" y="2358282"/>
            <a:chExt cx="1597032" cy="378649"/>
          </a:xfrm>
        </p:grpSpPr>
        <p:grpSp>
          <p:nvGrpSpPr>
            <p:cNvPr id="9592" name="Google Shape;9592;p78"/>
            <p:cNvGrpSpPr/>
            <p:nvPr/>
          </p:nvGrpSpPr>
          <p:grpSpPr>
            <a:xfrm>
              <a:off x="3738198" y="2553002"/>
              <a:ext cx="1145834" cy="117"/>
              <a:chOff x="3738198" y="2553002"/>
              <a:chExt cx="1145834" cy="117"/>
            </a:xfrm>
          </p:grpSpPr>
          <p:cxnSp>
            <p:nvCxnSpPr>
              <p:cNvPr id="9593" name="Google Shape;9593;p7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594" name="Google Shape;9594;p7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595" name="Google Shape;9595;p78"/>
              <p:cNvCxnSpPr>
                <a:stCxn id="9596" idx="6"/>
                <a:endCxn id="959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598" name="Google Shape;9598;p78"/>
            <p:cNvGrpSpPr/>
            <p:nvPr/>
          </p:nvGrpSpPr>
          <p:grpSpPr>
            <a:xfrm>
              <a:off x="3969644" y="2440153"/>
              <a:ext cx="225900" cy="296779"/>
              <a:chOff x="3969644" y="2440153"/>
              <a:chExt cx="225900" cy="296779"/>
            </a:xfrm>
          </p:grpSpPr>
          <p:cxnSp>
            <p:nvCxnSpPr>
              <p:cNvPr id="9599" name="Google Shape;9599;p7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597" name="Google Shape;9597;p7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78"/>
            <p:cNvGrpSpPr/>
            <p:nvPr/>
          </p:nvGrpSpPr>
          <p:grpSpPr>
            <a:xfrm>
              <a:off x="4426818" y="2358282"/>
              <a:ext cx="225600" cy="307471"/>
              <a:chOff x="4426818" y="2358282"/>
              <a:chExt cx="225600" cy="307471"/>
            </a:xfrm>
          </p:grpSpPr>
          <p:cxnSp>
            <p:nvCxnSpPr>
              <p:cNvPr id="9602" name="Google Shape;9602;p78"/>
              <p:cNvCxnSpPr>
                <a:stCxn id="960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604" name="Google Shape;9604;p7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78"/>
            <p:cNvGrpSpPr/>
            <p:nvPr/>
          </p:nvGrpSpPr>
          <p:grpSpPr>
            <a:xfrm>
              <a:off x="4883984" y="2440153"/>
              <a:ext cx="225600" cy="296479"/>
              <a:chOff x="4883984" y="2440153"/>
              <a:chExt cx="225600" cy="296479"/>
            </a:xfrm>
          </p:grpSpPr>
          <p:cxnSp>
            <p:nvCxnSpPr>
              <p:cNvPr id="9606" name="Google Shape;9606;p7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607" name="Google Shape;9607;p7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8"/>
            <p:cNvGrpSpPr/>
            <p:nvPr/>
          </p:nvGrpSpPr>
          <p:grpSpPr>
            <a:xfrm>
              <a:off x="3512551" y="2358356"/>
              <a:ext cx="225647" cy="307629"/>
              <a:chOff x="2182679" y="2005014"/>
              <a:chExt cx="792300" cy="1080158"/>
            </a:xfrm>
          </p:grpSpPr>
          <p:cxnSp>
            <p:nvCxnSpPr>
              <p:cNvPr id="9610" name="Google Shape;9610;p78"/>
              <p:cNvCxnSpPr>
                <a:stCxn id="961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596" name="Google Shape;9596;p7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12" name="Google Shape;9612;p78"/>
          <p:cNvGrpSpPr/>
          <p:nvPr/>
        </p:nvGrpSpPr>
        <p:grpSpPr>
          <a:xfrm>
            <a:off x="6846570" y="972834"/>
            <a:ext cx="1559809" cy="722610"/>
            <a:chOff x="634175" y="2986275"/>
            <a:chExt cx="3147949" cy="1458344"/>
          </a:xfrm>
        </p:grpSpPr>
        <p:cxnSp>
          <p:nvCxnSpPr>
            <p:cNvPr id="9613" name="Google Shape;9613;p78"/>
            <p:cNvCxnSpPr>
              <a:stCxn id="9614" idx="4"/>
              <a:endCxn id="961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616" name="Google Shape;9616;p78"/>
            <p:cNvCxnSpPr>
              <a:stCxn id="9615" idx="0"/>
              <a:endCxn id="961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618" name="Google Shape;9618;p78"/>
            <p:cNvCxnSpPr>
              <a:stCxn id="9617" idx="4"/>
              <a:endCxn id="961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620" name="Google Shape;9620;p78"/>
            <p:cNvCxnSpPr>
              <a:stCxn id="9619" idx="0"/>
              <a:endCxn id="962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621" name="Google Shape;9621;p7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617" name="Google Shape;9617;p7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614" name="Google Shape;9614;p7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619" name="Google Shape;9619;p7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615" name="Google Shape;9615;p7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622" name="Google Shape;9622;p78"/>
          <p:cNvGrpSpPr/>
          <p:nvPr/>
        </p:nvGrpSpPr>
        <p:grpSpPr>
          <a:xfrm>
            <a:off x="3500360" y="2682741"/>
            <a:ext cx="1570719" cy="294123"/>
            <a:chOff x="998425" y="1182125"/>
            <a:chExt cx="1065400" cy="199500"/>
          </a:xfrm>
        </p:grpSpPr>
        <p:sp>
          <p:nvSpPr>
            <p:cNvPr id="9623" name="Google Shape;9623;p7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78"/>
          <p:cNvGrpSpPr/>
          <p:nvPr/>
        </p:nvGrpSpPr>
        <p:grpSpPr>
          <a:xfrm>
            <a:off x="6843616" y="1800228"/>
            <a:ext cx="1565716" cy="366729"/>
            <a:chOff x="1247650" y="2075423"/>
            <a:chExt cx="6648477" cy="1557238"/>
          </a:xfrm>
        </p:grpSpPr>
        <p:sp>
          <p:nvSpPr>
            <p:cNvPr id="9629" name="Google Shape;9629;p7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78"/>
          <p:cNvGrpSpPr/>
          <p:nvPr/>
        </p:nvGrpSpPr>
        <p:grpSpPr>
          <a:xfrm>
            <a:off x="6827928" y="2949043"/>
            <a:ext cx="1597061" cy="663440"/>
            <a:chOff x="6796238" y="3158297"/>
            <a:chExt cx="1630319" cy="677257"/>
          </a:xfrm>
        </p:grpSpPr>
        <p:cxnSp>
          <p:nvCxnSpPr>
            <p:cNvPr id="9636" name="Google Shape;9636;p7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637" name="Google Shape;9637;p7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638" name="Google Shape;9638;p7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639" name="Google Shape;9639;p7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640" name="Google Shape;9640;p78"/>
            <p:cNvGrpSpPr/>
            <p:nvPr/>
          </p:nvGrpSpPr>
          <p:grpSpPr>
            <a:xfrm>
              <a:off x="6796238" y="3311904"/>
              <a:ext cx="1630319" cy="377697"/>
              <a:chOff x="6796238" y="3311904"/>
              <a:chExt cx="1630319" cy="377697"/>
            </a:xfrm>
          </p:grpSpPr>
          <p:sp>
            <p:nvSpPr>
              <p:cNvPr id="9641" name="Google Shape;9641;p7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44" name="Google Shape;9644;p78"/>
          <p:cNvGrpSpPr/>
          <p:nvPr/>
        </p:nvGrpSpPr>
        <p:grpSpPr>
          <a:xfrm>
            <a:off x="5349066" y="970435"/>
            <a:ext cx="1368606" cy="1593805"/>
            <a:chOff x="1839112" y="2209163"/>
            <a:chExt cx="1918159" cy="2233784"/>
          </a:xfrm>
        </p:grpSpPr>
        <p:sp>
          <p:nvSpPr>
            <p:cNvPr id="9645" name="Google Shape;9645;p7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48" name="Google Shape;9648;p78"/>
            <p:cNvCxnSpPr>
              <a:stCxn id="9645" idx="6"/>
              <a:endCxn id="964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649" name="Google Shape;9649;p78"/>
            <p:cNvCxnSpPr>
              <a:stCxn id="9646" idx="4"/>
              <a:endCxn id="965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651" name="Google Shape;9651;p78"/>
            <p:cNvCxnSpPr>
              <a:stCxn id="9650" idx="6"/>
              <a:endCxn id="964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652" name="Google Shape;9652;p78"/>
            <p:cNvCxnSpPr>
              <a:stCxn id="9647" idx="4"/>
              <a:endCxn id="965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650" name="Google Shape;9650;p7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55" name="Google Shape;9655;p78"/>
            <p:cNvCxnSpPr>
              <a:endCxn id="965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656" name="Google Shape;9656;p78"/>
          <p:cNvGrpSpPr/>
          <p:nvPr/>
        </p:nvGrpSpPr>
        <p:grpSpPr>
          <a:xfrm>
            <a:off x="3481439" y="976671"/>
            <a:ext cx="1637968" cy="154942"/>
            <a:chOff x="238125" y="2506075"/>
            <a:chExt cx="7115411" cy="673075"/>
          </a:xfrm>
        </p:grpSpPr>
        <p:sp>
          <p:nvSpPr>
            <p:cNvPr id="9657" name="Google Shape;9657;p7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78"/>
          <p:cNvGrpSpPr/>
          <p:nvPr/>
        </p:nvGrpSpPr>
        <p:grpSpPr>
          <a:xfrm>
            <a:off x="720124" y="1298269"/>
            <a:ext cx="2476762" cy="91743"/>
            <a:chOff x="1464850" y="436376"/>
            <a:chExt cx="6001362" cy="222300"/>
          </a:xfrm>
        </p:grpSpPr>
        <p:sp>
          <p:nvSpPr>
            <p:cNvPr id="9663" name="Google Shape;9663;p7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8" name="Google Shape;9668;p7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669" name="Google Shape;9669;p7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670" name="Google Shape;9670;p7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671" name="Google Shape;9671;p7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672" name="Google Shape;9672;p78"/>
          <p:cNvGrpSpPr/>
          <p:nvPr/>
        </p:nvGrpSpPr>
        <p:grpSpPr>
          <a:xfrm>
            <a:off x="706391" y="2533734"/>
            <a:ext cx="1452710" cy="651923"/>
            <a:chOff x="803162" y="2667727"/>
            <a:chExt cx="1411906" cy="633611"/>
          </a:xfrm>
        </p:grpSpPr>
        <p:cxnSp>
          <p:nvCxnSpPr>
            <p:cNvPr id="9673" name="Google Shape;9673;p78"/>
            <p:cNvCxnSpPr>
              <a:stCxn id="9674" idx="2"/>
              <a:endCxn id="967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676" name="Google Shape;9676;p78"/>
            <p:cNvCxnSpPr>
              <a:stCxn id="9677" idx="0"/>
              <a:endCxn id="967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678" name="Google Shape;9678;p78"/>
            <p:cNvCxnSpPr>
              <a:stCxn id="9677" idx="2"/>
              <a:endCxn id="967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680" name="Google Shape;9680;p78"/>
            <p:cNvCxnSpPr>
              <a:stCxn id="9681" idx="0"/>
              <a:endCxn id="967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682" name="Google Shape;9682;p78"/>
            <p:cNvCxnSpPr>
              <a:stCxn id="9675" idx="2"/>
              <a:endCxn id="968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684" name="Google Shape;9684;p78"/>
            <p:cNvCxnSpPr>
              <a:stCxn id="9685" idx="0"/>
              <a:endCxn id="967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681" name="Google Shape;9681;p7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9" name="Google Shape;9679;p7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85" name="Google Shape;9685;p7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83" name="Google Shape;9683;p7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5" name="Google Shape;9675;p7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7" name="Google Shape;9677;p7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4" name="Google Shape;9674;p7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686" name="Google Shape;9686;p78"/>
          <p:cNvGrpSpPr/>
          <p:nvPr/>
        </p:nvGrpSpPr>
        <p:grpSpPr>
          <a:xfrm>
            <a:off x="706393" y="969273"/>
            <a:ext cx="2518541" cy="209309"/>
            <a:chOff x="803163" y="1111966"/>
            <a:chExt cx="2447800" cy="203430"/>
          </a:xfrm>
        </p:grpSpPr>
        <p:grpSp>
          <p:nvGrpSpPr>
            <p:cNvPr id="9687" name="Google Shape;9687;p78"/>
            <p:cNvGrpSpPr/>
            <p:nvPr/>
          </p:nvGrpSpPr>
          <p:grpSpPr>
            <a:xfrm>
              <a:off x="1958180" y="1111966"/>
              <a:ext cx="588019" cy="121396"/>
              <a:chOff x="4808316" y="2800065"/>
              <a:chExt cx="1999386" cy="412910"/>
            </a:xfrm>
          </p:grpSpPr>
          <p:sp>
            <p:nvSpPr>
              <p:cNvPr id="9688" name="Google Shape;9688;p7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9" name="Google Shape;9689;p78"/>
              <p:cNvGrpSpPr/>
              <p:nvPr/>
            </p:nvGrpSpPr>
            <p:grpSpPr>
              <a:xfrm>
                <a:off x="4808316" y="2800065"/>
                <a:ext cx="92400" cy="411825"/>
                <a:chOff x="845575" y="2563700"/>
                <a:chExt cx="92400" cy="411825"/>
              </a:xfrm>
            </p:grpSpPr>
            <p:cxnSp>
              <p:nvCxnSpPr>
                <p:cNvPr id="9690" name="Google Shape;9690;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691" name="Google Shape;9691;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692" name="Google Shape;9692;p7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693" name="Google Shape;9693;p7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4" name="Google Shape;9694;p78"/>
            <p:cNvGrpSpPr/>
            <p:nvPr/>
          </p:nvGrpSpPr>
          <p:grpSpPr>
            <a:xfrm>
              <a:off x="803163" y="1111974"/>
              <a:ext cx="591158" cy="121545"/>
              <a:chOff x="803163" y="1111974"/>
              <a:chExt cx="591158" cy="121545"/>
            </a:xfrm>
          </p:grpSpPr>
          <p:grpSp>
            <p:nvGrpSpPr>
              <p:cNvPr id="9695" name="Google Shape;9695;p78"/>
              <p:cNvGrpSpPr/>
              <p:nvPr/>
            </p:nvGrpSpPr>
            <p:grpSpPr>
              <a:xfrm>
                <a:off x="803163" y="1111974"/>
                <a:ext cx="27175" cy="121077"/>
                <a:chOff x="845575" y="2563700"/>
                <a:chExt cx="92400" cy="411825"/>
              </a:xfrm>
            </p:grpSpPr>
            <p:cxnSp>
              <p:nvCxnSpPr>
                <p:cNvPr id="9696" name="Google Shape;9696;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697" name="Google Shape;9697;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8" name="Google Shape;9698;p7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78"/>
            <p:cNvGrpSpPr/>
            <p:nvPr/>
          </p:nvGrpSpPr>
          <p:grpSpPr>
            <a:xfrm>
              <a:off x="1381910" y="1194219"/>
              <a:ext cx="588341" cy="121177"/>
              <a:chOff x="1381910" y="1194219"/>
              <a:chExt cx="588341" cy="121177"/>
            </a:xfrm>
          </p:grpSpPr>
          <p:grpSp>
            <p:nvGrpSpPr>
              <p:cNvPr id="9700" name="Google Shape;9700;p78"/>
              <p:cNvGrpSpPr/>
              <p:nvPr/>
            </p:nvGrpSpPr>
            <p:grpSpPr>
              <a:xfrm rot="10800000">
                <a:off x="1381910" y="1194319"/>
                <a:ext cx="27175" cy="121077"/>
                <a:chOff x="2070100" y="2563700"/>
                <a:chExt cx="92400" cy="411825"/>
              </a:xfrm>
            </p:grpSpPr>
            <p:cxnSp>
              <p:nvCxnSpPr>
                <p:cNvPr id="9701" name="Google Shape;9701;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702" name="Google Shape;9702;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3" name="Google Shape;9703;p7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78"/>
            <p:cNvGrpSpPr/>
            <p:nvPr/>
          </p:nvGrpSpPr>
          <p:grpSpPr>
            <a:xfrm>
              <a:off x="2532079" y="1194219"/>
              <a:ext cx="704927" cy="121177"/>
              <a:chOff x="2532079" y="1194219"/>
              <a:chExt cx="704927" cy="121177"/>
            </a:xfrm>
          </p:grpSpPr>
          <p:grpSp>
            <p:nvGrpSpPr>
              <p:cNvPr id="9705" name="Google Shape;9705;p78"/>
              <p:cNvGrpSpPr/>
              <p:nvPr/>
            </p:nvGrpSpPr>
            <p:grpSpPr>
              <a:xfrm rot="10800000">
                <a:off x="2532079" y="1194319"/>
                <a:ext cx="27175" cy="121077"/>
                <a:chOff x="2070100" y="2563700"/>
                <a:chExt cx="92400" cy="411825"/>
              </a:xfrm>
            </p:grpSpPr>
            <p:cxnSp>
              <p:nvCxnSpPr>
                <p:cNvPr id="9706" name="Google Shape;9706;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707" name="Google Shape;9707;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8" name="Google Shape;9708;p7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09" name="Google Shape;9709;p78"/>
          <p:cNvGrpSpPr/>
          <p:nvPr/>
        </p:nvGrpSpPr>
        <p:grpSpPr>
          <a:xfrm>
            <a:off x="3499403" y="3665904"/>
            <a:ext cx="1567778" cy="491677"/>
            <a:chOff x="5194708" y="3484366"/>
            <a:chExt cx="3148148" cy="987304"/>
          </a:xfrm>
        </p:grpSpPr>
        <p:grpSp>
          <p:nvGrpSpPr>
            <p:cNvPr id="9710" name="Google Shape;9710;p78"/>
            <p:cNvGrpSpPr/>
            <p:nvPr/>
          </p:nvGrpSpPr>
          <p:grpSpPr>
            <a:xfrm>
              <a:off x="7531521" y="3484366"/>
              <a:ext cx="811335" cy="987304"/>
              <a:chOff x="3379425" y="1617275"/>
              <a:chExt cx="1090650" cy="1327200"/>
            </a:xfrm>
          </p:grpSpPr>
          <p:sp>
            <p:nvSpPr>
              <p:cNvPr id="9711" name="Google Shape;9711;p7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78"/>
            <p:cNvGrpSpPr/>
            <p:nvPr/>
          </p:nvGrpSpPr>
          <p:grpSpPr>
            <a:xfrm>
              <a:off x="6752546" y="3484366"/>
              <a:ext cx="811428" cy="987304"/>
              <a:chOff x="2332275" y="1617275"/>
              <a:chExt cx="1090775" cy="1327200"/>
            </a:xfrm>
          </p:grpSpPr>
          <p:sp>
            <p:nvSpPr>
              <p:cNvPr id="9715" name="Google Shape;9715;p7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78"/>
            <p:cNvGrpSpPr/>
            <p:nvPr/>
          </p:nvGrpSpPr>
          <p:grpSpPr>
            <a:xfrm>
              <a:off x="5973664" y="3484366"/>
              <a:ext cx="811335" cy="987304"/>
              <a:chOff x="1285250" y="1617275"/>
              <a:chExt cx="1090650" cy="1327200"/>
            </a:xfrm>
          </p:grpSpPr>
          <p:sp>
            <p:nvSpPr>
              <p:cNvPr id="9719" name="Google Shape;9719;p7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78"/>
            <p:cNvGrpSpPr/>
            <p:nvPr/>
          </p:nvGrpSpPr>
          <p:grpSpPr>
            <a:xfrm>
              <a:off x="5194708" y="3484366"/>
              <a:ext cx="811409" cy="987304"/>
              <a:chOff x="238125" y="1617275"/>
              <a:chExt cx="1090750" cy="1327200"/>
            </a:xfrm>
          </p:grpSpPr>
          <p:sp>
            <p:nvSpPr>
              <p:cNvPr id="9723" name="Google Shape;9723;p7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6" name="Google Shape;9726;p78"/>
          <p:cNvGrpSpPr/>
          <p:nvPr/>
        </p:nvGrpSpPr>
        <p:grpSpPr>
          <a:xfrm>
            <a:off x="3460012" y="3146315"/>
            <a:ext cx="1616964" cy="346256"/>
            <a:chOff x="1808063" y="4294338"/>
            <a:chExt cx="3370782" cy="721817"/>
          </a:xfrm>
        </p:grpSpPr>
        <p:sp>
          <p:nvSpPr>
            <p:cNvPr id="9727" name="Google Shape;9727;p7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78"/>
          <p:cNvGrpSpPr/>
          <p:nvPr/>
        </p:nvGrpSpPr>
        <p:grpSpPr>
          <a:xfrm>
            <a:off x="738224" y="3432344"/>
            <a:ext cx="1295882" cy="646587"/>
            <a:chOff x="834100" y="3642869"/>
            <a:chExt cx="1259483" cy="628426"/>
          </a:xfrm>
        </p:grpSpPr>
        <p:sp>
          <p:nvSpPr>
            <p:cNvPr id="9738" name="Google Shape;9738;p7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3" name="Google Shape;9763;p78"/>
            <p:cNvGrpSpPr/>
            <p:nvPr/>
          </p:nvGrpSpPr>
          <p:grpSpPr>
            <a:xfrm>
              <a:off x="1360364" y="3847835"/>
              <a:ext cx="208119" cy="224359"/>
              <a:chOff x="1360769" y="3847100"/>
              <a:chExt cx="208119" cy="224359"/>
            </a:xfrm>
          </p:grpSpPr>
          <p:sp>
            <p:nvSpPr>
              <p:cNvPr id="9764" name="Google Shape;9764;p7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4" name="Google Shape;9784;p7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78"/>
          <p:cNvGrpSpPr/>
          <p:nvPr/>
        </p:nvGrpSpPr>
        <p:grpSpPr>
          <a:xfrm rot="5400000">
            <a:off x="5951337" y="3228841"/>
            <a:ext cx="164064" cy="1414916"/>
            <a:chOff x="4428249" y="1369375"/>
            <a:chExt cx="36905" cy="429569"/>
          </a:xfrm>
        </p:grpSpPr>
        <p:sp>
          <p:nvSpPr>
            <p:cNvPr id="9799" name="Google Shape;9799;p7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78"/>
          <p:cNvGrpSpPr/>
          <p:nvPr/>
        </p:nvGrpSpPr>
        <p:grpSpPr>
          <a:xfrm flipH="1" rot="10800000">
            <a:off x="5323766" y="2817385"/>
            <a:ext cx="1419207" cy="24808"/>
            <a:chOff x="219558" y="4738465"/>
            <a:chExt cx="5852400" cy="102300"/>
          </a:xfrm>
        </p:grpSpPr>
        <p:cxnSp>
          <p:nvCxnSpPr>
            <p:cNvPr id="9832" name="Google Shape;9832;p7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833" name="Google Shape;9833;p7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78"/>
          <p:cNvGrpSpPr/>
          <p:nvPr/>
        </p:nvGrpSpPr>
        <p:grpSpPr>
          <a:xfrm>
            <a:off x="5335084" y="3190448"/>
            <a:ext cx="1396570" cy="385016"/>
            <a:chOff x="5286284" y="2966544"/>
            <a:chExt cx="1396570" cy="385016"/>
          </a:xfrm>
        </p:grpSpPr>
        <p:cxnSp>
          <p:nvCxnSpPr>
            <p:cNvPr id="9839" name="Google Shape;9839;p7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840" name="Google Shape;9840;p7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841" name="Google Shape;9841;p78"/>
            <p:cNvGrpSpPr/>
            <p:nvPr/>
          </p:nvGrpSpPr>
          <p:grpSpPr>
            <a:xfrm>
              <a:off x="5287688" y="3173364"/>
              <a:ext cx="1395166" cy="74100"/>
              <a:chOff x="5287688" y="3173364"/>
              <a:chExt cx="1395166" cy="74100"/>
            </a:xfrm>
          </p:grpSpPr>
          <p:cxnSp>
            <p:nvCxnSpPr>
              <p:cNvPr id="9842" name="Google Shape;9842;p7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843" name="Google Shape;9843;p7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844" name="Google Shape;9844;p7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845" name="Google Shape;9845;p7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846" name="Google Shape;9846;p7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847" name="Google Shape;9847;p7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848" name="Google Shape;9848;p7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849" name="Google Shape;9849;p7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850" name="Google Shape;9850;p7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851" name="Google Shape;9851;p78"/>
          <p:cNvGrpSpPr/>
          <p:nvPr/>
        </p:nvGrpSpPr>
        <p:grpSpPr>
          <a:xfrm>
            <a:off x="2021150" y="1609224"/>
            <a:ext cx="1182276" cy="662027"/>
            <a:chOff x="2029517" y="1732295"/>
            <a:chExt cx="1149068" cy="643432"/>
          </a:xfrm>
        </p:grpSpPr>
        <p:grpSp>
          <p:nvGrpSpPr>
            <p:cNvPr id="9852" name="Google Shape;9852;p78"/>
            <p:cNvGrpSpPr/>
            <p:nvPr/>
          </p:nvGrpSpPr>
          <p:grpSpPr>
            <a:xfrm>
              <a:off x="2708660" y="1746937"/>
              <a:ext cx="455427" cy="244429"/>
              <a:chOff x="2700693" y="1746937"/>
              <a:chExt cx="455427" cy="244429"/>
            </a:xfrm>
          </p:grpSpPr>
          <p:grpSp>
            <p:nvGrpSpPr>
              <p:cNvPr id="9853" name="Google Shape;9853;p78"/>
              <p:cNvGrpSpPr/>
              <p:nvPr/>
            </p:nvGrpSpPr>
            <p:grpSpPr>
              <a:xfrm>
                <a:off x="2905682" y="1782817"/>
                <a:ext cx="250438" cy="208549"/>
                <a:chOff x="2905682" y="1782817"/>
                <a:chExt cx="250438" cy="208549"/>
              </a:xfrm>
            </p:grpSpPr>
            <p:cxnSp>
              <p:nvCxnSpPr>
                <p:cNvPr id="9854" name="Google Shape;9854;p7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855" name="Google Shape;9855;p7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78"/>
              <p:cNvGrpSpPr/>
              <p:nvPr/>
            </p:nvGrpSpPr>
            <p:grpSpPr>
              <a:xfrm>
                <a:off x="2700693" y="1746937"/>
                <a:ext cx="449967" cy="72374"/>
                <a:chOff x="2700693" y="1746937"/>
                <a:chExt cx="449967" cy="72374"/>
              </a:xfrm>
            </p:grpSpPr>
            <p:cxnSp>
              <p:nvCxnSpPr>
                <p:cNvPr id="9857" name="Google Shape;9857;p7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858" name="Google Shape;9858;p7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9" name="Google Shape;9859;p78"/>
            <p:cNvGrpSpPr/>
            <p:nvPr/>
          </p:nvGrpSpPr>
          <p:grpSpPr>
            <a:xfrm>
              <a:off x="2029517" y="1732295"/>
              <a:ext cx="1149068" cy="643432"/>
              <a:chOff x="2029517" y="1732295"/>
              <a:chExt cx="1149068" cy="643432"/>
            </a:xfrm>
          </p:grpSpPr>
          <p:grpSp>
            <p:nvGrpSpPr>
              <p:cNvPr id="9860" name="Google Shape;9860;p78"/>
              <p:cNvGrpSpPr/>
              <p:nvPr/>
            </p:nvGrpSpPr>
            <p:grpSpPr>
              <a:xfrm>
                <a:off x="2703618" y="2103152"/>
                <a:ext cx="474966" cy="260017"/>
                <a:chOff x="2703618" y="2103152"/>
                <a:chExt cx="474966" cy="260017"/>
              </a:xfrm>
            </p:grpSpPr>
            <p:grpSp>
              <p:nvGrpSpPr>
                <p:cNvPr id="9861" name="Google Shape;9861;p78"/>
                <p:cNvGrpSpPr/>
                <p:nvPr/>
              </p:nvGrpSpPr>
              <p:grpSpPr>
                <a:xfrm>
                  <a:off x="2703618" y="2290640"/>
                  <a:ext cx="450291" cy="72529"/>
                  <a:chOff x="2703618" y="2290640"/>
                  <a:chExt cx="450291" cy="72529"/>
                </a:xfrm>
              </p:grpSpPr>
              <p:cxnSp>
                <p:nvCxnSpPr>
                  <p:cNvPr id="9862" name="Google Shape;9862;p7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863" name="Google Shape;9863;p7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78"/>
                <p:cNvGrpSpPr/>
                <p:nvPr/>
              </p:nvGrpSpPr>
              <p:grpSpPr>
                <a:xfrm>
                  <a:off x="2908607" y="2103152"/>
                  <a:ext cx="269977" cy="223538"/>
                  <a:chOff x="2908607" y="2103152"/>
                  <a:chExt cx="269977" cy="223538"/>
                </a:xfrm>
              </p:grpSpPr>
              <p:cxnSp>
                <p:nvCxnSpPr>
                  <p:cNvPr id="9865" name="Google Shape;9865;p7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866" name="Google Shape;9866;p7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7" name="Google Shape;9867;p78"/>
              <p:cNvGrpSpPr/>
              <p:nvPr/>
            </p:nvGrpSpPr>
            <p:grpSpPr>
              <a:xfrm>
                <a:off x="2029517" y="1732295"/>
                <a:ext cx="685827" cy="643432"/>
                <a:chOff x="2029517" y="1732295"/>
                <a:chExt cx="685827" cy="643432"/>
              </a:xfrm>
            </p:grpSpPr>
            <p:sp>
              <p:nvSpPr>
                <p:cNvPr id="9868" name="Google Shape;9868;p7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9" name="Google Shape;9869;p78"/>
                <p:cNvGrpSpPr/>
                <p:nvPr/>
              </p:nvGrpSpPr>
              <p:grpSpPr>
                <a:xfrm>
                  <a:off x="2158948" y="1732295"/>
                  <a:ext cx="556396" cy="333108"/>
                  <a:chOff x="2158948" y="1732295"/>
                  <a:chExt cx="556396" cy="333108"/>
                </a:xfrm>
              </p:grpSpPr>
              <p:cxnSp>
                <p:nvCxnSpPr>
                  <p:cNvPr id="9870" name="Google Shape;9870;p7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871" name="Google Shape;9871;p7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78"/>
                <p:cNvGrpSpPr/>
                <p:nvPr/>
              </p:nvGrpSpPr>
              <p:grpSpPr>
                <a:xfrm>
                  <a:off x="2159908" y="2065057"/>
                  <a:ext cx="550884" cy="310670"/>
                  <a:chOff x="2159908" y="2065057"/>
                  <a:chExt cx="550884" cy="310670"/>
                </a:xfrm>
              </p:grpSpPr>
              <p:cxnSp>
                <p:nvCxnSpPr>
                  <p:cNvPr id="9873" name="Google Shape;9873;p7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874" name="Google Shape;9874;p7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875" name="Google Shape;9875;p78"/>
          <p:cNvGrpSpPr/>
          <p:nvPr/>
        </p:nvGrpSpPr>
        <p:grpSpPr>
          <a:xfrm>
            <a:off x="706399" y="1556837"/>
            <a:ext cx="962651" cy="810058"/>
            <a:chOff x="732462" y="1766083"/>
            <a:chExt cx="962651" cy="810058"/>
          </a:xfrm>
        </p:grpSpPr>
        <p:grpSp>
          <p:nvGrpSpPr>
            <p:cNvPr id="9876" name="Google Shape;9876;p78"/>
            <p:cNvGrpSpPr/>
            <p:nvPr/>
          </p:nvGrpSpPr>
          <p:grpSpPr>
            <a:xfrm>
              <a:off x="732462" y="1908333"/>
              <a:ext cx="339369" cy="524756"/>
              <a:chOff x="844912" y="1819635"/>
              <a:chExt cx="329836" cy="510016"/>
            </a:xfrm>
          </p:grpSpPr>
          <p:sp>
            <p:nvSpPr>
              <p:cNvPr id="9877" name="Google Shape;9877;p7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78"/>
            <p:cNvGrpSpPr/>
            <p:nvPr/>
          </p:nvGrpSpPr>
          <p:grpSpPr>
            <a:xfrm>
              <a:off x="1184858" y="2256650"/>
              <a:ext cx="510255" cy="319491"/>
              <a:chOff x="1284601" y="2158168"/>
              <a:chExt cx="495923" cy="310517"/>
            </a:xfrm>
          </p:grpSpPr>
          <p:sp>
            <p:nvSpPr>
              <p:cNvPr id="9884" name="Google Shape;9884;p7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5" name="Google Shape;9885;p78"/>
              <p:cNvGrpSpPr/>
              <p:nvPr/>
            </p:nvGrpSpPr>
            <p:grpSpPr>
              <a:xfrm>
                <a:off x="1507666" y="2158168"/>
                <a:ext cx="272858" cy="310517"/>
                <a:chOff x="1507666" y="2158168"/>
                <a:chExt cx="272858" cy="310517"/>
              </a:xfrm>
            </p:grpSpPr>
            <p:grpSp>
              <p:nvGrpSpPr>
                <p:cNvPr id="9886" name="Google Shape;9886;p78"/>
                <p:cNvGrpSpPr/>
                <p:nvPr/>
              </p:nvGrpSpPr>
              <p:grpSpPr>
                <a:xfrm>
                  <a:off x="1507666" y="2176104"/>
                  <a:ext cx="166395" cy="273149"/>
                  <a:chOff x="1507666" y="2176104"/>
                  <a:chExt cx="166395" cy="273149"/>
                </a:xfrm>
              </p:grpSpPr>
              <p:sp>
                <p:nvSpPr>
                  <p:cNvPr id="9887" name="Google Shape;9887;p7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4" name="Google Shape;9894;p7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96" name="Google Shape;9896;p78"/>
            <p:cNvGrpSpPr/>
            <p:nvPr/>
          </p:nvGrpSpPr>
          <p:grpSpPr>
            <a:xfrm>
              <a:off x="1184858" y="1766083"/>
              <a:ext cx="510255" cy="319491"/>
              <a:chOff x="1284601" y="1681380"/>
              <a:chExt cx="495923" cy="310517"/>
            </a:xfrm>
          </p:grpSpPr>
          <p:sp>
            <p:nvSpPr>
              <p:cNvPr id="9897" name="Google Shape;9897;p7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8" name="Google Shape;9898;p78"/>
              <p:cNvGrpSpPr/>
              <p:nvPr/>
            </p:nvGrpSpPr>
            <p:grpSpPr>
              <a:xfrm>
                <a:off x="1507666" y="1681380"/>
                <a:ext cx="272858" cy="310517"/>
                <a:chOff x="1507666" y="1681380"/>
                <a:chExt cx="272858" cy="310517"/>
              </a:xfrm>
            </p:grpSpPr>
            <p:grpSp>
              <p:nvGrpSpPr>
                <p:cNvPr id="9899" name="Google Shape;9899;p78"/>
                <p:cNvGrpSpPr/>
                <p:nvPr/>
              </p:nvGrpSpPr>
              <p:grpSpPr>
                <a:xfrm>
                  <a:off x="1507666" y="1700120"/>
                  <a:ext cx="166395" cy="272984"/>
                  <a:chOff x="1507666" y="1700120"/>
                  <a:chExt cx="166395" cy="272984"/>
                </a:xfrm>
              </p:grpSpPr>
              <p:sp>
                <p:nvSpPr>
                  <p:cNvPr id="9900" name="Google Shape;9900;p7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7" name="Google Shape;9907;p7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909" name="Google Shape;9909;p78"/>
          <p:cNvGrpSpPr/>
          <p:nvPr/>
        </p:nvGrpSpPr>
        <p:grpSpPr>
          <a:xfrm>
            <a:off x="6815339" y="2324267"/>
            <a:ext cx="1622269" cy="552443"/>
            <a:chOff x="6894650" y="2574740"/>
            <a:chExt cx="1445100" cy="492111"/>
          </a:xfrm>
        </p:grpSpPr>
        <p:sp>
          <p:nvSpPr>
            <p:cNvPr id="9910" name="Google Shape;9910;p7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15" name="Google Shape;9915;p7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916" name="Google Shape;9916;p78"/>
          <p:cNvGrpSpPr/>
          <p:nvPr/>
        </p:nvGrpSpPr>
        <p:grpSpPr>
          <a:xfrm>
            <a:off x="6834882" y="3698522"/>
            <a:ext cx="1583206" cy="475705"/>
            <a:chOff x="6953919" y="3907920"/>
            <a:chExt cx="1377300" cy="475705"/>
          </a:xfrm>
        </p:grpSpPr>
        <p:cxnSp>
          <p:nvCxnSpPr>
            <p:cNvPr id="9917" name="Google Shape;9917;p7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918" name="Google Shape;9918;p7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919" name="Google Shape;9919;p7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920" name="Google Shape;9920;p7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921" name="Google Shape;9921;p7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922" name="Google Shape;9922;p78"/>
          <p:cNvGrpSpPr/>
          <p:nvPr/>
        </p:nvGrpSpPr>
        <p:grpSpPr>
          <a:xfrm>
            <a:off x="2338470" y="2459668"/>
            <a:ext cx="836286" cy="824529"/>
            <a:chOff x="2389399" y="2595741"/>
            <a:chExt cx="812796" cy="801369"/>
          </a:xfrm>
        </p:grpSpPr>
        <p:grpSp>
          <p:nvGrpSpPr>
            <p:cNvPr id="9923" name="Google Shape;9923;p78"/>
            <p:cNvGrpSpPr/>
            <p:nvPr/>
          </p:nvGrpSpPr>
          <p:grpSpPr>
            <a:xfrm>
              <a:off x="2492145" y="2881565"/>
              <a:ext cx="607300" cy="229751"/>
              <a:chOff x="2492145" y="2881565"/>
              <a:chExt cx="607300" cy="229751"/>
            </a:xfrm>
          </p:grpSpPr>
          <p:sp>
            <p:nvSpPr>
              <p:cNvPr id="9924" name="Google Shape;9924;p7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78"/>
            <p:cNvGrpSpPr/>
            <p:nvPr/>
          </p:nvGrpSpPr>
          <p:grpSpPr>
            <a:xfrm>
              <a:off x="2389399" y="2595741"/>
              <a:ext cx="812796" cy="296825"/>
              <a:chOff x="2389399" y="2595741"/>
              <a:chExt cx="812796" cy="296825"/>
            </a:xfrm>
          </p:grpSpPr>
          <p:grpSp>
            <p:nvGrpSpPr>
              <p:cNvPr id="9928" name="Google Shape;9928;p78"/>
              <p:cNvGrpSpPr/>
              <p:nvPr/>
            </p:nvGrpSpPr>
            <p:grpSpPr>
              <a:xfrm>
                <a:off x="2389399" y="2595741"/>
                <a:ext cx="363638" cy="296825"/>
                <a:chOff x="2389399" y="2595741"/>
                <a:chExt cx="363638" cy="296825"/>
              </a:xfrm>
            </p:grpSpPr>
            <p:grpSp>
              <p:nvGrpSpPr>
                <p:cNvPr id="9929" name="Google Shape;9929;p78"/>
                <p:cNvGrpSpPr/>
                <p:nvPr/>
              </p:nvGrpSpPr>
              <p:grpSpPr>
                <a:xfrm>
                  <a:off x="2493852" y="2794333"/>
                  <a:ext cx="259185" cy="98232"/>
                  <a:chOff x="2493852" y="2794333"/>
                  <a:chExt cx="259185" cy="98232"/>
                </a:xfrm>
              </p:grpSpPr>
              <p:sp>
                <p:nvSpPr>
                  <p:cNvPr id="9930" name="Google Shape;9930;p7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78"/>
                <p:cNvGrpSpPr/>
                <p:nvPr/>
              </p:nvGrpSpPr>
              <p:grpSpPr>
                <a:xfrm>
                  <a:off x="2389399" y="2595741"/>
                  <a:ext cx="224343" cy="182054"/>
                  <a:chOff x="2389399" y="2595741"/>
                  <a:chExt cx="224343" cy="182054"/>
                </a:xfrm>
              </p:grpSpPr>
              <p:sp>
                <p:nvSpPr>
                  <p:cNvPr id="9934" name="Google Shape;9934;p7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36" name="Google Shape;9936;p78"/>
              <p:cNvGrpSpPr/>
              <p:nvPr/>
            </p:nvGrpSpPr>
            <p:grpSpPr>
              <a:xfrm>
                <a:off x="2683630" y="2595741"/>
                <a:ext cx="224334" cy="296825"/>
                <a:chOff x="2683630" y="2595741"/>
                <a:chExt cx="224334" cy="296825"/>
              </a:xfrm>
            </p:grpSpPr>
            <p:grpSp>
              <p:nvGrpSpPr>
                <p:cNvPr id="9937" name="Google Shape;9937;p78"/>
                <p:cNvGrpSpPr/>
                <p:nvPr/>
              </p:nvGrpSpPr>
              <p:grpSpPr>
                <a:xfrm>
                  <a:off x="2788083" y="2794333"/>
                  <a:ext cx="15356" cy="98232"/>
                  <a:chOff x="2788083" y="2794333"/>
                  <a:chExt cx="15356" cy="98232"/>
                </a:xfrm>
              </p:grpSpPr>
              <p:sp>
                <p:nvSpPr>
                  <p:cNvPr id="9938" name="Google Shape;9938;p7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78"/>
                <p:cNvGrpSpPr/>
                <p:nvPr/>
              </p:nvGrpSpPr>
              <p:grpSpPr>
                <a:xfrm>
                  <a:off x="2683630" y="2595741"/>
                  <a:ext cx="224334" cy="182054"/>
                  <a:chOff x="2683630" y="2595741"/>
                  <a:chExt cx="224334" cy="182054"/>
                </a:xfrm>
              </p:grpSpPr>
              <p:sp>
                <p:nvSpPr>
                  <p:cNvPr id="9942" name="Google Shape;9942;p7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44" name="Google Shape;9944;p78"/>
              <p:cNvGrpSpPr/>
              <p:nvPr/>
            </p:nvGrpSpPr>
            <p:grpSpPr>
              <a:xfrm>
                <a:off x="2838475" y="2595741"/>
                <a:ext cx="363719" cy="296825"/>
                <a:chOff x="2838475" y="2595741"/>
                <a:chExt cx="363719" cy="296825"/>
              </a:xfrm>
            </p:grpSpPr>
            <p:grpSp>
              <p:nvGrpSpPr>
                <p:cNvPr id="9945" name="Google Shape;9945;p78"/>
                <p:cNvGrpSpPr/>
                <p:nvPr/>
              </p:nvGrpSpPr>
              <p:grpSpPr>
                <a:xfrm>
                  <a:off x="2838475" y="2794333"/>
                  <a:ext cx="259185" cy="98232"/>
                  <a:chOff x="2838475" y="2794333"/>
                  <a:chExt cx="259185" cy="98232"/>
                </a:xfrm>
              </p:grpSpPr>
              <p:sp>
                <p:nvSpPr>
                  <p:cNvPr id="9946" name="Google Shape;9946;p7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78"/>
                <p:cNvGrpSpPr/>
                <p:nvPr/>
              </p:nvGrpSpPr>
              <p:grpSpPr>
                <a:xfrm>
                  <a:off x="2977852" y="2595741"/>
                  <a:ext cx="224343" cy="182054"/>
                  <a:chOff x="2977852" y="2595741"/>
                  <a:chExt cx="224343" cy="182054"/>
                </a:xfrm>
              </p:grpSpPr>
              <p:sp>
                <p:nvSpPr>
                  <p:cNvPr id="9950" name="Google Shape;9950;p7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952" name="Google Shape;9952;p78"/>
            <p:cNvGrpSpPr/>
            <p:nvPr/>
          </p:nvGrpSpPr>
          <p:grpSpPr>
            <a:xfrm>
              <a:off x="2389399" y="3100241"/>
              <a:ext cx="812796" cy="296869"/>
              <a:chOff x="2389399" y="3100241"/>
              <a:chExt cx="812796" cy="296869"/>
            </a:xfrm>
          </p:grpSpPr>
          <p:grpSp>
            <p:nvGrpSpPr>
              <p:cNvPr id="9953" name="Google Shape;9953;p78"/>
              <p:cNvGrpSpPr/>
              <p:nvPr/>
            </p:nvGrpSpPr>
            <p:grpSpPr>
              <a:xfrm>
                <a:off x="2683630" y="3100241"/>
                <a:ext cx="224334" cy="296869"/>
                <a:chOff x="2683630" y="3100241"/>
                <a:chExt cx="224334" cy="296869"/>
              </a:xfrm>
            </p:grpSpPr>
            <p:grpSp>
              <p:nvGrpSpPr>
                <p:cNvPr id="9954" name="Google Shape;9954;p78"/>
                <p:cNvGrpSpPr/>
                <p:nvPr/>
              </p:nvGrpSpPr>
              <p:grpSpPr>
                <a:xfrm>
                  <a:off x="2788083" y="3100241"/>
                  <a:ext cx="15356" cy="98237"/>
                  <a:chOff x="2788083" y="3100241"/>
                  <a:chExt cx="15356" cy="98237"/>
                </a:xfrm>
              </p:grpSpPr>
              <p:sp>
                <p:nvSpPr>
                  <p:cNvPr id="9955" name="Google Shape;9955;p7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78"/>
                <p:cNvGrpSpPr/>
                <p:nvPr/>
              </p:nvGrpSpPr>
              <p:grpSpPr>
                <a:xfrm>
                  <a:off x="2683630" y="3215065"/>
                  <a:ext cx="224334" cy="182045"/>
                  <a:chOff x="2683630" y="3215065"/>
                  <a:chExt cx="224334" cy="182045"/>
                </a:xfrm>
              </p:grpSpPr>
              <p:sp>
                <p:nvSpPr>
                  <p:cNvPr id="9959" name="Google Shape;9959;p7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61" name="Google Shape;9961;p78"/>
              <p:cNvGrpSpPr/>
              <p:nvPr/>
            </p:nvGrpSpPr>
            <p:grpSpPr>
              <a:xfrm>
                <a:off x="2389399" y="3100241"/>
                <a:ext cx="363638" cy="296869"/>
                <a:chOff x="2389399" y="3100241"/>
                <a:chExt cx="363638" cy="296869"/>
              </a:xfrm>
            </p:grpSpPr>
            <p:grpSp>
              <p:nvGrpSpPr>
                <p:cNvPr id="9962" name="Google Shape;9962;p78"/>
                <p:cNvGrpSpPr/>
                <p:nvPr/>
              </p:nvGrpSpPr>
              <p:grpSpPr>
                <a:xfrm>
                  <a:off x="2493852" y="3100241"/>
                  <a:ext cx="259185" cy="98237"/>
                  <a:chOff x="2493852" y="3100241"/>
                  <a:chExt cx="259185" cy="98237"/>
                </a:xfrm>
              </p:grpSpPr>
              <p:sp>
                <p:nvSpPr>
                  <p:cNvPr id="9963" name="Google Shape;9963;p7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78"/>
                <p:cNvGrpSpPr/>
                <p:nvPr/>
              </p:nvGrpSpPr>
              <p:grpSpPr>
                <a:xfrm>
                  <a:off x="2389399" y="3215065"/>
                  <a:ext cx="224343" cy="182045"/>
                  <a:chOff x="2389399" y="3215065"/>
                  <a:chExt cx="224343" cy="182045"/>
                </a:xfrm>
              </p:grpSpPr>
              <p:sp>
                <p:nvSpPr>
                  <p:cNvPr id="9967" name="Google Shape;9967;p7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69" name="Google Shape;9969;p78"/>
              <p:cNvGrpSpPr/>
              <p:nvPr/>
            </p:nvGrpSpPr>
            <p:grpSpPr>
              <a:xfrm>
                <a:off x="2838475" y="3100241"/>
                <a:ext cx="363719" cy="296869"/>
                <a:chOff x="2838475" y="3100241"/>
                <a:chExt cx="363719" cy="296869"/>
              </a:xfrm>
            </p:grpSpPr>
            <p:grpSp>
              <p:nvGrpSpPr>
                <p:cNvPr id="9970" name="Google Shape;9970;p78"/>
                <p:cNvGrpSpPr/>
                <p:nvPr/>
              </p:nvGrpSpPr>
              <p:grpSpPr>
                <a:xfrm>
                  <a:off x="2838475" y="3100241"/>
                  <a:ext cx="259185" cy="98237"/>
                  <a:chOff x="2838475" y="3100241"/>
                  <a:chExt cx="259185" cy="98237"/>
                </a:xfrm>
              </p:grpSpPr>
              <p:sp>
                <p:nvSpPr>
                  <p:cNvPr id="9971" name="Google Shape;9971;p7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78"/>
                <p:cNvGrpSpPr/>
                <p:nvPr/>
              </p:nvGrpSpPr>
              <p:grpSpPr>
                <a:xfrm>
                  <a:off x="2977852" y="3215065"/>
                  <a:ext cx="224343" cy="182045"/>
                  <a:chOff x="2977852" y="3215065"/>
                  <a:chExt cx="224343" cy="182045"/>
                </a:xfrm>
              </p:grpSpPr>
              <p:sp>
                <p:nvSpPr>
                  <p:cNvPr id="9975" name="Google Shape;9975;p7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80" name="Shape 9980"/>
        <p:cNvGrpSpPr/>
        <p:nvPr/>
      </p:nvGrpSpPr>
      <p:grpSpPr>
        <a:xfrm>
          <a:off x="0" y="0"/>
          <a:ext cx="0" cy="0"/>
          <a:chOff x="0" y="0"/>
          <a:chExt cx="0" cy="0"/>
        </a:xfrm>
      </p:grpSpPr>
      <p:grpSp>
        <p:nvGrpSpPr>
          <p:cNvPr id="9981" name="Google Shape;9981;p79"/>
          <p:cNvGrpSpPr/>
          <p:nvPr/>
        </p:nvGrpSpPr>
        <p:grpSpPr>
          <a:xfrm>
            <a:off x="702088" y="3155922"/>
            <a:ext cx="2390414" cy="1024800"/>
            <a:chOff x="728925" y="3296613"/>
            <a:chExt cx="2390414" cy="1024800"/>
          </a:xfrm>
        </p:grpSpPr>
        <p:grpSp>
          <p:nvGrpSpPr>
            <p:cNvPr id="9982" name="Google Shape;9982;p79"/>
            <p:cNvGrpSpPr/>
            <p:nvPr/>
          </p:nvGrpSpPr>
          <p:grpSpPr>
            <a:xfrm>
              <a:off x="728925" y="3619800"/>
              <a:ext cx="2390414" cy="500893"/>
              <a:chOff x="728925" y="3619800"/>
              <a:chExt cx="2390414" cy="500893"/>
            </a:xfrm>
          </p:grpSpPr>
          <p:sp>
            <p:nvSpPr>
              <p:cNvPr id="9983" name="Google Shape;9983;p7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984" name="Google Shape;9984;p7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985" name="Google Shape;9985;p79"/>
            <p:cNvGrpSpPr/>
            <p:nvPr/>
          </p:nvGrpSpPr>
          <p:grpSpPr>
            <a:xfrm>
              <a:off x="1348050" y="3296613"/>
              <a:ext cx="1706152" cy="1024800"/>
              <a:chOff x="1348050" y="3296613"/>
              <a:chExt cx="1706152" cy="1024800"/>
            </a:xfrm>
          </p:grpSpPr>
          <p:sp>
            <p:nvSpPr>
              <p:cNvPr id="9986" name="Google Shape;9986;p7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987" name="Google Shape;9987;p7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988" name="Google Shape;9988;p7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989" name="Google Shape;9989;p7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990" name="Google Shape;9990;p7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991" name="Google Shape;9991;p79"/>
            <p:cNvGrpSpPr/>
            <p:nvPr/>
          </p:nvGrpSpPr>
          <p:grpSpPr>
            <a:xfrm>
              <a:off x="1455707" y="3654858"/>
              <a:ext cx="1491150" cy="417657"/>
              <a:chOff x="1455707" y="3654858"/>
              <a:chExt cx="1491150" cy="417657"/>
            </a:xfrm>
          </p:grpSpPr>
          <p:sp>
            <p:nvSpPr>
              <p:cNvPr id="9992" name="Google Shape;9992;p7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012" name="Google Shape;10012;p79"/>
          <p:cNvGraphicFramePr/>
          <p:nvPr/>
        </p:nvGraphicFramePr>
        <p:xfrm>
          <a:off x="5937787" y="2153834"/>
          <a:ext cx="3000000" cy="3000000"/>
        </p:xfrm>
        <a:graphic>
          <a:graphicData uri="http://schemas.openxmlformats.org/drawingml/2006/table">
            <a:tbl>
              <a:tblPr>
                <a:noFill/>
                <a:tableStyleId>{10F797D7-DE8A-491B-99DB-53ACA5CC4F1D}</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013" name="Google Shape;10013;p79"/>
          <p:cNvGrpSpPr/>
          <p:nvPr/>
        </p:nvGrpSpPr>
        <p:grpSpPr>
          <a:xfrm>
            <a:off x="710464" y="981599"/>
            <a:ext cx="2396505" cy="976502"/>
            <a:chOff x="749309" y="1112739"/>
            <a:chExt cx="2371603" cy="976502"/>
          </a:xfrm>
        </p:grpSpPr>
        <p:grpSp>
          <p:nvGrpSpPr>
            <p:cNvPr id="10014" name="Google Shape;10014;p79"/>
            <p:cNvGrpSpPr/>
            <p:nvPr/>
          </p:nvGrpSpPr>
          <p:grpSpPr>
            <a:xfrm>
              <a:off x="1092126" y="1112739"/>
              <a:ext cx="2028786" cy="975464"/>
              <a:chOff x="1092126" y="1112739"/>
              <a:chExt cx="2028786" cy="975464"/>
            </a:xfrm>
          </p:grpSpPr>
          <p:sp>
            <p:nvSpPr>
              <p:cNvPr id="10015" name="Google Shape;10015;p7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79"/>
            <p:cNvGrpSpPr/>
            <p:nvPr/>
          </p:nvGrpSpPr>
          <p:grpSpPr>
            <a:xfrm>
              <a:off x="749309" y="1112739"/>
              <a:ext cx="314700" cy="975464"/>
              <a:chOff x="749309" y="1112739"/>
              <a:chExt cx="314700" cy="975464"/>
            </a:xfrm>
          </p:grpSpPr>
          <p:sp>
            <p:nvSpPr>
              <p:cNvPr id="10040" name="Google Shape;10040;p7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4" name="Google Shape;10044;p7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048" name="Google Shape;10048;p79"/>
          <p:cNvGraphicFramePr/>
          <p:nvPr/>
        </p:nvGraphicFramePr>
        <p:xfrm>
          <a:off x="5937812" y="981584"/>
          <a:ext cx="3000000" cy="3000000"/>
        </p:xfrm>
        <a:graphic>
          <a:graphicData uri="http://schemas.openxmlformats.org/drawingml/2006/table">
            <a:tbl>
              <a:tblPr>
                <a:noFill/>
                <a:tableStyleId>{10F797D7-DE8A-491B-99DB-53ACA5CC4F1D}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049" name="Google Shape;10049;p79"/>
          <p:cNvGraphicFramePr/>
          <p:nvPr/>
        </p:nvGraphicFramePr>
        <p:xfrm>
          <a:off x="3358675" y="2153834"/>
          <a:ext cx="3000000" cy="3000000"/>
        </p:xfrm>
        <a:graphic>
          <a:graphicData uri="http://schemas.openxmlformats.org/drawingml/2006/table">
            <a:tbl>
              <a:tblPr>
                <a:noFill/>
                <a:tableStyleId>{10F797D7-DE8A-491B-99DB-53ACA5CC4F1D}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050" name="Google Shape;10050;p79"/>
          <p:cNvGrpSpPr/>
          <p:nvPr/>
        </p:nvGrpSpPr>
        <p:grpSpPr>
          <a:xfrm>
            <a:off x="3360661" y="3144795"/>
            <a:ext cx="2363377" cy="1047062"/>
            <a:chOff x="3358399" y="3285485"/>
            <a:chExt cx="2363377" cy="1047062"/>
          </a:xfrm>
        </p:grpSpPr>
        <p:grpSp>
          <p:nvGrpSpPr>
            <p:cNvPr id="10051" name="Google Shape;10051;p79"/>
            <p:cNvGrpSpPr/>
            <p:nvPr/>
          </p:nvGrpSpPr>
          <p:grpSpPr>
            <a:xfrm>
              <a:off x="3358412" y="3285485"/>
              <a:ext cx="2363244" cy="139500"/>
              <a:chOff x="3358412" y="3285485"/>
              <a:chExt cx="2363244" cy="139500"/>
            </a:xfrm>
          </p:grpSpPr>
          <p:sp>
            <p:nvSpPr>
              <p:cNvPr id="10052" name="Google Shape;10052;p7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79"/>
            <p:cNvGrpSpPr/>
            <p:nvPr/>
          </p:nvGrpSpPr>
          <p:grpSpPr>
            <a:xfrm>
              <a:off x="3358412" y="3466996"/>
              <a:ext cx="2363244" cy="139500"/>
              <a:chOff x="3358412" y="3466996"/>
              <a:chExt cx="2363244" cy="139500"/>
            </a:xfrm>
          </p:grpSpPr>
          <p:sp>
            <p:nvSpPr>
              <p:cNvPr id="10058" name="Google Shape;10058;p7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79"/>
            <p:cNvGrpSpPr/>
            <p:nvPr/>
          </p:nvGrpSpPr>
          <p:grpSpPr>
            <a:xfrm>
              <a:off x="3358412" y="3648507"/>
              <a:ext cx="2363244" cy="139500"/>
              <a:chOff x="3358412" y="3648507"/>
              <a:chExt cx="2363244" cy="139500"/>
            </a:xfrm>
          </p:grpSpPr>
          <p:sp>
            <p:nvSpPr>
              <p:cNvPr id="10064" name="Google Shape;10064;p7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79"/>
            <p:cNvGrpSpPr/>
            <p:nvPr/>
          </p:nvGrpSpPr>
          <p:grpSpPr>
            <a:xfrm>
              <a:off x="3358412" y="3830018"/>
              <a:ext cx="2363244" cy="139500"/>
              <a:chOff x="3358412" y="3830018"/>
              <a:chExt cx="2363244" cy="139500"/>
            </a:xfrm>
          </p:grpSpPr>
          <p:sp>
            <p:nvSpPr>
              <p:cNvPr id="10070" name="Google Shape;10070;p7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79"/>
            <p:cNvGrpSpPr/>
            <p:nvPr/>
          </p:nvGrpSpPr>
          <p:grpSpPr>
            <a:xfrm>
              <a:off x="3358399" y="4011514"/>
              <a:ext cx="2363377" cy="139537"/>
              <a:chOff x="3294800" y="4134603"/>
              <a:chExt cx="2638876" cy="152400"/>
            </a:xfrm>
          </p:grpSpPr>
          <p:sp>
            <p:nvSpPr>
              <p:cNvPr id="10076" name="Google Shape;10076;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79"/>
            <p:cNvGrpSpPr/>
            <p:nvPr/>
          </p:nvGrpSpPr>
          <p:grpSpPr>
            <a:xfrm>
              <a:off x="3358399" y="4193010"/>
              <a:ext cx="2363377" cy="139537"/>
              <a:chOff x="3294800" y="4134603"/>
              <a:chExt cx="2638876" cy="152400"/>
            </a:xfrm>
          </p:grpSpPr>
          <p:sp>
            <p:nvSpPr>
              <p:cNvPr id="10082" name="Google Shape;10082;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087" name="Google Shape;10087;p79"/>
          <p:cNvGraphicFramePr/>
          <p:nvPr/>
        </p:nvGraphicFramePr>
        <p:xfrm>
          <a:off x="711463" y="2153834"/>
          <a:ext cx="3000000" cy="3000000"/>
        </p:xfrm>
        <a:graphic>
          <a:graphicData uri="http://schemas.openxmlformats.org/drawingml/2006/table">
            <a:tbl>
              <a:tblPr>
                <a:noFill/>
                <a:tableStyleId>{10F797D7-DE8A-491B-99DB-53ACA5CC4F1D}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088" name="Google Shape;10088;p79"/>
          <p:cNvGrpSpPr/>
          <p:nvPr/>
        </p:nvGrpSpPr>
        <p:grpSpPr>
          <a:xfrm>
            <a:off x="4161132" y="2557649"/>
            <a:ext cx="1302095" cy="60959"/>
            <a:chOff x="3558802" y="4011427"/>
            <a:chExt cx="1866000" cy="111300"/>
          </a:xfrm>
        </p:grpSpPr>
        <p:sp>
          <p:nvSpPr>
            <p:cNvPr id="10089" name="Google Shape;10089;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79"/>
          <p:cNvGrpSpPr/>
          <p:nvPr/>
        </p:nvGrpSpPr>
        <p:grpSpPr>
          <a:xfrm>
            <a:off x="4706620" y="2839808"/>
            <a:ext cx="914340" cy="60959"/>
            <a:chOff x="3558802" y="4011427"/>
            <a:chExt cx="1866000" cy="111300"/>
          </a:xfrm>
        </p:grpSpPr>
        <p:sp>
          <p:nvSpPr>
            <p:cNvPr id="10092" name="Google Shape;10092;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79"/>
          <p:cNvGrpSpPr/>
          <p:nvPr/>
        </p:nvGrpSpPr>
        <p:grpSpPr>
          <a:xfrm>
            <a:off x="5871419" y="3167606"/>
            <a:ext cx="2522867" cy="1001454"/>
            <a:chOff x="1904318" y="789980"/>
            <a:chExt cx="1489472" cy="606868"/>
          </a:xfrm>
        </p:grpSpPr>
        <p:cxnSp>
          <p:nvCxnSpPr>
            <p:cNvPr id="10095" name="Google Shape;10095;p7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096" name="Google Shape;10096;p7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097" name="Google Shape;10097;p7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098" name="Google Shape;10098;p79"/>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10099" name="Google Shape;10099;p79"/>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10100" name="Google Shape;10100;p79"/>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10101" name="Google Shape;10101;p79"/>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10102" name="Google Shape;10102;p7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9"/>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10109" name="Google Shape;10109;p79"/>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0110" name="Google Shape;10110;p79"/>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0111" name="Google Shape;10111;p7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79"/>
          <p:cNvGrpSpPr/>
          <p:nvPr/>
        </p:nvGrpSpPr>
        <p:grpSpPr>
          <a:xfrm>
            <a:off x="3355824" y="951642"/>
            <a:ext cx="2363393" cy="1005865"/>
            <a:chOff x="3292400" y="1193188"/>
            <a:chExt cx="2615240" cy="1131075"/>
          </a:xfrm>
        </p:grpSpPr>
        <p:sp>
          <p:nvSpPr>
            <p:cNvPr id="10113" name="Google Shape;10113;p7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14" name="Google Shape;10114;p7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15" name="Google Shape;10115;p7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10116" name="Google Shape;10116;p7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10117" name="Google Shape;10117;p7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10118" name="Google Shape;10118;p7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10119" name="Google Shape;10119;p7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10120" name="Google Shape;10120;p7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10121" name="Google Shape;10121;p7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10122" name="Google Shape;10122;p7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10123" name="Google Shape;10123;p7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0124" name="Google Shape;10124;p7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0125" name="Google Shape;10125;p7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0126" name="Google Shape;10126;p7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0127" name="Google Shape;10127;p79"/>
            <p:cNvGrpSpPr/>
            <p:nvPr/>
          </p:nvGrpSpPr>
          <p:grpSpPr>
            <a:xfrm>
              <a:off x="3748438" y="1378608"/>
              <a:ext cx="2159202" cy="903971"/>
              <a:chOff x="1683525" y="2179850"/>
              <a:chExt cx="4519050" cy="2134525"/>
            </a:xfrm>
          </p:grpSpPr>
          <p:sp>
            <p:nvSpPr>
              <p:cNvPr id="10128" name="Google Shape;10128;p7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29" name="Google Shape;10129;p7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0" name="Google Shape;10130;p7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1" name="Google Shape;10131;p7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2" name="Google Shape;10132;p7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3" name="Google Shape;10133;p7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4" name="Google Shape;10134;p7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5" name="Google Shape;10135;p7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6" name="Google Shape;10136;p7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7" name="Google Shape;10137;p7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8" name="Google Shape;10138;p7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10139" name="Google Shape;10139;p7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3" name="Shape 10143"/>
        <p:cNvGrpSpPr/>
        <p:nvPr/>
      </p:nvGrpSpPr>
      <p:grpSpPr>
        <a:xfrm>
          <a:off x="0" y="0"/>
          <a:ext cx="0" cy="0"/>
          <a:chOff x="0" y="0"/>
          <a:chExt cx="0" cy="0"/>
        </a:xfrm>
      </p:grpSpPr>
      <p:grpSp>
        <p:nvGrpSpPr>
          <p:cNvPr id="10144" name="Google Shape;10144;p80"/>
          <p:cNvGrpSpPr/>
          <p:nvPr/>
        </p:nvGrpSpPr>
        <p:grpSpPr>
          <a:xfrm>
            <a:off x="4796690" y="970938"/>
            <a:ext cx="745431" cy="718863"/>
            <a:chOff x="4249973" y="1201875"/>
            <a:chExt cx="1958568" cy="1888762"/>
          </a:xfrm>
        </p:grpSpPr>
        <p:sp>
          <p:nvSpPr>
            <p:cNvPr id="10145" name="Google Shape;10145;p8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6" name="Google Shape;10146;p80"/>
            <p:cNvGrpSpPr/>
            <p:nvPr/>
          </p:nvGrpSpPr>
          <p:grpSpPr>
            <a:xfrm>
              <a:off x="5853086" y="1789142"/>
              <a:ext cx="355454" cy="1048099"/>
              <a:chOff x="5576108" y="2016725"/>
              <a:chExt cx="565200" cy="1666560"/>
            </a:xfrm>
          </p:grpSpPr>
          <p:sp>
            <p:nvSpPr>
              <p:cNvPr id="10147" name="Google Shape;10147;p8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48" name="Google Shape;10148;p8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80"/>
            <p:cNvGrpSpPr/>
            <p:nvPr/>
          </p:nvGrpSpPr>
          <p:grpSpPr>
            <a:xfrm>
              <a:off x="4869455" y="2691676"/>
              <a:ext cx="1013897" cy="398961"/>
              <a:chOff x="4012057" y="3451825"/>
              <a:chExt cx="1612175" cy="634379"/>
            </a:xfrm>
          </p:grpSpPr>
          <p:sp>
            <p:nvSpPr>
              <p:cNvPr id="10150" name="Google Shape;10150;p8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1" name="Google Shape;10151;p8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80"/>
            <p:cNvGrpSpPr/>
            <p:nvPr/>
          </p:nvGrpSpPr>
          <p:grpSpPr>
            <a:xfrm>
              <a:off x="4276937" y="2155961"/>
              <a:ext cx="651965" cy="891358"/>
              <a:chOff x="3069908" y="2599997"/>
              <a:chExt cx="1036675" cy="1417328"/>
            </a:xfrm>
          </p:grpSpPr>
          <p:sp>
            <p:nvSpPr>
              <p:cNvPr id="10153" name="Google Shape;10153;p8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4" name="Google Shape;10154;p8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0"/>
            <p:cNvGrpSpPr/>
            <p:nvPr/>
          </p:nvGrpSpPr>
          <p:grpSpPr>
            <a:xfrm>
              <a:off x="5054918" y="1201875"/>
              <a:ext cx="999548" cy="602711"/>
              <a:chOff x="4306958" y="1082925"/>
              <a:chExt cx="1589359" cy="958358"/>
            </a:xfrm>
          </p:grpSpPr>
          <p:sp>
            <p:nvSpPr>
              <p:cNvPr id="10156" name="Google Shape;10156;p8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7" name="Google Shape;10157;p8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80"/>
            <p:cNvGrpSpPr/>
            <p:nvPr/>
          </p:nvGrpSpPr>
          <p:grpSpPr>
            <a:xfrm>
              <a:off x="4249973" y="1303451"/>
              <a:ext cx="799317" cy="841334"/>
              <a:chOff x="3027033" y="1244439"/>
              <a:chExt cx="1270977" cy="1337786"/>
            </a:xfrm>
          </p:grpSpPr>
          <p:sp>
            <p:nvSpPr>
              <p:cNvPr id="10159" name="Google Shape;10159;p8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60" name="Google Shape;10160;p8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1" name="Google Shape;10161;p80"/>
          <p:cNvGrpSpPr/>
          <p:nvPr/>
        </p:nvGrpSpPr>
        <p:grpSpPr>
          <a:xfrm>
            <a:off x="713063" y="1849388"/>
            <a:ext cx="761767" cy="729896"/>
            <a:chOff x="2657744" y="2337745"/>
            <a:chExt cx="832987" cy="798137"/>
          </a:xfrm>
        </p:grpSpPr>
        <p:sp>
          <p:nvSpPr>
            <p:cNvPr id="10162" name="Google Shape;10162;p8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80"/>
          <p:cNvGrpSpPr/>
          <p:nvPr/>
        </p:nvGrpSpPr>
        <p:grpSpPr>
          <a:xfrm>
            <a:off x="3224027" y="1852594"/>
            <a:ext cx="685569" cy="723586"/>
            <a:chOff x="3398134" y="2057755"/>
            <a:chExt cx="704087" cy="743130"/>
          </a:xfrm>
        </p:grpSpPr>
        <p:grpSp>
          <p:nvGrpSpPr>
            <p:cNvPr id="10169" name="Google Shape;10169;p80"/>
            <p:cNvGrpSpPr/>
            <p:nvPr/>
          </p:nvGrpSpPr>
          <p:grpSpPr>
            <a:xfrm>
              <a:off x="3398134" y="2290183"/>
              <a:ext cx="315300" cy="219900"/>
              <a:chOff x="3398134" y="2290183"/>
              <a:chExt cx="315300" cy="219900"/>
            </a:xfrm>
          </p:grpSpPr>
          <p:sp>
            <p:nvSpPr>
              <p:cNvPr id="10170" name="Google Shape;10170;p8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71" name="Google Shape;10171;p80"/>
              <p:cNvCxnSpPr>
                <a:stCxn id="1017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172" name="Google Shape;10172;p80"/>
            <p:cNvGrpSpPr/>
            <p:nvPr/>
          </p:nvGrpSpPr>
          <p:grpSpPr>
            <a:xfrm>
              <a:off x="3547823" y="2467358"/>
              <a:ext cx="219900" cy="333527"/>
              <a:chOff x="3547823" y="2467358"/>
              <a:chExt cx="219900" cy="333527"/>
            </a:xfrm>
          </p:grpSpPr>
          <p:sp>
            <p:nvSpPr>
              <p:cNvPr id="10173" name="Google Shape;10173;p8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74" name="Google Shape;10174;p8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175" name="Google Shape;10175;p80"/>
            <p:cNvGrpSpPr/>
            <p:nvPr/>
          </p:nvGrpSpPr>
          <p:grpSpPr>
            <a:xfrm>
              <a:off x="3734138" y="2467358"/>
              <a:ext cx="219900" cy="333527"/>
              <a:chOff x="3734138" y="2467358"/>
              <a:chExt cx="219900" cy="333527"/>
            </a:xfrm>
          </p:grpSpPr>
          <p:sp>
            <p:nvSpPr>
              <p:cNvPr id="10176" name="Google Shape;10176;p8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77" name="Google Shape;10177;p8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178" name="Google Shape;10178;p80"/>
            <p:cNvGrpSpPr/>
            <p:nvPr/>
          </p:nvGrpSpPr>
          <p:grpSpPr>
            <a:xfrm>
              <a:off x="3787560" y="2288011"/>
              <a:ext cx="314661" cy="219900"/>
              <a:chOff x="3787560" y="2288011"/>
              <a:chExt cx="314661" cy="219900"/>
            </a:xfrm>
          </p:grpSpPr>
          <p:sp>
            <p:nvSpPr>
              <p:cNvPr id="10179" name="Google Shape;10179;p8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80" name="Google Shape;10180;p8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181" name="Google Shape;10181;p80"/>
            <p:cNvGrpSpPr/>
            <p:nvPr/>
          </p:nvGrpSpPr>
          <p:grpSpPr>
            <a:xfrm>
              <a:off x="3637290" y="2057755"/>
              <a:ext cx="219900" cy="335499"/>
              <a:chOff x="3637290" y="2057755"/>
              <a:chExt cx="219900" cy="335499"/>
            </a:xfrm>
          </p:grpSpPr>
          <p:sp>
            <p:nvSpPr>
              <p:cNvPr id="10182" name="Google Shape;10182;p8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183" name="Google Shape;10183;p8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184" name="Google Shape;10184;p80"/>
          <p:cNvGrpSpPr/>
          <p:nvPr/>
        </p:nvGrpSpPr>
        <p:grpSpPr>
          <a:xfrm>
            <a:off x="4899249" y="1859290"/>
            <a:ext cx="710153" cy="710153"/>
            <a:chOff x="5007123" y="2079403"/>
            <a:chExt cx="687600" cy="687600"/>
          </a:xfrm>
        </p:grpSpPr>
        <p:sp>
          <p:nvSpPr>
            <p:cNvPr id="10185" name="Google Shape;10185;p8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80"/>
          <p:cNvGrpSpPr/>
          <p:nvPr/>
        </p:nvGrpSpPr>
        <p:grpSpPr>
          <a:xfrm>
            <a:off x="5708687" y="1853796"/>
            <a:ext cx="720998" cy="721183"/>
            <a:chOff x="5797446" y="2063053"/>
            <a:chExt cx="698100" cy="698280"/>
          </a:xfrm>
        </p:grpSpPr>
        <p:sp>
          <p:nvSpPr>
            <p:cNvPr id="10190" name="Google Shape;10190;p8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80"/>
          <p:cNvGrpSpPr/>
          <p:nvPr/>
        </p:nvGrpSpPr>
        <p:grpSpPr>
          <a:xfrm>
            <a:off x="8153834" y="3499401"/>
            <a:ext cx="280585" cy="673164"/>
            <a:chOff x="8075075" y="3754290"/>
            <a:chExt cx="255612" cy="613194"/>
          </a:xfrm>
        </p:grpSpPr>
        <p:grpSp>
          <p:nvGrpSpPr>
            <p:cNvPr id="10195" name="Google Shape;10195;p80"/>
            <p:cNvGrpSpPr/>
            <p:nvPr/>
          </p:nvGrpSpPr>
          <p:grpSpPr>
            <a:xfrm>
              <a:off x="8075075" y="3754290"/>
              <a:ext cx="255612" cy="613194"/>
              <a:chOff x="8075075" y="3754290"/>
              <a:chExt cx="255612" cy="613194"/>
            </a:xfrm>
          </p:grpSpPr>
          <p:sp>
            <p:nvSpPr>
              <p:cNvPr id="10196" name="Google Shape;10196;p8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8" name="Google Shape;10198;p8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80"/>
          <p:cNvGrpSpPr/>
          <p:nvPr/>
        </p:nvGrpSpPr>
        <p:grpSpPr>
          <a:xfrm>
            <a:off x="5270892" y="3488198"/>
            <a:ext cx="470352" cy="683745"/>
            <a:chOff x="1697726" y="3244179"/>
            <a:chExt cx="788124" cy="1146069"/>
          </a:xfrm>
        </p:grpSpPr>
        <p:sp>
          <p:nvSpPr>
            <p:cNvPr id="10200" name="Google Shape;10200;p8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2" name="Google Shape;10202;p80"/>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3" name="Google Shape;10203;p80"/>
          <p:cNvGrpSpPr/>
          <p:nvPr/>
        </p:nvGrpSpPr>
        <p:grpSpPr>
          <a:xfrm>
            <a:off x="5892043" y="3499400"/>
            <a:ext cx="293891" cy="293845"/>
            <a:chOff x="6134814" y="3754290"/>
            <a:chExt cx="293891" cy="293845"/>
          </a:xfrm>
        </p:grpSpPr>
        <p:sp>
          <p:nvSpPr>
            <p:cNvPr id="10204" name="Google Shape;10204;p8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80"/>
          <p:cNvGrpSpPr/>
          <p:nvPr/>
        </p:nvGrpSpPr>
        <p:grpSpPr>
          <a:xfrm>
            <a:off x="5892043" y="3878071"/>
            <a:ext cx="293891" cy="293891"/>
            <a:chOff x="6134814" y="4086186"/>
            <a:chExt cx="293891" cy="293891"/>
          </a:xfrm>
        </p:grpSpPr>
        <p:sp>
          <p:nvSpPr>
            <p:cNvPr id="10207" name="Google Shape;10207;p8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9" name="Google Shape;10209;p80"/>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0"/>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1" name="Google Shape;10211;p80"/>
          <p:cNvGrpSpPr/>
          <p:nvPr/>
        </p:nvGrpSpPr>
        <p:grpSpPr>
          <a:xfrm>
            <a:off x="7817018" y="2706764"/>
            <a:ext cx="622883" cy="621944"/>
            <a:chOff x="1187048" y="238125"/>
            <a:chExt cx="5256397" cy="5248476"/>
          </a:xfrm>
        </p:grpSpPr>
        <p:sp>
          <p:nvSpPr>
            <p:cNvPr id="10212" name="Google Shape;10212;p8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80"/>
          <p:cNvGrpSpPr/>
          <p:nvPr/>
        </p:nvGrpSpPr>
        <p:grpSpPr>
          <a:xfrm>
            <a:off x="2274123" y="2716372"/>
            <a:ext cx="1310987" cy="612407"/>
            <a:chOff x="238125" y="1188750"/>
            <a:chExt cx="7140450" cy="3335550"/>
          </a:xfrm>
        </p:grpSpPr>
        <p:sp>
          <p:nvSpPr>
            <p:cNvPr id="10217" name="Google Shape;10217;p8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80"/>
          <p:cNvGrpSpPr/>
          <p:nvPr/>
        </p:nvGrpSpPr>
        <p:grpSpPr>
          <a:xfrm>
            <a:off x="6599995" y="2706927"/>
            <a:ext cx="1110299" cy="621702"/>
            <a:chOff x="238125" y="1335475"/>
            <a:chExt cx="5418735" cy="3034175"/>
          </a:xfrm>
        </p:grpSpPr>
        <p:sp>
          <p:nvSpPr>
            <p:cNvPr id="10223" name="Google Shape;10223;p8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80"/>
          <p:cNvGrpSpPr/>
          <p:nvPr/>
        </p:nvGrpSpPr>
        <p:grpSpPr>
          <a:xfrm>
            <a:off x="5417655" y="2703824"/>
            <a:ext cx="1074451" cy="627181"/>
            <a:chOff x="5359127" y="2910889"/>
            <a:chExt cx="1097723" cy="640831"/>
          </a:xfrm>
        </p:grpSpPr>
        <p:grpSp>
          <p:nvGrpSpPr>
            <p:cNvPr id="10227" name="Google Shape;10227;p80"/>
            <p:cNvGrpSpPr/>
            <p:nvPr/>
          </p:nvGrpSpPr>
          <p:grpSpPr>
            <a:xfrm>
              <a:off x="5929791" y="3263088"/>
              <a:ext cx="527060" cy="287097"/>
              <a:chOff x="5929791" y="3263088"/>
              <a:chExt cx="527060" cy="287097"/>
            </a:xfrm>
          </p:grpSpPr>
          <p:sp>
            <p:nvSpPr>
              <p:cNvPr id="10228" name="Google Shape;10228;p8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29" name="Google Shape;10229;p8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30" name="Google Shape;10230;p80"/>
            <p:cNvGrpSpPr/>
            <p:nvPr/>
          </p:nvGrpSpPr>
          <p:grpSpPr>
            <a:xfrm>
              <a:off x="5359127" y="3263089"/>
              <a:ext cx="526428" cy="288631"/>
              <a:chOff x="5359127" y="3263089"/>
              <a:chExt cx="526428" cy="288631"/>
            </a:xfrm>
          </p:grpSpPr>
          <p:sp>
            <p:nvSpPr>
              <p:cNvPr id="10231" name="Google Shape;10231;p8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32" name="Google Shape;10232;p8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33" name="Google Shape;10233;p80"/>
            <p:cNvGrpSpPr/>
            <p:nvPr/>
          </p:nvGrpSpPr>
          <p:grpSpPr>
            <a:xfrm>
              <a:off x="5551525" y="2910889"/>
              <a:ext cx="520901" cy="610283"/>
              <a:chOff x="5551525" y="2910889"/>
              <a:chExt cx="520901" cy="610283"/>
            </a:xfrm>
          </p:grpSpPr>
          <p:sp>
            <p:nvSpPr>
              <p:cNvPr id="10234" name="Google Shape;10234;p8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35" name="Google Shape;10235;p8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36" name="Google Shape;10236;p80"/>
            <p:cNvGrpSpPr/>
            <p:nvPr/>
          </p:nvGrpSpPr>
          <p:grpSpPr>
            <a:xfrm>
              <a:off x="5743962" y="2919100"/>
              <a:ext cx="623674" cy="284502"/>
              <a:chOff x="5743962" y="2919100"/>
              <a:chExt cx="623674" cy="284502"/>
            </a:xfrm>
          </p:grpSpPr>
          <p:sp>
            <p:nvSpPr>
              <p:cNvPr id="10237" name="Google Shape;10237;p8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38" name="Google Shape;10238;p8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239" name="Google Shape;10239;p80"/>
          <p:cNvGrpSpPr/>
          <p:nvPr/>
        </p:nvGrpSpPr>
        <p:grpSpPr>
          <a:xfrm>
            <a:off x="7568868" y="1854536"/>
            <a:ext cx="874976" cy="719600"/>
            <a:chOff x="7608988" y="2093194"/>
            <a:chExt cx="817276" cy="672147"/>
          </a:xfrm>
        </p:grpSpPr>
        <p:cxnSp>
          <p:nvCxnSpPr>
            <p:cNvPr id="10240" name="Google Shape;10240;p8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41" name="Google Shape;10241;p8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42" name="Google Shape;10242;p8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43" name="Google Shape;10243;p8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44" name="Google Shape;10244;p8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245" name="Google Shape;10245;p8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246" name="Google Shape;10246;p80"/>
            <p:cNvGrpSpPr/>
            <p:nvPr/>
          </p:nvGrpSpPr>
          <p:grpSpPr>
            <a:xfrm>
              <a:off x="7721175" y="2093194"/>
              <a:ext cx="599587" cy="623846"/>
              <a:chOff x="7721175" y="2093194"/>
              <a:chExt cx="599587" cy="623846"/>
            </a:xfrm>
          </p:grpSpPr>
          <p:grpSp>
            <p:nvGrpSpPr>
              <p:cNvPr id="10247" name="Google Shape;10247;p80"/>
              <p:cNvGrpSpPr/>
              <p:nvPr/>
            </p:nvGrpSpPr>
            <p:grpSpPr>
              <a:xfrm>
                <a:off x="7721175" y="2093194"/>
                <a:ext cx="291605" cy="623846"/>
                <a:chOff x="9405575" y="2061418"/>
                <a:chExt cx="291605" cy="623846"/>
              </a:xfrm>
            </p:grpSpPr>
            <p:sp>
              <p:nvSpPr>
                <p:cNvPr id="10248" name="Google Shape;10248;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0"/>
              <p:cNvGrpSpPr/>
              <p:nvPr/>
            </p:nvGrpSpPr>
            <p:grpSpPr>
              <a:xfrm flipH="1">
                <a:off x="8029157" y="2093194"/>
                <a:ext cx="291605" cy="623846"/>
                <a:chOff x="9405575" y="2061418"/>
                <a:chExt cx="291605" cy="623846"/>
              </a:xfrm>
            </p:grpSpPr>
            <p:sp>
              <p:nvSpPr>
                <p:cNvPr id="10256" name="Google Shape;10256;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63" name="Google Shape;10263;p80"/>
          <p:cNvGrpSpPr/>
          <p:nvPr/>
        </p:nvGrpSpPr>
        <p:grpSpPr>
          <a:xfrm>
            <a:off x="4013304" y="970938"/>
            <a:ext cx="712557" cy="785901"/>
            <a:chOff x="4206459" y="1191441"/>
            <a:chExt cx="712557" cy="785901"/>
          </a:xfrm>
        </p:grpSpPr>
        <p:sp>
          <p:nvSpPr>
            <p:cNvPr id="10264" name="Google Shape;10264;p8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8" name="Google Shape;10268;p80"/>
            <p:cNvGrpSpPr/>
            <p:nvPr/>
          </p:nvGrpSpPr>
          <p:grpSpPr>
            <a:xfrm>
              <a:off x="4644280" y="1290523"/>
              <a:ext cx="143716" cy="29463"/>
              <a:chOff x="4644280" y="1290523"/>
              <a:chExt cx="143716" cy="29463"/>
            </a:xfrm>
          </p:grpSpPr>
          <p:sp>
            <p:nvSpPr>
              <p:cNvPr id="10269" name="Google Shape;10269;p8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80"/>
            <p:cNvGrpSpPr/>
            <p:nvPr/>
          </p:nvGrpSpPr>
          <p:grpSpPr>
            <a:xfrm>
              <a:off x="4356567" y="1191441"/>
              <a:ext cx="143690" cy="29488"/>
              <a:chOff x="4356567" y="1191441"/>
              <a:chExt cx="143690" cy="29488"/>
            </a:xfrm>
          </p:grpSpPr>
          <p:sp>
            <p:nvSpPr>
              <p:cNvPr id="10274" name="Google Shape;10274;p8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80"/>
            <p:cNvGrpSpPr/>
            <p:nvPr/>
          </p:nvGrpSpPr>
          <p:grpSpPr>
            <a:xfrm>
              <a:off x="4339009" y="1863727"/>
              <a:ext cx="143703" cy="29476"/>
              <a:chOff x="4339009" y="1863727"/>
              <a:chExt cx="143703" cy="29476"/>
            </a:xfrm>
          </p:grpSpPr>
          <p:sp>
            <p:nvSpPr>
              <p:cNvPr id="10279" name="Google Shape;10279;p8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80"/>
            <p:cNvGrpSpPr/>
            <p:nvPr/>
          </p:nvGrpSpPr>
          <p:grpSpPr>
            <a:xfrm>
              <a:off x="4206459" y="1607315"/>
              <a:ext cx="29539" cy="142899"/>
              <a:chOff x="4206459" y="1607315"/>
              <a:chExt cx="29539" cy="142899"/>
            </a:xfrm>
          </p:grpSpPr>
          <p:sp>
            <p:nvSpPr>
              <p:cNvPr id="10284" name="Google Shape;10284;p8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8" name="Google Shape;10288;p8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2" name="Google Shape;10292;p80"/>
            <p:cNvGrpSpPr/>
            <p:nvPr/>
          </p:nvGrpSpPr>
          <p:grpSpPr>
            <a:xfrm>
              <a:off x="4889463" y="1423737"/>
              <a:ext cx="29552" cy="142899"/>
              <a:chOff x="4889463" y="1423737"/>
              <a:chExt cx="29552" cy="142899"/>
            </a:xfrm>
          </p:grpSpPr>
          <p:sp>
            <p:nvSpPr>
              <p:cNvPr id="10293" name="Google Shape;10293;p8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80"/>
            <p:cNvGrpSpPr/>
            <p:nvPr/>
          </p:nvGrpSpPr>
          <p:grpSpPr>
            <a:xfrm>
              <a:off x="4771663" y="1876896"/>
              <a:ext cx="108651" cy="100447"/>
              <a:chOff x="4771663" y="1876896"/>
              <a:chExt cx="108651" cy="100447"/>
            </a:xfrm>
          </p:grpSpPr>
          <p:sp>
            <p:nvSpPr>
              <p:cNvPr id="10298" name="Google Shape;10298;p8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02" name="Google Shape;10302;p80"/>
          <p:cNvGrpSpPr/>
          <p:nvPr/>
        </p:nvGrpSpPr>
        <p:grpSpPr>
          <a:xfrm>
            <a:off x="4008780" y="1854161"/>
            <a:ext cx="791287" cy="720350"/>
            <a:chOff x="267375" y="1071875"/>
            <a:chExt cx="470500" cy="428550"/>
          </a:xfrm>
        </p:grpSpPr>
        <p:sp>
          <p:nvSpPr>
            <p:cNvPr id="10303" name="Google Shape;10303;p8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80"/>
          <p:cNvGrpSpPr/>
          <p:nvPr/>
        </p:nvGrpSpPr>
        <p:grpSpPr>
          <a:xfrm>
            <a:off x="709275" y="3498791"/>
            <a:ext cx="1408444" cy="673166"/>
            <a:chOff x="712664" y="3693287"/>
            <a:chExt cx="1460738" cy="698160"/>
          </a:xfrm>
        </p:grpSpPr>
        <p:grpSp>
          <p:nvGrpSpPr>
            <p:cNvPr id="10312" name="Google Shape;10312;p80"/>
            <p:cNvGrpSpPr/>
            <p:nvPr/>
          </p:nvGrpSpPr>
          <p:grpSpPr>
            <a:xfrm>
              <a:off x="1380079" y="4133090"/>
              <a:ext cx="234048" cy="258099"/>
              <a:chOff x="1380079" y="4133090"/>
              <a:chExt cx="234048" cy="258099"/>
            </a:xfrm>
          </p:grpSpPr>
          <p:sp>
            <p:nvSpPr>
              <p:cNvPr id="10313" name="Google Shape;10313;p8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80"/>
            <p:cNvGrpSpPr/>
            <p:nvPr/>
          </p:nvGrpSpPr>
          <p:grpSpPr>
            <a:xfrm>
              <a:off x="884610" y="3864082"/>
              <a:ext cx="1118566" cy="527275"/>
              <a:chOff x="890961" y="3865463"/>
              <a:chExt cx="1115221" cy="525698"/>
            </a:xfrm>
          </p:grpSpPr>
          <p:sp>
            <p:nvSpPr>
              <p:cNvPr id="10317" name="Google Shape;10317;p8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80"/>
            <p:cNvGrpSpPr/>
            <p:nvPr/>
          </p:nvGrpSpPr>
          <p:grpSpPr>
            <a:xfrm>
              <a:off x="712664" y="3693287"/>
              <a:ext cx="1460738" cy="698160"/>
              <a:chOff x="712664" y="3693025"/>
              <a:chExt cx="1460738" cy="698160"/>
            </a:xfrm>
          </p:grpSpPr>
          <p:sp>
            <p:nvSpPr>
              <p:cNvPr id="10321" name="Google Shape;10321;p8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27" name="Google Shape;10327;p80"/>
          <p:cNvGrpSpPr/>
          <p:nvPr/>
        </p:nvGrpSpPr>
        <p:grpSpPr>
          <a:xfrm>
            <a:off x="3146990" y="970938"/>
            <a:ext cx="795485" cy="738831"/>
            <a:chOff x="3348603" y="1236445"/>
            <a:chExt cx="749256" cy="695894"/>
          </a:xfrm>
        </p:grpSpPr>
        <p:grpSp>
          <p:nvGrpSpPr>
            <p:cNvPr id="10328" name="Google Shape;10328;p80"/>
            <p:cNvGrpSpPr/>
            <p:nvPr/>
          </p:nvGrpSpPr>
          <p:grpSpPr>
            <a:xfrm>
              <a:off x="3583779" y="1236445"/>
              <a:ext cx="293795" cy="285811"/>
              <a:chOff x="3750225" y="1774000"/>
              <a:chExt cx="149575" cy="145525"/>
            </a:xfrm>
          </p:grpSpPr>
          <p:sp>
            <p:nvSpPr>
              <p:cNvPr id="10329" name="Google Shape;10329;p8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0"/>
            <p:cNvGrpSpPr/>
            <p:nvPr/>
          </p:nvGrpSpPr>
          <p:grpSpPr>
            <a:xfrm>
              <a:off x="3775534" y="1462599"/>
              <a:ext cx="322325" cy="285958"/>
              <a:chOff x="3847850" y="1889150"/>
              <a:chExt cx="164100" cy="145600"/>
            </a:xfrm>
          </p:grpSpPr>
          <p:sp>
            <p:nvSpPr>
              <p:cNvPr id="10332" name="Google Shape;10332;p8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0"/>
            <p:cNvGrpSpPr/>
            <p:nvPr/>
          </p:nvGrpSpPr>
          <p:grpSpPr>
            <a:xfrm>
              <a:off x="3545329" y="1646528"/>
              <a:ext cx="293746" cy="285811"/>
              <a:chOff x="3730650" y="1982800"/>
              <a:chExt cx="149550" cy="145525"/>
            </a:xfrm>
          </p:grpSpPr>
          <p:sp>
            <p:nvSpPr>
              <p:cNvPr id="10335" name="Google Shape;10335;p8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0"/>
            <p:cNvGrpSpPr/>
            <p:nvPr/>
          </p:nvGrpSpPr>
          <p:grpSpPr>
            <a:xfrm>
              <a:off x="3348603" y="1415046"/>
              <a:ext cx="294384" cy="284387"/>
              <a:chOff x="3630494" y="1864938"/>
              <a:chExt cx="149875" cy="144800"/>
            </a:xfrm>
          </p:grpSpPr>
          <p:sp>
            <p:nvSpPr>
              <p:cNvPr id="10338" name="Google Shape;10338;p8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0" name="Google Shape;10340;p80"/>
          <p:cNvGrpSpPr/>
          <p:nvPr/>
        </p:nvGrpSpPr>
        <p:grpSpPr>
          <a:xfrm>
            <a:off x="2268517" y="3493834"/>
            <a:ext cx="1324924" cy="678083"/>
            <a:chOff x="2413923" y="3711366"/>
            <a:chExt cx="1374117" cy="703260"/>
          </a:xfrm>
        </p:grpSpPr>
        <p:grpSp>
          <p:nvGrpSpPr>
            <p:cNvPr id="10341" name="Google Shape;10341;p80"/>
            <p:cNvGrpSpPr/>
            <p:nvPr/>
          </p:nvGrpSpPr>
          <p:grpSpPr>
            <a:xfrm>
              <a:off x="2413923" y="3711366"/>
              <a:ext cx="1374117" cy="703260"/>
              <a:chOff x="2413923" y="3711366"/>
              <a:chExt cx="1374117" cy="703260"/>
            </a:xfrm>
          </p:grpSpPr>
          <p:sp>
            <p:nvSpPr>
              <p:cNvPr id="10342" name="Google Shape;10342;p8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3" name="Google Shape;10343;p80"/>
              <p:cNvGrpSpPr/>
              <p:nvPr/>
            </p:nvGrpSpPr>
            <p:grpSpPr>
              <a:xfrm>
                <a:off x="2600284" y="3808654"/>
                <a:ext cx="234506" cy="138009"/>
                <a:chOff x="2600284" y="3808654"/>
                <a:chExt cx="234506" cy="138009"/>
              </a:xfrm>
            </p:grpSpPr>
            <p:sp>
              <p:nvSpPr>
                <p:cNvPr id="10344" name="Google Shape;10344;p8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5" name="Google Shape;10345;p8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46" name="Google Shape;10346;p80"/>
              <p:cNvGrpSpPr/>
              <p:nvPr/>
            </p:nvGrpSpPr>
            <p:grpSpPr>
              <a:xfrm>
                <a:off x="3359659" y="3805664"/>
                <a:ext cx="232294" cy="141000"/>
                <a:chOff x="3359659" y="3805664"/>
                <a:chExt cx="232294" cy="141000"/>
              </a:xfrm>
            </p:grpSpPr>
            <p:sp>
              <p:nvSpPr>
                <p:cNvPr id="10347" name="Google Shape;10347;p8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8" name="Google Shape;10348;p8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49" name="Google Shape;10349;p80"/>
              <p:cNvGrpSpPr/>
              <p:nvPr/>
            </p:nvGrpSpPr>
            <p:grpSpPr>
              <a:xfrm>
                <a:off x="3067316" y="3711366"/>
                <a:ext cx="66900" cy="166809"/>
                <a:chOff x="3067316" y="3711366"/>
                <a:chExt cx="66900" cy="166809"/>
              </a:xfrm>
            </p:grpSpPr>
            <p:sp>
              <p:nvSpPr>
                <p:cNvPr id="10350" name="Google Shape;10350;p8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51" name="Google Shape;10351;p8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52" name="Google Shape;10352;p80"/>
              <p:cNvGrpSpPr/>
              <p:nvPr/>
            </p:nvGrpSpPr>
            <p:grpSpPr>
              <a:xfrm>
                <a:off x="2413923" y="4058666"/>
                <a:ext cx="224119" cy="66900"/>
                <a:chOff x="2413923" y="4058666"/>
                <a:chExt cx="224119" cy="66900"/>
              </a:xfrm>
            </p:grpSpPr>
            <p:sp>
              <p:nvSpPr>
                <p:cNvPr id="10353" name="Google Shape;10353;p8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54" name="Google Shape;10354;p8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55" name="Google Shape;10355;p80"/>
              <p:cNvGrpSpPr/>
              <p:nvPr/>
            </p:nvGrpSpPr>
            <p:grpSpPr>
              <a:xfrm>
                <a:off x="3564643" y="4058666"/>
                <a:ext cx="223397" cy="66900"/>
                <a:chOff x="3564643" y="4058666"/>
                <a:chExt cx="223397" cy="66900"/>
              </a:xfrm>
            </p:grpSpPr>
            <p:sp>
              <p:nvSpPr>
                <p:cNvPr id="10356" name="Google Shape;10356;p8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57" name="Google Shape;10357;p8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358" name="Google Shape;10358;p80"/>
            <p:cNvGrpSpPr/>
            <p:nvPr/>
          </p:nvGrpSpPr>
          <p:grpSpPr>
            <a:xfrm>
              <a:off x="2633353" y="3965763"/>
              <a:ext cx="933975" cy="445687"/>
              <a:chOff x="2633353" y="3965763"/>
              <a:chExt cx="933975" cy="445687"/>
            </a:xfrm>
          </p:grpSpPr>
          <p:sp>
            <p:nvSpPr>
              <p:cNvPr id="10359" name="Google Shape;10359;p8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61" name="Google Shape;10361;p80"/>
          <p:cNvGrpSpPr/>
          <p:nvPr/>
        </p:nvGrpSpPr>
        <p:grpSpPr>
          <a:xfrm>
            <a:off x="6392789" y="1044382"/>
            <a:ext cx="1131087" cy="587383"/>
            <a:chOff x="238125" y="999450"/>
            <a:chExt cx="7140700" cy="3708225"/>
          </a:xfrm>
        </p:grpSpPr>
        <p:sp>
          <p:nvSpPr>
            <p:cNvPr id="10362" name="Google Shape;10362;p8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80"/>
          <p:cNvGrpSpPr/>
          <p:nvPr/>
        </p:nvGrpSpPr>
        <p:grpSpPr>
          <a:xfrm>
            <a:off x="3744240" y="3493876"/>
            <a:ext cx="1375854" cy="678131"/>
            <a:chOff x="3913765" y="3641905"/>
            <a:chExt cx="1522805" cy="750560"/>
          </a:xfrm>
        </p:grpSpPr>
        <p:grpSp>
          <p:nvGrpSpPr>
            <p:cNvPr id="10372" name="Google Shape;10372;p80"/>
            <p:cNvGrpSpPr/>
            <p:nvPr/>
          </p:nvGrpSpPr>
          <p:grpSpPr>
            <a:xfrm>
              <a:off x="3913765" y="3997002"/>
              <a:ext cx="1522805" cy="395463"/>
              <a:chOff x="3913765" y="3997002"/>
              <a:chExt cx="1522805" cy="395463"/>
            </a:xfrm>
          </p:grpSpPr>
          <p:grpSp>
            <p:nvGrpSpPr>
              <p:cNvPr id="10373" name="Google Shape;10373;p80"/>
              <p:cNvGrpSpPr/>
              <p:nvPr/>
            </p:nvGrpSpPr>
            <p:grpSpPr>
              <a:xfrm>
                <a:off x="3913765" y="4138659"/>
                <a:ext cx="507602" cy="253806"/>
                <a:chOff x="3913765" y="4138659"/>
                <a:chExt cx="507602" cy="253806"/>
              </a:xfrm>
            </p:grpSpPr>
            <p:sp>
              <p:nvSpPr>
                <p:cNvPr id="10374" name="Google Shape;10374;p8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376" name="Google Shape;10376;p80"/>
              <p:cNvGrpSpPr/>
              <p:nvPr/>
            </p:nvGrpSpPr>
            <p:grpSpPr>
              <a:xfrm>
                <a:off x="4421361" y="3997002"/>
                <a:ext cx="507618" cy="395463"/>
                <a:chOff x="4421361" y="3997002"/>
                <a:chExt cx="507618" cy="395463"/>
              </a:xfrm>
            </p:grpSpPr>
            <p:sp>
              <p:nvSpPr>
                <p:cNvPr id="10377" name="Google Shape;10377;p8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80"/>
              <p:cNvGrpSpPr/>
              <p:nvPr/>
            </p:nvGrpSpPr>
            <p:grpSpPr>
              <a:xfrm>
                <a:off x="4928973" y="4189418"/>
                <a:ext cx="507596" cy="203047"/>
                <a:chOff x="4928973" y="4189418"/>
                <a:chExt cx="507596" cy="203047"/>
              </a:xfrm>
            </p:grpSpPr>
            <p:sp>
              <p:nvSpPr>
                <p:cNvPr id="10380" name="Google Shape;10380;p8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2" name="Google Shape;10382;p80"/>
            <p:cNvGrpSpPr/>
            <p:nvPr/>
          </p:nvGrpSpPr>
          <p:grpSpPr>
            <a:xfrm>
              <a:off x="4482186" y="3641905"/>
              <a:ext cx="397605" cy="349784"/>
              <a:chOff x="2906375" y="1159725"/>
              <a:chExt cx="1860575" cy="1636800"/>
            </a:xfrm>
          </p:grpSpPr>
          <p:sp>
            <p:nvSpPr>
              <p:cNvPr id="10383" name="Google Shape;10383;p8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7" name="Google Shape;10387;p80"/>
          <p:cNvGrpSpPr/>
          <p:nvPr/>
        </p:nvGrpSpPr>
        <p:grpSpPr>
          <a:xfrm>
            <a:off x="6528949" y="1853803"/>
            <a:ext cx="940737" cy="721067"/>
            <a:chOff x="6599718" y="2068734"/>
            <a:chExt cx="940737" cy="721067"/>
          </a:xfrm>
        </p:grpSpPr>
        <p:sp>
          <p:nvSpPr>
            <p:cNvPr id="10388" name="Google Shape;10388;p8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4" name="Google Shape;10394;p80"/>
            <p:cNvGrpSpPr/>
            <p:nvPr/>
          </p:nvGrpSpPr>
          <p:grpSpPr>
            <a:xfrm>
              <a:off x="6836957" y="2068734"/>
              <a:ext cx="461892" cy="721067"/>
              <a:chOff x="6836957" y="2068734"/>
              <a:chExt cx="461892" cy="721067"/>
            </a:xfrm>
          </p:grpSpPr>
          <p:sp>
            <p:nvSpPr>
              <p:cNvPr id="10395" name="Google Shape;10395;p8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1" name="Google Shape;10401;p80"/>
              <p:cNvGrpSpPr/>
              <p:nvPr/>
            </p:nvGrpSpPr>
            <p:grpSpPr>
              <a:xfrm>
                <a:off x="6836957" y="2068734"/>
                <a:ext cx="461892" cy="721067"/>
                <a:chOff x="6836957" y="2068734"/>
                <a:chExt cx="461892" cy="721067"/>
              </a:xfrm>
            </p:grpSpPr>
            <p:sp>
              <p:nvSpPr>
                <p:cNvPr id="10402" name="Google Shape;10402;p8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09" name="Google Shape;10409;p80"/>
          <p:cNvGrpSpPr/>
          <p:nvPr/>
        </p:nvGrpSpPr>
        <p:grpSpPr>
          <a:xfrm>
            <a:off x="2412267" y="1858149"/>
            <a:ext cx="712577" cy="712374"/>
            <a:chOff x="2559249" y="2069323"/>
            <a:chExt cx="685566" cy="685634"/>
          </a:xfrm>
        </p:grpSpPr>
        <p:sp>
          <p:nvSpPr>
            <p:cNvPr id="10410" name="Google Shape;10410;p8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80"/>
          <p:cNvGrpSpPr/>
          <p:nvPr/>
        </p:nvGrpSpPr>
        <p:grpSpPr>
          <a:xfrm>
            <a:off x="7594705" y="970938"/>
            <a:ext cx="845645" cy="711911"/>
            <a:chOff x="951975" y="315800"/>
            <a:chExt cx="5860325" cy="4933550"/>
          </a:xfrm>
        </p:grpSpPr>
        <p:sp>
          <p:nvSpPr>
            <p:cNvPr id="10424" name="Google Shape;10424;p8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80"/>
          <p:cNvGrpSpPr/>
          <p:nvPr/>
        </p:nvGrpSpPr>
        <p:grpSpPr>
          <a:xfrm>
            <a:off x="3691834" y="2707047"/>
            <a:ext cx="1617932" cy="621724"/>
            <a:chOff x="3862800" y="3038525"/>
            <a:chExt cx="1329006" cy="510698"/>
          </a:xfrm>
        </p:grpSpPr>
        <p:sp>
          <p:nvSpPr>
            <p:cNvPr id="10433" name="Google Shape;10433;p8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5" name="Google Shape;10435;p80"/>
            <p:cNvGrpSpPr/>
            <p:nvPr/>
          </p:nvGrpSpPr>
          <p:grpSpPr>
            <a:xfrm>
              <a:off x="3967075" y="3040337"/>
              <a:ext cx="1019927" cy="402126"/>
              <a:chOff x="3967075" y="3040337"/>
              <a:chExt cx="1019927" cy="402126"/>
            </a:xfrm>
          </p:grpSpPr>
          <p:sp>
            <p:nvSpPr>
              <p:cNvPr id="10436" name="Google Shape;10436;p8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80"/>
            <p:cNvGrpSpPr/>
            <p:nvPr/>
          </p:nvGrpSpPr>
          <p:grpSpPr>
            <a:xfrm>
              <a:off x="4186700" y="3040337"/>
              <a:ext cx="390475" cy="183289"/>
              <a:chOff x="4186700" y="3040337"/>
              <a:chExt cx="390475" cy="183289"/>
            </a:xfrm>
          </p:grpSpPr>
          <p:sp>
            <p:nvSpPr>
              <p:cNvPr id="10439" name="Google Shape;10439;p8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0"/>
            <p:cNvGrpSpPr/>
            <p:nvPr/>
          </p:nvGrpSpPr>
          <p:grpSpPr>
            <a:xfrm>
              <a:off x="4073727" y="3040337"/>
              <a:ext cx="697794" cy="296263"/>
              <a:chOff x="4073727" y="3040337"/>
              <a:chExt cx="697794" cy="296263"/>
            </a:xfrm>
          </p:grpSpPr>
          <p:sp>
            <p:nvSpPr>
              <p:cNvPr id="10442" name="Google Shape;10442;p8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80"/>
            <p:cNvGrpSpPr/>
            <p:nvPr/>
          </p:nvGrpSpPr>
          <p:grpSpPr>
            <a:xfrm>
              <a:off x="3862800" y="3038525"/>
              <a:ext cx="1329006" cy="510698"/>
              <a:chOff x="3862800" y="3038525"/>
              <a:chExt cx="1329006" cy="510698"/>
            </a:xfrm>
          </p:grpSpPr>
          <p:sp>
            <p:nvSpPr>
              <p:cNvPr id="10445" name="Google Shape;10445;p8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7" name="Google Shape;10447;p80"/>
          <p:cNvGrpSpPr/>
          <p:nvPr/>
        </p:nvGrpSpPr>
        <p:grpSpPr>
          <a:xfrm>
            <a:off x="700156" y="970938"/>
            <a:ext cx="883205" cy="775176"/>
            <a:chOff x="649648" y="271400"/>
            <a:chExt cx="6215377" cy="5455143"/>
          </a:xfrm>
        </p:grpSpPr>
        <p:sp>
          <p:nvSpPr>
            <p:cNvPr id="10448" name="Google Shape;10448;p8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80"/>
          <p:cNvGrpSpPr/>
          <p:nvPr/>
        </p:nvGrpSpPr>
        <p:grpSpPr>
          <a:xfrm>
            <a:off x="2308457" y="970938"/>
            <a:ext cx="767704" cy="815489"/>
            <a:chOff x="2499700" y="1135950"/>
            <a:chExt cx="732402" cy="777990"/>
          </a:xfrm>
        </p:grpSpPr>
        <p:grpSp>
          <p:nvGrpSpPr>
            <p:cNvPr id="10461" name="Google Shape;10461;p80"/>
            <p:cNvGrpSpPr/>
            <p:nvPr/>
          </p:nvGrpSpPr>
          <p:grpSpPr>
            <a:xfrm>
              <a:off x="2499700" y="1135950"/>
              <a:ext cx="732402" cy="694705"/>
              <a:chOff x="2499700" y="1135950"/>
              <a:chExt cx="732402" cy="694705"/>
            </a:xfrm>
          </p:grpSpPr>
          <p:sp>
            <p:nvSpPr>
              <p:cNvPr id="10462" name="Google Shape;10462;p8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0"/>
            <p:cNvGrpSpPr/>
            <p:nvPr/>
          </p:nvGrpSpPr>
          <p:grpSpPr>
            <a:xfrm>
              <a:off x="2517909" y="1188726"/>
              <a:ext cx="702702" cy="725214"/>
              <a:chOff x="2517909" y="1188726"/>
              <a:chExt cx="702702" cy="725214"/>
            </a:xfrm>
          </p:grpSpPr>
          <p:sp>
            <p:nvSpPr>
              <p:cNvPr id="10490" name="Google Shape;10490;p8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5" name="Google Shape;10495;p80"/>
          <p:cNvGrpSpPr/>
          <p:nvPr/>
        </p:nvGrpSpPr>
        <p:grpSpPr>
          <a:xfrm>
            <a:off x="1654189" y="970938"/>
            <a:ext cx="583439" cy="870229"/>
            <a:chOff x="1716825" y="1121550"/>
            <a:chExt cx="622800" cy="928938"/>
          </a:xfrm>
        </p:grpSpPr>
        <p:grpSp>
          <p:nvGrpSpPr>
            <p:cNvPr id="10496" name="Google Shape;10496;p80"/>
            <p:cNvGrpSpPr/>
            <p:nvPr/>
          </p:nvGrpSpPr>
          <p:grpSpPr>
            <a:xfrm>
              <a:off x="1716825" y="1121550"/>
              <a:ext cx="622800" cy="928938"/>
              <a:chOff x="1716825" y="1121550"/>
              <a:chExt cx="622800" cy="928938"/>
            </a:xfrm>
          </p:grpSpPr>
          <p:cxnSp>
            <p:nvCxnSpPr>
              <p:cNvPr id="10497" name="Google Shape;10497;p8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498" name="Google Shape;10498;p8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80"/>
            <p:cNvGrpSpPr/>
            <p:nvPr/>
          </p:nvGrpSpPr>
          <p:grpSpPr>
            <a:xfrm>
              <a:off x="1768050" y="1172775"/>
              <a:ext cx="520200" cy="832000"/>
              <a:chOff x="1768050" y="1172775"/>
              <a:chExt cx="520200" cy="832000"/>
            </a:xfrm>
          </p:grpSpPr>
          <p:cxnSp>
            <p:nvCxnSpPr>
              <p:cNvPr id="10500" name="Google Shape;10500;p8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501" name="Google Shape;10501;p8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80"/>
            <p:cNvGrpSpPr/>
            <p:nvPr/>
          </p:nvGrpSpPr>
          <p:grpSpPr>
            <a:xfrm>
              <a:off x="1820100" y="1225475"/>
              <a:ext cx="416400" cy="729575"/>
              <a:chOff x="1820100" y="1225475"/>
              <a:chExt cx="416400" cy="729575"/>
            </a:xfrm>
          </p:grpSpPr>
          <p:cxnSp>
            <p:nvCxnSpPr>
              <p:cNvPr id="10503" name="Google Shape;10503;p8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504" name="Google Shape;10504;p8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80"/>
            <p:cNvGrpSpPr/>
            <p:nvPr/>
          </p:nvGrpSpPr>
          <p:grpSpPr>
            <a:xfrm>
              <a:off x="1874250" y="1278825"/>
              <a:ext cx="308100" cy="605275"/>
              <a:chOff x="1874250" y="1278825"/>
              <a:chExt cx="308100" cy="605275"/>
            </a:xfrm>
          </p:grpSpPr>
          <p:cxnSp>
            <p:nvCxnSpPr>
              <p:cNvPr id="10506" name="Google Shape;10506;p8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507" name="Google Shape;10507;p8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8" name="Google Shape;10508;p8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80"/>
          <p:cNvGrpSpPr/>
          <p:nvPr/>
        </p:nvGrpSpPr>
        <p:grpSpPr>
          <a:xfrm>
            <a:off x="1574012" y="1857260"/>
            <a:ext cx="739072" cy="714152"/>
            <a:chOff x="4334725" y="1355875"/>
            <a:chExt cx="3106650" cy="3001900"/>
          </a:xfrm>
        </p:grpSpPr>
        <p:grpSp>
          <p:nvGrpSpPr>
            <p:cNvPr id="10510" name="Google Shape;10510;p80"/>
            <p:cNvGrpSpPr/>
            <p:nvPr/>
          </p:nvGrpSpPr>
          <p:grpSpPr>
            <a:xfrm>
              <a:off x="4516050" y="1724875"/>
              <a:ext cx="2693725" cy="2632900"/>
              <a:chOff x="4516050" y="1724875"/>
              <a:chExt cx="2693725" cy="2632900"/>
            </a:xfrm>
          </p:grpSpPr>
          <p:sp>
            <p:nvSpPr>
              <p:cNvPr id="10511" name="Google Shape;10511;p8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80"/>
            <p:cNvGrpSpPr/>
            <p:nvPr/>
          </p:nvGrpSpPr>
          <p:grpSpPr>
            <a:xfrm>
              <a:off x="4334725" y="1355875"/>
              <a:ext cx="3106650" cy="2709650"/>
              <a:chOff x="4334725" y="1355875"/>
              <a:chExt cx="3106650" cy="2709650"/>
            </a:xfrm>
          </p:grpSpPr>
          <p:sp>
            <p:nvSpPr>
              <p:cNvPr id="10515" name="Google Shape;10515;p8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8" name="Google Shape;10518;p80"/>
          <p:cNvGrpSpPr/>
          <p:nvPr/>
        </p:nvGrpSpPr>
        <p:grpSpPr>
          <a:xfrm>
            <a:off x="7690961" y="3488031"/>
            <a:ext cx="312074" cy="684173"/>
            <a:chOff x="7645573" y="3754300"/>
            <a:chExt cx="293855" cy="644170"/>
          </a:xfrm>
        </p:grpSpPr>
        <p:sp>
          <p:nvSpPr>
            <p:cNvPr id="10519" name="Google Shape;10519;p8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80"/>
          <p:cNvGrpSpPr/>
          <p:nvPr/>
        </p:nvGrpSpPr>
        <p:grpSpPr>
          <a:xfrm>
            <a:off x="5612949" y="970938"/>
            <a:ext cx="709011" cy="739359"/>
            <a:chOff x="5830645" y="1256617"/>
            <a:chExt cx="530340" cy="553040"/>
          </a:xfrm>
        </p:grpSpPr>
        <p:grpSp>
          <p:nvGrpSpPr>
            <p:cNvPr id="10522" name="Google Shape;10522;p80"/>
            <p:cNvGrpSpPr/>
            <p:nvPr/>
          </p:nvGrpSpPr>
          <p:grpSpPr>
            <a:xfrm>
              <a:off x="5830645" y="1256617"/>
              <a:ext cx="259743" cy="269909"/>
              <a:chOff x="5830645" y="1256617"/>
              <a:chExt cx="259743" cy="269909"/>
            </a:xfrm>
          </p:grpSpPr>
          <p:sp>
            <p:nvSpPr>
              <p:cNvPr id="10523" name="Google Shape;10523;p8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80"/>
            <p:cNvGrpSpPr/>
            <p:nvPr/>
          </p:nvGrpSpPr>
          <p:grpSpPr>
            <a:xfrm>
              <a:off x="6101293" y="1256617"/>
              <a:ext cx="259692" cy="269909"/>
              <a:chOff x="6101293" y="1256617"/>
              <a:chExt cx="259692" cy="269909"/>
            </a:xfrm>
          </p:grpSpPr>
          <p:sp>
            <p:nvSpPr>
              <p:cNvPr id="10526" name="Google Shape;10526;p8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80"/>
            <p:cNvGrpSpPr/>
            <p:nvPr/>
          </p:nvGrpSpPr>
          <p:grpSpPr>
            <a:xfrm>
              <a:off x="5830645" y="1539749"/>
              <a:ext cx="259692" cy="269909"/>
              <a:chOff x="5830645" y="1539749"/>
              <a:chExt cx="259692" cy="269909"/>
            </a:xfrm>
          </p:grpSpPr>
          <p:sp>
            <p:nvSpPr>
              <p:cNvPr id="10529" name="Google Shape;10529;p8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0"/>
            <p:cNvGrpSpPr/>
            <p:nvPr/>
          </p:nvGrpSpPr>
          <p:grpSpPr>
            <a:xfrm>
              <a:off x="6101293" y="1539749"/>
              <a:ext cx="259692" cy="269909"/>
              <a:chOff x="6101293" y="1539749"/>
              <a:chExt cx="259692" cy="269909"/>
            </a:xfrm>
          </p:grpSpPr>
          <p:sp>
            <p:nvSpPr>
              <p:cNvPr id="10532" name="Google Shape;10532;p8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4" name="Google Shape;10534;p8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80"/>
          <p:cNvGrpSpPr/>
          <p:nvPr/>
        </p:nvGrpSpPr>
        <p:grpSpPr>
          <a:xfrm>
            <a:off x="714444" y="2707054"/>
            <a:ext cx="1452955" cy="621360"/>
            <a:chOff x="732422" y="2990152"/>
            <a:chExt cx="1337773" cy="572102"/>
          </a:xfrm>
        </p:grpSpPr>
        <p:sp>
          <p:nvSpPr>
            <p:cNvPr id="10536" name="Google Shape;10536;p8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45" name="Shape 10545"/>
        <p:cNvGrpSpPr/>
        <p:nvPr/>
      </p:nvGrpSpPr>
      <p:grpSpPr>
        <a:xfrm>
          <a:off x="0" y="0"/>
          <a:ext cx="0" cy="0"/>
          <a:chOff x="0" y="0"/>
          <a:chExt cx="0" cy="0"/>
        </a:xfrm>
      </p:grpSpPr>
      <p:grpSp>
        <p:nvGrpSpPr>
          <p:cNvPr id="10546" name="Google Shape;10546;p81"/>
          <p:cNvGrpSpPr/>
          <p:nvPr/>
        </p:nvGrpSpPr>
        <p:grpSpPr>
          <a:xfrm>
            <a:off x="708579" y="965872"/>
            <a:ext cx="1636117" cy="1526144"/>
            <a:chOff x="729238" y="1179665"/>
            <a:chExt cx="1636117" cy="1526144"/>
          </a:xfrm>
        </p:grpSpPr>
        <p:grpSp>
          <p:nvGrpSpPr>
            <p:cNvPr id="10547" name="Google Shape;10547;p81"/>
            <p:cNvGrpSpPr/>
            <p:nvPr/>
          </p:nvGrpSpPr>
          <p:grpSpPr>
            <a:xfrm>
              <a:off x="729238" y="1179665"/>
              <a:ext cx="80700" cy="1526144"/>
              <a:chOff x="729238" y="1179665"/>
              <a:chExt cx="80700" cy="1526144"/>
            </a:xfrm>
          </p:grpSpPr>
          <p:sp>
            <p:nvSpPr>
              <p:cNvPr id="10548" name="Google Shape;10548;p8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81"/>
            <p:cNvGrpSpPr/>
            <p:nvPr/>
          </p:nvGrpSpPr>
          <p:grpSpPr>
            <a:xfrm>
              <a:off x="903098" y="1179665"/>
              <a:ext cx="80700" cy="1526144"/>
              <a:chOff x="903098" y="1179665"/>
              <a:chExt cx="80700" cy="1526144"/>
            </a:xfrm>
          </p:grpSpPr>
          <p:sp>
            <p:nvSpPr>
              <p:cNvPr id="10559" name="Google Shape;10559;p8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1"/>
            <p:cNvGrpSpPr/>
            <p:nvPr/>
          </p:nvGrpSpPr>
          <p:grpSpPr>
            <a:xfrm>
              <a:off x="1076958" y="1179665"/>
              <a:ext cx="80700" cy="1526144"/>
              <a:chOff x="1076958" y="1179665"/>
              <a:chExt cx="80700" cy="1526144"/>
            </a:xfrm>
          </p:grpSpPr>
          <p:sp>
            <p:nvSpPr>
              <p:cNvPr id="10570" name="Google Shape;10570;p8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81"/>
            <p:cNvGrpSpPr/>
            <p:nvPr/>
          </p:nvGrpSpPr>
          <p:grpSpPr>
            <a:xfrm>
              <a:off x="1247707" y="1179665"/>
              <a:ext cx="80700" cy="1526144"/>
              <a:chOff x="1247707" y="1179665"/>
              <a:chExt cx="80700" cy="1526144"/>
            </a:xfrm>
          </p:grpSpPr>
          <p:sp>
            <p:nvSpPr>
              <p:cNvPr id="10581" name="Google Shape;10581;p8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1"/>
            <p:cNvGrpSpPr/>
            <p:nvPr/>
          </p:nvGrpSpPr>
          <p:grpSpPr>
            <a:xfrm>
              <a:off x="1421567" y="1179665"/>
              <a:ext cx="80700" cy="1526144"/>
              <a:chOff x="1421567" y="1179665"/>
              <a:chExt cx="80700" cy="1526144"/>
            </a:xfrm>
          </p:grpSpPr>
          <p:sp>
            <p:nvSpPr>
              <p:cNvPr id="10592" name="Google Shape;10592;p8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81"/>
            <p:cNvGrpSpPr/>
            <p:nvPr/>
          </p:nvGrpSpPr>
          <p:grpSpPr>
            <a:xfrm>
              <a:off x="1592327" y="1179665"/>
              <a:ext cx="80700" cy="1526144"/>
              <a:chOff x="1592327" y="1179665"/>
              <a:chExt cx="80700" cy="1526144"/>
            </a:xfrm>
          </p:grpSpPr>
          <p:sp>
            <p:nvSpPr>
              <p:cNvPr id="10603" name="Google Shape;10603;p8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81"/>
            <p:cNvGrpSpPr/>
            <p:nvPr/>
          </p:nvGrpSpPr>
          <p:grpSpPr>
            <a:xfrm>
              <a:off x="1766187" y="1179665"/>
              <a:ext cx="80700" cy="1526144"/>
              <a:chOff x="1766187" y="1179665"/>
              <a:chExt cx="80700" cy="1526144"/>
            </a:xfrm>
          </p:grpSpPr>
          <p:sp>
            <p:nvSpPr>
              <p:cNvPr id="10614" name="Google Shape;10614;p8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81"/>
            <p:cNvGrpSpPr/>
            <p:nvPr/>
          </p:nvGrpSpPr>
          <p:grpSpPr>
            <a:xfrm>
              <a:off x="1936935" y="1179665"/>
              <a:ext cx="80700" cy="1526144"/>
              <a:chOff x="1936935" y="1179665"/>
              <a:chExt cx="80700" cy="1526144"/>
            </a:xfrm>
          </p:grpSpPr>
          <p:sp>
            <p:nvSpPr>
              <p:cNvPr id="10625" name="Google Shape;10625;p8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81"/>
            <p:cNvGrpSpPr/>
            <p:nvPr/>
          </p:nvGrpSpPr>
          <p:grpSpPr>
            <a:xfrm>
              <a:off x="2110795" y="1179665"/>
              <a:ext cx="80700" cy="1526144"/>
              <a:chOff x="2110795" y="1179665"/>
              <a:chExt cx="80700" cy="1526144"/>
            </a:xfrm>
          </p:grpSpPr>
          <p:sp>
            <p:nvSpPr>
              <p:cNvPr id="10636" name="Google Shape;10636;p8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81"/>
            <p:cNvGrpSpPr/>
            <p:nvPr/>
          </p:nvGrpSpPr>
          <p:grpSpPr>
            <a:xfrm>
              <a:off x="2284655" y="1179665"/>
              <a:ext cx="80700" cy="1526144"/>
              <a:chOff x="2284655" y="1179665"/>
              <a:chExt cx="80700" cy="1526144"/>
            </a:xfrm>
          </p:grpSpPr>
          <p:sp>
            <p:nvSpPr>
              <p:cNvPr id="10647" name="Google Shape;10647;p8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57" name="Google Shape;10657;p81"/>
          <p:cNvGrpSpPr/>
          <p:nvPr/>
        </p:nvGrpSpPr>
        <p:grpSpPr>
          <a:xfrm>
            <a:off x="2603245" y="985011"/>
            <a:ext cx="1364248" cy="1102133"/>
            <a:chOff x="2623904" y="1198803"/>
            <a:chExt cx="1364248" cy="1102133"/>
          </a:xfrm>
        </p:grpSpPr>
        <p:grpSp>
          <p:nvGrpSpPr>
            <p:cNvPr id="10658" name="Google Shape;10658;p81"/>
            <p:cNvGrpSpPr/>
            <p:nvPr/>
          </p:nvGrpSpPr>
          <p:grpSpPr>
            <a:xfrm>
              <a:off x="2623907" y="1198803"/>
              <a:ext cx="1364245" cy="273000"/>
              <a:chOff x="2623907" y="1198803"/>
              <a:chExt cx="1364245" cy="273000"/>
            </a:xfrm>
          </p:grpSpPr>
          <p:sp>
            <p:nvSpPr>
              <p:cNvPr id="10659" name="Google Shape;10659;p8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81"/>
            <p:cNvGrpSpPr/>
            <p:nvPr/>
          </p:nvGrpSpPr>
          <p:grpSpPr>
            <a:xfrm>
              <a:off x="2623904" y="1476964"/>
              <a:ext cx="1364245" cy="273000"/>
              <a:chOff x="2623904" y="1476964"/>
              <a:chExt cx="1364245" cy="273000"/>
            </a:xfrm>
          </p:grpSpPr>
          <p:sp>
            <p:nvSpPr>
              <p:cNvPr id="10665" name="Google Shape;10665;p8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81"/>
            <p:cNvGrpSpPr/>
            <p:nvPr/>
          </p:nvGrpSpPr>
          <p:grpSpPr>
            <a:xfrm>
              <a:off x="2623907" y="1749775"/>
              <a:ext cx="1364245" cy="273000"/>
              <a:chOff x="2623907" y="1749775"/>
              <a:chExt cx="1364245" cy="273000"/>
            </a:xfrm>
          </p:grpSpPr>
          <p:sp>
            <p:nvSpPr>
              <p:cNvPr id="10671" name="Google Shape;10671;p8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6" name="Google Shape;10676;p81"/>
            <p:cNvGrpSpPr/>
            <p:nvPr/>
          </p:nvGrpSpPr>
          <p:grpSpPr>
            <a:xfrm>
              <a:off x="2623904" y="2027936"/>
              <a:ext cx="1364245" cy="273000"/>
              <a:chOff x="2623904" y="2027936"/>
              <a:chExt cx="1364245" cy="273000"/>
            </a:xfrm>
          </p:grpSpPr>
          <p:sp>
            <p:nvSpPr>
              <p:cNvPr id="10677" name="Google Shape;10677;p8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82" name="Google Shape;10682;p81"/>
          <p:cNvGrpSpPr/>
          <p:nvPr/>
        </p:nvGrpSpPr>
        <p:grpSpPr>
          <a:xfrm>
            <a:off x="2592706" y="2444193"/>
            <a:ext cx="1387541" cy="159124"/>
            <a:chOff x="3200660" y="2180272"/>
            <a:chExt cx="2563824" cy="378237"/>
          </a:xfrm>
        </p:grpSpPr>
        <p:sp>
          <p:nvSpPr>
            <p:cNvPr id="10683" name="Google Shape;10683;p8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81"/>
          <p:cNvGrpSpPr/>
          <p:nvPr/>
        </p:nvGrpSpPr>
        <p:grpSpPr>
          <a:xfrm>
            <a:off x="2589231" y="2722018"/>
            <a:ext cx="1390502" cy="159625"/>
            <a:chOff x="3530150" y="2790075"/>
            <a:chExt cx="1962600" cy="225300"/>
          </a:xfrm>
        </p:grpSpPr>
        <p:sp>
          <p:nvSpPr>
            <p:cNvPr id="10702" name="Google Shape;10702;p8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81"/>
          <p:cNvGrpSpPr/>
          <p:nvPr/>
        </p:nvGrpSpPr>
        <p:grpSpPr>
          <a:xfrm>
            <a:off x="2589884" y="3000344"/>
            <a:ext cx="1411629" cy="153761"/>
            <a:chOff x="3558802" y="4011427"/>
            <a:chExt cx="1866000" cy="111300"/>
          </a:xfrm>
        </p:grpSpPr>
        <p:sp>
          <p:nvSpPr>
            <p:cNvPr id="10705" name="Google Shape;10705;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81"/>
          <p:cNvGrpSpPr/>
          <p:nvPr/>
        </p:nvGrpSpPr>
        <p:grpSpPr>
          <a:xfrm>
            <a:off x="2589576" y="2205744"/>
            <a:ext cx="1383503" cy="119749"/>
            <a:chOff x="3465975" y="2270276"/>
            <a:chExt cx="1986364" cy="171929"/>
          </a:xfrm>
        </p:grpSpPr>
        <p:sp>
          <p:nvSpPr>
            <p:cNvPr id="10708" name="Google Shape;10708;p8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81"/>
          <p:cNvGrpSpPr/>
          <p:nvPr/>
        </p:nvGrpSpPr>
        <p:grpSpPr>
          <a:xfrm>
            <a:off x="2600584" y="3569394"/>
            <a:ext cx="1369531" cy="195460"/>
            <a:chOff x="723300" y="4253549"/>
            <a:chExt cx="2276482" cy="324900"/>
          </a:xfrm>
        </p:grpSpPr>
        <p:sp>
          <p:nvSpPr>
            <p:cNvPr id="10717" name="Google Shape;10717;p8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81"/>
          <p:cNvGrpSpPr/>
          <p:nvPr/>
        </p:nvGrpSpPr>
        <p:grpSpPr>
          <a:xfrm>
            <a:off x="2590145" y="3270574"/>
            <a:ext cx="1389066" cy="180119"/>
            <a:chOff x="705948" y="3788465"/>
            <a:chExt cx="2308953" cy="299400"/>
          </a:xfrm>
        </p:grpSpPr>
        <p:sp>
          <p:nvSpPr>
            <p:cNvPr id="10723" name="Google Shape;10723;p8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81"/>
          <p:cNvGrpSpPr/>
          <p:nvPr/>
        </p:nvGrpSpPr>
        <p:grpSpPr>
          <a:xfrm>
            <a:off x="2638082" y="3883554"/>
            <a:ext cx="1304609" cy="294074"/>
            <a:chOff x="2658741" y="4097347"/>
            <a:chExt cx="1304609" cy="294074"/>
          </a:xfrm>
        </p:grpSpPr>
        <p:grpSp>
          <p:nvGrpSpPr>
            <p:cNvPr id="10729" name="Google Shape;10729;p81"/>
            <p:cNvGrpSpPr/>
            <p:nvPr/>
          </p:nvGrpSpPr>
          <p:grpSpPr>
            <a:xfrm>
              <a:off x="2658741" y="4097347"/>
              <a:ext cx="118572" cy="294074"/>
              <a:chOff x="3343310" y="4475555"/>
              <a:chExt cx="127717" cy="316753"/>
            </a:xfrm>
          </p:grpSpPr>
          <p:sp>
            <p:nvSpPr>
              <p:cNvPr id="10730" name="Google Shape;10730;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81"/>
            <p:cNvGrpSpPr/>
            <p:nvPr/>
          </p:nvGrpSpPr>
          <p:grpSpPr>
            <a:xfrm>
              <a:off x="3815519" y="4098388"/>
              <a:ext cx="147831" cy="291991"/>
              <a:chOff x="3527539" y="4476677"/>
              <a:chExt cx="159232" cy="314510"/>
            </a:xfrm>
          </p:grpSpPr>
          <p:sp>
            <p:nvSpPr>
              <p:cNvPr id="10733" name="Google Shape;10733;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81"/>
            <p:cNvGrpSpPr/>
            <p:nvPr/>
          </p:nvGrpSpPr>
          <p:grpSpPr>
            <a:xfrm>
              <a:off x="3511696" y="4098388"/>
              <a:ext cx="147831" cy="291991"/>
              <a:chOff x="3527539" y="4476677"/>
              <a:chExt cx="159232" cy="314510"/>
            </a:xfrm>
          </p:grpSpPr>
          <p:sp>
            <p:nvSpPr>
              <p:cNvPr id="10736" name="Google Shape;10736;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81"/>
            <p:cNvGrpSpPr/>
            <p:nvPr/>
          </p:nvGrpSpPr>
          <p:grpSpPr>
            <a:xfrm>
              <a:off x="3207874" y="4098388"/>
              <a:ext cx="147831" cy="291991"/>
              <a:chOff x="3527539" y="4476677"/>
              <a:chExt cx="159232" cy="314510"/>
            </a:xfrm>
          </p:grpSpPr>
          <p:sp>
            <p:nvSpPr>
              <p:cNvPr id="10739" name="Google Shape;10739;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81"/>
            <p:cNvGrpSpPr/>
            <p:nvPr/>
          </p:nvGrpSpPr>
          <p:grpSpPr>
            <a:xfrm>
              <a:off x="2933305" y="4097347"/>
              <a:ext cx="118572" cy="294074"/>
              <a:chOff x="3343310" y="4475555"/>
              <a:chExt cx="127717" cy="316753"/>
            </a:xfrm>
          </p:grpSpPr>
          <p:sp>
            <p:nvSpPr>
              <p:cNvPr id="10742" name="Google Shape;10742;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44" name="Google Shape;10744;p81"/>
          <p:cNvGrpSpPr/>
          <p:nvPr/>
        </p:nvGrpSpPr>
        <p:grpSpPr>
          <a:xfrm>
            <a:off x="4256912" y="1866676"/>
            <a:ext cx="1433821" cy="191501"/>
            <a:chOff x="4273350" y="2080469"/>
            <a:chExt cx="1433821" cy="191501"/>
          </a:xfrm>
        </p:grpSpPr>
        <p:grpSp>
          <p:nvGrpSpPr>
            <p:cNvPr id="10745" name="Google Shape;10745;p81"/>
            <p:cNvGrpSpPr/>
            <p:nvPr/>
          </p:nvGrpSpPr>
          <p:grpSpPr>
            <a:xfrm>
              <a:off x="4273350" y="2080469"/>
              <a:ext cx="1433821" cy="0"/>
              <a:chOff x="5224975" y="2962250"/>
              <a:chExt cx="1544400" cy="0"/>
            </a:xfrm>
          </p:grpSpPr>
          <p:cxnSp>
            <p:nvCxnSpPr>
              <p:cNvPr id="10746" name="Google Shape;10746;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747" name="Google Shape;10747;p8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748" name="Google Shape;10748;p81"/>
            <p:cNvGrpSpPr/>
            <p:nvPr/>
          </p:nvGrpSpPr>
          <p:grpSpPr>
            <a:xfrm>
              <a:off x="4273350" y="2271969"/>
              <a:ext cx="1433821" cy="0"/>
              <a:chOff x="5224975" y="2962250"/>
              <a:chExt cx="1544400" cy="0"/>
            </a:xfrm>
          </p:grpSpPr>
          <p:cxnSp>
            <p:nvCxnSpPr>
              <p:cNvPr id="10749" name="Google Shape;10749;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750" name="Google Shape;10750;p8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751" name="Google Shape;10751;p81"/>
          <p:cNvGrpSpPr/>
          <p:nvPr/>
        </p:nvGrpSpPr>
        <p:grpSpPr>
          <a:xfrm>
            <a:off x="4258467" y="969244"/>
            <a:ext cx="1430711" cy="743389"/>
            <a:chOff x="5159450" y="1919950"/>
            <a:chExt cx="1541050" cy="862500"/>
          </a:xfrm>
        </p:grpSpPr>
        <p:sp>
          <p:nvSpPr>
            <p:cNvPr id="10752" name="Google Shape;10752;p8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753" name="Google Shape;10753;p81"/>
            <p:cNvGrpSpPr/>
            <p:nvPr/>
          </p:nvGrpSpPr>
          <p:grpSpPr>
            <a:xfrm>
              <a:off x="5159450" y="1919950"/>
              <a:ext cx="1541050" cy="862500"/>
              <a:chOff x="5159450" y="1919950"/>
              <a:chExt cx="1541050" cy="862500"/>
            </a:xfrm>
          </p:grpSpPr>
          <p:cxnSp>
            <p:nvCxnSpPr>
              <p:cNvPr id="10754" name="Google Shape;10754;p8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755" name="Google Shape;10755;p8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756" name="Google Shape;10756;p81"/>
          <p:cNvGrpSpPr/>
          <p:nvPr/>
        </p:nvGrpSpPr>
        <p:grpSpPr>
          <a:xfrm>
            <a:off x="4248581" y="2192571"/>
            <a:ext cx="1450484" cy="1052087"/>
            <a:chOff x="5230575" y="1554475"/>
            <a:chExt cx="2137150" cy="1550150"/>
          </a:xfrm>
        </p:grpSpPr>
        <p:sp>
          <p:nvSpPr>
            <p:cNvPr id="10757" name="Google Shape;10757;p8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81"/>
          <p:cNvGrpSpPr/>
          <p:nvPr/>
        </p:nvGrpSpPr>
        <p:grpSpPr>
          <a:xfrm rot="10800000">
            <a:off x="4265131" y="3284761"/>
            <a:ext cx="1417383" cy="887946"/>
            <a:chOff x="5645403" y="2920021"/>
            <a:chExt cx="2650800" cy="2180614"/>
          </a:xfrm>
        </p:grpSpPr>
        <p:sp>
          <p:nvSpPr>
            <p:cNvPr id="10771" name="Google Shape;10771;p8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2" name="Google Shape;10772;p81"/>
            <p:cNvCxnSpPr>
              <a:stCxn id="1077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773" name="Google Shape;10773;p8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4" name="Google Shape;10774;p81"/>
            <p:cNvCxnSpPr>
              <a:endCxn id="1077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775" name="Google Shape;10775;p8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6" name="Google Shape;10776;p81"/>
            <p:cNvCxnSpPr>
              <a:stCxn id="1077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777" name="Google Shape;10777;p8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8" name="Google Shape;10778;p81"/>
            <p:cNvCxnSpPr>
              <a:endCxn id="1077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779" name="Google Shape;10779;p81"/>
          <p:cNvGrpSpPr/>
          <p:nvPr/>
        </p:nvGrpSpPr>
        <p:grpSpPr>
          <a:xfrm>
            <a:off x="7365491" y="2188116"/>
            <a:ext cx="1071743" cy="1021579"/>
            <a:chOff x="7189833" y="2022667"/>
            <a:chExt cx="1251159" cy="1192597"/>
          </a:xfrm>
        </p:grpSpPr>
        <p:sp>
          <p:nvSpPr>
            <p:cNvPr id="10780" name="Google Shape;10780;p8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81"/>
          <p:cNvGrpSpPr/>
          <p:nvPr/>
        </p:nvGrpSpPr>
        <p:grpSpPr>
          <a:xfrm>
            <a:off x="706762" y="2614523"/>
            <a:ext cx="1695374" cy="1560837"/>
            <a:chOff x="727421" y="2828315"/>
            <a:chExt cx="1695374" cy="1560837"/>
          </a:xfrm>
        </p:grpSpPr>
        <p:grpSp>
          <p:nvGrpSpPr>
            <p:cNvPr id="10785" name="Google Shape;10785;p81"/>
            <p:cNvGrpSpPr/>
            <p:nvPr/>
          </p:nvGrpSpPr>
          <p:grpSpPr>
            <a:xfrm>
              <a:off x="819108" y="2882501"/>
              <a:ext cx="103104" cy="1426186"/>
              <a:chOff x="4674013" y="3100904"/>
              <a:chExt cx="122758" cy="1698043"/>
            </a:xfrm>
          </p:grpSpPr>
          <p:sp>
            <p:nvSpPr>
              <p:cNvPr id="10786" name="Google Shape;10786;p8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81"/>
            <p:cNvGrpSpPr/>
            <p:nvPr/>
          </p:nvGrpSpPr>
          <p:grpSpPr>
            <a:xfrm>
              <a:off x="1062475" y="2882501"/>
              <a:ext cx="103104" cy="1426186"/>
              <a:chOff x="4940438" y="3100904"/>
              <a:chExt cx="122758" cy="1698043"/>
            </a:xfrm>
          </p:grpSpPr>
          <p:sp>
            <p:nvSpPr>
              <p:cNvPr id="10794" name="Google Shape;10794;p8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81"/>
            <p:cNvGrpSpPr/>
            <p:nvPr/>
          </p:nvGrpSpPr>
          <p:grpSpPr>
            <a:xfrm>
              <a:off x="1299324" y="2882501"/>
              <a:ext cx="103104" cy="1426186"/>
              <a:chOff x="5206863" y="3100904"/>
              <a:chExt cx="122758" cy="1698043"/>
            </a:xfrm>
          </p:grpSpPr>
          <p:sp>
            <p:nvSpPr>
              <p:cNvPr id="10802" name="Google Shape;10802;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81"/>
            <p:cNvGrpSpPr/>
            <p:nvPr/>
          </p:nvGrpSpPr>
          <p:grpSpPr>
            <a:xfrm>
              <a:off x="1786057" y="2882501"/>
              <a:ext cx="103104" cy="1426186"/>
              <a:chOff x="6006138" y="3143629"/>
              <a:chExt cx="122758" cy="1698043"/>
            </a:xfrm>
          </p:grpSpPr>
          <p:sp>
            <p:nvSpPr>
              <p:cNvPr id="10810" name="Google Shape;10810;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81"/>
            <p:cNvGrpSpPr/>
            <p:nvPr/>
          </p:nvGrpSpPr>
          <p:grpSpPr>
            <a:xfrm>
              <a:off x="2029422" y="2882501"/>
              <a:ext cx="103104" cy="1426186"/>
              <a:chOff x="6805413" y="3100904"/>
              <a:chExt cx="122758" cy="1698043"/>
            </a:xfrm>
          </p:grpSpPr>
          <p:sp>
            <p:nvSpPr>
              <p:cNvPr id="10818" name="Google Shape;10818;p8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81"/>
            <p:cNvGrpSpPr/>
            <p:nvPr/>
          </p:nvGrpSpPr>
          <p:grpSpPr>
            <a:xfrm>
              <a:off x="727421" y="2828315"/>
              <a:ext cx="1695374" cy="1560837"/>
              <a:chOff x="734799" y="2782450"/>
              <a:chExt cx="1571100" cy="1577400"/>
            </a:xfrm>
          </p:grpSpPr>
          <p:cxnSp>
            <p:nvCxnSpPr>
              <p:cNvPr id="10826" name="Google Shape;10826;p8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827" name="Google Shape;10827;p8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828" name="Google Shape;10828;p81"/>
            <p:cNvGrpSpPr/>
            <p:nvPr/>
          </p:nvGrpSpPr>
          <p:grpSpPr>
            <a:xfrm>
              <a:off x="2272795" y="2882501"/>
              <a:ext cx="103104" cy="1426186"/>
              <a:chOff x="5206863" y="3100904"/>
              <a:chExt cx="122758" cy="1698043"/>
            </a:xfrm>
          </p:grpSpPr>
          <p:sp>
            <p:nvSpPr>
              <p:cNvPr id="10829" name="Google Shape;10829;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81"/>
            <p:cNvGrpSpPr/>
            <p:nvPr/>
          </p:nvGrpSpPr>
          <p:grpSpPr>
            <a:xfrm>
              <a:off x="1542694" y="2882501"/>
              <a:ext cx="103104" cy="1426186"/>
              <a:chOff x="6006138" y="3143629"/>
              <a:chExt cx="122758" cy="1698043"/>
            </a:xfrm>
          </p:grpSpPr>
          <p:sp>
            <p:nvSpPr>
              <p:cNvPr id="10837" name="Google Shape;10837;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4" name="Google Shape;10844;p81"/>
          <p:cNvGrpSpPr/>
          <p:nvPr/>
        </p:nvGrpSpPr>
        <p:grpSpPr>
          <a:xfrm>
            <a:off x="5915341" y="2192094"/>
            <a:ext cx="1248543" cy="1025319"/>
            <a:chOff x="5183758" y="1210600"/>
            <a:chExt cx="3605380" cy="2960783"/>
          </a:xfrm>
        </p:grpSpPr>
        <p:sp>
          <p:nvSpPr>
            <p:cNvPr id="10845" name="Google Shape;10845;p8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49" name="Google Shape;10849;p8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850" name="Google Shape;10850;p8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851" name="Google Shape;10851;p8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852" name="Google Shape;10852;p8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853" name="Google Shape;10853;p8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1"/>
          <p:cNvGrpSpPr/>
          <p:nvPr/>
        </p:nvGrpSpPr>
        <p:grpSpPr>
          <a:xfrm>
            <a:off x="5772403" y="3330411"/>
            <a:ext cx="2664831" cy="843440"/>
            <a:chOff x="5916567" y="1099697"/>
            <a:chExt cx="2556683" cy="809211"/>
          </a:xfrm>
        </p:grpSpPr>
        <p:sp>
          <p:nvSpPr>
            <p:cNvPr id="10855" name="Google Shape;10855;p8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81"/>
          <p:cNvGrpSpPr/>
          <p:nvPr/>
        </p:nvGrpSpPr>
        <p:grpSpPr>
          <a:xfrm>
            <a:off x="5879943" y="979270"/>
            <a:ext cx="1299851" cy="1023338"/>
            <a:chOff x="5900602" y="1193063"/>
            <a:chExt cx="1299851" cy="1023338"/>
          </a:xfrm>
        </p:grpSpPr>
        <p:grpSp>
          <p:nvGrpSpPr>
            <p:cNvPr id="10864" name="Google Shape;10864;p81"/>
            <p:cNvGrpSpPr/>
            <p:nvPr/>
          </p:nvGrpSpPr>
          <p:grpSpPr>
            <a:xfrm>
              <a:off x="6743564" y="1193063"/>
              <a:ext cx="456889" cy="700379"/>
              <a:chOff x="6743564" y="1193063"/>
              <a:chExt cx="456889" cy="700379"/>
            </a:xfrm>
          </p:grpSpPr>
          <p:grpSp>
            <p:nvGrpSpPr>
              <p:cNvPr id="10865" name="Google Shape;10865;p81"/>
              <p:cNvGrpSpPr/>
              <p:nvPr/>
            </p:nvGrpSpPr>
            <p:grpSpPr>
              <a:xfrm>
                <a:off x="6743564" y="1690731"/>
                <a:ext cx="214402" cy="202710"/>
                <a:chOff x="6743564" y="1690731"/>
                <a:chExt cx="214402" cy="202710"/>
              </a:xfrm>
            </p:grpSpPr>
            <p:sp>
              <p:nvSpPr>
                <p:cNvPr id="10866" name="Google Shape;10866;p8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81"/>
              <p:cNvGrpSpPr/>
              <p:nvPr/>
            </p:nvGrpSpPr>
            <p:grpSpPr>
              <a:xfrm>
                <a:off x="6915505" y="1193063"/>
                <a:ext cx="284947" cy="589637"/>
                <a:chOff x="6915505" y="1193063"/>
                <a:chExt cx="284947" cy="589637"/>
              </a:xfrm>
            </p:grpSpPr>
            <p:sp>
              <p:nvSpPr>
                <p:cNvPr id="10869" name="Google Shape;10869;p8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0" name="Google Shape;10870;p8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871" name="Google Shape;10871;p81"/>
            <p:cNvGrpSpPr/>
            <p:nvPr/>
          </p:nvGrpSpPr>
          <p:grpSpPr>
            <a:xfrm>
              <a:off x="6520337" y="1193063"/>
              <a:ext cx="341815" cy="801589"/>
              <a:chOff x="6520337" y="1193063"/>
              <a:chExt cx="341815" cy="801589"/>
            </a:xfrm>
          </p:grpSpPr>
          <p:grpSp>
            <p:nvGrpSpPr>
              <p:cNvPr id="10872" name="Google Shape;10872;p81"/>
              <p:cNvGrpSpPr/>
              <p:nvPr/>
            </p:nvGrpSpPr>
            <p:grpSpPr>
              <a:xfrm>
                <a:off x="6520337" y="1589527"/>
                <a:ext cx="213950" cy="405125"/>
                <a:chOff x="6520337" y="1589527"/>
                <a:chExt cx="213950" cy="405125"/>
              </a:xfrm>
            </p:grpSpPr>
            <p:sp>
              <p:nvSpPr>
                <p:cNvPr id="10873" name="Google Shape;10873;p8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81"/>
              <p:cNvGrpSpPr/>
              <p:nvPr/>
            </p:nvGrpSpPr>
            <p:grpSpPr>
              <a:xfrm>
                <a:off x="6577204" y="1193063"/>
                <a:ext cx="284947" cy="453562"/>
                <a:chOff x="6577204" y="1193063"/>
                <a:chExt cx="284947" cy="453562"/>
              </a:xfrm>
            </p:grpSpPr>
            <p:sp>
              <p:nvSpPr>
                <p:cNvPr id="10876" name="Google Shape;10876;p8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7" name="Google Shape;10877;p8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78" name="Google Shape;10878;p81"/>
            <p:cNvGrpSpPr/>
            <p:nvPr/>
          </p:nvGrpSpPr>
          <p:grpSpPr>
            <a:xfrm>
              <a:off x="6238903" y="1193063"/>
              <a:ext cx="300475" cy="901782"/>
              <a:chOff x="6238903" y="1193063"/>
              <a:chExt cx="300475" cy="901782"/>
            </a:xfrm>
          </p:grpSpPr>
          <p:grpSp>
            <p:nvGrpSpPr>
              <p:cNvPr id="10879" name="Google Shape;10879;p81"/>
              <p:cNvGrpSpPr/>
              <p:nvPr/>
            </p:nvGrpSpPr>
            <p:grpSpPr>
              <a:xfrm>
                <a:off x="6290865" y="1489315"/>
                <a:ext cx="248514" cy="605530"/>
                <a:chOff x="6290865" y="1489315"/>
                <a:chExt cx="248514" cy="605530"/>
              </a:xfrm>
            </p:grpSpPr>
            <p:sp>
              <p:nvSpPr>
                <p:cNvPr id="10880" name="Google Shape;10880;p8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81"/>
              <p:cNvGrpSpPr/>
              <p:nvPr/>
            </p:nvGrpSpPr>
            <p:grpSpPr>
              <a:xfrm>
                <a:off x="6238903" y="1193063"/>
                <a:ext cx="284947" cy="327512"/>
                <a:chOff x="6238903" y="1193063"/>
                <a:chExt cx="284947" cy="327512"/>
              </a:xfrm>
            </p:grpSpPr>
            <p:sp>
              <p:nvSpPr>
                <p:cNvPr id="10883" name="Google Shape;10883;p8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4" name="Google Shape;10884;p8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85" name="Google Shape;10885;p81"/>
            <p:cNvGrpSpPr/>
            <p:nvPr/>
          </p:nvGrpSpPr>
          <p:grpSpPr>
            <a:xfrm>
              <a:off x="5900602" y="1193063"/>
              <a:ext cx="444345" cy="1023338"/>
              <a:chOff x="5900602" y="1193063"/>
              <a:chExt cx="444345" cy="1023338"/>
            </a:xfrm>
          </p:grpSpPr>
          <p:grpSp>
            <p:nvGrpSpPr>
              <p:cNvPr id="10886" name="Google Shape;10886;p81"/>
              <p:cNvGrpSpPr/>
              <p:nvPr/>
            </p:nvGrpSpPr>
            <p:grpSpPr>
              <a:xfrm>
                <a:off x="6046501" y="1367785"/>
                <a:ext cx="298446" cy="848616"/>
                <a:chOff x="6046501" y="1367785"/>
                <a:chExt cx="298446" cy="848616"/>
              </a:xfrm>
            </p:grpSpPr>
            <p:sp>
              <p:nvSpPr>
                <p:cNvPr id="10887" name="Google Shape;10887;p8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81"/>
              <p:cNvGrpSpPr/>
              <p:nvPr/>
            </p:nvGrpSpPr>
            <p:grpSpPr>
              <a:xfrm>
                <a:off x="5900602" y="1193063"/>
                <a:ext cx="284947" cy="182312"/>
                <a:chOff x="5900602" y="1193063"/>
                <a:chExt cx="284947" cy="182312"/>
              </a:xfrm>
            </p:grpSpPr>
            <p:sp>
              <p:nvSpPr>
                <p:cNvPr id="10890" name="Google Shape;10890;p8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1" name="Google Shape;10891;p8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892" name="Google Shape;10892;p81"/>
          <p:cNvGrpSpPr/>
          <p:nvPr/>
        </p:nvGrpSpPr>
        <p:grpSpPr>
          <a:xfrm>
            <a:off x="7217825" y="979415"/>
            <a:ext cx="1219413" cy="1051365"/>
            <a:chOff x="7287122" y="1165658"/>
            <a:chExt cx="1219413" cy="1051365"/>
          </a:xfrm>
        </p:grpSpPr>
        <p:grpSp>
          <p:nvGrpSpPr>
            <p:cNvPr id="10893" name="Google Shape;10893;p81"/>
            <p:cNvGrpSpPr/>
            <p:nvPr/>
          </p:nvGrpSpPr>
          <p:grpSpPr>
            <a:xfrm>
              <a:off x="7287122" y="1969723"/>
              <a:ext cx="1219413" cy="247300"/>
              <a:chOff x="7287122" y="1969723"/>
              <a:chExt cx="1219413" cy="247300"/>
            </a:xfrm>
          </p:grpSpPr>
          <p:sp>
            <p:nvSpPr>
              <p:cNvPr id="10894" name="Google Shape;10894;p8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5" name="Google Shape;10895;p81"/>
              <p:cNvGrpSpPr/>
              <p:nvPr/>
            </p:nvGrpSpPr>
            <p:grpSpPr>
              <a:xfrm>
                <a:off x="7287122" y="2063892"/>
                <a:ext cx="1151753" cy="73428"/>
                <a:chOff x="7287122" y="2063892"/>
                <a:chExt cx="1151753" cy="73428"/>
              </a:xfrm>
            </p:grpSpPr>
            <p:sp>
              <p:nvSpPr>
                <p:cNvPr id="10896" name="Google Shape;10896;p8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7" name="Google Shape;10897;p8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898" name="Google Shape;10898;p81"/>
            <p:cNvGrpSpPr/>
            <p:nvPr/>
          </p:nvGrpSpPr>
          <p:grpSpPr>
            <a:xfrm>
              <a:off x="7287122" y="1712201"/>
              <a:ext cx="1219403" cy="246767"/>
              <a:chOff x="7287122" y="1712201"/>
              <a:chExt cx="1219403" cy="246767"/>
            </a:xfrm>
          </p:grpSpPr>
          <p:sp>
            <p:nvSpPr>
              <p:cNvPr id="10899" name="Google Shape;10899;p8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0" name="Google Shape;10900;p81"/>
              <p:cNvGrpSpPr/>
              <p:nvPr/>
            </p:nvGrpSpPr>
            <p:grpSpPr>
              <a:xfrm>
                <a:off x="7287122" y="1842861"/>
                <a:ext cx="1005303" cy="73419"/>
                <a:chOff x="7287122" y="1842861"/>
                <a:chExt cx="1005303" cy="73419"/>
              </a:xfrm>
            </p:grpSpPr>
            <p:sp>
              <p:nvSpPr>
                <p:cNvPr id="10901" name="Google Shape;10901;p8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02" name="Google Shape;10902;p8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903" name="Google Shape;10903;p81"/>
            <p:cNvGrpSpPr/>
            <p:nvPr/>
          </p:nvGrpSpPr>
          <p:grpSpPr>
            <a:xfrm>
              <a:off x="7287122" y="1447520"/>
              <a:ext cx="1219403" cy="286667"/>
              <a:chOff x="7287122" y="1447520"/>
              <a:chExt cx="1219403" cy="286667"/>
            </a:xfrm>
          </p:grpSpPr>
          <p:sp>
            <p:nvSpPr>
              <p:cNvPr id="10904" name="Google Shape;10904;p8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5" name="Google Shape;10905;p81"/>
              <p:cNvGrpSpPr/>
              <p:nvPr/>
            </p:nvGrpSpPr>
            <p:grpSpPr>
              <a:xfrm>
                <a:off x="7287122" y="1581977"/>
                <a:ext cx="852803" cy="73428"/>
                <a:chOff x="7287122" y="1581977"/>
                <a:chExt cx="852803" cy="73428"/>
              </a:xfrm>
            </p:grpSpPr>
            <p:sp>
              <p:nvSpPr>
                <p:cNvPr id="10906" name="Google Shape;10906;p8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07" name="Google Shape;10907;p8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908" name="Google Shape;10908;p81"/>
            <p:cNvGrpSpPr/>
            <p:nvPr/>
          </p:nvGrpSpPr>
          <p:grpSpPr>
            <a:xfrm>
              <a:off x="7287122" y="1165658"/>
              <a:ext cx="1219403" cy="344253"/>
              <a:chOff x="7287122" y="1165658"/>
              <a:chExt cx="1219403" cy="344253"/>
            </a:xfrm>
          </p:grpSpPr>
          <p:sp>
            <p:nvSpPr>
              <p:cNvPr id="10909" name="Google Shape;10909;p8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81"/>
              <p:cNvGrpSpPr/>
              <p:nvPr/>
            </p:nvGrpSpPr>
            <p:grpSpPr>
              <a:xfrm>
                <a:off x="7287122" y="1341025"/>
                <a:ext cx="695703" cy="73419"/>
                <a:chOff x="7287122" y="1341025"/>
                <a:chExt cx="695703" cy="73419"/>
              </a:xfrm>
            </p:grpSpPr>
            <p:sp>
              <p:nvSpPr>
                <p:cNvPr id="10911" name="Google Shape;10911;p8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12" name="Google Shape;10912;p8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16" name="Shape 10916"/>
        <p:cNvGrpSpPr/>
        <p:nvPr/>
      </p:nvGrpSpPr>
      <p:grpSpPr>
        <a:xfrm>
          <a:off x="0" y="0"/>
          <a:ext cx="0" cy="0"/>
          <a:chOff x="0" y="0"/>
          <a:chExt cx="0" cy="0"/>
        </a:xfrm>
      </p:grpSpPr>
      <p:sp>
        <p:nvSpPr>
          <p:cNvPr id="10917" name="Google Shape;10917;p82"/>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10918" name="Google Shape;10918;p82"/>
          <p:cNvGrpSpPr/>
          <p:nvPr/>
        </p:nvGrpSpPr>
        <p:grpSpPr>
          <a:xfrm>
            <a:off x="830341" y="2307733"/>
            <a:ext cx="340168" cy="298978"/>
            <a:chOff x="892750" y="267400"/>
            <a:chExt cx="483125" cy="424625"/>
          </a:xfrm>
        </p:grpSpPr>
        <p:sp>
          <p:nvSpPr>
            <p:cNvPr id="10919" name="Google Shape;10919;p8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0" name="Google Shape;10920;p8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1" name="Google Shape;10921;p8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2" name="Google Shape;10922;p82"/>
          <p:cNvGrpSpPr/>
          <p:nvPr/>
        </p:nvGrpSpPr>
        <p:grpSpPr>
          <a:xfrm>
            <a:off x="1268776" y="2287121"/>
            <a:ext cx="298996" cy="340204"/>
            <a:chOff x="1516475" y="238075"/>
            <a:chExt cx="424650" cy="483175"/>
          </a:xfrm>
        </p:grpSpPr>
        <p:sp>
          <p:nvSpPr>
            <p:cNvPr id="10923" name="Google Shape;10923;p8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4" name="Google Shape;10924;p8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5" name="Google Shape;10925;p82"/>
          <p:cNvGrpSpPr/>
          <p:nvPr/>
        </p:nvGrpSpPr>
        <p:grpSpPr>
          <a:xfrm>
            <a:off x="1661867" y="2367520"/>
            <a:ext cx="341488" cy="179405"/>
            <a:chOff x="2080675" y="352325"/>
            <a:chExt cx="485000" cy="254800"/>
          </a:xfrm>
        </p:grpSpPr>
        <p:sp>
          <p:nvSpPr>
            <p:cNvPr id="10926" name="Google Shape;10926;p8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7" name="Google Shape;10927;p8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8" name="Google Shape;10928;p82"/>
          <p:cNvGrpSpPr/>
          <p:nvPr/>
        </p:nvGrpSpPr>
        <p:grpSpPr>
          <a:xfrm>
            <a:off x="2111046" y="2287138"/>
            <a:ext cx="298996" cy="340168"/>
            <a:chOff x="2705375" y="238125"/>
            <a:chExt cx="424650" cy="483125"/>
          </a:xfrm>
        </p:grpSpPr>
        <p:sp>
          <p:nvSpPr>
            <p:cNvPr id="10929" name="Google Shape;10929;p8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0" name="Google Shape;10930;p8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1" name="Google Shape;10931;p8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2" name="Google Shape;10932;p8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3" name="Google Shape;10933;p82"/>
          <p:cNvGrpSpPr/>
          <p:nvPr/>
        </p:nvGrpSpPr>
        <p:grpSpPr>
          <a:xfrm>
            <a:off x="2527187" y="2287455"/>
            <a:ext cx="301161" cy="339535"/>
            <a:chOff x="3299850" y="238575"/>
            <a:chExt cx="427725" cy="482225"/>
          </a:xfrm>
        </p:grpSpPr>
        <p:sp>
          <p:nvSpPr>
            <p:cNvPr id="10934" name="Google Shape;10934;p8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5" name="Google Shape;10935;p8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6" name="Google Shape;10936;p8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7" name="Google Shape;10937;p8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8" name="Google Shape;10938;p8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9" name="Google Shape;10939;p82"/>
          <p:cNvGrpSpPr/>
          <p:nvPr/>
        </p:nvGrpSpPr>
        <p:grpSpPr>
          <a:xfrm>
            <a:off x="2914108" y="2287138"/>
            <a:ext cx="352455" cy="340168"/>
            <a:chOff x="3857225" y="238125"/>
            <a:chExt cx="500575" cy="483125"/>
          </a:xfrm>
        </p:grpSpPr>
        <p:sp>
          <p:nvSpPr>
            <p:cNvPr id="10940" name="Google Shape;10940;p8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1" name="Google Shape;10941;p8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2" name="Google Shape;10942;p8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3" name="Google Shape;10943;p8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4" name="Google Shape;10944;p8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5" name="Google Shape;10945;p8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6" name="Google Shape;10946;p8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47" name="Google Shape;10947;p82"/>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48" name="Google Shape;10948;p82"/>
          <p:cNvGrpSpPr/>
          <p:nvPr/>
        </p:nvGrpSpPr>
        <p:grpSpPr>
          <a:xfrm>
            <a:off x="3760885" y="2287165"/>
            <a:ext cx="340186" cy="340116"/>
            <a:chOff x="5053900" y="238200"/>
            <a:chExt cx="483150" cy="483050"/>
          </a:xfrm>
        </p:grpSpPr>
        <p:sp>
          <p:nvSpPr>
            <p:cNvPr id="10949" name="Google Shape;10949;p8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0" name="Google Shape;10950;p8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1" name="Google Shape;10951;p8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2" name="Google Shape;10952;p8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3" name="Google Shape;10953;p82"/>
          <p:cNvGrpSpPr/>
          <p:nvPr/>
        </p:nvGrpSpPr>
        <p:grpSpPr>
          <a:xfrm>
            <a:off x="4174835" y="2287138"/>
            <a:ext cx="340168" cy="340168"/>
            <a:chOff x="5648375" y="238125"/>
            <a:chExt cx="483125" cy="483125"/>
          </a:xfrm>
        </p:grpSpPr>
        <p:sp>
          <p:nvSpPr>
            <p:cNvPr id="10954" name="Google Shape;10954;p8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5" name="Google Shape;10955;p8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6" name="Google Shape;10956;p8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7" name="Google Shape;10957;p8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8" name="Google Shape;10958;p8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9" name="Google Shape;10959;p8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0" name="Google Shape;10960;p8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1" name="Google Shape;10961;p8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2" name="Google Shape;10962;p8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3" name="Google Shape;10963;p8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4" name="Google Shape;10964;p82"/>
          <p:cNvGrpSpPr/>
          <p:nvPr/>
        </p:nvGrpSpPr>
        <p:grpSpPr>
          <a:xfrm>
            <a:off x="4591521" y="2287138"/>
            <a:ext cx="340168" cy="340168"/>
            <a:chOff x="6242825" y="238125"/>
            <a:chExt cx="483125" cy="483125"/>
          </a:xfrm>
        </p:grpSpPr>
        <p:sp>
          <p:nvSpPr>
            <p:cNvPr id="10965" name="Google Shape;10965;p8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6" name="Google Shape;10966;p8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7" name="Google Shape;10967;p8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8" name="Google Shape;10968;p82"/>
          <p:cNvGrpSpPr/>
          <p:nvPr/>
        </p:nvGrpSpPr>
        <p:grpSpPr>
          <a:xfrm>
            <a:off x="828643" y="2727362"/>
            <a:ext cx="343566" cy="298943"/>
            <a:chOff x="889275" y="861850"/>
            <a:chExt cx="487950" cy="424575"/>
          </a:xfrm>
        </p:grpSpPr>
        <p:sp>
          <p:nvSpPr>
            <p:cNvPr id="10969" name="Google Shape;10969;p8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0" name="Google Shape;10970;p8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1" name="Google Shape;10971;p8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2" name="Google Shape;10972;p8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73" name="Google Shape;10973;p82"/>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4" name="Google Shape;10974;p82"/>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75" name="Google Shape;10975;p82"/>
          <p:cNvGrpSpPr/>
          <p:nvPr/>
        </p:nvGrpSpPr>
        <p:grpSpPr>
          <a:xfrm>
            <a:off x="2090460" y="2706749"/>
            <a:ext cx="340168" cy="340168"/>
            <a:chOff x="2676100" y="832575"/>
            <a:chExt cx="483125" cy="483125"/>
          </a:xfrm>
        </p:grpSpPr>
        <p:sp>
          <p:nvSpPr>
            <p:cNvPr id="10976" name="Google Shape;10976;p8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7" name="Google Shape;10977;p8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8" name="Google Shape;10978;p8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79" name="Google Shape;10979;p82"/>
          <p:cNvGrpSpPr/>
          <p:nvPr/>
        </p:nvGrpSpPr>
        <p:grpSpPr>
          <a:xfrm>
            <a:off x="2501963" y="2706749"/>
            <a:ext cx="351610" cy="340168"/>
            <a:chOff x="3270550" y="832575"/>
            <a:chExt cx="499375" cy="483125"/>
          </a:xfrm>
        </p:grpSpPr>
        <p:sp>
          <p:nvSpPr>
            <p:cNvPr id="10980" name="Google Shape;10980;p8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1" name="Google Shape;10981;p8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2" name="Google Shape;10982;p8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3" name="Google Shape;10983;p82"/>
          <p:cNvGrpSpPr/>
          <p:nvPr/>
        </p:nvGrpSpPr>
        <p:grpSpPr>
          <a:xfrm>
            <a:off x="2920243" y="2717381"/>
            <a:ext cx="340186" cy="318904"/>
            <a:chOff x="3865000" y="847675"/>
            <a:chExt cx="483150" cy="452925"/>
          </a:xfrm>
        </p:grpSpPr>
        <p:sp>
          <p:nvSpPr>
            <p:cNvPr id="10984" name="Google Shape;10984;p8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5" name="Google Shape;10985;p8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6" name="Google Shape;10986;p8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7" name="Google Shape;10987;p8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8" name="Google Shape;10988;p82"/>
          <p:cNvGrpSpPr/>
          <p:nvPr/>
        </p:nvGrpSpPr>
        <p:grpSpPr>
          <a:xfrm>
            <a:off x="3335925" y="2727300"/>
            <a:ext cx="344798" cy="299066"/>
            <a:chOff x="4452900" y="861750"/>
            <a:chExt cx="489700" cy="424750"/>
          </a:xfrm>
        </p:grpSpPr>
        <p:sp>
          <p:nvSpPr>
            <p:cNvPr id="10989" name="Google Shape;10989;p8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0" name="Google Shape;10990;p8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1" name="Google Shape;10991;p8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2" name="Google Shape;10992;p82"/>
          <p:cNvGrpSpPr/>
          <p:nvPr/>
        </p:nvGrpSpPr>
        <p:grpSpPr>
          <a:xfrm>
            <a:off x="3753158" y="2706758"/>
            <a:ext cx="355641" cy="340151"/>
            <a:chOff x="5049750" y="832600"/>
            <a:chExt cx="505100" cy="483100"/>
          </a:xfrm>
        </p:grpSpPr>
        <p:sp>
          <p:nvSpPr>
            <p:cNvPr id="10993" name="Google Shape;10993;p8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4" name="Google Shape;10994;p8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95" name="Google Shape;10995;p82"/>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96" name="Google Shape;10996;p82"/>
          <p:cNvGrpSpPr/>
          <p:nvPr/>
        </p:nvGrpSpPr>
        <p:grpSpPr>
          <a:xfrm>
            <a:off x="4612107" y="2706749"/>
            <a:ext cx="298996" cy="340168"/>
            <a:chOff x="6272100" y="832575"/>
            <a:chExt cx="424650" cy="483125"/>
          </a:xfrm>
        </p:grpSpPr>
        <p:sp>
          <p:nvSpPr>
            <p:cNvPr id="10997" name="Google Shape;10997;p8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8" name="Google Shape;10998;p8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9" name="Google Shape;10999;p82"/>
          <p:cNvGrpSpPr/>
          <p:nvPr/>
        </p:nvGrpSpPr>
        <p:grpSpPr>
          <a:xfrm>
            <a:off x="830315" y="3125798"/>
            <a:ext cx="340221" cy="340186"/>
            <a:chOff x="893650" y="1428000"/>
            <a:chExt cx="483200" cy="483150"/>
          </a:xfrm>
        </p:grpSpPr>
        <p:sp>
          <p:nvSpPr>
            <p:cNvPr id="11000" name="Google Shape;11000;p8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1" name="Google Shape;11001;p8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2" name="Google Shape;11002;p8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3" name="Google Shape;11003;p8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04" name="Google Shape;11004;p82"/>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5" name="Google Shape;11005;p82"/>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06" name="Google Shape;11006;p82"/>
          <p:cNvGrpSpPr/>
          <p:nvPr/>
        </p:nvGrpSpPr>
        <p:grpSpPr>
          <a:xfrm>
            <a:off x="2084132" y="3146463"/>
            <a:ext cx="352825" cy="298855"/>
            <a:chOff x="2676100" y="1456375"/>
            <a:chExt cx="501100" cy="424450"/>
          </a:xfrm>
        </p:grpSpPr>
        <p:sp>
          <p:nvSpPr>
            <p:cNvPr id="11007" name="Google Shape;11007;p8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8" name="Google Shape;11008;p8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9" name="Google Shape;11009;p8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10" name="Google Shape;11010;p82"/>
          <p:cNvGrpSpPr/>
          <p:nvPr/>
        </p:nvGrpSpPr>
        <p:grpSpPr>
          <a:xfrm>
            <a:off x="2507657" y="3125806"/>
            <a:ext cx="340221" cy="340168"/>
            <a:chOff x="3270475" y="1427025"/>
            <a:chExt cx="483200" cy="483125"/>
          </a:xfrm>
        </p:grpSpPr>
        <p:sp>
          <p:nvSpPr>
            <p:cNvPr id="11011" name="Google Shape;11011;p8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2" name="Google Shape;11012;p8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3" name="Google Shape;11013;p8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14" name="Google Shape;11014;p82"/>
          <p:cNvGrpSpPr/>
          <p:nvPr/>
        </p:nvGrpSpPr>
        <p:grpSpPr>
          <a:xfrm>
            <a:off x="2918570" y="3125780"/>
            <a:ext cx="343530" cy="340221"/>
            <a:chOff x="3860250" y="1427025"/>
            <a:chExt cx="487900" cy="483200"/>
          </a:xfrm>
        </p:grpSpPr>
        <p:sp>
          <p:nvSpPr>
            <p:cNvPr id="11015" name="Google Shape;11015;p8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6" name="Google Shape;11016;p8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7" name="Google Shape;11017;p8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18" name="Google Shape;11018;p82"/>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9" name="Google Shape;11019;p82"/>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20" name="Google Shape;11020;p82"/>
          <p:cNvGrpSpPr/>
          <p:nvPr/>
        </p:nvGrpSpPr>
        <p:grpSpPr>
          <a:xfrm>
            <a:off x="4174808" y="3125806"/>
            <a:ext cx="340221" cy="340168"/>
            <a:chOff x="5648375" y="1427025"/>
            <a:chExt cx="483200" cy="483125"/>
          </a:xfrm>
        </p:grpSpPr>
        <p:sp>
          <p:nvSpPr>
            <p:cNvPr id="11021" name="Google Shape;11021;p8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2" name="Google Shape;11022;p8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23" name="Google Shape;11023;p82"/>
          <p:cNvGrpSpPr/>
          <p:nvPr/>
        </p:nvGrpSpPr>
        <p:grpSpPr>
          <a:xfrm>
            <a:off x="4589294" y="3125789"/>
            <a:ext cx="344622" cy="340204"/>
            <a:chOff x="6238300" y="1426975"/>
            <a:chExt cx="489450" cy="483175"/>
          </a:xfrm>
        </p:grpSpPr>
        <p:sp>
          <p:nvSpPr>
            <p:cNvPr id="11024" name="Google Shape;11024;p8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5" name="Google Shape;11025;p8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6" name="Google Shape;11026;p8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27" name="Google Shape;11027;p82"/>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28" name="Google Shape;11028;p82"/>
          <p:cNvGrpSpPr/>
          <p:nvPr/>
        </p:nvGrpSpPr>
        <p:grpSpPr>
          <a:xfrm>
            <a:off x="1248190" y="3544794"/>
            <a:ext cx="340168" cy="340186"/>
            <a:chOff x="1487200" y="2021475"/>
            <a:chExt cx="483125" cy="483150"/>
          </a:xfrm>
        </p:grpSpPr>
        <p:sp>
          <p:nvSpPr>
            <p:cNvPr id="11029" name="Google Shape;11029;p8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0" name="Google Shape;11030;p8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1" name="Google Shape;11031;p8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2" name="Google Shape;11032;p8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33" name="Google Shape;11033;p82"/>
          <p:cNvGrpSpPr/>
          <p:nvPr/>
        </p:nvGrpSpPr>
        <p:grpSpPr>
          <a:xfrm>
            <a:off x="1662527" y="3565398"/>
            <a:ext cx="340168" cy="298978"/>
            <a:chOff x="2081650" y="2050750"/>
            <a:chExt cx="483125" cy="424625"/>
          </a:xfrm>
        </p:grpSpPr>
        <p:sp>
          <p:nvSpPr>
            <p:cNvPr id="11034" name="Google Shape;11034;p8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5" name="Google Shape;11035;p8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6" name="Google Shape;11036;p8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7" name="Google Shape;11037;p8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8" name="Google Shape;11038;p8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9" name="Google Shape;11039;p8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40" name="Google Shape;11040;p82"/>
          <p:cNvGrpSpPr/>
          <p:nvPr/>
        </p:nvGrpSpPr>
        <p:grpSpPr>
          <a:xfrm>
            <a:off x="2090460" y="3588721"/>
            <a:ext cx="340168" cy="252332"/>
            <a:chOff x="2676100" y="2083800"/>
            <a:chExt cx="483125" cy="358375"/>
          </a:xfrm>
        </p:grpSpPr>
        <p:sp>
          <p:nvSpPr>
            <p:cNvPr id="11041" name="Google Shape;11041;p8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2" name="Google Shape;11042;p8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43" name="Google Shape;11043;p82"/>
          <p:cNvGrpSpPr/>
          <p:nvPr/>
        </p:nvGrpSpPr>
        <p:grpSpPr>
          <a:xfrm>
            <a:off x="2515974" y="3554766"/>
            <a:ext cx="323587" cy="320242"/>
            <a:chOff x="3282325" y="2035675"/>
            <a:chExt cx="459575" cy="454825"/>
          </a:xfrm>
        </p:grpSpPr>
        <p:sp>
          <p:nvSpPr>
            <p:cNvPr id="11044" name="Google Shape;11044;p8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5" name="Google Shape;11045;p8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6" name="Google Shape;11046;p8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7" name="Google Shape;11047;p8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48" name="Google Shape;11048;p82"/>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9" name="Google Shape;11049;p82"/>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50" name="Google Shape;11050;p82"/>
          <p:cNvGrpSpPr/>
          <p:nvPr/>
        </p:nvGrpSpPr>
        <p:grpSpPr>
          <a:xfrm>
            <a:off x="3760673" y="3544803"/>
            <a:ext cx="340608" cy="340168"/>
            <a:chOff x="5053900" y="2021500"/>
            <a:chExt cx="483750" cy="483125"/>
          </a:xfrm>
        </p:grpSpPr>
        <p:sp>
          <p:nvSpPr>
            <p:cNvPr id="11051" name="Google Shape;11051;p8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2" name="Google Shape;11052;p8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3" name="Google Shape;11053;p8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4" name="Google Shape;11054;p8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5" name="Google Shape;11055;p8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6" name="Google Shape;11056;p8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7" name="Google Shape;11057;p8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8" name="Google Shape;11058;p8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59" name="Google Shape;11059;p82"/>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60" name="Google Shape;11060;p82"/>
          <p:cNvGrpSpPr/>
          <p:nvPr/>
        </p:nvGrpSpPr>
        <p:grpSpPr>
          <a:xfrm>
            <a:off x="4585773" y="3547971"/>
            <a:ext cx="351663" cy="333831"/>
            <a:chOff x="6222125" y="2025975"/>
            <a:chExt cx="499450" cy="474125"/>
          </a:xfrm>
        </p:grpSpPr>
        <p:sp>
          <p:nvSpPr>
            <p:cNvPr id="11061" name="Google Shape;11061;p8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2" name="Google Shape;11062;p8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3" name="Google Shape;11063;p8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4" name="Google Shape;11064;p82"/>
          <p:cNvGrpSpPr/>
          <p:nvPr/>
        </p:nvGrpSpPr>
        <p:grpSpPr>
          <a:xfrm>
            <a:off x="5043335" y="2364541"/>
            <a:ext cx="335504" cy="185953"/>
            <a:chOff x="896050" y="2725450"/>
            <a:chExt cx="476500" cy="264100"/>
          </a:xfrm>
        </p:grpSpPr>
        <p:sp>
          <p:nvSpPr>
            <p:cNvPr id="11065" name="Google Shape;11065;p8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6" name="Google Shape;11066;p8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7" name="Google Shape;11067;p8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8" name="Google Shape;11068;p82"/>
          <p:cNvGrpSpPr/>
          <p:nvPr/>
        </p:nvGrpSpPr>
        <p:grpSpPr>
          <a:xfrm>
            <a:off x="5474075" y="2287425"/>
            <a:ext cx="340168" cy="340186"/>
            <a:chOff x="1487200" y="2615925"/>
            <a:chExt cx="483125" cy="483150"/>
          </a:xfrm>
        </p:grpSpPr>
        <p:sp>
          <p:nvSpPr>
            <p:cNvPr id="11069" name="Google Shape;11069;p8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0" name="Google Shape;11070;p8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1" name="Google Shape;11071;p8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72" name="Google Shape;11072;p82"/>
          <p:cNvGrpSpPr/>
          <p:nvPr/>
        </p:nvGrpSpPr>
        <p:grpSpPr>
          <a:xfrm>
            <a:off x="5874024" y="2287425"/>
            <a:ext cx="353564" cy="340186"/>
            <a:chOff x="2077575" y="2615925"/>
            <a:chExt cx="502150" cy="483150"/>
          </a:xfrm>
        </p:grpSpPr>
        <p:sp>
          <p:nvSpPr>
            <p:cNvPr id="11073" name="Google Shape;11073;p8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4" name="Google Shape;11074;p8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5" name="Google Shape;11075;p8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6" name="Google Shape;11076;p8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77" name="Google Shape;11077;p82"/>
          <p:cNvGrpSpPr/>
          <p:nvPr/>
        </p:nvGrpSpPr>
        <p:grpSpPr>
          <a:xfrm>
            <a:off x="6297813" y="2303452"/>
            <a:ext cx="334536" cy="308132"/>
            <a:chOff x="2680100" y="2638725"/>
            <a:chExt cx="475125" cy="437625"/>
          </a:xfrm>
        </p:grpSpPr>
        <p:sp>
          <p:nvSpPr>
            <p:cNvPr id="11078" name="Google Shape;11078;p8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9" name="Google Shape;11079;p8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0" name="Google Shape;11080;p8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1" name="Google Shape;11081;p8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82" name="Google Shape;11082;p82"/>
          <p:cNvGrpSpPr/>
          <p:nvPr/>
        </p:nvGrpSpPr>
        <p:grpSpPr>
          <a:xfrm>
            <a:off x="6763452" y="2287425"/>
            <a:ext cx="239183" cy="340186"/>
            <a:chOff x="3342275" y="2615925"/>
            <a:chExt cx="339700" cy="483150"/>
          </a:xfrm>
        </p:grpSpPr>
        <p:sp>
          <p:nvSpPr>
            <p:cNvPr id="11083" name="Google Shape;11083;p8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4" name="Google Shape;11084;p8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85" name="Google Shape;11085;p82"/>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6" name="Google Shape;11086;p82"/>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7" name="Google Shape;11087;p82"/>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88" name="Google Shape;11088;p82"/>
          <p:cNvGrpSpPr/>
          <p:nvPr/>
        </p:nvGrpSpPr>
        <p:grpSpPr>
          <a:xfrm>
            <a:off x="5380655" y="3961361"/>
            <a:ext cx="339482" cy="339271"/>
            <a:chOff x="5648900" y="2616600"/>
            <a:chExt cx="482150" cy="481850"/>
          </a:xfrm>
        </p:grpSpPr>
        <p:sp>
          <p:nvSpPr>
            <p:cNvPr id="11089" name="Google Shape;11089;p8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0" name="Google Shape;11090;p8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91" name="Google Shape;11091;p82"/>
          <p:cNvGrpSpPr/>
          <p:nvPr/>
        </p:nvGrpSpPr>
        <p:grpSpPr>
          <a:xfrm>
            <a:off x="3699939" y="3968149"/>
            <a:ext cx="325626" cy="325694"/>
            <a:chOff x="6242825" y="2615925"/>
            <a:chExt cx="483125" cy="483225"/>
          </a:xfrm>
        </p:grpSpPr>
        <p:sp>
          <p:nvSpPr>
            <p:cNvPr id="11092" name="Google Shape;11092;p8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3" name="Google Shape;11093;p8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4" name="Google Shape;11094;p8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5" name="Google Shape;11095;p8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6" name="Google Shape;11096;p8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97" name="Google Shape;11097;p82"/>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98" name="Google Shape;11098;p82"/>
          <p:cNvGrpSpPr/>
          <p:nvPr/>
        </p:nvGrpSpPr>
        <p:grpSpPr>
          <a:xfrm>
            <a:off x="5473116" y="2707036"/>
            <a:ext cx="342087" cy="340186"/>
            <a:chOff x="1487200" y="3210375"/>
            <a:chExt cx="485850" cy="483150"/>
          </a:xfrm>
        </p:grpSpPr>
        <p:sp>
          <p:nvSpPr>
            <p:cNvPr id="11099" name="Google Shape;11099;p8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0" name="Google Shape;11100;p8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1" name="Google Shape;11101;p8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02" name="Google Shape;11102;p82"/>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3" name="Google Shape;11103;p82"/>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04" name="Google Shape;11104;p82"/>
          <p:cNvGrpSpPr/>
          <p:nvPr/>
        </p:nvGrpSpPr>
        <p:grpSpPr>
          <a:xfrm>
            <a:off x="6712475" y="2707027"/>
            <a:ext cx="341136" cy="340204"/>
            <a:chOff x="3269875" y="3210400"/>
            <a:chExt cx="484500" cy="483175"/>
          </a:xfrm>
        </p:grpSpPr>
        <p:sp>
          <p:nvSpPr>
            <p:cNvPr id="11105" name="Google Shape;11105;p8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6" name="Google Shape;11106;p8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07" name="Google Shape;11107;p82"/>
          <p:cNvGrpSpPr/>
          <p:nvPr/>
        </p:nvGrpSpPr>
        <p:grpSpPr>
          <a:xfrm>
            <a:off x="7211568" y="2706666"/>
            <a:ext cx="170216" cy="340925"/>
            <a:chOff x="3985700" y="3210375"/>
            <a:chExt cx="241750" cy="484200"/>
          </a:xfrm>
        </p:grpSpPr>
        <p:sp>
          <p:nvSpPr>
            <p:cNvPr id="11108" name="Google Shape;11108;p8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9" name="Google Shape;11109;p8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10" name="Google Shape;11110;p82"/>
          <p:cNvGrpSpPr/>
          <p:nvPr/>
        </p:nvGrpSpPr>
        <p:grpSpPr>
          <a:xfrm>
            <a:off x="7550838" y="2707678"/>
            <a:ext cx="339007" cy="338901"/>
            <a:chOff x="4460225" y="3211300"/>
            <a:chExt cx="481475" cy="481325"/>
          </a:xfrm>
        </p:grpSpPr>
        <p:sp>
          <p:nvSpPr>
            <p:cNvPr id="11111" name="Google Shape;11111;p8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2" name="Google Shape;11112;p8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13" name="Google Shape;11113;p82"/>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14" name="Google Shape;11114;p82"/>
          <p:cNvGrpSpPr/>
          <p:nvPr/>
        </p:nvGrpSpPr>
        <p:grpSpPr>
          <a:xfrm>
            <a:off x="5824496" y="3990669"/>
            <a:ext cx="342034" cy="280654"/>
            <a:chOff x="5647000" y="3252650"/>
            <a:chExt cx="485775" cy="398600"/>
          </a:xfrm>
        </p:grpSpPr>
        <p:sp>
          <p:nvSpPr>
            <p:cNvPr id="11115" name="Google Shape;11115;p8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6" name="Google Shape;11116;p8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7" name="Google Shape;11117;p8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8" name="Google Shape;11118;p8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9" name="Google Shape;11119;p8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20" name="Google Shape;11120;p82"/>
          <p:cNvGrpSpPr/>
          <p:nvPr/>
        </p:nvGrpSpPr>
        <p:grpSpPr>
          <a:xfrm>
            <a:off x="4129937" y="3996769"/>
            <a:ext cx="326536" cy="268454"/>
            <a:chOff x="6242450" y="3252800"/>
            <a:chExt cx="484475" cy="398300"/>
          </a:xfrm>
        </p:grpSpPr>
        <p:sp>
          <p:nvSpPr>
            <p:cNvPr id="11121" name="Google Shape;11121;p8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2" name="Google Shape;11122;p8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3" name="Google Shape;11123;p8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24" name="Google Shape;11124;p82"/>
          <p:cNvGrpSpPr/>
          <p:nvPr/>
        </p:nvGrpSpPr>
        <p:grpSpPr>
          <a:xfrm>
            <a:off x="5061598" y="3126102"/>
            <a:ext cx="298978" cy="340168"/>
            <a:chOff x="922025" y="3804850"/>
            <a:chExt cx="424625" cy="483125"/>
          </a:xfrm>
        </p:grpSpPr>
        <p:sp>
          <p:nvSpPr>
            <p:cNvPr id="11125" name="Google Shape;11125;p8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6" name="Google Shape;11126;p8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27" name="Google Shape;11127;p82"/>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28" name="Google Shape;11128;p82"/>
          <p:cNvGrpSpPr/>
          <p:nvPr/>
        </p:nvGrpSpPr>
        <p:grpSpPr>
          <a:xfrm>
            <a:off x="5894327" y="3126102"/>
            <a:ext cx="312955" cy="340168"/>
            <a:chOff x="2100300" y="3804850"/>
            <a:chExt cx="444475" cy="483125"/>
          </a:xfrm>
        </p:grpSpPr>
        <p:sp>
          <p:nvSpPr>
            <p:cNvPr id="11129" name="Google Shape;11129;p8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0" name="Google Shape;11130;p8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31" name="Google Shape;11131;p82"/>
          <p:cNvGrpSpPr/>
          <p:nvPr/>
        </p:nvGrpSpPr>
        <p:grpSpPr>
          <a:xfrm>
            <a:off x="6317950" y="3126102"/>
            <a:ext cx="294261" cy="340168"/>
            <a:chOff x="2708700" y="3804850"/>
            <a:chExt cx="417925" cy="483125"/>
          </a:xfrm>
        </p:grpSpPr>
        <p:sp>
          <p:nvSpPr>
            <p:cNvPr id="11132" name="Google Shape;11132;p8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3" name="Google Shape;11133;p8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4" name="Google Shape;11134;p8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5" name="Google Shape;11135;p8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36" name="Google Shape;11136;p82"/>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7" name="Google Shape;11137;p82"/>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38" name="Google Shape;11138;p82"/>
          <p:cNvGrpSpPr/>
          <p:nvPr/>
        </p:nvGrpSpPr>
        <p:grpSpPr>
          <a:xfrm>
            <a:off x="7554825" y="3127378"/>
            <a:ext cx="331033" cy="337616"/>
            <a:chOff x="4467450" y="3808475"/>
            <a:chExt cx="470150" cy="479500"/>
          </a:xfrm>
        </p:grpSpPr>
        <p:sp>
          <p:nvSpPr>
            <p:cNvPr id="11139" name="Google Shape;11139;p8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0" name="Google Shape;11140;p8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1" name="Google Shape;11141;p8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2" name="Google Shape;11142;p8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43" name="Google Shape;11143;p82"/>
          <p:cNvGrpSpPr/>
          <p:nvPr/>
        </p:nvGrpSpPr>
        <p:grpSpPr>
          <a:xfrm>
            <a:off x="7975172" y="3126102"/>
            <a:ext cx="340186" cy="340168"/>
            <a:chOff x="5053900" y="3804850"/>
            <a:chExt cx="483150" cy="483125"/>
          </a:xfrm>
        </p:grpSpPr>
        <p:sp>
          <p:nvSpPr>
            <p:cNvPr id="11144" name="Google Shape;11144;p8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5" name="Google Shape;11145;p8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6" name="Google Shape;11146;p8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7" name="Google Shape;11147;p8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48" name="Google Shape;11148;p82"/>
          <p:cNvGrpSpPr/>
          <p:nvPr/>
        </p:nvGrpSpPr>
        <p:grpSpPr>
          <a:xfrm>
            <a:off x="6270890" y="3960912"/>
            <a:ext cx="340168" cy="340168"/>
            <a:chOff x="5648375" y="3804850"/>
            <a:chExt cx="483125" cy="483125"/>
          </a:xfrm>
        </p:grpSpPr>
        <p:sp>
          <p:nvSpPr>
            <p:cNvPr id="11149" name="Google Shape;11149;p8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0" name="Google Shape;11150;p8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1" name="Google Shape;11151;p8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2" name="Google Shape;11152;p8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53" name="Google Shape;11153;p82"/>
          <p:cNvGrpSpPr/>
          <p:nvPr/>
        </p:nvGrpSpPr>
        <p:grpSpPr>
          <a:xfrm>
            <a:off x="4560845" y="3973272"/>
            <a:ext cx="280923" cy="315449"/>
            <a:chOff x="6276025" y="3812400"/>
            <a:chExt cx="416800" cy="468025"/>
          </a:xfrm>
        </p:grpSpPr>
        <p:sp>
          <p:nvSpPr>
            <p:cNvPr id="11154" name="Google Shape;11154;p8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5" name="Google Shape;11155;p8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6" name="Google Shape;11156;p8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7" name="Google Shape;11157;p8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58" name="Google Shape;11158;p82"/>
          <p:cNvGrpSpPr/>
          <p:nvPr/>
        </p:nvGrpSpPr>
        <p:grpSpPr>
          <a:xfrm>
            <a:off x="5039779" y="3545089"/>
            <a:ext cx="342615" cy="340186"/>
            <a:chOff x="890400" y="4399350"/>
            <a:chExt cx="486600" cy="483150"/>
          </a:xfrm>
        </p:grpSpPr>
        <p:sp>
          <p:nvSpPr>
            <p:cNvPr id="11159" name="Google Shape;11159;p8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0" name="Google Shape;11160;p8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1" name="Google Shape;11161;p8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62" name="Google Shape;11162;p82"/>
          <p:cNvGrpSpPr/>
          <p:nvPr/>
        </p:nvGrpSpPr>
        <p:grpSpPr>
          <a:xfrm>
            <a:off x="5474075" y="3560368"/>
            <a:ext cx="340168" cy="309628"/>
            <a:chOff x="1487200" y="4421025"/>
            <a:chExt cx="483125" cy="439750"/>
          </a:xfrm>
        </p:grpSpPr>
        <p:sp>
          <p:nvSpPr>
            <p:cNvPr id="11163" name="Google Shape;11163;p8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4" name="Google Shape;11164;p8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5" name="Google Shape;11165;p8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6" name="Google Shape;11166;p8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67" name="Google Shape;11167;p82"/>
          <p:cNvGrpSpPr/>
          <p:nvPr/>
        </p:nvGrpSpPr>
        <p:grpSpPr>
          <a:xfrm>
            <a:off x="5878353" y="3545107"/>
            <a:ext cx="344903" cy="340151"/>
            <a:chOff x="2079300" y="4399325"/>
            <a:chExt cx="489850" cy="483100"/>
          </a:xfrm>
        </p:grpSpPr>
        <p:sp>
          <p:nvSpPr>
            <p:cNvPr id="11168" name="Google Shape;11168;p8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9" name="Google Shape;11169;p8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70" name="Google Shape;11170;p82"/>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71" name="Google Shape;11171;p82"/>
          <p:cNvGrpSpPr/>
          <p:nvPr/>
        </p:nvGrpSpPr>
        <p:grpSpPr>
          <a:xfrm>
            <a:off x="6744925" y="3545107"/>
            <a:ext cx="276236" cy="340151"/>
            <a:chOff x="3316000" y="4399325"/>
            <a:chExt cx="392325" cy="483100"/>
          </a:xfrm>
        </p:grpSpPr>
        <p:sp>
          <p:nvSpPr>
            <p:cNvPr id="11172" name="Google Shape;11172;p8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3" name="Google Shape;11173;p8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74" name="Google Shape;11174;p82"/>
          <p:cNvGrpSpPr/>
          <p:nvPr/>
        </p:nvGrpSpPr>
        <p:grpSpPr>
          <a:xfrm>
            <a:off x="7169665" y="3545089"/>
            <a:ext cx="254022" cy="340186"/>
            <a:chOff x="3926225" y="4399275"/>
            <a:chExt cx="360775" cy="483150"/>
          </a:xfrm>
        </p:grpSpPr>
        <p:sp>
          <p:nvSpPr>
            <p:cNvPr id="11175" name="Google Shape;11175;p8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6" name="Google Shape;11176;p8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77" name="Google Shape;11177;p82"/>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78" name="Google Shape;11178;p82"/>
          <p:cNvGrpSpPr/>
          <p:nvPr/>
        </p:nvGrpSpPr>
        <p:grpSpPr>
          <a:xfrm>
            <a:off x="7975224" y="3545151"/>
            <a:ext cx="340080" cy="340063"/>
            <a:chOff x="5053975" y="4399375"/>
            <a:chExt cx="483000" cy="482975"/>
          </a:xfrm>
        </p:grpSpPr>
        <p:sp>
          <p:nvSpPr>
            <p:cNvPr id="11179" name="Google Shape;11179;p8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0" name="Google Shape;11180;p8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1" name="Google Shape;11181;p8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82" name="Google Shape;11182;p82"/>
          <p:cNvGrpSpPr/>
          <p:nvPr/>
        </p:nvGrpSpPr>
        <p:grpSpPr>
          <a:xfrm>
            <a:off x="6715417" y="3960912"/>
            <a:ext cx="340168" cy="340168"/>
            <a:chOff x="5648375" y="4399300"/>
            <a:chExt cx="483125" cy="483125"/>
          </a:xfrm>
        </p:grpSpPr>
        <p:sp>
          <p:nvSpPr>
            <p:cNvPr id="11183" name="Google Shape;11183;p8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4" name="Google Shape;11184;p8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85" name="Google Shape;11185;p82"/>
          <p:cNvGrpSpPr/>
          <p:nvPr/>
        </p:nvGrpSpPr>
        <p:grpSpPr>
          <a:xfrm>
            <a:off x="4946140" y="3979624"/>
            <a:ext cx="330007" cy="302744"/>
            <a:chOff x="6239575" y="4416275"/>
            <a:chExt cx="489625" cy="449175"/>
          </a:xfrm>
        </p:grpSpPr>
        <p:sp>
          <p:nvSpPr>
            <p:cNvPr id="11186" name="Google Shape;11186;p8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7" name="Google Shape;11187;p8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8" name="Google Shape;11188;p8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89" name="Google Shape;11189;p82"/>
          <p:cNvGrpSpPr/>
          <p:nvPr/>
        </p:nvGrpSpPr>
        <p:grpSpPr>
          <a:xfrm>
            <a:off x="2049419" y="3976879"/>
            <a:ext cx="308234" cy="308234"/>
            <a:chOff x="892750" y="4993750"/>
            <a:chExt cx="483125" cy="483125"/>
          </a:xfrm>
        </p:grpSpPr>
        <p:sp>
          <p:nvSpPr>
            <p:cNvPr id="11190" name="Google Shape;11190;p8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1" name="Google Shape;11191;p8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2" name="Google Shape;11192;p8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93" name="Google Shape;11193;p82"/>
          <p:cNvGrpSpPr/>
          <p:nvPr/>
        </p:nvGrpSpPr>
        <p:grpSpPr>
          <a:xfrm>
            <a:off x="853427" y="3984006"/>
            <a:ext cx="293982" cy="293982"/>
            <a:chOff x="2676100" y="4993750"/>
            <a:chExt cx="483125" cy="483125"/>
          </a:xfrm>
        </p:grpSpPr>
        <p:sp>
          <p:nvSpPr>
            <p:cNvPr id="11194" name="Google Shape;11194;p8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5" name="Google Shape;11195;p8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6" name="Google Shape;11196;p8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97" name="Google Shape;11197;p82"/>
          <p:cNvGrpSpPr/>
          <p:nvPr/>
        </p:nvGrpSpPr>
        <p:grpSpPr>
          <a:xfrm>
            <a:off x="3287244" y="3976879"/>
            <a:ext cx="308234" cy="308234"/>
            <a:chOff x="3270550" y="4993750"/>
            <a:chExt cx="483125" cy="483125"/>
          </a:xfrm>
        </p:grpSpPr>
        <p:sp>
          <p:nvSpPr>
            <p:cNvPr id="11198" name="Google Shape;11198;p8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9" name="Google Shape;11199;p8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0" name="Google Shape;11200;p8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01" name="Google Shape;11201;p82"/>
          <p:cNvGrpSpPr/>
          <p:nvPr/>
        </p:nvGrpSpPr>
        <p:grpSpPr>
          <a:xfrm>
            <a:off x="1271279" y="3983960"/>
            <a:ext cx="293997" cy="294073"/>
            <a:chOff x="4459450" y="4993700"/>
            <a:chExt cx="483150" cy="483275"/>
          </a:xfrm>
        </p:grpSpPr>
        <p:sp>
          <p:nvSpPr>
            <p:cNvPr id="11202" name="Google Shape;11202;p8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3" name="Google Shape;11203;p8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04" name="Google Shape;11204;p82"/>
          <p:cNvGrpSpPr/>
          <p:nvPr/>
        </p:nvGrpSpPr>
        <p:grpSpPr>
          <a:xfrm>
            <a:off x="2462028" y="3976879"/>
            <a:ext cx="308234" cy="308234"/>
            <a:chOff x="1487200" y="4993750"/>
            <a:chExt cx="483125" cy="483125"/>
          </a:xfrm>
        </p:grpSpPr>
        <p:sp>
          <p:nvSpPr>
            <p:cNvPr id="11205" name="Google Shape;11205;p8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6" name="Google Shape;11206;p8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07" name="Google Shape;11207;p82"/>
          <p:cNvGrpSpPr/>
          <p:nvPr/>
        </p:nvGrpSpPr>
        <p:grpSpPr>
          <a:xfrm>
            <a:off x="2874638" y="3976879"/>
            <a:ext cx="308234" cy="308234"/>
            <a:chOff x="2081650" y="4993750"/>
            <a:chExt cx="483125" cy="483125"/>
          </a:xfrm>
        </p:grpSpPr>
        <p:sp>
          <p:nvSpPr>
            <p:cNvPr id="11208" name="Google Shape;11208;p8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9" name="Google Shape;11209;p8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10" name="Google Shape;11210;p82"/>
          <p:cNvGrpSpPr/>
          <p:nvPr/>
        </p:nvGrpSpPr>
        <p:grpSpPr>
          <a:xfrm>
            <a:off x="1651280" y="3983960"/>
            <a:ext cx="293997" cy="294073"/>
            <a:chOff x="5053900" y="4993700"/>
            <a:chExt cx="483150" cy="483275"/>
          </a:xfrm>
        </p:grpSpPr>
        <p:sp>
          <p:nvSpPr>
            <p:cNvPr id="11211" name="Google Shape;11211;p8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2" name="Google Shape;11212;p8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13" name="Google Shape;11213;p8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grpSp>
        <p:nvGrpSpPr>
          <p:cNvPr id="11214" name="Google Shape;11214;p82"/>
          <p:cNvGrpSpPr/>
          <p:nvPr/>
        </p:nvGrpSpPr>
        <p:grpSpPr>
          <a:xfrm>
            <a:off x="7159962" y="3960299"/>
            <a:ext cx="195401" cy="341395"/>
            <a:chOff x="1426400" y="1814750"/>
            <a:chExt cx="407850" cy="712575"/>
          </a:xfrm>
        </p:grpSpPr>
        <p:sp>
          <p:nvSpPr>
            <p:cNvPr id="11215" name="Google Shape;11215;p82"/>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82"/>
          <p:cNvGrpSpPr/>
          <p:nvPr/>
        </p:nvGrpSpPr>
        <p:grpSpPr>
          <a:xfrm>
            <a:off x="7494377" y="3991261"/>
            <a:ext cx="279423" cy="279471"/>
            <a:chOff x="1910075" y="2021700"/>
            <a:chExt cx="583225" cy="583325"/>
          </a:xfrm>
        </p:grpSpPr>
        <p:sp>
          <p:nvSpPr>
            <p:cNvPr id="11219" name="Google Shape;11219;p82"/>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2"/>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2"/>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82"/>
          <p:cNvGrpSpPr/>
          <p:nvPr/>
        </p:nvGrpSpPr>
        <p:grpSpPr>
          <a:xfrm>
            <a:off x="7912814" y="4026678"/>
            <a:ext cx="392874" cy="208636"/>
            <a:chOff x="2749275" y="2099575"/>
            <a:chExt cx="820025" cy="435475"/>
          </a:xfrm>
        </p:grpSpPr>
        <p:sp>
          <p:nvSpPr>
            <p:cNvPr id="11223" name="Google Shape;11223;p82"/>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30" name="Shape 11230"/>
        <p:cNvGrpSpPr/>
        <p:nvPr/>
      </p:nvGrpSpPr>
      <p:grpSpPr>
        <a:xfrm>
          <a:off x="0" y="0"/>
          <a:ext cx="0" cy="0"/>
          <a:chOff x="0" y="0"/>
          <a:chExt cx="0" cy="0"/>
        </a:xfrm>
      </p:grpSpPr>
      <p:sp>
        <p:nvSpPr>
          <p:cNvPr id="11231" name="Google Shape;11231;p83"/>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3"/>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3"/>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4" name="Google Shape;11234;p83"/>
          <p:cNvGrpSpPr/>
          <p:nvPr/>
        </p:nvGrpSpPr>
        <p:grpSpPr>
          <a:xfrm>
            <a:off x="2987728" y="1340982"/>
            <a:ext cx="371882" cy="373766"/>
            <a:chOff x="-41270450" y="1973375"/>
            <a:chExt cx="315850" cy="317450"/>
          </a:xfrm>
        </p:grpSpPr>
        <p:sp>
          <p:nvSpPr>
            <p:cNvPr id="11235" name="Google Shape;11235;p8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83"/>
          <p:cNvGrpSpPr/>
          <p:nvPr/>
        </p:nvGrpSpPr>
        <p:grpSpPr>
          <a:xfrm>
            <a:off x="3005407" y="1787939"/>
            <a:ext cx="395871" cy="372088"/>
            <a:chOff x="-41291625" y="2339025"/>
            <a:chExt cx="336225" cy="316025"/>
          </a:xfrm>
        </p:grpSpPr>
        <p:sp>
          <p:nvSpPr>
            <p:cNvPr id="11240" name="Google Shape;11240;p8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3"/>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2" name="Google Shape;11242;p83"/>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3"/>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3"/>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3"/>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3"/>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3"/>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8" name="Google Shape;11248;p83"/>
          <p:cNvGrpSpPr/>
          <p:nvPr/>
        </p:nvGrpSpPr>
        <p:grpSpPr>
          <a:xfrm>
            <a:off x="1229534" y="1312990"/>
            <a:ext cx="396931" cy="373147"/>
            <a:chOff x="-42804750" y="1949600"/>
            <a:chExt cx="337125" cy="316925"/>
          </a:xfrm>
        </p:grpSpPr>
        <p:sp>
          <p:nvSpPr>
            <p:cNvPr id="11249" name="Google Shape;11249;p8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83"/>
          <p:cNvGrpSpPr/>
          <p:nvPr/>
        </p:nvGrpSpPr>
        <p:grpSpPr>
          <a:xfrm>
            <a:off x="1292211" y="1765686"/>
            <a:ext cx="335706" cy="364258"/>
            <a:chOff x="-42778750" y="2320125"/>
            <a:chExt cx="285125" cy="309375"/>
          </a:xfrm>
        </p:grpSpPr>
        <p:sp>
          <p:nvSpPr>
            <p:cNvPr id="11253" name="Google Shape;11253;p8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83"/>
          <p:cNvGrpSpPr/>
          <p:nvPr/>
        </p:nvGrpSpPr>
        <p:grpSpPr>
          <a:xfrm>
            <a:off x="1269879" y="2212691"/>
            <a:ext cx="375591" cy="374678"/>
            <a:chOff x="-42796875" y="2680675"/>
            <a:chExt cx="319000" cy="318225"/>
          </a:xfrm>
        </p:grpSpPr>
        <p:sp>
          <p:nvSpPr>
            <p:cNvPr id="11256" name="Google Shape;11256;p8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1" name="Google Shape;11261;p83"/>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3"/>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3"/>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3"/>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83"/>
          <p:cNvGrpSpPr/>
          <p:nvPr/>
        </p:nvGrpSpPr>
        <p:grpSpPr>
          <a:xfrm>
            <a:off x="2168150" y="3090966"/>
            <a:ext cx="390426" cy="369586"/>
            <a:chOff x="-39055650" y="2315975"/>
            <a:chExt cx="331600" cy="313900"/>
          </a:xfrm>
        </p:grpSpPr>
        <p:sp>
          <p:nvSpPr>
            <p:cNvPr id="11266" name="Google Shape;11266;p8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8" name="Google Shape;11268;p83"/>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3"/>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0" name="Google Shape;11270;p83"/>
          <p:cNvGrpSpPr/>
          <p:nvPr/>
        </p:nvGrpSpPr>
        <p:grpSpPr>
          <a:xfrm>
            <a:off x="1659816" y="1313166"/>
            <a:ext cx="380241" cy="371793"/>
            <a:chOff x="-42430625" y="1949750"/>
            <a:chExt cx="322950" cy="315775"/>
          </a:xfrm>
        </p:grpSpPr>
        <p:sp>
          <p:nvSpPr>
            <p:cNvPr id="11271" name="Google Shape;11271;p8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5" name="Google Shape;11275;p83"/>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3"/>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3"/>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3"/>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3"/>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3"/>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1" name="Google Shape;11281;p83"/>
          <p:cNvGrpSpPr/>
          <p:nvPr/>
        </p:nvGrpSpPr>
        <p:grpSpPr>
          <a:xfrm>
            <a:off x="2623344" y="3089112"/>
            <a:ext cx="372824" cy="372058"/>
            <a:chOff x="-38686275" y="2314400"/>
            <a:chExt cx="316650" cy="316000"/>
          </a:xfrm>
        </p:grpSpPr>
        <p:sp>
          <p:nvSpPr>
            <p:cNvPr id="11282" name="Google Shape;11282;p8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83"/>
          <p:cNvGrpSpPr/>
          <p:nvPr/>
        </p:nvGrpSpPr>
        <p:grpSpPr>
          <a:xfrm>
            <a:off x="2621946" y="3581152"/>
            <a:ext cx="375620" cy="373736"/>
            <a:chOff x="-38686275" y="2682250"/>
            <a:chExt cx="319025" cy="317425"/>
          </a:xfrm>
        </p:grpSpPr>
        <p:sp>
          <p:nvSpPr>
            <p:cNvPr id="11285" name="Google Shape;11285;p8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83"/>
          <p:cNvGrpSpPr/>
          <p:nvPr/>
        </p:nvGrpSpPr>
        <p:grpSpPr>
          <a:xfrm>
            <a:off x="3940328" y="3579695"/>
            <a:ext cx="391368" cy="376650"/>
            <a:chOff x="-37534750" y="2668075"/>
            <a:chExt cx="332400" cy="319900"/>
          </a:xfrm>
        </p:grpSpPr>
        <p:sp>
          <p:nvSpPr>
            <p:cNvPr id="11288" name="Google Shape;11288;p8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0" name="Google Shape;11290;p83"/>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1" name="Google Shape;11291;p83"/>
          <p:cNvGrpSpPr/>
          <p:nvPr/>
        </p:nvGrpSpPr>
        <p:grpSpPr>
          <a:xfrm>
            <a:off x="2131694" y="1760829"/>
            <a:ext cx="375591" cy="374060"/>
            <a:chOff x="-42062025" y="2316000"/>
            <a:chExt cx="319000" cy="317700"/>
          </a:xfrm>
        </p:grpSpPr>
        <p:sp>
          <p:nvSpPr>
            <p:cNvPr id="11292" name="Google Shape;11292;p8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4" name="Google Shape;11294;p83"/>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5" name="Google Shape;11295;p83"/>
          <p:cNvGrpSpPr/>
          <p:nvPr/>
        </p:nvGrpSpPr>
        <p:grpSpPr>
          <a:xfrm>
            <a:off x="876569" y="2671933"/>
            <a:ext cx="330143" cy="368173"/>
            <a:chOff x="-40150450" y="1977325"/>
            <a:chExt cx="280400" cy="312700"/>
          </a:xfrm>
        </p:grpSpPr>
        <p:sp>
          <p:nvSpPr>
            <p:cNvPr id="11296" name="Google Shape;11296;p83"/>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3"/>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83"/>
          <p:cNvGrpSpPr/>
          <p:nvPr/>
        </p:nvGrpSpPr>
        <p:grpSpPr>
          <a:xfrm>
            <a:off x="870534" y="3131151"/>
            <a:ext cx="342211" cy="372824"/>
            <a:chOff x="-40160700" y="2339625"/>
            <a:chExt cx="290650" cy="316650"/>
          </a:xfrm>
        </p:grpSpPr>
        <p:sp>
          <p:nvSpPr>
            <p:cNvPr id="11301" name="Google Shape;11301;p8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83"/>
          <p:cNvGrpSpPr/>
          <p:nvPr/>
        </p:nvGrpSpPr>
        <p:grpSpPr>
          <a:xfrm>
            <a:off x="852359" y="3581608"/>
            <a:ext cx="375591" cy="372824"/>
            <a:chOff x="-40171725" y="2705875"/>
            <a:chExt cx="319000" cy="316650"/>
          </a:xfrm>
        </p:grpSpPr>
        <p:sp>
          <p:nvSpPr>
            <p:cNvPr id="11306" name="Google Shape;11306;p8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83"/>
          <p:cNvGrpSpPr/>
          <p:nvPr/>
        </p:nvGrpSpPr>
        <p:grpSpPr>
          <a:xfrm>
            <a:off x="3109957" y="2656064"/>
            <a:ext cx="272686" cy="373766"/>
            <a:chOff x="-38275925" y="1946600"/>
            <a:chExt cx="231600" cy="317450"/>
          </a:xfrm>
        </p:grpSpPr>
        <p:sp>
          <p:nvSpPr>
            <p:cNvPr id="11309" name="Google Shape;11309;p8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1" name="Google Shape;11311;p83"/>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3"/>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83"/>
          <p:cNvGrpSpPr/>
          <p:nvPr/>
        </p:nvGrpSpPr>
        <p:grpSpPr>
          <a:xfrm>
            <a:off x="2173841" y="4053505"/>
            <a:ext cx="382096" cy="371911"/>
            <a:chOff x="-37190575" y="1951325"/>
            <a:chExt cx="324525" cy="315875"/>
          </a:xfrm>
        </p:grpSpPr>
        <p:sp>
          <p:nvSpPr>
            <p:cNvPr id="11314" name="Google Shape;11314;p8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9" name="Google Shape;11319;p83"/>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0" name="Google Shape;11320;p83"/>
          <p:cNvGrpSpPr/>
          <p:nvPr/>
        </p:nvGrpSpPr>
        <p:grpSpPr>
          <a:xfrm>
            <a:off x="2574144" y="1839656"/>
            <a:ext cx="373736" cy="293055"/>
            <a:chOff x="-41694200" y="2382950"/>
            <a:chExt cx="317425" cy="248900"/>
          </a:xfrm>
        </p:grpSpPr>
        <p:sp>
          <p:nvSpPr>
            <p:cNvPr id="11321" name="Google Shape;11321;p8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83"/>
          <p:cNvGrpSpPr/>
          <p:nvPr/>
        </p:nvGrpSpPr>
        <p:grpSpPr>
          <a:xfrm>
            <a:off x="2570967" y="2192964"/>
            <a:ext cx="375591" cy="373766"/>
            <a:chOff x="-41695775" y="2683025"/>
            <a:chExt cx="319000" cy="317450"/>
          </a:xfrm>
        </p:grpSpPr>
        <p:sp>
          <p:nvSpPr>
            <p:cNvPr id="11324" name="Google Shape;11324;p8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83"/>
          <p:cNvGrpSpPr/>
          <p:nvPr/>
        </p:nvGrpSpPr>
        <p:grpSpPr>
          <a:xfrm>
            <a:off x="1313266" y="2685734"/>
            <a:ext cx="342211" cy="375620"/>
            <a:chOff x="-39792875" y="1971800"/>
            <a:chExt cx="290650" cy="319025"/>
          </a:xfrm>
        </p:grpSpPr>
        <p:sp>
          <p:nvSpPr>
            <p:cNvPr id="11328" name="Google Shape;11328;p8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0" name="Google Shape;11330;p83"/>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1" name="Google Shape;11331;p83"/>
          <p:cNvGrpSpPr/>
          <p:nvPr/>
        </p:nvGrpSpPr>
        <p:grpSpPr>
          <a:xfrm>
            <a:off x="3490328" y="2657918"/>
            <a:ext cx="383950" cy="372618"/>
            <a:chOff x="-37956150" y="1948175"/>
            <a:chExt cx="326100" cy="316475"/>
          </a:xfrm>
        </p:grpSpPr>
        <p:sp>
          <p:nvSpPr>
            <p:cNvPr id="11332" name="Google Shape;11332;p8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3"/>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83"/>
          <p:cNvGrpSpPr/>
          <p:nvPr/>
        </p:nvGrpSpPr>
        <p:grpSpPr>
          <a:xfrm>
            <a:off x="1323705" y="3133960"/>
            <a:ext cx="324609" cy="374825"/>
            <a:chOff x="-39783425" y="2337925"/>
            <a:chExt cx="275700" cy="318350"/>
          </a:xfrm>
        </p:grpSpPr>
        <p:sp>
          <p:nvSpPr>
            <p:cNvPr id="11336" name="Google Shape;11336;p8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8" name="Google Shape;11338;p83"/>
          <p:cNvGrpSpPr/>
          <p:nvPr/>
        </p:nvGrpSpPr>
        <p:grpSpPr>
          <a:xfrm>
            <a:off x="3497847" y="3165172"/>
            <a:ext cx="375620" cy="243015"/>
            <a:chOff x="-37953000" y="2379000"/>
            <a:chExt cx="319025" cy="206400"/>
          </a:xfrm>
        </p:grpSpPr>
        <p:sp>
          <p:nvSpPr>
            <p:cNvPr id="11339" name="Google Shape;11339;p8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4" name="Google Shape;11344;p83"/>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3"/>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3"/>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11347" name="Google Shape;11347;p83"/>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11348" name="Google Shape;11348;p83"/>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83"/>
          <p:cNvGrpSpPr/>
          <p:nvPr/>
        </p:nvGrpSpPr>
        <p:grpSpPr>
          <a:xfrm>
            <a:off x="4855594" y="1782519"/>
            <a:ext cx="354107" cy="355063"/>
            <a:chOff x="-28467625" y="2331750"/>
            <a:chExt cx="296150" cy="296950"/>
          </a:xfrm>
        </p:grpSpPr>
        <p:sp>
          <p:nvSpPr>
            <p:cNvPr id="11350" name="Google Shape;11350;p8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3"/>
          <p:cNvGrpSpPr/>
          <p:nvPr/>
        </p:nvGrpSpPr>
        <p:grpSpPr>
          <a:xfrm>
            <a:off x="4869719" y="2225601"/>
            <a:ext cx="325858" cy="351327"/>
            <a:chOff x="-28461325" y="2701925"/>
            <a:chExt cx="272525" cy="293825"/>
          </a:xfrm>
        </p:grpSpPr>
        <p:sp>
          <p:nvSpPr>
            <p:cNvPr id="11353" name="Google Shape;11353;p8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83"/>
          <p:cNvGrpSpPr/>
          <p:nvPr/>
        </p:nvGrpSpPr>
        <p:grpSpPr>
          <a:xfrm>
            <a:off x="7093910" y="1399238"/>
            <a:ext cx="354107" cy="226974"/>
            <a:chOff x="-26585200" y="2025375"/>
            <a:chExt cx="296150" cy="189825"/>
          </a:xfrm>
        </p:grpSpPr>
        <p:sp>
          <p:nvSpPr>
            <p:cNvPr id="11357" name="Google Shape;11357;p8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83"/>
          <p:cNvGrpSpPr/>
          <p:nvPr/>
        </p:nvGrpSpPr>
        <p:grpSpPr>
          <a:xfrm>
            <a:off x="7094373" y="1783461"/>
            <a:ext cx="353180" cy="353180"/>
            <a:chOff x="-26584425" y="2340425"/>
            <a:chExt cx="295375" cy="295375"/>
          </a:xfrm>
        </p:grpSpPr>
        <p:sp>
          <p:nvSpPr>
            <p:cNvPr id="11363" name="Google Shape;11363;p8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83"/>
          <p:cNvGrpSpPr/>
          <p:nvPr/>
        </p:nvGrpSpPr>
        <p:grpSpPr>
          <a:xfrm>
            <a:off x="7089202" y="2224555"/>
            <a:ext cx="363523" cy="353419"/>
            <a:chOff x="-26585200" y="2710400"/>
            <a:chExt cx="304025" cy="295575"/>
          </a:xfrm>
        </p:grpSpPr>
        <p:sp>
          <p:nvSpPr>
            <p:cNvPr id="11369" name="Google Shape;11369;p8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3"/>
          <p:cNvGrpSpPr/>
          <p:nvPr/>
        </p:nvGrpSpPr>
        <p:grpSpPr>
          <a:xfrm>
            <a:off x="5744337" y="2666033"/>
            <a:ext cx="354136" cy="353210"/>
            <a:chOff x="-24709875" y="1970225"/>
            <a:chExt cx="296175" cy="295400"/>
          </a:xfrm>
        </p:grpSpPr>
        <p:sp>
          <p:nvSpPr>
            <p:cNvPr id="11382" name="Google Shape;11382;p8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83"/>
          <p:cNvGrpSpPr/>
          <p:nvPr/>
        </p:nvGrpSpPr>
        <p:grpSpPr>
          <a:xfrm>
            <a:off x="5776352" y="3112911"/>
            <a:ext cx="290107" cy="354107"/>
            <a:chOff x="-24683100" y="2340425"/>
            <a:chExt cx="242625" cy="296150"/>
          </a:xfrm>
        </p:grpSpPr>
        <p:sp>
          <p:nvSpPr>
            <p:cNvPr id="11385" name="Google Shape;11385;p8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9" name="Google Shape;11389;p83"/>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0" name="Google Shape;11390;p83"/>
          <p:cNvGrpSpPr/>
          <p:nvPr/>
        </p:nvGrpSpPr>
        <p:grpSpPr>
          <a:xfrm>
            <a:off x="7982594" y="2666033"/>
            <a:ext cx="360713" cy="353210"/>
            <a:chOff x="-22881800" y="1971800"/>
            <a:chExt cx="301675" cy="295400"/>
          </a:xfrm>
        </p:grpSpPr>
        <p:sp>
          <p:nvSpPr>
            <p:cNvPr id="11391" name="Google Shape;11391;p8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7" name="Google Shape;11397;p83"/>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3"/>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9" name="Google Shape;11399;p83"/>
          <p:cNvGrpSpPr/>
          <p:nvPr/>
        </p:nvGrpSpPr>
        <p:grpSpPr>
          <a:xfrm>
            <a:off x="5358939" y="2224196"/>
            <a:ext cx="227930" cy="354136"/>
            <a:chOff x="-28043900" y="2701925"/>
            <a:chExt cx="190625" cy="296175"/>
          </a:xfrm>
        </p:grpSpPr>
        <p:sp>
          <p:nvSpPr>
            <p:cNvPr id="11400" name="Google Shape;11400;p8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83"/>
          <p:cNvGrpSpPr/>
          <p:nvPr/>
        </p:nvGrpSpPr>
        <p:grpSpPr>
          <a:xfrm>
            <a:off x="7531805" y="1336135"/>
            <a:ext cx="354136" cy="353180"/>
            <a:chOff x="-26215025" y="1971025"/>
            <a:chExt cx="296175" cy="295375"/>
          </a:xfrm>
        </p:grpSpPr>
        <p:sp>
          <p:nvSpPr>
            <p:cNvPr id="11406" name="Google Shape;11406;p8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83"/>
          <p:cNvGrpSpPr/>
          <p:nvPr/>
        </p:nvGrpSpPr>
        <p:grpSpPr>
          <a:xfrm>
            <a:off x="7531327" y="1783924"/>
            <a:ext cx="355093" cy="352253"/>
            <a:chOff x="-26215825" y="2341200"/>
            <a:chExt cx="296975" cy="294600"/>
          </a:xfrm>
        </p:grpSpPr>
        <p:sp>
          <p:nvSpPr>
            <p:cNvPr id="11415" name="Google Shape;11415;p8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7" name="Google Shape;11417;p83"/>
          <p:cNvGrpSpPr/>
          <p:nvPr/>
        </p:nvGrpSpPr>
        <p:grpSpPr>
          <a:xfrm>
            <a:off x="7563357" y="2224674"/>
            <a:ext cx="291033" cy="353180"/>
            <a:chOff x="-26179575" y="2710600"/>
            <a:chExt cx="243400" cy="295375"/>
          </a:xfrm>
        </p:grpSpPr>
        <p:sp>
          <p:nvSpPr>
            <p:cNvPr id="11418" name="Google Shape;11418;p8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3"/>
          <p:cNvGrpSpPr/>
          <p:nvPr/>
        </p:nvGrpSpPr>
        <p:grpSpPr>
          <a:xfrm>
            <a:off x="6202417" y="2666048"/>
            <a:ext cx="337187" cy="353180"/>
            <a:chOff x="-24328675" y="1971025"/>
            <a:chExt cx="282000" cy="295375"/>
          </a:xfrm>
        </p:grpSpPr>
        <p:sp>
          <p:nvSpPr>
            <p:cNvPr id="11422" name="Google Shape;11422;p8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83"/>
          <p:cNvGrpSpPr/>
          <p:nvPr/>
        </p:nvGrpSpPr>
        <p:grpSpPr>
          <a:xfrm>
            <a:off x="6204778" y="3113374"/>
            <a:ext cx="332464" cy="353180"/>
            <a:chOff x="-24330250" y="2340425"/>
            <a:chExt cx="278050" cy="295375"/>
          </a:xfrm>
        </p:grpSpPr>
        <p:sp>
          <p:nvSpPr>
            <p:cNvPr id="11425" name="Google Shape;11425;p8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3"/>
          <p:cNvGrpSpPr/>
          <p:nvPr/>
        </p:nvGrpSpPr>
        <p:grpSpPr>
          <a:xfrm>
            <a:off x="6194420" y="3554587"/>
            <a:ext cx="353180" cy="353180"/>
            <a:chOff x="-24338900" y="2710600"/>
            <a:chExt cx="295375" cy="295375"/>
          </a:xfrm>
        </p:grpSpPr>
        <p:sp>
          <p:nvSpPr>
            <p:cNvPr id="11433" name="Google Shape;11433;p8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83"/>
          <p:cNvGrpSpPr/>
          <p:nvPr/>
        </p:nvGrpSpPr>
        <p:grpSpPr>
          <a:xfrm>
            <a:off x="7985419" y="3113972"/>
            <a:ext cx="355063" cy="351984"/>
            <a:chOff x="-22859750" y="2335900"/>
            <a:chExt cx="296950" cy="294375"/>
          </a:xfrm>
        </p:grpSpPr>
        <p:sp>
          <p:nvSpPr>
            <p:cNvPr id="11436" name="Google Shape;11436;p8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83"/>
          <p:cNvGrpSpPr/>
          <p:nvPr/>
        </p:nvGrpSpPr>
        <p:grpSpPr>
          <a:xfrm>
            <a:off x="5764767" y="1336120"/>
            <a:ext cx="311749" cy="353210"/>
            <a:chOff x="-27710725" y="1959200"/>
            <a:chExt cx="260725" cy="295400"/>
          </a:xfrm>
        </p:grpSpPr>
        <p:sp>
          <p:nvSpPr>
            <p:cNvPr id="11440" name="Google Shape;11440;p8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2" name="Google Shape;11442;p83"/>
          <p:cNvGrpSpPr/>
          <p:nvPr/>
        </p:nvGrpSpPr>
        <p:grpSpPr>
          <a:xfrm>
            <a:off x="5742631" y="1844666"/>
            <a:ext cx="356020" cy="230770"/>
            <a:chOff x="-27728850" y="2382950"/>
            <a:chExt cx="297750" cy="193000"/>
          </a:xfrm>
        </p:grpSpPr>
        <p:sp>
          <p:nvSpPr>
            <p:cNvPr id="11443" name="Google Shape;11443;p8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6" name="Google Shape;11446;p83"/>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3"/>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8" name="Google Shape;11448;p83"/>
          <p:cNvGrpSpPr/>
          <p:nvPr/>
        </p:nvGrpSpPr>
        <p:grpSpPr>
          <a:xfrm>
            <a:off x="7973975" y="1792877"/>
            <a:ext cx="354136" cy="334348"/>
            <a:chOff x="-25844850" y="2357750"/>
            <a:chExt cx="296175" cy="279625"/>
          </a:xfrm>
        </p:grpSpPr>
        <p:sp>
          <p:nvSpPr>
            <p:cNvPr id="11449" name="Google Shape;11449;p8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5" name="Google Shape;11455;p83"/>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6" name="Google Shape;11456;p83"/>
          <p:cNvGrpSpPr/>
          <p:nvPr/>
        </p:nvGrpSpPr>
        <p:grpSpPr>
          <a:xfrm>
            <a:off x="6702883" y="2666033"/>
            <a:ext cx="228887" cy="353210"/>
            <a:chOff x="-23917525" y="1970225"/>
            <a:chExt cx="191425" cy="295400"/>
          </a:xfrm>
        </p:grpSpPr>
        <p:sp>
          <p:nvSpPr>
            <p:cNvPr id="11457" name="Google Shape;11457;p8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83"/>
          <p:cNvGrpSpPr/>
          <p:nvPr/>
        </p:nvGrpSpPr>
        <p:grpSpPr>
          <a:xfrm>
            <a:off x="6658164" y="3112911"/>
            <a:ext cx="318325" cy="354107"/>
            <a:chOff x="-23952175" y="2340425"/>
            <a:chExt cx="266225" cy="296150"/>
          </a:xfrm>
        </p:grpSpPr>
        <p:sp>
          <p:nvSpPr>
            <p:cNvPr id="11461" name="Google Shape;11461;p8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3" name="Google Shape;11463;p83"/>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4" name="Google Shape;11464;p83"/>
          <p:cNvGrpSpPr/>
          <p:nvPr/>
        </p:nvGrpSpPr>
        <p:grpSpPr>
          <a:xfrm>
            <a:off x="8043336" y="3553167"/>
            <a:ext cx="239230" cy="356020"/>
            <a:chOff x="-22811700" y="2700350"/>
            <a:chExt cx="200075" cy="297750"/>
          </a:xfrm>
        </p:grpSpPr>
        <p:sp>
          <p:nvSpPr>
            <p:cNvPr id="11465" name="Google Shape;11465;p8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83"/>
          <p:cNvGrpSpPr/>
          <p:nvPr/>
        </p:nvGrpSpPr>
        <p:grpSpPr>
          <a:xfrm>
            <a:off x="6191787" y="1335656"/>
            <a:ext cx="355063" cy="354136"/>
            <a:chOff x="-27358650" y="1961575"/>
            <a:chExt cx="296950" cy="296175"/>
          </a:xfrm>
        </p:grpSpPr>
        <p:sp>
          <p:nvSpPr>
            <p:cNvPr id="11469" name="Google Shape;11469;p8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1" name="Google Shape;11471;p83"/>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3"/>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3" name="Google Shape;11473;p83"/>
          <p:cNvGrpSpPr/>
          <p:nvPr/>
        </p:nvGrpSpPr>
        <p:grpSpPr>
          <a:xfrm>
            <a:off x="7090357" y="2666048"/>
            <a:ext cx="354136" cy="353180"/>
            <a:chOff x="-23599325" y="1971025"/>
            <a:chExt cx="296175" cy="295375"/>
          </a:xfrm>
        </p:grpSpPr>
        <p:sp>
          <p:nvSpPr>
            <p:cNvPr id="11474" name="Google Shape;11474;p8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6" name="Google Shape;11476;p83"/>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3"/>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3"/>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9" name="Google Shape;11479;p83"/>
          <p:cNvGrpSpPr/>
          <p:nvPr/>
        </p:nvGrpSpPr>
        <p:grpSpPr>
          <a:xfrm>
            <a:off x="6634801" y="1335776"/>
            <a:ext cx="360713" cy="353897"/>
            <a:chOff x="-26993200" y="1961775"/>
            <a:chExt cx="301675" cy="295975"/>
          </a:xfrm>
        </p:grpSpPr>
        <p:sp>
          <p:nvSpPr>
            <p:cNvPr id="11480" name="Google Shape;11480;p8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83"/>
          <p:cNvGrpSpPr/>
          <p:nvPr/>
        </p:nvGrpSpPr>
        <p:grpSpPr>
          <a:xfrm>
            <a:off x="6659761" y="1783461"/>
            <a:ext cx="310792" cy="353180"/>
            <a:chOff x="-26970350" y="2332550"/>
            <a:chExt cx="259925" cy="295375"/>
          </a:xfrm>
        </p:grpSpPr>
        <p:sp>
          <p:nvSpPr>
            <p:cNvPr id="11484" name="Google Shape;11484;p8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83"/>
          <p:cNvGrpSpPr/>
          <p:nvPr/>
        </p:nvGrpSpPr>
        <p:grpSpPr>
          <a:xfrm>
            <a:off x="6639046" y="2256226"/>
            <a:ext cx="352223" cy="290077"/>
            <a:chOff x="-26986100" y="2735800"/>
            <a:chExt cx="294575" cy="242600"/>
          </a:xfrm>
        </p:grpSpPr>
        <p:sp>
          <p:nvSpPr>
            <p:cNvPr id="11487" name="Google Shape;11487;p8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83"/>
          <p:cNvGrpSpPr/>
          <p:nvPr/>
        </p:nvGrpSpPr>
        <p:grpSpPr>
          <a:xfrm>
            <a:off x="7538093" y="2665569"/>
            <a:ext cx="355063" cy="354136"/>
            <a:chOff x="-23229925" y="1970225"/>
            <a:chExt cx="296950" cy="296175"/>
          </a:xfrm>
        </p:grpSpPr>
        <p:sp>
          <p:nvSpPr>
            <p:cNvPr id="11490" name="Google Shape;11490;p8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83"/>
          <p:cNvGrpSpPr/>
          <p:nvPr/>
        </p:nvGrpSpPr>
        <p:grpSpPr>
          <a:xfrm>
            <a:off x="7580466" y="3112432"/>
            <a:ext cx="270318" cy="355063"/>
            <a:chOff x="-23177950" y="2340425"/>
            <a:chExt cx="226075" cy="296950"/>
          </a:xfrm>
        </p:grpSpPr>
        <p:sp>
          <p:nvSpPr>
            <p:cNvPr id="11495" name="Google Shape;11495;p8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83"/>
          <p:cNvGrpSpPr/>
          <p:nvPr/>
        </p:nvGrpSpPr>
        <p:grpSpPr>
          <a:xfrm>
            <a:off x="7538556" y="3554109"/>
            <a:ext cx="354136" cy="354136"/>
            <a:chOff x="-23229150" y="2710600"/>
            <a:chExt cx="296175" cy="296175"/>
          </a:xfrm>
        </p:grpSpPr>
        <p:sp>
          <p:nvSpPr>
            <p:cNvPr id="11498" name="Google Shape;11498;p8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0" name="Google Shape;11500;p83"/>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3"/>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2" name="Google Shape;11502;p83"/>
          <p:cNvGrpSpPr/>
          <p:nvPr/>
        </p:nvGrpSpPr>
        <p:grpSpPr>
          <a:xfrm>
            <a:off x="4855631" y="3123732"/>
            <a:ext cx="356946" cy="332464"/>
            <a:chOff x="-25477800" y="2357750"/>
            <a:chExt cx="298525" cy="278050"/>
          </a:xfrm>
        </p:grpSpPr>
        <p:sp>
          <p:nvSpPr>
            <p:cNvPr id="11503" name="Google Shape;11503;p8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5" name="Google Shape;11505;p83"/>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3"/>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7" name="Google Shape;11507;p83"/>
          <p:cNvGrpSpPr/>
          <p:nvPr/>
        </p:nvGrpSpPr>
        <p:grpSpPr>
          <a:xfrm>
            <a:off x="5298265" y="3112911"/>
            <a:ext cx="353180" cy="354107"/>
            <a:chOff x="-25104475" y="2340425"/>
            <a:chExt cx="295375" cy="296150"/>
          </a:xfrm>
        </p:grpSpPr>
        <p:sp>
          <p:nvSpPr>
            <p:cNvPr id="11508" name="Google Shape;11508;p8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7" name="Google Shape;11517;p83"/>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0" name="Shape 1770"/>
        <p:cNvGrpSpPr/>
        <p:nvPr/>
      </p:nvGrpSpPr>
      <p:grpSpPr>
        <a:xfrm>
          <a:off x="0" y="0"/>
          <a:ext cx="0" cy="0"/>
          <a:chOff x="0" y="0"/>
          <a:chExt cx="0" cy="0"/>
        </a:xfrm>
      </p:grpSpPr>
      <p:sp>
        <p:nvSpPr>
          <p:cNvPr id="1771" name="Google Shape;1771;p39"/>
          <p:cNvSpPr/>
          <p:nvPr/>
        </p:nvSpPr>
        <p:spPr>
          <a:xfrm rot="5400000">
            <a:off x="1223925" y="204750"/>
            <a:ext cx="3771900" cy="47340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9"/>
          <p:cNvSpPr txBox="1"/>
          <p:nvPr>
            <p:ph type="title"/>
          </p:nvPr>
        </p:nvSpPr>
        <p:spPr>
          <a:xfrm>
            <a:off x="928575" y="1214163"/>
            <a:ext cx="4362600" cy="89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773" name="Google Shape;1773;p39"/>
          <p:cNvSpPr txBox="1"/>
          <p:nvPr>
            <p:ph idx="1" type="subTitle"/>
          </p:nvPr>
        </p:nvSpPr>
        <p:spPr>
          <a:xfrm>
            <a:off x="928575" y="2199238"/>
            <a:ext cx="4362600" cy="173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a:t>
            </a:r>
            <a:r>
              <a:rPr b="1" lang="en"/>
              <a:t>Mercury</a:t>
            </a:r>
            <a:r>
              <a:rPr lang="en"/>
              <a:t>, you can say that it’s the smallest planet in the entire Solar System</a:t>
            </a:r>
            <a:endParaRPr/>
          </a:p>
        </p:txBody>
      </p:sp>
      <p:sp>
        <p:nvSpPr>
          <p:cNvPr id="1774" name="Google Shape;1774;p39"/>
          <p:cNvSpPr/>
          <p:nvPr/>
        </p:nvSpPr>
        <p:spPr>
          <a:xfrm rot="297">
            <a:off x="2327531" y="500007"/>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9"/>
          <p:cNvSpPr/>
          <p:nvPr/>
        </p:nvSpPr>
        <p:spPr>
          <a:xfrm rot="297">
            <a:off x="2327531" y="4258657"/>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 name="Google Shape;1776;p39"/>
          <p:cNvGrpSpPr/>
          <p:nvPr/>
        </p:nvGrpSpPr>
        <p:grpSpPr>
          <a:xfrm>
            <a:off x="6245920" y="1517714"/>
            <a:ext cx="1230715" cy="1254021"/>
            <a:chOff x="-3947225" y="4666275"/>
            <a:chExt cx="472625" cy="481575"/>
          </a:xfrm>
        </p:grpSpPr>
        <p:sp>
          <p:nvSpPr>
            <p:cNvPr id="1777" name="Google Shape;1777;p39"/>
            <p:cNvSpPr/>
            <p:nvPr/>
          </p:nvSpPr>
          <p:spPr>
            <a:xfrm>
              <a:off x="-3646450" y="4798525"/>
              <a:ext cx="93400" cy="79200"/>
            </a:xfrm>
            <a:custGeom>
              <a:rect b="b" l="l" r="r" t="t"/>
              <a:pathLst>
                <a:path extrusionOk="0" h="3168" w="3736">
                  <a:moveTo>
                    <a:pt x="1894" y="0"/>
                  </a:moveTo>
                  <a:cubicBezTo>
                    <a:pt x="1722" y="0"/>
                    <a:pt x="1546" y="24"/>
                    <a:pt x="1372" y="75"/>
                  </a:cubicBezTo>
                  <a:cubicBezTo>
                    <a:pt x="1238" y="113"/>
                    <a:pt x="1105" y="170"/>
                    <a:pt x="972" y="246"/>
                  </a:cubicBezTo>
                  <a:cubicBezTo>
                    <a:pt x="953" y="265"/>
                    <a:pt x="934" y="304"/>
                    <a:pt x="915" y="323"/>
                  </a:cubicBezTo>
                  <a:cubicBezTo>
                    <a:pt x="629" y="475"/>
                    <a:pt x="401" y="741"/>
                    <a:pt x="287" y="1065"/>
                  </a:cubicBezTo>
                  <a:cubicBezTo>
                    <a:pt x="1" y="1750"/>
                    <a:pt x="248" y="2683"/>
                    <a:pt x="934" y="3026"/>
                  </a:cubicBezTo>
                  <a:cubicBezTo>
                    <a:pt x="1125" y="3124"/>
                    <a:pt x="1329" y="3167"/>
                    <a:pt x="1534" y="3167"/>
                  </a:cubicBezTo>
                  <a:cubicBezTo>
                    <a:pt x="2287" y="3167"/>
                    <a:pt x="3059" y="2576"/>
                    <a:pt x="3314" y="1903"/>
                  </a:cubicBezTo>
                  <a:cubicBezTo>
                    <a:pt x="3735" y="800"/>
                    <a:pt x="2885" y="0"/>
                    <a:pt x="1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9"/>
            <p:cNvSpPr/>
            <p:nvPr/>
          </p:nvSpPr>
          <p:spPr>
            <a:xfrm>
              <a:off x="-3751150" y="4724975"/>
              <a:ext cx="81425" cy="84900"/>
            </a:xfrm>
            <a:custGeom>
              <a:rect b="b" l="l" r="r" t="t"/>
              <a:pathLst>
                <a:path extrusionOk="0" h="3396" w="3257">
                  <a:moveTo>
                    <a:pt x="1661" y="0"/>
                  </a:moveTo>
                  <a:cubicBezTo>
                    <a:pt x="1063" y="0"/>
                    <a:pt x="448" y="413"/>
                    <a:pt x="172" y="1075"/>
                  </a:cubicBezTo>
                  <a:cubicBezTo>
                    <a:pt x="115" y="1209"/>
                    <a:pt x="77" y="1342"/>
                    <a:pt x="58" y="1494"/>
                  </a:cubicBezTo>
                  <a:cubicBezTo>
                    <a:pt x="58" y="1513"/>
                    <a:pt x="77" y="1551"/>
                    <a:pt x="77" y="1570"/>
                  </a:cubicBezTo>
                  <a:cubicBezTo>
                    <a:pt x="1" y="1894"/>
                    <a:pt x="58" y="2237"/>
                    <a:pt x="248" y="2522"/>
                  </a:cubicBezTo>
                  <a:cubicBezTo>
                    <a:pt x="510" y="3031"/>
                    <a:pt x="1082" y="3395"/>
                    <a:pt x="1652" y="3395"/>
                  </a:cubicBezTo>
                  <a:cubicBezTo>
                    <a:pt x="1828" y="3395"/>
                    <a:pt x="2004" y="3360"/>
                    <a:pt x="2171" y="3284"/>
                  </a:cubicBezTo>
                  <a:cubicBezTo>
                    <a:pt x="3085" y="2865"/>
                    <a:pt x="3256" y="1513"/>
                    <a:pt x="2799" y="714"/>
                  </a:cubicBezTo>
                  <a:cubicBezTo>
                    <a:pt x="2519" y="217"/>
                    <a:pt x="2094" y="0"/>
                    <a:pt x="1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9"/>
            <p:cNvSpPr/>
            <p:nvPr/>
          </p:nvSpPr>
          <p:spPr>
            <a:xfrm>
              <a:off x="-3745900" y="5010750"/>
              <a:ext cx="92350" cy="76200"/>
            </a:xfrm>
            <a:custGeom>
              <a:rect b="b" l="l" r="r" t="t"/>
              <a:pathLst>
                <a:path extrusionOk="0" h="3048" w="3694">
                  <a:moveTo>
                    <a:pt x="1700" y="0"/>
                  </a:moveTo>
                  <a:cubicBezTo>
                    <a:pt x="1554" y="0"/>
                    <a:pt x="1411" y="21"/>
                    <a:pt x="1276" y="58"/>
                  </a:cubicBezTo>
                  <a:cubicBezTo>
                    <a:pt x="609" y="210"/>
                    <a:pt x="286" y="724"/>
                    <a:pt x="19" y="1295"/>
                  </a:cubicBezTo>
                  <a:cubicBezTo>
                    <a:pt x="0" y="1410"/>
                    <a:pt x="19" y="1524"/>
                    <a:pt x="38" y="1619"/>
                  </a:cubicBezTo>
                  <a:cubicBezTo>
                    <a:pt x="183" y="2503"/>
                    <a:pt x="1059" y="3047"/>
                    <a:pt x="1901" y="3047"/>
                  </a:cubicBezTo>
                  <a:cubicBezTo>
                    <a:pt x="2057" y="3047"/>
                    <a:pt x="2212" y="3028"/>
                    <a:pt x="2361" y="2990"/>
                  </a:cubicBezTo>
                  <a:cubicBezTo>
                    <a:pt x="3693" y="2647"/>
                    <a:pt x="3674" y="1105"/>
                    <a:pt x="2703" y="344"/>
                  </a:cubicBezTo>
                  <a:cubicBezTo>
                    <a:pt x="2589" y="248"/>
                    <a:pt x="2456" y="172"/>
                    <a:pt x="2323" y="115"/>
                  </a:cubicBezTo>
                  <a:lnTo>
                    <a:pt x="2227" y="115"/>
                  </a:lnTo>
                  <a:cubicBezTo>
                    <a:pt x="2132" y="77"/>
                    <a:pt x="2037" y="39"/>
                    <a:pt x="1942" y="20"/>
                  </a:cubicBezTo>
                  <a:cubicBezTo>
                    <a:pt x="1861" y="6"/>
                    <a:pt x="1780" y="0"/>
                    <a:pt x="17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9"/>
            <p:cNvSpPr/>
            <p:nvPr/>
          </p:nvSpPr>
          <p:spPr>
            <a:xfrm>
              <a:off x="-3643575" y="4931825"/>
              <a:ext cx="92450" cy="78675"/>
            </a:xfrm>
            <a:custGeom>
              <a:rect b="b" l="l" r="r" t="t"/>
              <a:pathLst>
                <a:path extrusionOk="0" h="3147" w="3698">
                  <a:moveTo>
                    <a:pt x="1843" y="0"/>
                  </a:moveTo>
                  <a:cubicBezTo>
                    <a:pt x="1674" y="0"/>
                    <a:pt x="1502" y="24"/>
                    <a:pt x="1333" y="74"/>
                  </a:cubicBezTo>
                  <a:cubicBezTo>
                    <a:pt x="1181" y="131"/>
                    <a:pt x="1047" y="188"/>
                    <a:pt x="914" y="264"/>
                  </a:cubicBezTo>
                  <a:cubicBezTo>
                    <a:pt x="914" y="283"/>
                    <a:pt x="895" y="302"/>
                    <a:pt x="857" y="321"/>
                  </a:cubicBezTo>
                  <a:cubicBezTo>
                    <a:pt x="781" y="378"/>
                    <a:pt x="705" y="435"/>
                    <a:pt x="628" y="493"/>
                  </a:cubicBezTo>
                  <a:cubicBezTo>
                    <a:pt x="457" y="664"/>
                    <a:pt x="324" y="854"/>
                    <a:pt x="248" y="1064"/>
                  </a:cubicBezTo>
                  <a:cubicBezTo>
                    <a:pt x="0" y="1692"/>
                    <a:pt x="210" y="2244"/>
                    <a:pt x="533" y="2815"/>
                  </a:cubicBezTo>
                  <a:cubicBezTo>
                    <a:pt x="609" y="2872"/>
                    <a:pt x="705" y="2929"/>
                    <a:pt x="800" y="2987"/>
                  </a:cubicBezTo>
                  <a:cubicBezTo>
                    <a:pt x="1021" y="3097"/>
                    <a:pt x="1253" y="3147"/>
                    <a:pt x="1483" y="3147"/>
                  </a:cubicBezTo>
                  <a:cubicBezTo>
                    <a:pt x="2247" y="3147"/>
                    <a:pt x="2997" y="2599"/>
                    <a:pt x="3275" y="1882"/>
                  </a:cubicBezTo>
                  <a:cubicBezTo>
                    <a:pt x="3697" y="809"/>
                    <a:pt x="2829" y="0"/>
                    <a:pt x="18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9"/>
            <p:cNvSpPr/>
            <p:nvPr/>
          </p:nvSpPr>
          <p:spPr>
            <a:xfrm>
              <a:off x="-3871550" y="4780900"/>
              <a:ext cx="80450" cy="84925"/>
            </a:xfrm>
            <a:custGeom>
              <a:rect b="b" l="l" r="r" t="t"/>
              <a:pathLst>
                <a:path extrusionOk="0" h="3397" w="3218">
                  <a:moveTo>
                    <a:pt x="1622" y="0"/>
                  </a:moveTo>
                  <a:cubicBezTo>
                    <a:pt x="1024" y="0"/>
                    <a:pt x="409" y="415"/>
                    <a:pt x="133" y="1066"/>
                  </a:cubicBezTo>
                  <a:cubicBezTo>
                    <a:pt x="76" y="1218"/>
                    <a:pt x="38" y="1351"/>
                    <a:pt x="19" y="1504"/>
                  </a:cubicBezTo>
                  <a:cubicBezTo>
                    <a:pt x="38" y="1523"/>
                    <a:pt x="38" y="1561"/>
                    <a:pt x="19" y="1580"/>
                  </a:cubicBezTo>
                  <a:cubicBezTo>
                    <a:pt x="0" y="1694"/>
                    <a:pt x="0" y="1789"/>
                    <a:pt x="0" y="1884"/>
                  </a:cubicBezTo>
                  <a:cubicBezTo>
                    <a:pt x="19" y="2113"/>
                    <a:pt x="76" y="2341"/>
                    <a:pt x="190" y="2532"/>
                  </a:cubicBezTo>
                  <a:cubicBezTo>
                    <a:pt x="468" y="3043"/>
                    <a:pt x="1036" y="3397"/>
                    <a:pt x="1613" y="3397"/>
                  </a:cubicBezTo>
                  <a:cubicBezTo>
                    <a:pt x="1788" y="3397"/>
                    <a:pt x="1964" y="3364"/>
                    <a:pt x="2132" y="3293"/>
                  </a:cubicBezTo>
                  <a:cubicBezTo>
                    <a:pt x="3046" y="2874"/>
                    <a:pt x="3217" y="1523"/>
                    <a:pt x="2761" y="723"/>
                  </a:cubicBezTo>
                  <a:cubicBezTo>
                    <a:pt x="2480" y="219"/>
                    <a:pt x="2055" y="0"/>
                    <a:pt x="1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9"/>
            <p:cNvSpPr/>
            <p:nvPr/>
          </p:nvSpPr>
          <p:spPr>
            <a:xfrm>
              <a:off x="-3929625" y="4683975"/>
              <a:ext cx="429800" cy="444075"/>
            </a:xfrm>
            <a:custGeom>
              <a:rect b="b" l="l" r="r" t="t"/>
              <a:pathLst>
                <a:path extrusionOk="0" h="17763" w="17192">
                  <a:moveTo>
                    <a:pt x="8801" y="1041"/>
                  </a:moveTo>
                  <a:cubicBezTo>
                    <a:pt x="9386" y="1041"/>
                    <a:pt x="9966" y="1313"/>
                    <a:pt x="10376" y="1916"/>
                  </a:cubicBezTo>
                  <a:cubicBezTo>
                    <a:pt x="11214" y="3172"/>
                    <a:pt x="10700" y="4981"/>
                    <a:pt x="9196" y="5419"/>
                  </a:cubicBezTo>
                  <a:cubicBezTo>
                    <a:pt x="9027" y="5465"/>
                    <a:pt x="8855" y="5487"/>
                    <a:pt x="8685" y="5487"/>
                  </a:cubicBezTo>
                  <a:cubicBezTo>
                    <a:pt x="8009" y="5487"/>
                    <a:pt x="7352" y="5140"/>
                    <a:pt x="6987" y="4562"/>
                  </a:cubicBezTo>
                  <a:cubicBezTo>
                    <a:pt x="6930" y="4486"/>
                    <a:pt x="6873" y="4410"/>
                    <a:pt x="6835" y="4333"/>
                  </a:cubicBezTo>
                  <a:cubicBezTo>
                    <a:pt x="6473" y="3686"/>
                    <a:pt x="6492" y="2887"/>
                    <a:pt x="6873" y="2239"/>
                  </a:cubicBezTo>
                  <a:cubicBezTo>
                    <a:pt x="7300" y="1482"/>
                    <a:pt x="8055" y="1041"/>
                    <a:pt x="8801" y="1041"/>
                  </a:cubicBezTo>
                  <a:close/>
                  <a:moveTo>
                    <a:pt x="3939" y="3280"/>
                  </a:moveTo>
                  <a:cubicBezTo>
                    <a:pt x="4527" y="3280"/>
                    <a:pt x="5108" y="3555"/>
                    <a:pt x="5521" y="4162"/>
                  </a:cubicBezTo>
                  <a:cubicBezTo>
                    <a:pt x="6359" y="5419"/>
                    <a:pt x="5845" y="7227"/>
                    <a:pt x="4360" y="7646"/>
                  </a:cubicBezTo>
                  <a:cubicBezTo>
                    <a:pt x="4179" y="7698"/>
                    <a:pt x="3996" y="7724"/>
                    <a:pt x="3816" y="7724"/>
                  </a:cubicBezTo>
                  <a:cubicBezTo>
                    <a:pt x="3144" y="7724"/>
                    <a:pt x="2508" y="7375"/>
                    <a:pt x="2133" y="6789"/>
                  </a:cubicBezTo>
                  <a:cubicBezTo>
                    <a:pt x="2076" y="6732"/>
                    <a:pt x="2018" y="6656"/>
                    <a:pt x="1980" y="6580"/>
                  </a:cubicBezTo>
                  <a:cubicBezTo>
                    <a:pt x="1619" y="5933"/>
                    <a:pt x="1638" y="5133"/>
                    <a:pt x="2018" y="4467"/>
                  </a:cubicBezTo>
                  <a:cubicBezTo>
                    <a:pt x="2453" y="3714"/>
                    <a:pt x="3201" y="3280"/>
                    <a:pt x="3939" y="3280"/>
                  </a:cubicBezTo>
                  <a:close/>
                  <a:moveTo>
                    <a:pt x="13229" y="3972"/>
                  </a:moveTo>
                  <a:cubicBezTo>
                    <a:pt x="14584" y="3972"/>
                    <a:pt x="15680" y="5076"/>
                    <a:pt x="15250" y="6523"/>
                  </a:cubicBezTo>
                  <a:cubicBezTo>
                    <a:pt x="14941" y="7543"/>
                    <a:pt x="13989" y="8212"/>
                    <a:pt x="13008" y="8212"/>
                  </a:cubicBezTo>
                  <a:cubicBezTo>
                    <a:pt x="12597" y="8212"/>
                    <a:pt x="12180" y="8095"/>
                    <a:pt x="11804" y="7836"/>
                  </a:cubicBezTo>
                  <a:cubicBezTo>
                    <a:pt x="11100" y="7322"/>
                    <a:pt x="10795" y="6409"/>
                    <a:pt x="11061" y="5571"/>
                  </a:cubicBezTo>
                  <a:cubicBezTo>
                    <a:pt x="11080" y="5476"/>
                    <a:pt x="11100" y="5400"/>
                    <a:pt x="11138" y="5323"/>
                  </a:cubicBezTo>
                  <a:cubicBezTo>
                    <a:pt x="11423" y="4619"/>
                    <a:pt x="12051" y="4124"/>
                    <a:pt x="12794" y="4010"/>
                  </a:cubicBezTo>
                  <a:cubicBezTo>
                    <a:pt x="12941" y="3984"/>
                    <a:pt x="13087" y="3972"/>
                    <a:pt x="13229" y="3972"/>
                  </a:cubicBezTo>
                  <a:close/>
                  <a:moveTo>
                    <a:pt x="13300" y="9322"/>
                  </a:moveTo>
                  <a:cubicBezTo>
                    <a:pt x="14641" y="9322"/>
                    <a:pt x="15737" y="10426"/>
                    <a:pt x="15307" y="11872"/>
                  </a:cubicBezTo>
                  <a:cubicBezTo>
                    <a:pt x="15000" y="12887"/>
                    <a:pt x="14065" y="13555"/>
                    <a:pt x="13088" y="13555"/>
                  </a:cubicBezTo>
                  <a:cubicBezTo>
                    <a:pt x="12672" y="13555"/>
                    <a:pt x="12248" y="13434"/>
                    <a:pt x="11861" y="13167"/>
                  </a:cubicBezTo>
                  <a:cubicBezTo>
                    <a:pt x="11157" y="12672"/>
                    <a:pt x="10852" y="11739"/>
                    <a:pt x="11119" y="10902"/>
                  </a:cubicBezTo>
                  <a:cubicBezTo>
                    <a:pt x="11138" y="10825"/>
                    <a:pt x="11176" y="10749"/>
                    <a:pt x="11195" y="10673"/>
                  </a:cubicBezTo>
                  <a:cubicBezTo>
                    <a:pt x="11480" y="9969"/>
                    <a:pt x="12109" y="9474"/>
                    <a:pt x="12870" y="9359"/>
                  </a:cubicBezTo>
                  <a:cubicBezTo>
                    <a:pt x="13015" y="9334"/>
                    <a:pt x="13159" y="9322"/>
                    <a:pt x="13300" y="9322"/>
                  </a:cubicBezTo>
                  <a:close/>
                  <a:moveTo>
                    <a:pt x="9101" y="12492"/>
                  </a:moveTo>
                  <a:cubicBezTo>
                    <a:pt x="9662" y="12492"/>
                    <a:pt x="10211" y="12721"/>
                    <a:pt x="10605" y="13129"/>
                  </a:cubicBezTo>
                  <a:cubicBezTo>
                    <a:pt x="11728" y="14214"/>
                    <a:pt x="11594" y="16042"/>
                    <a:pt x="10014" y="16594"/>
                  </a:cubicBezTo>
                  <a:cubicBezTo>
                    <a:pt x="9759" y="16682"/>
                    <a:pt x="9499" y="16724"/>
                    <a:pt x="9243" y="16724"/>
                  </a:cubicBezTo>
                  <a:cubicBezTo>
                    <a:pt x="8065" y="16724"/>
                    <a:pt x="6981" y="15843"/>
                    <a:pt x="6949" y="14576"/>
                  </a:cubicBezTo>
                  <a:cubicBezTo>
                    <a:pt x="6930" y="13681"/>
                    <a:pt x="7501" y="12901"/>
                    <a:pt x="8339" y="12634"/>
                  </a:cubicBezTo>
                  <a:cubicBezTo>
                    <a:pt x="8415" y="12596"/>
                    <a:pt x="8491" y="12577"/>
                    <a:pt x="8587" y="12558"/>
                  </a:cubicBezTo>
                  <a:cubicBezTo>
                    <a:pt x="8756" y="12513"/>
                    <a:pt x="8929" y="12492"/>
                    <a:pt x="9101" y="12492"/>
                  </a:cubicBezTo>
                  <a:close/>
                  <a:moveTo>
                    <a:pt x="8213" y="0"/>
                  </a:moveTo>
                  <a:cubicBezTo>
                    <a:pt x="5875" y="0"/>
                    <a:pt x="3568" y="1029"/>
                    <a:pt x="1999" y="2963"/>
                  </a:cubicBezTo>
                  <a:cubicBezTo>
                    <a:pt x="857" y="4410"/>
                    <a:pt x="0" y="6485"/>
                    <a:pt x="438" y="8350"/>
                  </a:cubicBezTo>
                  <a:cubicBezTo>
                    <a:pt x="762" y="9131"/>
                    <a:pt x="1238" y="9854"/>
                    <a:pt x="1828" y="10464"/>
                  </a:cubicBezTo>
                  <a:cubicBezTo>
                    <a:pt x="2590" y="11263"/>
                    <a:pt x="3522" y="11796"/>
                    <a:pt x="4379" y="12482"/>
                  </a:cubicBezTo>
                  <a:cubicBezTo>
                    <a:pt x="5141" y="13110"/>
                    <a:pt x="5179" y="14024"/>
                    <a:pt x="5540" y="14880"/>
                  </a:cubicBezTo>
                  <a:cubicBezTo>
                    <a:pt x="5940" y="15851"/>
                    <a:pt x="6607" y="16651"/>
                    <a:pt x="7482" y="17222"/>
                  </a:cubicBezTo>
                  <a:cubicBezTo>
                    <a:pt x="8088" y="17602"/>
                    <a:pt x="8729" y="17762"/>
                    <a:pt x="9373" y="17762"/>
                  </a:cubicBezTo>
                  <a:cubicBezTo>
                    <a:pt x="10631" y="17762"/>
                    <a:pt x="11901" y="17153"/>
                    <a:pt x="12946" y="16384"/>
                  </a:cubicBezTo>
                  <a:cubicBezTo>
                    <a:pt x="14507" y="15223"/>
                    <a:pt x="15707" y="13662"/>
                    <a:pt x="16449" y="11872"/>
                  </a:cubicBezTo>
                  <a:cubicBezTo>
                    <a:pt x="16868" y="10940"/>
                    <a:pt x="17096" y="9969"/>
                    <a:pt x="17173" y="8960"/>
                  </a:cubicBezTo>
                  <a:cubicBezTo>
                    <a:pt x="17192" y="7875"/>
                    <a:pt x="16830" y="6846"/>
                    <a:pt x="16354" y="5876"/>
                  </a:cubicBezTo>
                  <a:cubicBezTo>
                    <a:pt x="15459" y="4029"/>
                    <a:pt x="14165" y="2315"/>
                    <a:pt x="12394" y="1192"/>
                  </a:cubicBezTo>
                  <a:cubicBezTo>
                    <a:pt x="11097" y="388"/>
                    <a:pt x="9649" y="0"/>
                    <a:pt x="8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9"/>
            <p:cNvSpPr/>
            <p:nvPr/>
          </p:nvSpPr>
          <p:spPr>
            <a:xfrm>
              <a:off x="-3947225" y="4666275"/>
              <a:ext cx="472625" cy="481575"/>
            </a:xfrm>
            <a:custGeom>
              <a:rect b="b" l="l" r="r" t="t"/>
              <a:pathLst>
                <a:path extrusionOk="0" h="19263" w="18905">
                  <a:moveTo>
                    <a:pt x="8948" y="777"/>
                  </a:moveTo>
                  <a:cubicBezTo>
                    <a:pt x="10395" y="777"/>
                    <a:pt x="11823" y="1196"/>
                    <a:pt x="13060" y="1976"/>
                  </a:cubicBezTo>
                  <a:cubicBezTo>
                    <a:pt x="14640" y="2966"/>
                    <a:pt x="15992" y="4566"/>
                    <a:pt x="16982" y="6622"/>
                  </a:cubicBezTo>
                  <a:cubicBezTo>
                    <a:pt x="17382" y="7421"/>
                    <a:pt x="17819" y="8487"/>
                    <a:pt x="17781" y="9649"/>
                  </a:cubicBezTo>
                  <a:cubicBezTo>
                    <a:pt x="17724" y="10658"/>
                    <a:pt x="17477" y="11629"/>
                    <a:pt x="17077" y="12523"/>
                  </a:cubicBezTo>
                  <a:cubicBezTo>
                    <a:pt x="16334" y="14313"/>
                    <a:pt x="15135" y="15874"/>
                    <a:pt x="13593" y="17035"/>
                  </a:cubicBezTo>
                  <a:cubicBezTo>
                    <a:pt x="12801" y="17616"/>
                    <a:pt x="11477" y="18390"/>
                    <a:pt x="10080" y="18390"/>
                  </a:cubicBezTo>
                  <a:cubicBezTo>
                    <a:pt x="9463" y="18390"/>
                    <a:pt x="8831" y="18239"/>
                    <a:pt x="8224" y="17854"/>
                  </a:cubicBezTo>
                  <a:cubicBezTo>
                    <a:pt x="7368" y="17302"/>
                    <a:pt x="6701" y="16502"/>
                    <a:pt x="6321" y="15569"/>
                  </a:cubicBezTo>
                  <a:cubicBezTo>
                    <a:pt x="6225" y="15322"/>
                    <a:pt x="6130" y="15074"/>
                    <a:pt x="6073" y="14808"/>
                  </a:cubicBezTo>
                  <a:cubicBezTo>
                    <a:pt x="5883" y="14180"/>
                    <a:pt x="5692" y="13589"/>
                    <a:pt x="5140" y="13133"/>
                  </a:cubicBezTo>
                  <a:cubicBezTo>
                    <a:pt x="4817" y="12885"/>
                    <a:pt x="4493" y="12638"/>
                    <a:pt x="4188" y="12428"/>
                  </a:cubicBezTo>
                  <a:cubicBezTo>
                    <a:pt x="3617" y="12028"/>
                    <a:pt x="3084" y="11591"/>
                    <a:pt x="2589" y="11115"/>
                  </a:cubicBezTo>
                  <a:cubicBezTo>
                    <a:pt x="1999" y="10505"/>
                    <a:pt x="1542" y="9801"/>
                    <a:pt x="1219" y="9039"/>
                  </a:cubicBezTo>
                  <a:cubicBezTo>
                    <a:pt x="781" y="7117"/>
                    <a:pt x="1733" y="5022"/>
                    <a:pt x="2761" y="3709"/>
                  </a:cubicBezTo>
                  <a:cubicBezTo>
                    <a:pt x="4265" y="1843"/>
                    <a:pt x="6549" y="777"/>
                    <a:pt x="8948" y="777"/>
                  </a:cubicBezTo>
                  <a:close/>
                  <a:moveTo>
                    <a:pt x="8914" y="0"/>
                  </a:moveTo>
                  <a:cubicBezTo>
                    <a:pt x="6706" y="0"/>
                    <a:pt x="4514" y="815"/>
                    <a:pt x="2894" y="2414"/>
                  </a:cubicBezTo>
                  <a:cubicBezTo>
                    <a:pt x="1485" y="3785"/>
                    <a:pt x="0" y="6298"/>
                    <a:pt x="400" y="8830"/>
                  </a:cubicBezTo>
                  <a:cubicBezTo>
                    <a:pt x="685" y="10791"/>
                    <a:pt x="2228" y="12600"/>
                    <a:pt x="4607" y="13799"/>
                  </a:cubicBezTo>
                  <a:cubicBezTo>
                    <a:pt x="4874" y="14046"/>
                    <a:pt x="5064" y="14370"/>
                    <a:pt x="5159" y="14732"/>
                  </a:cubicBezTo>
                  <a:lnTo>
                    <a:pt x="5216" y="14922"/>
                  </a:lnTo>
                  <a:cubicBezTo>
                    <a:pt x="5331" y="15322"/>
                    <a:pt x="5464" y="15722"/>
                    <a:pt x="5616" y="16102"/>
                  </a:cubicBezTo>
                  <a:cubicBezTo>
                    <a:pt x="6035" y="16997"/>
                    <a:pt x="6663" y="17778"/>
                    <a:pt x="7444" y="18349"/>
                  </a:cubicBezTo>
                  <a:cubicBezTo>
                    <a:pt x="8205" y="18939"/>
                    <a:pt x="9157" y="19263"/>
                    <a:pt x="10109" y="19263"/>
                  </a:cubicBezTo>
                  <a:cubicBezTo>
                    <a:pt x="10509" y="19263"/>
                    <a:pt x="10890" y="19206"/>
                    <a:pt x="11270" y="19130"/>
                  </a:cubicBezTo>
                  <a:cubicBezTo>
                    <a:pt x="13841" y="18501"/>
                    <a:pt x="16334" y="15893"/>
                    <a:pt x="17477" y="13647"/>
                  </a:cubicBezTo>
                  <a:cubicBezTo>
                    <a:pt x="18657" y="11305"/>
                    <a:pt x="18905" y="9268"/>
                    <a:pt x="18219" y="7383"/>
                  </a:cubicBezTo>
                  <a:cubicBezTo>
                    <a:pt x="17458" y="5232"/>
                    <a:pt x="16125" y="3309"/>
                    <a:pt x="14336" y="1862"/>
                  </a:cubicBezTo>
                  <a:cubicBezTo>
                    <a:pt x="12760" y="614"/>
                    <a:pt x="10832" y="0"/>
                    <a:pt x="8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9"/>
            <p:cNvSpPr/>
            <p:nvPr/>
          </p:nvSpPr>
          <p:spPr>
            <a:xfrm>
              <a:off x="-3756375" y="4996250"/>
              <a:ext cx="119950" cy="105825"/>
            </a:xfrm>
            <a:custGeom>
              <a:rect b="b" l="l" r="r" t="t"/>
              <a:pathLst>
                <a:path extrusionOk="0" h="4233" w="4798">
                  <a:moveTo>
                    <a:pt x="2053" y="592"/>
                  </a:moveTo>
                  <a:cubicBezTo>
                    <a:pt x="2156" y="592"/>
                    <a:pt x="2258" y="602"/>
                    <a:pt x="2361" y="619"/>
                  </a:cubicBezTo>
                  <a:cubicBezTo>
                    <a:pt x="2456" y="638"/>
                    <a:pt x="2551" y="676"/>
                    <a:pt x="2646" y="714"/>
                  </a:cubicBezTo>
                  <a:cubicBezTo>
                    <a:pt x="2656" y="724"/>
                    <a:pt x="2670" y="728"/>
                    <a:pt x="2685" y="728"/>
                  </a:cubicBezTo>
                  <a:cubicBezTo>
                    <a:pt x="2699" y="728"/>
                    <a:pt x="2713" y="724"/>
                    <a:pt x="2723" y="714"/>
                  </a:cubicBezTo>
                  <a:cubicBezTo>
                    <a:pt x="2856" y="771"/>
                    <a:pt x="2989" y="847"/>
                    <a:pt x="3122" y="943"/>
                  </a:cubicBezTo>
                  <a:cubicBezTo>
                    <a:pt x="4074" y="1685"/>
                    <a:pt x="4112" y="3227"/>
                    <a:pt x="2780" y="3570"/>
                  </a:cubicBezTo>
                  <a:cubicBezTo>
                    <a:pt x="2626" y="3613"/>
                    <a:pt x="2465" y="3634"/>
                    <a:pt x="2303" y="3634"/>
                  </a:cubicBezTo>
                  <a:cubicBezTo>
                    <a:pt x="1466" y="3634"/>
                    <a:pt x="598" y="3080"/>
                    <a:pt x="438" y="2218"/>
                  </a:cubicBezTo>
                  <a:cubicBezTo>
                    <a:pt x="419" y="2104"/>
                    <a:pt x="419" y="1990"/>
                    <a:pt x="419" y="1894"/>
                  </a:cubicBezTo>
                  <a:cubicBezTo>
                    <a:pt x="686" y="1323"/>
                    <a:pt x="1028" y="809"/>
                    <a:pt x="1676" y="638"/>
                  </a:cubicBezTo>
                  <a:cubicBezTo>
                    <a:pt x="1801" y="607"/>
                    <a:pt x="1927" y="592"/>
                    <a:pt x="2053" y="592"/>
                  </a:cubicBezTo>
                  <a:close/>
                  <a:moveTo>
                    <a:pt x="2171" y="1"/>
                  </a:moveTo>
                  <a:cubicBezTo>
                    <a:pt x="1999" y="1"/>
                    <a:pt x="1826" y="22"/>
                    <a:pt x="1657" y="67"/>
                  </a:cubicBezTo>
                  <a:cubicBezTo>
                    <a:pt x="1561" y="86"/>
                    <a:pt x="1485" y="105"/>
                    <a:pt x="1409" y="143"/>
                  </a:cubicBezTo>
                  <a:cubicBezTo>
                    <a:pt x="571" y="410"/>
                    <a:pt x="0" y="1190"/>
                    <a:pt x="19" y="2085"/>
                  </a:cubicBezTo>
                  <a:cubicBezTo>
                    <a:pt x="51" y="3352"/>
                    <a:pt x="1135" y="4233"/>
                    <a:pt x="2313" y="4233"/>
                  </a:cubicBezTo>
                  <a:cubicBezTo>
                    <a:pt x="2569" y="4233"/>
                    <a:pt x="2829" y="4191"/>
                    <a:pt x="3084" y="4103"/>
                  </a:cubicBezTo>
                  <a:cubicBezTo>
                    <a:pt x="4664" y="3551"/>
                    <a:pt x="4798" y="1723"/>
                    <a:pt x="3675" y="638"/>
                  </a:cubicBezTo>
                  <a:cubicBezTo>
                    <a:pt x="3281" y="230"/>
                    <a:pt x="2732" y="1"/>
                    <a:pt x="2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9"/>
            <p:cNvSpPr/>
            <p:nvPr/>
          </p:nvSpPr>
          <p:spPr>
            <a:xfrm>
              <a:off x="-3658325" y="4917000"/>
              <a:ext cx="122625" cy="105875"/>
            </a:xfrm>
            <a:custGeom>
              <a:rect b="b" l="l" r="r" t="t"/>
              <a:pathLst>
                <a:path extrusionOk="0" h="4235" w="4905">
                  <a:moveTo>
                    <a:pt x="2442" y="605"/>
                  </a:moveTo>
                  <a:cubicBezTo>
                    <a:pt x="3431" y="605"/>
                    <a:pt x="4284" y="1413"/>
                    <a:pt x="3865" y="2494"/>
                  </a:cubicBezTo>
                  <a:cubicBezTo>
                    <a:pt x="3587" y="3196"/>
                    <a:pt x="2827" y="3740"/>
                    <a:pt x="2067" y="3740"/>
                  </a:cubicBezTo>
                  <a:cubicBezTo>
                    <a:pt x="1837" y="3740"/>
                    <a:pt x="1607" y="3690"/>
                    <a:pt x="1390" y="3580"/>
                  </a:cubicBezTo>
                  <a:cubicBezTo>
                    <a:pt x="1295" y="3541"/>
                    <a:pt x="1199" y="3484"/>
                    <a:pt x="1104" y="3408"/>
                  </a:cubicBezTo>
                  <a:cubicBezTo>
                    <a:pt x="800" y="2856"/>
                    <a:pt x="571" y="2285"/>
                    <a:pt x="838" y="1657"/>
                  </a:cubicBezTo>
                  <a:cubicBezTo>
                    <a:pt x="914" y="1447"/>
                    <a:pt x="1047" y="1257"/>
                    <a:pt x="1199" y="1105"/>
                  </a:cubicBezTo>
                  <a:cubicBezTo>
                    <a:pt x="1276" y="1028"/>
                    <a:pt x="1352" y="971"/>
                    <a:pt x="1447" y="933"/>
                  </a:cubicBezTo>
                  <a:cubicBezTo>
                    <a:pt x="1466" y="914"/>
                    <a:pt x="1485" y="895"/>
                    <a:pt x="1504" y="857"/>
                  </a:cubicBezTo>
                  <a:cubicBezTo>
                    <a:pt x="1637" y="781"/>
                    <a:pt x="1771" y="724"/>
                    <a:pt x="1904" y="686"/>
                  </a:cubicBezTo>
                  <a:cubicBezTo>
                    <a:pt x="2083" y="631"/>
                    <a:pt x="2265" y="605"/>
                    <a:pt x="2442" y="605"/>
                  </a:cubicBezTo>
                  <a:close/>
                  <a:moveTo>
                    <a:pt x="2453" y="1"/>
                  </a:moveTo>
                  <a:cubicBezTo>
                    <a:pt x="2311" y="1"/>
                    <a:pt x="2165" y="13"/>
                    <a:pt x="2018" y="38"/>
                  </a:cubicBezTo>
                  <a:cubicBezTo>
                    <a:pt x="1257" y="153"/>
                    <a:pt x="628" y="648"/>
                    <a:pt x="343" y="1352"/>
                  </a:cubicBezTo>
                  <a:cubicBezTo>
                    <a:pt x="324" y="1428"/>
                    <a:pt x="286" y="1504"/>
                    <a:pt x="267" y="1581"/>
                  </a:cubicBezTo>
                  <a:cubicBezTo>
                    <a:pt x="0" y="2418"/>
                    <a:pt x="305" y="3351"/>
                    <a:pt x="1028" y="3846"/>
                  </a:cubicBezTo>
                  <a:cubicBezTo>
                    <a:pt x="1409" y="4113"/>
                    <a:pt x="1831" y="4234"/>
                    <a:pt x="2247" y="4234"/>
                  </a:cubicBezTo>
                  <a:cubicBezTo>
                    <a:pt x="3223" y="4234"/>
                    <a:pt x="4167" y="3566"/>
                    <a:pt x="4474" y="2551"/>
                  </a:cubicBezTo>
                  <a:cubicBezTo>
                    <a:pt x="4904" y="1105"/>
                    <a:pt x="3808" y="1"/>
                    <a:pt x="2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9"/>
            <p:cNvSpPr/>
            <p:nvPr/>
          </p:nvSpPr>
          <p:spPr>
            <a:xfrm>
              <a:off x="-3659775" y="4783275"/>
              <a:ext cx="122175" cy="105850"/>
            </a:xfrm>
            <a:custGeom>
              <a:rect b="b" l="l" r="r" t="t"/>
              <a:pathLst>
                <a:path extrusionOk="0" h="4234" w="4887">
                  <a:moveTo>
                    <a:pt x="2440" y="610"/>
                  </a:moveTo>
                  <a:cubicBezTo>
                    <a:pt x="3419" y="610"/>
                    <a:pt x="4268" y="1407"/>
                    <a:pt x="3847" y="2494"/>
                  </a:cubicBezTo>
                  <a:cubicBezTo>
                    <a:pt x="3592" y="3167"/>
                    <a:pt x="2820" y="3758"/>
                    <a:pt x="2067" y="3758"/>
                  </a:cubicBezTo>
                  <a:cubicBezTo>
                    <a:pt x="1862" y="3758"/>
                    <a:pt x="1658" y="3715"/>
                    <a:pt x="1467" y="3617"/>
                  </a:cubicBezTo>
                  <a:cubicBezTo>
                    <a:pt x="781" y="3274"/>
                    <a:pt x="553" y="2341"/>
                    <a:pt x="839" y="1656"/>
                  </a:cubicBezTo>
                  <a:cubicBezTo>
                    <a:pt x="934" y="1332"/>
                    <a:pt x="1162" y="1085"/>
                    <a:pt x="1467" y="914"/>
                  </a:cubicBezTo>
                  <a:cubicBezTo>
                    <a:pt x="1486" y="914"/>
                    <a:pt x="1505" y="875"/>
                    <a:pt x="1524" y="856"/>
                  </a:cubicBezTo>
                  <a:cubicBezTo>
                    <a:pt x="1638" y="780"/>
                    <a:pt x="1771" y="723"/>
                    <a:pt x="1924" y="685"/>
                  </a:cubicBezTo>
                  <a:cubicBezTo>
                    <a:pt x="2096" y="634"/>
                    <a:pt x="2270" y="610"/>
                    <a:pt x="2440" y="610"/>
                  </a:cubicBezTo>
                  <a:close/>
                  <a:moveTo>
                    <a:pt x="2435" y="0"/>
                  </a:moveTo>
                  <a:cubicBezTo>
                    <a:pt x="2293" y="0"/>
                    <a:pt x="2147" y="12"/>
                    <a:pt x="2000" y="38"/>
                  </a:cubicBezTo>
                  <a:cubicBezTo>
                    <a:pt x="1257" y="152"/>
                    <a:pt x="629" y="647"/>
                    <a:pt x="344" y="1351"/>
                  </a:cubicBezTo>
                  <a:cubicBezTo>
                    <a:pt x="306" y="1428"/>
                    <a:pt x="286" y="1504"/>
                    <a:pt x="267" y="1580"/>
                  </a:cubicBezTo>
                  <a:cubicBezTo>
                    <a:pt x="1" y="2418"/>
                    <a:pt x="306" y="3331"/>
                    <a:pt x="1010" y="3845"/>
                  </a:cubicBezTo>
                  <a:cubicBezTo>
                    <a:pt x="1391" y="4113"/>
                    <a:pt x="1813" y="4234"/>
                    <a:pt x="2228" y="4234"/>
                  </a:cubicBezTo>
                  <a:cubicBezTo>
                    <a:pt x="3205" y="4234"/>
                    <a:pt x="4149" y="3566"/>
                    <a:pt x="4456" y="2551"/>
                  </a:cubicBezTo>
                  <a:cubicBezTo>
                    <a:pt x="4886" y="1104"/>
                    <a:pt x="3790" y="0"/>
                    <a:pt x="24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9"/>
            <p:cNvSpPr/>
            <p:nvPr/>
          </p:nvSpPr>
          <p:spPr>
            <a:xfrm>
              <a:off x="-3767800" y="4710000"/>
              <a:ext cx="118525" cy="111150"/>
            </a:xfrm>
            <a:custGeom>
              <a:rect b="b" l="l" r="r" t="t"/>
              <a:pathLst>
                <a:path extrusionOk="0" h="4446" w="4741">
                  <a:moveTo>
                    <a:pt x="2326" y="590"/>
                  </a:moveTo>
                  <a:cubicBezTo>
                    <a:pt x="2760" y="590"/>
                    <a:pt x="3185" y="808"/>
                    <a:pt x="3465" y="1313"/>
                  </a:cubicBezTo>
                  <a:cubicBezTo>
                    <a:pt x="3922" y="2112"/>
                    <a:pt x="3751" y="3464"/>
                    <a:pt x="2837" y="3864"/>
                  </a:cubicBezTo>
                  <a:cubicBezTo>
                    <a:pt x="2665" y="3940"/>
                    <a:pt x="2486" y="3975"/>
                    <a:pt x="2308" y="3975"/>
                  </a:cubicBezTo>
                  <a:cubicBezTo>
                    <a:pt x="1736" y="3975"/>
                    <a:pt x="1175" y="3615"/>
                    <a:pt x="914" y="3121"/>
                  </a:cubicBezTo>
                  <a:cubicBezTo>
                    <a:pt x="724" y="2836"/>
                    <a:pt x="667" y="2493"/>
                    <a:pt x="743" y="2169"/>
                  </a:cubicBezTo>
                  <a:cubicBezTo>
                    <a:pt x="743" y="2131"/>
                    <a:pt x="724" y="2112"/>
                    <a:pt x="724" y="2093"/>
                  </a:cubicBezTo>
                  <a:cubicBezTo>
                    <a:pt x="743" y="1941"/>
                    <a:pt x="781" y="1788"/>
                    <a:pt x="838" y="1655"/>
                  </a:cubicBezTo>
                  <a:cubicBezTo>
                    <a:pt x="1114" y="1004"/>
                    <a:pt x="1728" y="590"/>
                    <a:pt x="2326" y="590"/>
                  </a:cubicBezTo>
                  <a:close/>
                  <a:moveTo>
                    <a:pt x="2328" y="0"/>
                  </a:moveTo>
                  <a:cubicBezTo>
                    <a:pt x="1582" y="0"/>
                    <a:pt x="827" y="441"/>
                    <a:pt x="400" y="1198"/>
                  </a:cubicBezTo>
                  <a:cubicBezTo>
                    <a:pt x="19" y="1846"/>
                    <a:pt x="0" y="2645"/>
                    <a:pt x="362" y="3292"/>
                  </a:cubicBezTo>
                  <a:cubicBezTo>
                    <a:pt x="400" y="3369"/>
                    <a:pt x="457" y="3445"/>
                    <a:pt x="514" y="3521"/>
                  </a:cubicBezTo>
                  <a:cubicBezTo>
                    <a:pt x="879" y="4099"/>
                    <a:pt x="1536" y="4446"/>
                    <a:pt x="2212" y="4446"/>
                  </a:cubicBezTo>
                  <a:cubicBezTo>
                    <a:pt x="2382" y="4446"/>
                    <a:pt x="2554" y="4424"/>
                    <a:pt x="2723" y="4378"/>
                  </a:cubicBezTo>
                  <a:cubicBezTo>
                    <a:pt x="4227" y="3940"/>
                    <a:pt x="4741" y="2131"/>
                    <a:pt x="3903" y="875"/>
                  </a:cubicBezTo>
                  <a:cubicBezTo>
                    <a:pt x="3493" y="272"/>
                    <a:pt x="2913" y="0"/>
                    <a:pt x="2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9"/>
            <p:cNvSpPr/>
            <p:nvPr/>
          </p:nvSpPr>
          <p:spPr>
            <a:xfrm>
              <a:off x="-3889175" y="4766000"/>
              <a:ext cx="118550" cy="111325"/>
            </a:xfrm>
            <a:custGeom>
              <a:rect b="b" l="l" r="r" t="t"/>
              <a:pathLst>
                <a:path extrusionOk="0" h="4453" w="4742">
                  <a:moveTo>
                    <a:pt x="2332" y="596"/>
                  </a:moveTo>
                  <a:cubicBezTo>
                    <a:pt x="2767" y="596"/>
                    <a:pt x="3196" y="815"/>
                    <a:pt x="3485" y="1319"/>
                  </a:cubicBezTo>
                  <a:cubicBezTo>
                    <a:pt x="3942" y="2119"/>
                    <a:pt x="3751" y="3470"/>
                    <a:pt x="2837" y="3889"/>
                  </a:cubicBezTo>
                  <a:cubicBezTo>
                    <a:pt x="2673" y="3960"/>
                    <a:pt x="2500" y="3993"/>
                    <a:pt x="2326" y="3993"/>
                  </a:cubicBezTo>
                  <a:cubicBezTo>
                    <a:pt x="1754" y="3993"/>
                    <a:pt x="1177" y="3639"/>
                    <a:pt x="915" y="3128"/>
                  </a:cubicBezTo>
                  <a:cubicBezTo>
                    <a:pt x="800" y="2937"/>
                    <a:pt x="743" y="2709"/>
                    <a:pt x="705" y="2480"/>
                  </a:cubicBezTo>
                  <a:cubicBezTo>
                    <a:pt x="705" y="2385"/>
                    <a:pt x="724" y="2290"/>
                    <a:pt x="743" y="2176"/>
                  </a:cubicBezTo>
                  <a:cubicBezTo>
                    <a:pt x="743" y="2157"/>
                    <a:pt x="743" y="2119"/>
                    <a:pt x="743" y="2100"/>
                  </a:cubicBezTo>
                  <a:cubicBezTo>
                    <a:pt x="762" y="1947"/>
                    <a:pt x="800" y="1814"/>
                    <a:pt x="857" y="1662"/>
                  </a:cubicBezTo>
                  <a:cubicBezTo>
                    <a:pt x="1122" y="1011"/>
                    <a:pt x="1732" y="596"/>
                    <a:pt x="2332" y="596"/>
                  </a:cubicBezTo>
                  <a:close/>
                  <a:moveTo>
                    <a:pt x="2326" y="1"/>
                  </a:moveTo>
                  <a:cubicBezTo>
                    <a:pt x="1586" y="1"/>
                    <a:pt x="836" y="440"/>
                    <a:pt x="400" y="1205"/>
                  </a:cubicBezTo>
                  <a:cubicBezTo>
                    <a:pt x="20" y="1852"/>
                    <a:pt x="1" y="2652"/>
                    <a:pt x="362" y="3318"/>
                  </a:cubicBezTo>
                  <a:cubicBezTo>
                    <a:pt x="400" y="3375"/>
                    <a:pt x="458" y="3451"/>
                    <a:pt x="515" y="3527"/>
                  </a:cubicBezTo>
                  <a:cubicBezTo>
                    <a:pt x="895" y="4105"/>
                    <a:pt x="1542" y="4452"/>
                    <a:pt x="2224" y="4452"/>
                  </a:cubicBezTo>
                  <a:cubicBezTo>
                    <a:pt x="2396" y="4452"/>
                    <a:pt x="2570" y="4430"/>
                    <a:pt x="2742" y="4384"/>
                  </a:cubicBezTo>
                  <a:cubicBezTo>
                    <a:pt x="4227" y="3946"/>
                    <a:pt x="4741" y="2138"/>
                    <a:pt x="3903" y="881"/>
                  </a:cubicBezTo>
                  <a:cubicBezTo>
                    <a:pt x="3491" y="276"/>
                    <a:pt x="2912" y="1"/>
                    <a:pt x="2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39"/>
          <p:cNvGrpSpPr/>
          <p:nvPr/>
        </p:nvGrpSpPr>
        <p:grpSpPr>
          <a:xfrm rot="-6221477">
            <a:off x="7086332" y="2671832"/>
            <a:ext cx="1099484" cy="1484232"/>
            <a:chOff x="-2137225" y="4634650"/>
            <a:chExt cx="423150" cy="571225"/>
          </a:xfrm>
        </p:grpSpPr>
        <p:sp>
          <p:nvSpPr>
            <p:cNvPr id="1790" name="Google Shape;1790;p39"/>
            <p:cNvSpPr/>
            <p:nvPr/>
          </p:nvSpPr>
          <p:spPr>
            <a:xfrm>
              <a:off x="-1931125" y="4655225"/>
              <a:ext cx="75700" cy="140425"/>
            </a:xfrm>
            <a:custGeom>
              <a:rect b="b" l="l" r="r" t="t"/>
              <a:pathLst>
                <a:path extrusionOk="0" h="5617" w="3028">
                  <a:moveTo>
                    <a:pt x="533" y="1"/>
                  </a:moveTo>
                  <a:cubicBezTo>
                    <a:pt x="305" y="1029"/>
                    <a:pt x="0" y="2038"/>
                    <a:pt x="38" y="3085"/>
                  </a:cubicBezTo>
                  <a:cubicBezTo>
                    <a:pt x="38" y="3656"/>
                    <a:pt x="171" y="4208"/>
                    <a:pt x="419" y="4722"/>
                  </a:cubicBezTo>
                  <a:cubicBezTo>
                    <a:pt x="628" y="5046"/>
                    <a:pt x="857" y="5331"/>
                    <a:pt x="1123" y="5617"/>
                  </a:cubicBezTo>
                  <a:cubicBezTo>
                    <a:pt x="1333" y="5541"/>
                    <a:pt x="1561" y="5464"/>
                    <a:pt x="1771" y="5407"/>
                  </a:cubicBezTo>
                  <a:cubicBezTo>
                    <a:pt x="2056" y="5312"/>
                    <a:pt x="2323" y="5236"/>
                    <a:pt x="2589" y="5160"/>
                  </a:cubicBezTo>
                  <a:cubicBezTo>
                    <a:pt x="3027" y="4113"/>
                    <a:pt x="2913" y="2913"/>
                    <a:pt x="2266" y="2000"/>
                  </a:cubicBezTo>
                  <a:cubicBezTo>
                    <a:pt x="1790" y="1238"/>
                    <a:pt x="1104" y="667"/>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9"/>
            <p:cNvSpPr/>
            <p:nvPr/>
          </p:nvSpPr>
          <p:spPr>
            <a:xfrm>
              <a:off x="-1899250" y="4794200"/>
              <a:ext cx="61425" cy="84750"/>
            </a:xfrm>
            <a:custGeom>
              <a:rect b="b" l="l" r="r" t="t"/>
              <a:pathLst>
                <a:path extrusionOk="0" h="3390" w="2457">
                  <a:moveTo>
                    <a:pt x="1676" y="1"/>
                  </a:moveTo>
                  <a:cubicBezTo>
                    <a:pt x="1124" y="134"/>
                    <a:pt x="553" y="286"/>
                    <a:pt x="1" y="477"/>
                  </a:cubicBezTo>
                  <a:cubicBezTo>
                    <a:pt x="134" y="1448"/>
                    <a:pt x="534" y="2437"/>
                    <a:pt x="838" y="3389"/>
                  </a:cubicBezTo>
                  <a:cubicBezTo>
                    <a:pt x="1124" y="3275"/>
                    <a:pt x="1409" y="3180"/>
                    <a:pt x="1714" y="3104"/>
                  </a:cubicBezTo>
                  <a:cubicBezTo>
                    <a:pt x="1942" y="3009"/>
                    <a:pt x="2190" y="2951"/>
                    <a:pt x="2457" y="2932"/>
                  </a:cubicBezTo>
                  <a:cubicBezTo>
                    <a:pt x="2190" y="1942"/>
                    <a:pt x="1942" y="972"/>
                    <a:pt x="16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9"/>
            <p:cNvSpPr/>
            <p:nvPr/>
          </p:nvSpPr>
          <p:spPr>
            <a:xfrm>
              <a:off x="-1874975" y="4878925"/>
              <a:ext cx="113300" cy="275150"/>
            </a:xfrm>
            <a:custGeom>
              <a:rect b="b" l="l" r="r" t="t"/>
              <a:pathLst>
                <a:path extrusionOk="0" h="11006" w="4532">
                  <a:moveTo>
                    <a:pt x="1600" y="0"/>
                  </a:moveTo>
                  <a:cubicBezTo>
                    <a:pt x="1371" y="96"/>
                    <a:pt x="1124" y="153"/>
                    <a:pt x="876" y="210"/>
                  </a:cubicBezTo>
                  <a:cubicBezTo>
                    <a:pt x="591" y="286"/>
                    <a:pt x="305" y="381"/>
                    <a:pt x="1" y="438"/>
                  </a:cubicBezTo>
                  <a:cubicBezTo>
                    <a:pt x="305" y="1409"/>
                    <a:pt x="610" y="2380"/>
                    <a:pt x="914" y="3351"/>
                  </a:cubicBezTo>
                  <a:cubicBezTo>
                    <a:pt x="1486" y="5198"/>
                    <a:pt x="2057" y="7044"/>
                    <a:pt x="2628" y="8910"/>
                  </a:cubicBezTo>
                  <a:cubicBezTo>
                    <a:pt x="2780" y="9348"/>
                    <a:pt x="2894" y="9824"/>
                    <a:pt x="3066" y="10281"/>
                  </a:cubicBezTo>
                  <a:cubicBezTo>
                    <a:pt x="3220" y="10636"/>
                    <a:pt x="3587" y="11006"/>
                    <a:pt x="3912" y="11006"/>
                  </a:cubicBezTo>
                  <a:cubicBezTo>
                    <a:pt x="4109" y="11006"/>
                    <a:pt x="4290" y="10869"/>
                    <a:pt x="4398" y="10509"/>
                  </a:cubicBezTo>
                  <a:cubicBezTo>
                    <a:pt x="4532" y="10033"/>
                    <a:pt x="4322" y="9519"/>
                    <a:pt x="4189" y="9081"/>
                  </a:cubicBezTo>
                  <a:cubicBezTo>
                    <a:pt x="4075" y="8625"/>
                    <a:pt x="3941" y="8187"/>
                    <a:pt x="3808" y="7749"/>
                  </a:cubicBezTo>
                  <a:cubicBezTo>
                    <a:pt x="3028" y="5160"/>
                    <a:pt x="2304" y="2590"/>
                    <a:pt x="1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9"/>
            <p:cNvSpPr/>
            <p:nvPr/>
          </p:nvSpPr>
          <p:spPr>
            <a:xfrm>
              <a:off x="-1946375" y="4634650"/>
              <a:ext cx="194700" cy="531800"/>
            </a:xfrm>
            <a:custGeom>
              <a:rect b="b" l="l" r="r" t="t"/>
              <a:pathLst>
                <a:path extrusionOk="0" h="21272" w="7788">
                  <a:moveTo>
                    <a:pt x="1162" y="824"/>
                  </a:moveTo>
                  <a:cubicBezTo>
                    <a:pt x="1733" y="1490"/>
                    <a:pt x="2419" y="2042"/>
                    <a:pt x="2895" y="2804"/>
                  </a:cubicBezTo>
                  <a:cubicBezTo>
                    <a:pt x="3542" y="3736"/>
                    <a:pt x="3656" y="4936"/>
                    <a:pt x="3199" y="5964"/>
                  </a:cubicBezTo>
                  <a:lnTo>
                    <a:pt x="3218" y="5964"/>
                  </a:lnTo>
                  <a:cubicBezTo>
                    <a:pt x="2933" y="6059"/>
                    <a:pt x="2666" y="6135"/>
                    <a:pt x="2400" y="6230"/>
                  </a:cubicBezTo>
                  <a:cubicBezTo>
                    <a:pt x="2171" y="6287"/>
                    <a:pt x="1962" y="6345"/>
                    <a:pt x="1733" y="6421"/>
                  </a:cubicBezTo>
                  <a:cubicBezTo>
                    <a:pt x="1486" y="6154"/>
                    <a:pt x="1238" y="5850"/>
                    <a:pt x="1048" y="5545"/>
                  </a:cubicBezTo>
                  <a:cubicBezTo>
                    <a:pt x="781" y="5031"/>
                    <a:pt x="648" y="4460"/>
                    <a:pt x="648" y="3889"/>
                  </a:cubicBezTo>
                  <a:cubicBezTo>
                    <a:pt x="629" y="2861"/>
                    <a:pt x="934" y="1833"/>
                    <a:pt x="1162" y="824"/>
                  </a:cubicBezTo>
                  <a:close/>
                  <a:moveTo>
                    <a:pt x="3561" y="6383"/>
                  </a:moveTo>
                  <a:cubicBezTo>
                    <a:pt x="3827" y="7354"/>
                    <a:pt x="4075" y="8324"/>
                    <a:pt x="4342" y="9295"/>
                  </a:cubicBezTo>
                  <a:cubicBezTo>
                    <a:pt x="4075" y="9333"/>
                    <a:pt x="3827" y="9391"/>
                    <a:pt x="3599" y="9467"/>
                  </a:cubicBezTo>
                  <a:cubicBezTo>
                    <a:pt x="3294" y="9543"/>
                    <a:pt x="3009" y="9638"/>
                    <a:pt x="2723" y="9752"/>
                  </a:cubicBezTo>
                  <a:cubicBezTo>
                    <a:pt x="2419" y="8819"/>
                    <a:pt x="2019" y="7830"/>
                    <a:pt x="1886" y="6859"/>
                  </a:cubicBezTo>
                  <a:cubicBezTo>
                    <a:pt x="2438" y="6668"/>
                    <a:pt x="3009" y="6516"/>
                    <a:pt x="3561" y="6383"/>
                  </a:cubicBezTo>
                  <a:close/>
                  <a:moveTo>
                    <a:pt x="4456" y="9752"/>
                  </a:moveTo>
                  <a:cubicBezTo>
                    <a:pt x="5160" y="12341"/>
                    <a:pt x="5903" y="14931"/>
                    <a:pt x="6664" y="17501"/>
                  </a:cubicBezTo>
                  <a:cubicBezTo>
                    <a:pt x="6778" y="17958"/>
                    <a:pt x="6912" y="18396"/>
                    <a:pt x="7045" y="18833"/>
                  </a:cubicBezTo>
                  <a:cubicBezTo>
                    <a:pt x="7178" y="19271"/>
                    <a:pt x="7388" y="19804"/>
                    <a:pt x="7254" y="20261"/>
                  </a:cubicBezTo>
                  <a:cubicBezTo>
                    <a:pt x="7145" y="20624"/>
                    <a:pt x="6959" y="20763"/>
                    <a:pt x="6757" y="20763"/>
                  </a:cubicBezTo>
                  <a:cubicBezTo>
                    <a:pt x="6430" y="20763"/>
                    <a:pt x="6063" y="20398"/>
                    <a:pt x="5922" y="20033"/>
                  </a:cubicBezTo>
                  <a:cubicBezTo>
                    <a:pt x="5750" y="19595"/>
                    <a:pt x="5636" y="19119"/>
                    <a:pt x="5484" y="18662"/>
                  </a:cubicBezTo>
                  <a:cubicBezTo>
                    <a:pt x="4913" y="16815"/>
                    <a:pt x="4342" y="14969"/>
                    <a:pt x="3770" y="13103"/>
                  </a:cubicBezTo>
                  <a:cubicBezTo>
                    <a:pt x="3466" y="12151"/>
                    <a:pt x="3161" y="11180"/>
                    <a:pt x="2857" y="10209"/>
                  </a:cubicBezTo>
                  <a:cubicBezTo>
                    <a:pt x="3161" y="10152"/>
                    <a:pt x="3447" y="10057"/>
                    <a:pt x="3732" y="9962"/>
                  </a:cubicBezTo>
                  <a:cubicBezTo>
                    <a:pt x="3980" y="9924"/>
                    <a:pt x="4227" y="9848"/>
                    <a:pt x="4456" y="9752"/>
                  </a:cubicBezTo>
                  <a:close/>
                  <a:moveTo>
                    <a:pt x="1009" y="1"/>
                  </a:moveTo>
                  <a:cubicBezTo>
                    <a:pt x="905" y="1"/>
                    <a:pt x="803" y="69"/>
                    <a:pt x="781" y="195"/>
                  </a:cubicBezTo>
                  <a:cubicBezTo>
                    <a:pt x="515" y="1585"/>
                    <a:pt x="1" y="2975"/>
                    <a:pt x="191" y="4384"/>
                  </a:cubicBezTo>
                  <a:cubicBezTo>
                    <a:pt x="286" y="5107"/>
                    <a:pt x="667" y="6326"/>
                    <a:pt x="1429" y="6687"/>
                  </a:cubicBezTo>
                  <a:cubicBezTo>
                    <a:pt x="1467" y="7753"/>
                    <a:pt x="1924" y="8800"/>
                    <a:pt x="2228" y="9809"/>
                  </a:cubicBezTo>
                  <a:lnTo>
                    <a:pt x="3275" y="13141"/>
                  </a:lnTo>
                  <a:cubicBezTo>
                    <a:pt x="3942" y="15330"/>
                    <a:pt x="4627" y="17520"/>
                    <a:pt x="5312" y="19709"/>
                  </a:cubicBezTo>
                  <a:cubicBezTo>
                    <a:pt x="5503" y="20356"/>
                    <a:pt x="5826" y="21232"/>
                    <a:pt x="6645" y="21270"/>
                  </a:cubicBezTo>
                  <a:cubicBezTo>
                    <a:pt x="6664" y="21271"/>
                    <a:pt x="6682" y="21272"/>
                    <a:pt x="6701" y="21272"/>
                  </a:cubicBezTo>
                  <a:cubicBezTo>
                    <a:pt x="7354" y="21272"/>
                    <a:pt x="7769" y="20625"/>
                    <a:pt x="7787" y="20014"/>
                  </a:cubicBezTo>
                  <a:cubicBezTo>
                    <a:pt x="7768" y="19557"/>
                    <a:pt x="7692" y="19119"/>
                    <a:pt x="7521" y="18719"/>
                  </a:cubicBezTo>
                  <a:cubicBezTo>
                    <a:pt x="7349" y="18129"/>
                    <a:pt x="7178" y="17558"/>
                    <a:pt x="7007" y="16987"/>
                  </a:cubicBezTo>
                  <a:cubicBezTo>
                    <a:pt x="6683" y="15863"/>
                    <a:pt x="6360" y="14740"/>
                    <a:pt x="6036" y="13617"/>
                  </a:cubicBezTo>
                  <a:cubicBezTo>
                    <a:pt x="5312" y="11085"/>
                    <a:pt x="4627" y="8553"/>
                    <a:pt x="3961" y="6021"/>
                  </a:cubicBezTo>
                  <a:cubicBezTo>
                    <a:pt x="3942" y="5926"/>
                    <a:pt x="3866" y="5850"/>
                    <a:pt x="3770" y="5850"/>
                  </a:cubicBezTo>
                  <a:cubicBezTo>
                    <a:pt x="4132" y="4993"/>
                    <a:pt x="3980" y="3965"/>
                    <a:pt x="3599" y="3146"/>
                  </a:cubicBezTo>
                  <a:cubicBezTo>
                    <a:pt x="3047" y="1928"/>
                    <a:pt x="1962" y="1204"/>
                    <a:pt x="1219" y="138"/>
                  </a:cubicBezTo>
                  <a:cubicBezTo>
                    <a:pt x="1177" y="45"/>
                    <a:pt x="1093"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9"/>
            <p:cNvSpPr/>
            <p:nvPr/>
          </p:nvSpPr>
          <p:spPr>
            <a:xfrm>
              <a:off x="-2007750" y="4893675"/>
              <a:ext cx="89500" cy="87600"/>
            </a:xfrm>
            <a:custGeom>
              <a:rect b="b" l="l" r="r" t="t"/>
              <a:pathLst>
                <a:path extrusionOk="0" h="3504" w="3580">
                  <a:moveTo>
                    <a:pt x="1085" y="1"/>
                  </a:moveTo>
                  <a:cubicBezTo>
                    <a:pt x="762" y="362"/>
                    <a:pt x="362" y="705"/>
                    <a:pt x="0" y="1029"/>
                  </a:cubicBezTo>
                  <a:cubicBezTo>
                    <a:pt x="248" y="1238"/>
                    <a:pt x="495" y="1466"/>
                    <a:pt x="704" y="1695"/>
                  </a:cubicBezTo>
                  <a:cubicBezTo>
                    <a:pt x="1104" y="2095"/>
                    <a:pt x="1504" y="2514"/>
                    <a:pt x="1904" y="2913"/>
                  </a:cubicBezTo>
                  <a:lnTo>
                    <a:pt x="2456" y="3504"/>
                  </a:lnTo>
                  <a:cubicBezTo>
                    <a:pt x="2532" y="3427"/>
                    <a:pt x="2627" y="3370"/>
                    <a:pt x="2703" y="3294"/>
                  </a:cubicBezTo>
                  <a:cubicBezTo>
                    <a:pt x="2989" y="3047"/>
                    <a:pt x="3275" y="2818"/>
                    <a:pt x="3579" y="2571"/>
                  </a:cubicBezTo>
                  <a:cubicBezTo>
                    <a:pt x="2760" y="1695"/>
                    <a:pt x="1942" y="838"/>
                    <a:pt x="10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9"/>
            <p:cNvSpPr/>
            <p:nvPr/>
          </p:nvSpPr>
          <p:spPr>
            <a:xfrm>
              <a:off x="-2120550" y="4775650"/>
              <a:ext cx="133750" cy="134700"/>
            </a:xfrm>
            <a:custGeom>
              <a:rect b="b" l="l" r="r" t="t"/>
              <a:pathLst>
                <a:path extrusionOk="0" h="5388" w="5350">
                  <a:moveTo>
                    <a:pt x="3201" y="0"/>
                  </a:moveTo>
                  <a:cubicBezTo>
                    <a:pt x="3151" y="0"/>
                    <a:pt x="3104" y="38"/>
                    <a:pt x="3065" y="133"/>
                  </a:cubicBezTo>
                  <a:cubicBezTo>
                    <a:pt x="2970" y="362"/>
                    <a:pt x="3065" y="705"/>
                    <a:pt x="3103" y="933"/>
                  </a:cubicBezTo>
                  <a:cubicBezTo>
                    <a:pt x="3139" y="1076"/>
                    <a:pt x="3025" y="1160"/>
                    <a:pt x="2907" y="1160"/>
                  </a:cubicBezTo>
                  <a:cubicBezTo>
                    <a:pt x="2837" y="1160"/>
                    <a:pt x="2765" y="1130"/>
                    <a:pt x="2722" y="1066"/>
                  </a:cubicBezTo>
                  <a:cubicBezTo>
                    <a:pt x="2589" y="838"/>
                    <a:pt x="2437" y="628"/>
                    <a:pt x="2266" y="457"/>
                  </a:cubicBezTo>
                  <a:lnTo>
                    <a:pt x="2113" y="305"/>
                  </a:lnTo>
                  <a:lnTo>
                    <a:pt x="1828" y="457"/>
                  </a:lnTo>
                  <a:cubicBezTo>
                    <a:pt x="1752" y="686"/>
                    <a:pt x="2189" y="1238"/>
                    <a:pt x="2285" y="1390"/>
                  </a:cubicBezTo>
                  <a:cubicBezTo>
                    <a:pt x="2378" y="1514"/>
                    <a:pt x="2268" y="1753"/>
                    <a:pt x="2121" y="1753"/>
                  </a:cubicBezTo>
                  <a:cubicBezTo>
                    <a:pt x="2088" y="1753"/>
                    <a:pt x="2053" y="1741"/>
                    <a:pt x="2018" y="1714"/>
                  </a:cubicBezTo>
                  <a:cubicBezTo>
                    <a:pt x="1809" y="1542"/>
                    <a:pt x="1618" y="1390"/>
                    <a:pt x="1409" y="1238"/>
                  </a:cubicBezTo>
                  <a:cubicBezTo>
                    <a:pt x="1333" y="1180"/>
                    <a:pt x="1009" y="895"/>
                    <a:pt x="933" y="895"/>
                  </a:cubicBezTo>
                  <a:cubicBezTo>
                    <a:pt x="457" y="895"/>
                    <a:pt x="1218" y="2037"/>
                    <a:pt x="1276" y="2132"/>
                  </a:cubicBezTo>
                  <a:cubicBezTo>
                    <a:pt x="1383" y="2285"/>
                    <a:pt x="1281" y="2499"/>
                    <a:pt x="1119" y="2499"/>
                  </a:cubicBezTo>
                  <a:cubicBezTo>
                    <a:pt x="1079" y="2499"/>
                    <a:pt x="1035" y="2486"/>
                    <a:pt x="990" y="2456"/>
                  </a:cubicBezTo>
                  <a:cubicBezTo>
                    <a:pt x="838" y="2342"/>
                    <a:pt x="685" y="2266"/>
                    <a:pt x="514" y="2190"/>
                  </a:cubicBezTo>
                  <a:cubicBezTo>
                    <a:pt x="403" y="2134"/>
                    <a:pt x="324" y="2072"/>
                    <a:pt x="258" y="2072"/>
                  </a:cubicBezTo>
                  <a:cubicBezTo>
                    <a:pt x="212" y="2072"/>
                    <a:pt x="173" y="2103"/>
                    <a:pt x="133" y="2190"/>
                  </a:cubicBezTo>
                  <a:cubicBezTo>
                    <a:pt x="0" y="2437"/>
                    <a:pt x="419" y="2742"/>
                    <a:pt x="609" y="2932"/>
                  </a:cubicBezTo>
                  <a:cubicBezTo>
                    <a:pt x="990" y="3294"/>
                    <a:pt x="1409" y="3617"/>
                    <a:pt x="1866" y="3884"/>
                  </a:cubicBezTo>
                  <a:cubicBezTo>
                    <a:pt x="2418" y="4246"/>
                    <a:pt x="3008" y="4569"/>
                    <a:pt x="3541" y="4950"/>
                  </a:cubicBezTo>
                  <a:cubicBezTo>
                    <a:pt x="3598" y="4950"/>
                    <a:pt x="3636" y="4950"/>
                    <a:pt x="3674" y="4969"/>
                  </a:cubicBezTo>
                  <a:cubicBezTo>
                    <a:pt x="3884" y="5102"/>
                    <a:pt x="4074" y="5255"/>
                    <a:pt x="4284" y="5388"/>
                  </a:cubicBezTo>
                  <a:lnTo>
                    <a:pt x="4893" y="4798"/>
                  </a:lnTo>
                  <a:cubicBezTo>
                    <a:pt x="5045" y="4703"/>
                    <a:pt x="5159" y="4588"/>
                    <a:pt x="5274" y="4455"/>
                  </a:cubicBezTo>
                  <a:cubicBezTo>
                    <a:pt x="5350" y="4284"/>
                    <a:pt x="5350" y="4093"/>
                    <a:pt x="5293" y="3922"/>
                  </a:cubicBezTo>
                  <a:cubicBezTo>
                    <a:pt x="5102" y="3351"/>
                    <a:pt x="4855" y="2799"/>
                    <a:pt x="4569" y="2266"/>
                  </a:cubicBezTo>
                  <a:cubicBezTo>
                    <a:pt x="4303" y="1695"/>
                    <a:pt x="3998" y="1123"/>
                    <a:pt x="3674" y="590"/>
                  </a:cubicBezTo>
                  <a:cubicBezTo>
                    <a:pt x="3586" y="443"/>
                    <a:pt x="3373" y="0"/>
                    <a:pt x="3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9"/>
            <p:cNvSpPr/>
            <p:nvPr/>
          </p:nvSpPr>
          <p:spPr>
            <a:xfrm>
              <a:off x="-1938750" y="4966500"/>
              <a:ext cx="216100" cy="226375"/>
            </a:xfrm>
            <a:custGeom>
              <a:rect b="b" l="l" r="r" t="t"/>
              <a:pathLst>
                <a:path extrusionOk="0" h="9055" w="8644">
                  <a:moveTo>
                    <a:pt x="1143" y="0"/>
                  </a:moveTo>
                  <a:cubicBezTo>
                    <a:pt x="838" y="267"/>
                    <a:pt x="553" y="495"/>
                    <a:pt x="248" y="743"/>
                  </a:cubicBezTo>
                  <a:cubicBezTo>
                    <a:pt x="172" y="781"/>
                    <a:pt x="96" y="857"/>
                    <a:pt x="0" y="914"/>
                  </a:cubicBezTo>
                  <a:cubicBezTo>
                    <a:pt x="515" y="1466"/>
                    <a:pt x="1029" y="2018"/>
                    <a:pt x="1524" y="2570"/>
                  </a:cubicBezTo>
                  <a:cubicBezTo>
                    <a:pt x="2913" y="4074"/>
                    <a:pt x="4227" y="5655"/>
                    <a:pt x="5655" y="7140"/>
                  </a:cubicBezTo>
                  <a:cubicBezTo>
                    <a:pt x="5965" y="7482"/>
                    <a:pt x="7253" y="9055"/>
                    <a:pt x="7975" y="9055"/>
                  </a:cubicBezTo>
                  <a:cubicBezTo>
                    <a:pt x="8095" y="9055"/>
                    <a:pt x="8200" y="9011"/>
                    <a:pt x="8282" y="8910"/>
                  </a:cubicBezTo>
                  <a:cubicBezTo>
                    <a:pt x="8644" y="8434"/>
                    <a:pt x="7825" y="7692"/>
                    <a:pt x="7558" y="7368"/>
                  </a:cubicBezTo>
                  <a:lnTo>
                    <a:pt x="6530" y="6150"/>
                  </a:lnTo>
                  <a:cubicBezTo>
                    <a:pt x="4760" y="4074"/>
                    <a:pt x="2989" y="2018"/>
                    <a:pt x="1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9"/>
            <p:cNvSpPr/>
            <p:nvPr/>
          </p:nvSpPr>
          <p:spPr>
            <a:xfrm>
              <a:off x="-2137225" y="4760750"/>
              <a:ext cx="423150" cy="445125"/>
            </a:xfrm>
            <a:custGeom>
              <a:rect b="b" l="l" r="r" t="t"/>
              <a:pathLst>
                <a:path extrusionOk="0" h="17805" w="16926">
                  <a:moveTo>
                    <a:pt x="3857" y="605"/>
                  </a:moveTo>
                  <a:cubicBezTo>
                    <a:pt x="4044" y="605"/>
                    <a:pt x="4254" y="1036"/>
                    <a:pt x="4341" y="1167"/>
                  </a:cubicBezTo>
                  <a:cubicBezTo>
                    <a:pt x="4665" y="1719"/>
                    <a:pt x="4970" y="2271"/>
                    <a:pt x="5255" y="2843"/>
                  </a:cubicBezTo>
                  <a:cubicBezTo>
                    <a:pt x="5541" y="3376"/>
                    <a:pt x="5769" y="3947"/>
                    <a:pt x="5960" y="4518"/>
                  </a:cubicBezTo>
                  <a:cubicBezTo>
                    <a:pt x="6036" y="4689"/>
                    <a:pt x="6036" y="4880"/>
                    <a:pt x="5941" y="5032"/>
                  </a:cubicBezTo>
                  <a:cubicBezTo>
                    <a:pt x="5845" y="5165"/>
                    <a:pt x="5712" y="5279"/>
                    <a:pt x="5579" y="5375"/>
                  </a:cubicBezTo>
                  <a:lnTo>
                    <a:pt x="4951" y="5984"/>
                  </a:lnTo>
                  <a:cubicBezTo>
                    <a:pt x="4760" y="5832"/>
                    <a:pt x="4551" y="5698"/>
                    <a:pt x="4341" y="5565"/>
                  </a:cubicBezTo>
                  <a:cubicBezTo>
                    <a:pt x="4303" y="5546"/>
                    <a:pt x="4265" y="5527"/>
                    <a:pt x="4227" y="5527"/>
                  </a:cubicBezTo>
                  <a:cubicBezTo>
                    <a:pt x="3675" y="5165"/>
                    <a:pt x="3104" y="4842"/>
                    <a:pt x="2533" y="4480"/>
                  </a:cubicBezTo>
                  <a:cubicBezTo>
                    <a:pt x="2095" y="4194"/>
                    <a:pt x="1657" y="3871"/>
                    <a:pt x="1276" y="3509"/>
                  </a:cubicBezTo>
                  <a:cubicBezTo>
                    <a:pt x="1086" y="3338"/>
                    <a:pt x="686" y="3014"/>
                    <a:pt x="800" y="2766"/>
                  </a:cubicBezTo>
                  <a:cubicBezTo>
                    <a:pt x="838" y="2683"/>
                    <a:pt x="879" y="2654"/>
                    <a:pt x="927" y="2654"/>
                  </a:cubicBezTo>
                  <a:cubicBezTo>
                    <a:pt x="998" y="2654"/>
                    <a:pt x="1086" y="2721"/>
                    <a:pt x="1200" y="2766"/>
                  </a:cubicBezTo>
                  <a:cubicBezTo>
                    <a:pt x="1352" y="2843"/>
                    <a:pt x="1524" y="2938"/>
                    <a:pt x="1676" y="3033"/>
                  </a:cubicBezTo>
                  <a:cubicBezTo>
                    <a:pt x="1719" y="3064"/>
                    <a:pt x="1762" y="3078"/>
                    <a:pt x="1802" y="3078"/>
                  </a:cubicBezTo>
                  <a:cubicBezTo>
                    <a:pt x="1957" y="3078"/>
                    <a:pt x="2067" y="2876"/>
                    <a:pt x="1962" y="2709"/>
                  </a:cubicBezTo>
                  <a:cubicBezTo>
                    <a:pt x="1885" y="2614"/>
                    <a:pt x="1143" y="1491"/>
                    <a:pt x="1600" y="1472"/>
                  </a:cubicBezTo>
                  <a:cubicBezTo>
                    <a:pt x="1676" y="1472"/>
                    <a:pt x="2019" y="1776"/>
                    <a:pt x="2076" y="1815"/>
                  </a:cubicBezTo>
                  <a:cubicBezTo>
                    <a:pt x="2285" y="1967"/>
                    <a:pt x="2495" y="2138"/>
                    <a:pt x="2685" y="2291"/>
                  </a:cubicBezTo>
                  <a:cubicBezTo>
                    <a:pt x="2727" y="2321"/>
                    <a:pt x="2768" y="2334"/>
                    <a:pt x="2805" y="2334"/>
                  </a:cubicBezTo>
                  <a:cubicBezTo>
                    <a:pt x="2958" y="2334"/>
                    <a:pt x="3062" y="2123"/>
                    <a:pt x="2971" y="1986"/>
                  </a:cubicBezTo>
                  <a:cubicBezTo>
                    <a:pt x="2837" y="1796"/>
                    <a:pt x="2419" y="1262"/>
                    <a:pt x="2514" y="1053"/>
                  </a:cubicBezTo>
                  <a:lnTo>
                    <a:pt x="2780" y="901"/>
                  </a:lnTo>
                  <a:lnTo>
                    <a:pt x="2914" y="1053"/>
                  </a:lnTo>
                  <a:cubicBezTo>
                    <a:pt x="3085" y="1243"/>
                    <a:pt x="3237" y="1434"/>
                    <a:pt x="3370" y="1662"/>
                  </a:cubicBezTo>
                  <a:cubicBezTo>
                    <a:pt x="3416" y="1738"/>
                    <a:pt x="3494" y="1774"/>
                    <a:pt x="3568" y="1774"/>
                  </a:cubicBezTo>
                  <a:cubicBezTo>
                    <a:pt x="3682" y="1774"/>
                    <a:pt x="3786" y="1690"/>
                    <a:pt x="3751" y="1529"/>
                  </a:cubicBezTo>
                  <a:cubicBezTo>
                    <a:pt x="3713" y="1282"/>
                    <a:pt x="3618" y="958"/>
                    <a:pt x="3694" y="748"/>
                  </a:cubicBezTo>
                  <a:cubicBezTo>
                    <a:pt x="3743" y="645"/>
                    <a:pt x="3799" y="605"/>
                    <a:pt x="3857" y="605"/>
                  </a:cubicBezTo>
                  <a:close/>
                  <a:moveTo>
                    <a:pt x="6264" y="5318"/>
                  </a:moveTo>
                  <a:cubicBezTo>
                    <a:pt x="7121" y="6155"/>
                    <a:pt x="7939" y="7012"/>
                    <a:pt x="8758" y="7888"/>
                  </a:cubicBezTo>
                  <a:cubicBezTo>
                    <a:pt x="8454" y="8135"/>
                    <a:pt x="8168" y="8364"/>
                    <a:pt x="7882" y="8611"/>
                  </a:cubicBezTo>
                  <a:cubicBezTo>
                    <a:pt x="7806" y="8668"/>
                    <a:pt x="7711" y="8744"/>
                    <a:pt x="7635" y="8821"/>
                  </a:cubicBezTo>
                  <a:lnTo>
                    <a:pt x="7083" y="8230"/>
                  </a:lnTo>
                  <a:cubicBezTo>
                    <a:pt x="6683" y="7831"/>
                    <a:pt x="6302" y="7412"/>
                    <a:pt x="5883" y="7012"/>
                  </a:cubicBezTo>
                  <a:cubicBezTo>
                    <a:pt x="5674" y="6783"/>
                    <a:pt x="5427" y="6555"/>
                    <a:pt x="5179" y="6346"/>
                  </a:cubicBezTo>
                  <a:cubicBezTo>
                    <a:pt x="5541" y="6022"/>
                    <a:pt x="5941" y="5679"/>
                    <a:pt x="6264" y="5318"/>
                  </a:cubicBezTo>
                  <a:close/>
                  <a:moveTo>
                    <a:pt x="9063" y="8249"/>
                  </a:moveTo>
                  <a:cubicBezTo>
                    <a:pt x="10909" y="10248"/>
                    <a:pt x="12699" y="12304"/>
                    <a:pt x="14469" y="14380"/>
                  </a:cubicBezTo>
                  <a:lnTo>
                    <a:pt x="14450" y="14380"/>
                  </a:lnTo>
                  <a:lnTo>
                    <a:pt x="15478" y="15598"/>
                  </a:lnTo>
                  <a:cubicBezTo>
                    <a:pt x="15764" y="15922"/>
                    <a:pt x="16583" y="16664"/>
                    <a:pt x="16202" y="17140"/>
                  </a:cubicBezTo>
                  <a:cubicBezTo>
                    <a:pt x="16119" y="17245"/>
                    <a:pt x="16013" y="17291"/>
                    <a:pt x="15890" y="17291"/>
                  </a:cubicBezTo>
                  <a:cubicBezTo>
                    <a:pt x="15171" y="17291"/>
                    <a:pt x="13900" y="15711"/>
                    <a:pt x="13575" y="15370"/>
                  </a:cubicBezTo>
                  <a:cubicBezTo>
                    <a:pt x="12147" y="13885"/>
                    <a:pt x="10833" y="12304"/>
                    <a:pt x="9443" y="10800"/>
                  </a:cubicBezTo>
                  <a:cubicBezTo>
                    <a:pt x="8949" y="10248"/>
                    <a:pt x="8434" y="9696"/>
                    <a:pt x="7920" y="9144"/>
                  </a:cubicBezTo>
                  <a:cubicBezTo>
                    <a:pt x="7997" y="9087"/>
                    <a:pt x="8092" y="9011"/>
                    <a:pt x="8168" y="8973"/>
                  </a:cubicBezTo>
                  <a:cubicBezTo>
                    <a:pt x="8473" y="8725"/>
                    <a:pt x="8777" y="8497"/>
                    <a:pt x="9063" y="8249"/>
                  </a:cubicBezTo>
                  <a:close/>
                  <a:moveTo>
                    <a:pt x="3853" y="1"/>
                  </a:moveTo>
                  <a:cubicBezTo>
                    <a:pt x="3832" y="1"/>
                    <a:pt x="3811" y="2"/>
                    <a:pt x="3789" y="6"/>
                  </a:cubicBezTo>
                  <a:cubicBezTo>
                    <a:pt x="3428" y="63"/>
                    <a:pt x="3313" y="425"/>
                    <a:pt x="3294" y="787"/>
                  </a:cubicBezTo>
                  <a:cubicBezTo>
                    <a:pt x="3077" y="515"/>
                    <a:pt x="2812" y="273"/>
                    <a:pt x="2560" y="273"/>
                  </a:cubicBezTo>
                  <a:cubicBezTo>
                    <a:pt x="2459" y="273"/>
                    <a:pt x="2359" y="313"/>
                    <a:pt x="2266" y="406"/>
                  </a:cubicBezTo>
                  <a:cubicBezTo>
                    <a:pt x="2057" y="634"/>
                    <a:pt x="2000" y="958"/>
                    <a:pt x="2114" y="1243"/>
                  </a:cubicBezTo>
                  <a:cubicBezTo>
                    <a:pt x="1891" y="1091"/>
                    <a:pt x="1661" y="975"/>
                    <a:pt x="1464" y="975"/>
                  </a:cubicBezTo>
                  <a:cubicBezTo>
                    <a:pt x="1341" y="975"/>
                    <a:pt x="1231" y="1020"/>
                    <a:pt x="1143" y="1129"/>
                  </a:cubicBezTo>
                  <a:cubicBezTo>
                    <a:pt x="896" y="1434"/>
                    <a:pt x="991" y="1872"/>
                    <a:pt x="1181" y="2271"/>
                  </a:cubicBezTo>
                  <a:cubicBezTo>
                    <a:pt x="1033" y="2207"/>
                    <a:pt x="880" y="2164"/>
                    <a:pt x="740" y="2164"/>
                  </a:cubicBezTo>
                  <a:cubicBezTo>
                    <a:pt x="593" y="2164"/>
                    <a:pt x="460" y="2211"/>
                    <a:pt x="362" y="2329"/>
                  </a:cubicBezTo>
                  <a:cubicBezTo>
                    <a:pt x="1" y="2747"/>
                    <a:pt x="515" y="3300"/>
                    <a:pt x="781" y="3585"/>
                  </a:cubicBezTo>
                  <a:cubicBezTo>
                    <a:pt x="1828" y="4708"/>
                    <a:pt x="3275" y="5394"/>
                    <a:pt x="4589" y="6193"/>
                  </a:cubicBezTo>
                  <a:lnTo>
                    <a:pt x="4817" y="6384"/>
                  </a:lnTo>
                  <a:cubicBezTo>
                    <a:pt x="4989" y="6707"/>
                    <a:pt x="5217" y="6993"/>
                    <a:pt x="5484" y="7240"/>
                  </a:cubicBezTo>
                  <a:cubicBezTo>
                    <a:pt x="5883" y="7678"/>
                    <a:pt x="6302" y="8116"/>
                    <a:pt x="6721" y="8554"/>
                  </a:cubicBezTo>
                  <a:cubicBezTo>
                    <a:pt x="7578" y="9449"/>
                    <a:pt x="8415" y="10363"/>
                    <a:pt x="9253" y="11276"/>
                  </a:cubicBezTo>
                  <a:cubicBezTo>
                    <a:pt x="10871" y="13047"/>
                    <a:pt x="12394" y="14913"/>
                    <a:pt x="14108" y="16588"/>
                  </a:cubicBezTo>
                  <a:cubicBezTo>
                    <a:pt x="14565" y="17046"/>
                    <a:pt x="15174" y="17805"/>
                    <a:pt x="15879" y="17805"/>
                  </a:cubicBezTo>
                  <a:cubicBezTo>
                    <a:pt x="15966" y="17805"/>
                    <a:pt x="16055" y="17793"/>
                    <a:pt x="16145" y="17768"/>
                  </a:cubicBezTo>
                  <a:cubicBezTo>
                    <a:pt x="16906" y="17559"/>
                    <a:pt x="16925" y="16702"/>
                    <a:pt x="16583" y="16150"/>
                  </a:cubicBezTo>
                  <a:cubicBezTo>
                    <a:pt x="16297" y="15750"/>
                    <a:pt x="15992" y="15370"/>
                    <a:pt x="15669" y="15027"/>
                  </a:cubicBezTo>
                  <a:lnTo>
                    <a:pt x="14431" y="13580"/>
                  </a:lnTo>
                  <a:cubicBezTo>
                    <a:pt x="13651" y="12666"/>
                    <a:pt x="12870" y="11752"/>
                    <a:pt x="12090" y="10839"/>
                  </a:cubicBezTo>
                  <a:cubicBezTo>
                    <a:pt x="10281" y="8782"/>
                    <a:pt x="8434" y="6783"/>
                    <a:pt x="6512" y="4842"/>
                  </a:cubicBezTo>
                  <a:cubicBezTo>
                    <a:pt x="6512" y="4765"/>
                    <a:pt x="6493" y="4708"/>
                    <a:pt x="6474" y="4632"/>
                  </a:cubicBezTo>
                  <a:cubicBezTo>
                    <a:pt x="6188" y="3623"/>
                    <a:pt x="5636" y="2614"/>
                    <a:pt x="5122" y="1681"/>
                  </a:cubicBezTo>
                  <a:cubicBezTo>
                    <a:pt x="4874" y="1205"/>
                    <a:pt x="4608" y="748"/>
                    <a:pt x="4303" y="311"/>
                  </a:cubicBezTo>
                  <a:cubicBezTo>
                    <a:pt x="4183" y="156"/>
                    <a:pt x="4047" y="1"/>
                    <a:pt x="3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39"/>
          <p:cNvGrpSpPr/>
          <p:nvPr/>
        </p:nvGrpSpPr>
        <p:grpSpPr>
          <a:xfrm>
            <a:off x="5797637" y="3062615"/>
            <a:ext cx="523189" cy="591305"/>
            <a:chOff x="-3933425" y="3902625"/>
            <a:chExt cx="257500" cy="291025"/>
          </a:xfrm>
        </p:grpSpPr>
        <p:sp>
          <p:nvSpPr>
            <p:cNvPr id="1799" name="Google Shape;1799;p39"/>
            <p:cNvSpPr/>
            <p:nvPr/>
          </p:nvSpPr>
          <p:spPr>
            <a:xfrm>
              <a:off x="-3932475" y="3938700"/>
              <a:ext cx="43325" cy="62600"/>
            </a:xfrm>
            <a:custGeom>
              <a:rect b="b" l="l" r="r" t="t"/>
              <a:pathLst>
                <a:path extrusionOk="0" h="2504" w="1733">
                  <a:moveTo>
                    <a:pt x="857" y="0"/>
                  </a:moveTo>
                  <a:cubicBezTo>
                    <a:pt x="686" y="0"/>
                    <a:pt x="514" y="67"/>
                    <a:pt x="381" y="200"/>
                  </a:cubicBezTo>
                  <a:cubicBezTo>
                    <a:pt x="95" y="447"/>
                    <a:pt x="114" y="847"/>
                    <a:pt x="76" y="1190"/>
                  </a:cubicBezTo>
                  <a:cubicBezTo>
                    <a:pt x="0" y="1533"/>
                    <a:pt x="76" y="1875"/>
                    <a:pt x="267" y="2161"/>
                  </a:cubicBezTo>
                  <a:cubicBezTo>
                    <a:pt x="400" y="2389"/>
                    <a:pt x="629" y="2504"/>
                    <a:pt x="859" y="2504"/>
                  </a:cubicBezTo>
                  <a:cubicBezTo>
                    <a:pt x="1090" y="2504"/>
                    <a:pt x="1323" y="2389"/>
                    <a:pt x="1466" y="2161"/>
                  </a:cubicBezTo>
                  <a:cubicBezTo>
                    <a:pt x="1657" y="1875"/>
                    <a:pt x="1733" y="1533"/>
                    <a:pt x="1657" y="1190"/>
                  </a:cubicBezTo>
                  <a:cubicBezTo>
                    <a:pt x="1618" y="847"/>
                    <a:pt x="1618" y="447"/>
                    <a:pt x="1333" y="200"/>
                  </a:cubicBezTo>
                  <a:cubicBezTo>
                    <a:pt x="1200" y="67"/>
                    <a:pt x="1028"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9"/>
            <p:cNvSpPr/>
            <p:nvPr/>
          </p:nvSpPr>
          <p:spPr>
            <a:xfrm>
              <a:off x="-3823500" y="3902625"/>
              <a:ext cx="54200" cy="53475"/>
            </a:xfrm>
            <a:custGeom>
              <a:rect b="b" l="l" r="r" t="t"/>
              <a:pathLst>
                <a:path extrusionOk="0" h="2139" w="2168">
                  <a:moveTo>
                    <a:pt x="1096" y="1"/>
                  </a:moveTo>
                  <a:cubicBezTo>
                    <a:pt x="872" y="1"/>
                    <a:pt x="648" y="110"/>
                    <a:pt x="515" y="329"/>
                  </a:cubicBezTo>
                  <a:cubicBezTo>
                    <a:pt x="458" y="444"/>
                    <a:pt x="401" y="577"/>
                    <a:pt x="363" y="691"/>
                  </a:cubicBezTo>
                  <a:cubicBezTo>
                    <a:pt x="363" y="748"/>
                    <a:pt x="344" y="786"/>
                    <a:pt x="325" y="824"/>
                  </a:cubicBezTo>
                  <a:cubicBezTo>
                    <a:pt x="325" y="848"/>
                    <a:pt x="295" y="901"/>
                    <a:pt x="296" y="901"/>
                  </a:cubicBezTo>
                  <a:cubicBezTo>
                    <a:pt x="296" y="901"/>
                    <a:pt x="308" y="882"/>
                    <a:pt x="344" y="824"/>
                  </a:cubicBezTo>
                  <a:lnTo>
                    <a:pt x="344" y="824"/>
                  </a:lnTo>
                  <a:cubicBezTo>
                    <a:pt x="1" y="1395"/>
                    <a:pt x="401" y="2100"/>
                    <a:pt x="1067" y="2138"/>
                  </a:cubicBezTo>
                  <a:cubicBezTo>
                    <a:pt x="1076" y="2138"/>
                    <a:pt x="1085" y="2138"/>
                    <a:pt x="1093" y="2138"/>
                  </a:cubicBezTo>
                  <a:cubicBezTo>
                    <a:pt x="1727" y="2138"/>
                    <a:pt x="2167" y="1464"/>
                    <a:pt x="1886" y="881"/>
                  </a:cubicBezTo>
                  <a:lnTo>
                    <a:pt x="1867" y="881"/>
                  </a:lnTo>
                  <a:lnTo>
                    <a:pt x="1867" y="843"/>
                  </a:lnTo>
                  <a:cubicBezTo>
                    <a:pt x="1867" y="805"/>
                    <a:pt x="1848" y="748"/>
                    <a:pt x="1829" y="691"/>
                  </a:cubicBezTo>
                  <a:cubicBezTo>
                    <a:pt x="1790" y="577"/>
                    <a:pt x="1733" y="463"/>
                    <a:pt x="1676" y="329"/>
                  </a:cubicBezTo>
                  <a:cubicBezTo>
                    <a:pt x="1543" y="110"/>
                    <a:pt x="1319"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9"/>
            <p:cNvSpPr/>
            <p:nvPr/>
          </p:nvSpPr>
          <p:spPr>
            <a:xfrm>
              <a:off x="-3719250" y="3944400"/>
              <a:ext cx="43325" cy="53325"/>
            </a:xfrm>
            <a:custGeom>
              <a:rect b="b" l="l" r="r" t="t"/>
              <a:pathLst>
                <a:path extrusionOk="0" h="2133" w="1733">
                  <a:moveTo>
                    <a:pt x="827" y="1"/>
                  </a:moveTo>
                  <a:cubicBezTo>
                    <a:pt x="693" y="1"/>
                    <a:pt x="561" y="51"/>
                    <a:pt x="457" y="143"/>
                  </a:cubicBezTo>
                  <a:cubicBezTo>
                    <a:pt x="267" y="334"/>
                    <a:pt x="152" y="581"/>
                    <a:pt x="133" y="848"/>
                  </a:cubicBezTo>
                  <a:cubicBezTo>
                    <a:pt x="57" y="1209"/>
                    <a:pt x="0" y="1666"/>
                    <a:pt x="343" y="1933"/>
                  </a:cubicBezTo>
                  <a:cubicBezTo>
                    <a:pt x="495" y="2066"/>
                    <a:pt x="686" y="2133"/>
                    <a:pt x="874" y="2133"/>
                  </a:cubicBezTo>
                  <a:cubicBezTo>
                    <a:pt x="1062" y="2133"/>
                    <a:pt x="1247" y="2066"/>
                    <a:pt x="1390" y="1933"/>
                  </a:cubicBezTo>
                  <a:cubicBezTo>
                    <a:pt x="1733" y="1609"/>
                    <a:pt x="1695" y="1209"/>
                    <a:pt x="1561" y="810"/>
                  </a:cubicBezTo>
                  <a:cubicBezTo>
                    <a:pt x="1504" y="505"/>
                    <a:pt x="1333" y="238"/>
                    <a:pt x="1085" y="67"/>
                  </a:cubicBezTo>
                  <a:cubicBezTo>
                    <a:pt x="1003" y="22"/>
                    <a:pt x="91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9"/>
            <p:cNvSpPr/>
            <p:nvPr/>
          </p:nvSpPr>
          <p:spPr>
            <a:xfrm>
              <a:off x="-3861575" y="4018450"/>
              <a:ext cx="43825" cy="64225"/>
            </a:xfrm>
            <a:custGeom>
              <a:rect b="b" l="l" r="r" t="t"/>
              <a:pathLst>
                <a:path extrusionOk="0" h="2569" w="1753">
                  <a:moveTo>
                    <a:pt x="756" y="0"/>
                  </a:moveTo>
                  <a:cubicBezTo>
                    <a:pt x="607" y="0"/>
                    <a:pt x="462" y="59"/>
                    <a:pt x="363" y="170"/>
                  </a:cubicBezTo>
                  <a:cubicBezTo>
                    <a:pt x="153" y="437"/>
                    <a:pt x="39" y="760"/>
                    <a:pt x="39" y="1084"/>
                  </a:cubicBezTo>
                  <a:cubicBezTo>
                    <a:pt x="1" y="1389"/>
                    <a:pt x="20" y="1693"/>
                    <a:pt x="115" y="1979"/>
                  </a:cubicBezTo>
                  <a:cubicBezTo>
                    <a:pt x="210" y="2321"/>
                    <a:pt x="534" y="2550"/>
                    <a:pt x="877" y="2569"/>
                  </a:cubicBezTo>
                  <a:cubicBezTo>
                    <a:pt x="1238" y="2550"/>
                    <a:pt x="1543" y="2321"/>
                    <a:pt x="1638" y="1979"/>
                  </a:cubicBezTo>
                  <a:cubicBezTo>
                    <a:pt x="1752" y="1351"/>
                    <a:pt x="1619" y="494"/>
                    <a:pt x="1067" y="94"/>
                  </a:cubicBezTo>
                  <a:cubicBezTo>
                    <a:pt x="972" y="30"/>
                    <a:pt x="863"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9"/>
            <p:cNvSpPr/>
            <p:nvPr/>
          </p:nvSpPr>
          <p:spPr>
            <a:xfrm>
              <a:off x="-3751150" y="4042400"/>
              <a:ext cx="45725" cy="63225"/>
            </a:xfrm>
            <a:custGeom>
              <a:rect b="b" l="l" r="r" t="t"/>
              <a:pathLst>
                <a:path extrusionOk="0" h="2529" w="1829">
                  <a:moveTo>
                    <a:pt x="909" y="1"/>
                  </a:moveTo>
                  <a:cubicBezTo>
                    <a:pt x="850" y="1"/>
                    <a:pt x="788" y="10"/>
                    <a:pt x="724" y="31"/>
                  </a:cubicBezTo>
                  <a:cubicBezTo>
                    <a:pt x="1" y="278"/>
                    <a:pt x="115" y="1325"/>
                    <a:pt x="210" y="1935"/>
                  </a:cubicBezTo>
                  <a:cubicBezTo>
                    <a:pt x="263" y="2305"/>
                    <a:pt x="676" y="2529"/>
                    <a:pt x="1025" y="2529"/>
                  </a:cubicBezTo>
                  <a:cubicBezTo>
                    <a:pt x="1052" y="2529"/>
                    <a:pt x="1079" y="2528"/>
                    <a:pt x="1105" y="2525"/>
                  </a:cubicBezTo>
                  <a:cubicBezTo>
                    <a:pt x="1505" y="2468"/>
                    <a:pt x="1809" y="2125"/>
                    <a:pt x="1828" y="1725"/>
                  </a:cubicBezTo>
                  <a:cubicBezTo>
                    <a:pt x="1790" y="1383"/>
                    <a:pt x="1733" y="1040"/>
                    <a:pt x="1638" y="716"/>
                  </a:cubicBezTo>
                  <a:cubicBezTo>
                    <a:pt x="1539" y="387"/>
                    <a:pt x="1284" y="1"/>
                    <a:pt x="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9"/>
            <p:cNvSpPr/>
            <p:nvPr/>
          </p:nvSpPr>
          <p:spPr>
            <a:xfrm>
              <a:off x="-3933425" y="4109325"/>
              <a:ext cx="49525" cy="69950"/>
            </a:xfrm>
            <a:custGeom>
              <a:rect b="b" l="l" r="r" t="t"/>
              <a:pathLst>
                <a:path extrusionOk="0" h="2798" w="1981">
                  <a:moveTo>
                    <a:pt x="1019" y="0"/>
                  </a:moveTo>
                  <a:cubicBezTo>
                    <a:pt x="781" y="0"/>
                    <a:pt x="543" y="114"/>
                    <a:pt x="400" y="343"/>
                  </a:cubicBezTo>
                  <a:cubicBezTo>
                    <a:pt x="38" y="952"/>
                    <a:pt x="0" y="2075"/>
                    <a:pt x="552" y="2589"/>
                  </a:cubicBezTo>
                  <a:cubicBezTo>
                    <a:pt x="699" y="2728"/>
                    <a:pt x="892" y="2797"/>
                    <a:pt x="1084" y="2797"/>
                  </a:cubicBezTo>
                  <a:cubicBezTo>
                    <a:pt x="1339" y="2797"/>
                    <a:pt x="1591" y="2676"/>
                    <a:pt x="1733" y="2437"/>
                  </a:cubicBezTo>
                  <a:cubicBezTo>
                    <a:pt x="1980" y="2075"/>
                    <a:pt x="1942" y="1656"/>
                    <a:pt x="1885" y="1257"/>
                  </a:cubicBezTo>
                  <a:cubicBezTo>
                    <a:pt x="1866" y="933"/>
                    <a:pt x="1771" y="628"/>
                    <a:pt x="1637" y="343"/>
                  </a:cubicBezTo>
                  <a:cubicBezTo>
                    <a:pt x="1495" y="114"/>
                    <a:pt x="1257" y="0"/>
                    <a:pt x="10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9"/>
            <p:cNvSpPr/>
            <p:nvPr/>
          </p:nvSpPr>
          <p:spPr>
            <a:xfrm>
              <a:off x="-3782075" y="4143600"/>
              <a:ext cx="42375" cy="50050"/>
            </a:xfrm>
            <a:custGeom>
              <a:rect b="b" l="l" r="r" t="t"/>
              <a:pathLst>
                <a:path extrusionOk="0" h="2002" w="1695">
                  <a:moveTo>
                    <a:pt x="783" y="0"/>
                  </a:moveTo>
                  <a:cubicBezTo>
                    <a:pt x="725" y="0"/>
                    <a:pt x="667" y="6"/>
                    <a:pt x="609" y="19"/>
                  </a:cubicBezTo>
                  <a:cubicBezTo>
                    <a:pt x="419" y="76"/>
                    <a:pt x="267" y="190"/>
                    <a:pt x="172" y="362"/>
                  </a:cubicBezTo>
                  <a:cubicBezTo>
                    <a:pt x="95" y="495"/>
                    <a:pt x="38" y="628"/>
                    <a:pt x="38" y="780"/>
                  </a:cubicBezTo>
                  <a:cubicBezTo>
                    <a:pt x="0" y="990"/>
                    <a:pt x="38" y="1218"/>
                    <a:pt x="114" y="1428"/>
                  </a:cubicBezTo>
                  <a:cubicBezTo>
                    <a:pt x="225" y="1819"/>
                    <a:pt x="545" y="2002"/>
                    <a:pt x="867" y="2002"/>
                  </a:cubicBezTo>
                  <a:cubicBezTo>
                    <a:pt x="1265" y="2002"/>
                    <a:pt x="1665" y="1723"/>
                    <a:pt x="1676" y="1218"/>
                  </a:cubicBezTo>
                  <a:cubicBezTo>
                    <a:pt x="1695" y="952"/>
                    <a:pt x="1637" y="704"/>
                    <a:pt x="1523" y="476"/>
                  </a:cubicBezTo>
                  <a:cubicBezTo>
                    <a:pt x="1485" y="381"/>
                    <a:pt x="1428" y="304"/>
                    <a:pt x="1352" y="228"/>
                  </a:cubicBezTo>
                  <a:cubicBezTo>
                    <a:pt x="1188" y="79"/>
                    <a:pt x="989"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39"/>
          <p:cNvGrpSpPr/>
          <p:nvPr/>
        </p:nvGrpSpPr>
        <p:grpSpPr>
          <a:xfrm>
            <a:off x="7512556" y="1025986"/>
            <a:ext cx="521258" cy="591914"/>
            <a:chOff x="-692250" y="883225"/>
            <a:chExt cx="256550" cy="291325"/>
          </a:xfrm>
        </p:grpSpPr>
        <p:sp>
          <p:nvSpPr>
            <p:cNvPr id="1807" name="Google Shape;1807;p39"/>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9"/>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9"/>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9"/>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9"/>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9"/>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 name="Google Shape;1813;p39"/>
          <p:cNvGrpSpPr/>
          <p:nvPr/>
        </p:nvGrpSpPr>
        <p:grpSpPr>
          <a:xfrm>
            <a:off x="5847650" y="890366"/>
            <a:ext cx="423158" cy="549505"/>
            <a:chOff x="-2860650" y="4799975"/>
            <a:chExt cx="242275" cy="314650"/>
          </a:xfrm>
        </p:grpSpPr>
        <p:sp>
          <p:nvSpPr>
            <p:cNvPr id="1814" name="Google Shape;1814;p39"/>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9"/>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9"/>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39"/>
          <p:cNvGrpSpPr/>
          <p:nvPr/>
        </p:nvGrpSpPr>
        <p:grpSpPr>
          <a:xfrm>
            <a:off x="6320834" y="4024983"/>
            <a:ext cx="464084" cy="584233"/>
            <a:chOff x="-3898700" y="2240775"/>
            <a:chExt cx="233725" cy="294250"/>
          </a:xfrm>
        </p:grpSpPr>
        <p:sp>
          <p:nvSpPr>
            <p:cNvPr id="1818" name="Google Shape;1818;p39"/>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9"/>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21" name="Shape 11521"/>
        <p:cNvGrpSpPr/>
        <p:nvPr/>
      </p:nvGrpSpPr>
      <p:grpSpPr>
        <a:xfrm>
          <a:off x="0" y="0"/>
          <a:ext cx="0" cy="0"/>
          <a:chOff x="0" y="0"/>
          <a:chExt cx="0" cy="0"/>
        </a:xfrm>
      </p:grpSpPr>
      <p:sp>
        <p:nvSpPr>
          <p:cNvPr id="11522" name="Google Shape;11522;p84"/>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11523" name="Google Shape;11523;p84"/>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11524" name="Google Shape;11524;p84"/>
          <p:cNvGrpSpPr/>
          <p:nvPr/>
        </p:nvGrpSpPr>
        <p:grpSpPr>
          <a:xfrm>
            <a:off x="854368" y="1313920"/>
            <a:ext cx="366269" cy="366240"/>
            <a:chOff x="-65131525" y="1914325"/>
            <a:chExt cx="316650" cy="316625"/>
          </a:xfrm>
        </p:grpSpPr>
        <p:sp>
          <p:nvSpPr>
            <p:cNvPr id="11525" name="Google Shape;11525;p8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84"/>
          <p:cNvGrpSpPr/>
          <p:nvPr/>
        </p:nvGrpSpPr>
        <p:grpSpPr>
          <a:xfrm>
            <a:off x="854368" y="1794207"/>
            <a:ext cx="366269" cy="366269"/>
            <a:chOff x="-65131525" y="2281350"/>
            <a:chExt cx="316650" cy="316650"/>
          </a:xfrm>
        </p:grpSpPr>
        <p:sp>
          <p:nvSpPr>
            <p:cNvPr id="11528" name="Google Shape;11528;p8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84"/>
          <p:cNvGrpSpPr/>
          <p:nvPr/>
        </p:nvGrpSpPr>
        <p:grpSpPr>
          <a:xfrm>
            <a:off x="857564" y="2259206"/>
            <a:ext cx="359878" cy="367165"/>
            <a:chOff x="-65129950" y="2646800"/>
            <a:chExt cx="311125" cy="317425"/>
          </a:xfrm>
        </p:grpSpPr>
        <p:sp>
          <p:nvSpPr>
            <p:cNvPr id="11531" name="Google Shape;11531;p8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84"/>
          <p:cNvGrpSpPr/>
          <p:nvPr/>
        </p:nvGrpSpPr>
        <p:grpSpPr>
          <a:xfrm>
            <a:off x="3060897" y="1312532"/>
            <a:ext cx="368987" cy="369016"/>
            <a:chOff x="-63252250" y="1930850"/>
            <a:chExt cx="319000" cy="319025"/>
          </a:xfrm>
        </p:grpSpPr>
        <p:sp>
          <p:nvSpPr>
            <p:cNvPr id="11534" name="Google Shape;11534;p8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6" name="Google Shape;11536;p84"/>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7" name="Google Shape;11537;p84"/>
          <p:cNvGrpSpPr/>
          <p:nvPr/>
        </p:nvGrpSpPr>
        <p:grpSpPr>
          <a:xfrm>
            <a:off x="3061808" y="2258743"/>
            <a:ext cx="367165" cy="368091"/>
            <a:chOff x="-63250675" y="2664125"/>
            <a:chExt cx="317425" cy="318225"/>
          </a:xfrm>
        </p:grpSpPr>
        <p:sp>
          <p:nvSpPr>
            <p:cNvPr id="11538" name="Google Shape;11538;p8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84"/>
          <p:cNvGrpSpPr/>
          <p:nvPr/>
        </p:nvGrpSpPr>
        <p:grpSpPr>
          <a:xfrm>
            <a:off x="1738471" y="2735150"/>
            <a:ext cx="363522" cy="361266"/>
            <a:chOff x="-61354075" y="1940500"/>
            <a:chExt cx="314275" cy="312325"/>
          </a:xfrm>
        </p:grpSpPr>
        <p:sp>
          <p:nvSpPr>
            <p:cNvPr id="11541" name="Google Shape;11541;p8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84"/>
          <p:cNvGrpSpPr/>
          <p:nvPr/>
        </p:nvGrpSpPr>
        <p:grpSpPr>
          <a:xfrm>
            <a:off x="1737098" y="3183702"/>
            <a:ext cx="366269" cy="336195"/>
            <a:chOff x="-61354875" y="2322300"/>
            <a:chExt cx="316650" cy="290650"/>
          </a:xfrm>
        </p:grpSpPr>
        <p:sp>
          <p:nvSpPr>
            <p:cNvPr id="11546" name="Google Shape;11546;p8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84"/>
          <p:cNvGrpSpPr/>
          <p:nvPr/>
        </p:nvGrpSpPr>
        <p:grpSpPr>
          <a:xfrm>
            <a:off x="1737098" y="3611266"/>
            <a:ext cx="366269" cy="366269"/>
            <a:chOff x="-61354875" y="2671225"/>
            <a:chExt cx="316650" cy="316650"/>
          </a:xfrm>
        </p:grpSpPr>
        <p:sp>
          <p:nvSpPr>
            <p:cNvPr id="11550" name="Google Shape;11550;p8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84"/>
          <p:cNvGrpSpPr/>
          <p:nvPr/>
        </p:nvGrpSpPr>
        <p:grpSpPr>
          <a:xfrm>
            <a:off x="3952502" y="2731001"/>
            <a:ext cx="368987" cy="369566"/>
            <a:chOff x="-59502375" y="1904375"/>
            <a:chExt cx="319000" cy="319500"/>
          </a:xfrm>
        </p:grpSpPr>
        <p:sp>
          <p:nvSpPr>
            <p:cNvPr id="11556" name="Google Shape;11556;p8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84"/>
          <p:cNvGrpSpPr/>
          <p:nvPr/>
        </p:nvGrpSpPr>
        <p:grpSpPr>
          <a:xfrm>
            <a:off x="1298621" y="1315207"/>
            <a:ext cx="368987" cy="363666"/>
            <a:chOff x="-64774725" y="1916550"/>
            <a:chExt cx="319000" cy="314400"/>
          </a:xfrm>
        </p:grpSpPr>
        <p:sp>
          <p:nvSpPr>
            <p:cNvPr id="11560" name="Google Shape;11560;p8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84"/>
          <p:cNvGrpSpPr/>
          <p:nvPr/>
        </p:nvGrpSpPr>
        <p:grpSpPr>
          <a:xfrm>
            <a:off x="1299979" y="1792386"/>
            <a:ext cx="366269" cy="369913"/>
            <a:chOff x="-64764500" y="2280550"/>
            <a:chExt cx="316650" cy="319800"/>
          </a:xfrm>
        </p:grpSpPr>
        <p:sp>
          <p:nvSpPr>
            <p:cNvPr id="11563" name="Google Shape;11563;p8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5" name="Google Shape;11565;p84"/>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6" name="Google Shape;11566;p84"/>
          <p:cNvGrpSpPr/>
          <p:nvPr/>
        </p:nvGrpSpPr>
        <p:grpSpPr>
          <a:xfrm>
            <a:off x="3512023" y="1352163"/>
            <a:ext cx="365344" cy="289753"/>
            <a:chOff x="-62882850" y="1999375"/>
            <a:chExt cx="315850" cy="250500"/>
          </a:xfrm>
        </p:grpSpPr>
        <p:sp>
          <p:nvSpPr>
            <p:cNvPr id="11567" name="Google Shape;11567;p8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84"/>
          <p:cNvGrpSpPr/>
          <p:nvPr/>
        </p:nvGrpSpPr>
        <p:grpSpPr>
          <a:xfrm>
            <a:off x="3503362" y="1793745"/>
            <a:ext cx="382665" cy="367194"/>
            <a:chOff x="-62890750" y="2296300"/>
            <a:chExt cx="330825" cy="317450"/>
          </a:xfrm>
        </p:grpSpPr>
        <p:sp>
          <p:nvSpPr>
            <p:cNvPr id="11570" name="Google Shape;11570;p8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84"/>
          <p:cNvGrpSpPr/>
          <p:nvPr/>
        </p:nvGrpSpPr>
        <p:grpSpPr>
          <a:xfrm>
            <a:off x="3512023" y="2259206"/>
            <a:ext cx="365344" cy="367165"/>
            <a:chOff x="-62882850" y="2664925"/>
            <a:chExt cx="315850" cy="317425"/>
          </a:xfrm>
        </p:grpSpPr>
        <p:sp>
          <p:nvSpPr>
            <p:cNvPr id="11574" name="Google Shape;11574;p8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6" name="Google Shape;11576;p84"/>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7" name="Google Shape;11577;p84"/>
          <p:cNvGrpSpPr/>
          <p:nvPr/>
        </p:nvGrpSpPr>
        <p:grpSpPr>
          <a:xfrm>
            <a:off x="2183172" y="3171846"/>
            <a:ext cx="366269" cy="359907"/>
            <a:chOff x="-60988625" y="2310475"/>
            <a:chExt cx="316650" cy="311150"/>
          </a:xfrm>
        </p:grpSpPr>
        <p:sp>
          <p:nvSpPr>
            <p:cNvPr id="11578" name="Google Shape;11578;p8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84"/>
          <p:cNvGrpSpPr/>
          <p:nvPr/>
        </p:nvGrpSpPr>
        <p:grpSpPr>
          <a:xfrm>
            <a:off x="2183634" y="3610009"/>
            <a:ext cx="365344" cy="368785"/>
            <a:chOff x="-60987050" y="2671400"/>
            <a:chExt cx="315850" cy="318825"/>
          </a:xfrm>
        </p:grpSpPr>
        <p:sp>
          <p:nvSpPr>
            <p:cNvPr id="11585" name="Google Shape;11585;p8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84"/>
          <p:cNvGrpSpPr/>
          <p:nvPr/>
        </p:nvGrpSpPr>
        <p:grpSpPr>
          <a:xfrm>
            <a:off x="3952500" y="3172771"/>
            <a:ext cx="368987" cy="358056"/>
            <a:chOff x="-59481900" y="2290800"/>
            <a:chExt cx="319000" cy="309550"/>
          </a:xfrm>
        </p:grpSpPr>
        <p:sp>
          <p:nvSpPr>
            <p:cNvPr id="11588" name="Google Shape;11588;p8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84"/>
          <p:cNvGrpSpPr/>
          <p:nvPr/>
        </p:nvGrpSpPr>
        <p:grpSpPr>
          <a:xfrm>
            <a:off x="1741805" y="1313544"/>
            <a:ext cx="368987" cy="366992"/>
            <a:chOff x="-64401400" y="1914475"/>
            <a:chExt cx="319000" cy="317275"/>
          </a:xfrm>
        </p:grpSpPr>
        <p:sp>
          <p:nvSpPr>
            <p:cNvPr id="11595" name="Google Shape;11595;p8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4"/>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8" name="Google Shape;11598;p84"/>
          <p:cNvGrpSpPr/>
          <p:nvPr/>
        </p:nvGrpSpPr>
        <p:grpSpPr>
          <a:xfrm>
            <a:off x="1806493" y="1794583"/>
            <a:ext cx="239610" cy="365517"/>
            <a:chOff x="-64343900" y="2282125"/>
            <a:chExt cx="207150" cy="316000"/>
          </a:xfrm>
        </p:grpSpPr>
        <p:sp>
          <p:nvSpPr>
            <p:cNvPr id="11599" name="Google Shape;11599;p8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1" name="Google Shape;11601;p84"/>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2" name="Google Shape;11602;p84"/>
          <p:cNvGrpSpPr/>
          <p:nvPr/>
        </p:nvGrpSpPr>
        <p:grpSpPr>
          <a:xfrm>
            <a:off x="3986941" y="1313804"/>
            <a:ext cx="318873" cy="366471"/>
            <a:chOff x="-62496925" y="1931475"/>
            <a:chExt cx="275675" cy="316825"/>
          </a:xfrm>
        </p:grpSpPr>
        <p:sp>
          <p:nvSpPr>
            <p:cNvPr id="11603" name="Google Shape;11603;p8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84"/>
          <p:cNvGrpSpPr/>
          <p:nvPr/>
        </p:nvGrpSpPr>
        <p:grpSpPr>
          <a:xfrm>
            <a:off x="3963691" y="1793629"/>
            <a:ext cx="365373" cy="367426"/>
            <a:chOff x="-62516625" y="2297875"/>
            <a:chExt cx="315875" cy="317650"/>
          </a:xfrm>
        </p:grpSpPr>
        <p:sp>
          <p:nvSpPr>
            <p:cNvPr id="11606" name="Google Shape;11606;p8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84"/>
          <p:cNvGrpSpPr/>
          <p:nvPr/>
        </p:nvGrpSpPr>
        <p:grpSpPr>
          <a:xfrm>
            <a:off x="3962332" y="2275588"/>
            <a:ext cx="368091" cy="334402"/>
            <a:chOff x="-62518200" y="2692475"/>
            <a:chExt cx="318225" cy="289100"/>
          </a:xfrm>
        </p:grpSpPr>
        <p:sp>
          <p:nvSpPr>
            <p:cNvPr id="11609" name="Google Shape;11609;p8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84"/>
          <p:cNvGrpSpPr/>
          <p:nvPr/>
        </p:nvGrpSpPr>
        <p:grpSpPr>
          <a:xfrm>
            <a:off x="2648986" y="2733112"/>
            <a:ext cx="309793" cy="365344"/>
            <a:chOff x="-60597975" y="1939525"/>
            <a:chExt cx="267825" cy="315850"/>
          </a:xfrm>
        </p:grpSpPr>
        <p:sp>
          <p:nvSpPr>
            <p:cNvPr id="11612" name="Google Shape;11612;p8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84"/>
          <p:cNvGrpSpPr/>
          <p:nvPr/>
        </p:nvGrpSpPr>
        <p:grpSpPr>
          <a:xfrm>
            <a:off x="2619389" y="3167537"/>
            <a:ext cx="368987" cy="368525"/>
            <a:chOff x="-60620800" y="2304600"/>
            <a:chExt cx="319000" cy="318600"/>
          </a:xfrm>
        </p:grpSpPr>
        <p:sp>
          <p:nvSpPr>
            <p:cNvPr id="11615" name="Google Shape;11615;p8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84"/>
          <p:cNvGrpSpPr/>
          <p:nvPr/>
        </p:nvGrpSpPr>
        <p:grpSpPr>
          <a:xfrm>
            <a:off x="2620748" y="3663188"/>
            <a:ext cx="366269" cy="262426"/>
            <a:chOff x="-60621600" y="2716100"/>
            <a:chExt cx="316650" cy="226875"/>
          </a:xfrm>
        </p:grpSpPr>
        <p:sp>
          <p:nvSpPr>
            <p:cNvPr id="11619" name="Google Shape;11619;p8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84"/>
          <p:cNvGrpSpPr/>
          <p:nvPr/>
        </p:nvGrpSpPr>
        <p:grpSpPr>
          <a:xfrm>
            <a:off x="3957965" y="3611281"/>
            <a:ext cx="358056" cy="366240"/>
            <a:chOff x="-59475600" y="2658625"/>
            <a:chExt cx="309550" cy="316625"/>
          </a:xfrm>
        </p:grpSpPr>
        <p:sp>
          <p:nvSpPr>
            <p:cNvPr id="11622" name="Google Shape;11622;p8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9" name="Google Shape;11629;p84"/>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4"/>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1" name="Google Shape;11631;p84"/>
          <p:cNvGrpSpPr/>
          <p:nvPr/>
        </p:nvGrpSpPr>
        <p:grpSpPr>
          <a:xfrm>
            <a:off x="2233086" y="2259206"/>
            <a:ext cx="263294" cy="367165"/>
            <a:chOff x="-63987100" y="2646800"/>
            <a:chExt cx="227625" cy="317425"/>
          </a:xfrm>
        </p:grpSpPr>
        <p:sp>
          <p:nvSpPr>
            <p:cNvPr id="11632" name="Google Shape;11632;p8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84"/>
          <p:cNvGrpSpPr/>
          <p:nvPr/>
        </p:nvGrpSpPr>
        <p:grpSpPr>
          <a:xfrm>
            <a:off x="852428" y="2730827"/>
            <a:ext cx="358056" cy="369913"/>
            <a:chOff x="-62148000" y="1930075"/>
            <a:chExt cx="309550" cy="319800"/>
          </a:xfrm>
        </p:grpSpPr>
        <p:sp>
          <p:nvSpPr>
            <p:cNvPr id="11635" name="Google Shape;11635;p8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84"/>
          <p:cNvGrpSpPr/>
          <p:nvPr/>
        </p:nvGrpSpPr>
        <p:grpSpPr>
          <a:xfrm>
            <a:off x="849695" y="3169113"/>
            <a:ext cx="363522" cy="365373"/>
            <a:chOff x="-62150375" y="2297875"/>
            <a:chExt cx="314275" cy="315875"/>
          </a:xfrm>
        </p:grpSpPr>
        <p:sp>
          <p:nvSpPr>
            <p:cNvPr id="11638" name="Google Shape;11638;p8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84"/>
          <p:cNvGrpSpPr/>
          <p:nvPr/>
        </p:nvGrpSpPr>
        <p:grpSpPr>
          <a:xfrm>
            <a:off x="848322" y="3610356"/>
            <a:ext cx="366269" cy="368091"/>
            <a:chOff x="-62150375" y="2664925"/>
            <a:chExt cx="316650" cy="318225"/>
          </a:xfrm>
        </p:grpSpPr>
        <p:sp>
          <p:nvSpPr>
            <p:cNvPr id="11644" name="Google Shape;11644;p8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84"/>
          <p:cNvGrpSpPr/>
          <p:nvPr/>
        </p:nvGrpSpPr>
        <p:grpSpPr>
          <a:xfrm>
            <a:off x="3065911" y="2731333"/>
            <a:ext cx="367165" cy="368901"/>
            <a:chOff x="-60254550" y="1938025"/>
            <a:chExt cx="317425" cy="318925"/>
          </a:xfrm>
        </p:grpSpPr>
        <p:sp>
          <p:nvSpPr>
            <p:cNvPr id="11649" name="Google Shape;11649;p8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84"/>
          <p:cNvGrpSpPr/>
          <p:nvPr/>
        </p:nvGrpSpPr>
        <p:grpSpPr>
          <a:xfrm>
            <a:off x="3094149" y="3609907"/>
            <a:ext cx="310690" cy="368987"/>
            <a:chOff x="-60232500" y="2671225"/>
            <a:chExt cx="268600" cy="319000"/>
          </a:xfrm>
        </p:grpSpPr>
        <p:sp>
          <p:nvSpPr>
            <p:cNvPr id="11654" name="Google Shape;11654;p8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84"/>
          <p:cNvGrpSpPr/>
          <p:nvPr/>
        </p:nvGrpSpPr>
        <p:grpSpPr>
          <a:xfrm>
            <a:off x="2179643" y="4058541"/>
            <a:ext cx="365373" cy="368987"/>
            <a:chOff x="-59100700" y="1911950"/>
            <a:chExt cx="315875" cy="319000"/>
          </a:xfrm>
        </p:grpSpPr>
        <p:sp>
          <p:nvSpPr>
            <p:cNvPr id="11657" name="Google Shape;11657;p8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84"/>
          <p:cNvGrpSpPr/>
          <p:nvPr/>
        </p:nvGrpSpPr>
        <p:grpSpPr>
          <a:xfrm>
            <a:off x="2621810" y="1314021"/>
            <a:ext cx="379918" cy="366038"/>
            <a:chOff x="-63665750" y="1914325"/>
            <a:chExt cx="328450" cy="316450"/>
          </a:xfrm>
        </p:grpSpPr>
        <p:sp>
          <p:nvSpPr>
            <p:cNvPr id="11668" name="Google Shape;11668;p8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4"/>
          <p:cNvGrpSpPr/>
          <p:nvPr/>
        </p:nvGrpSpPr>
        <p:grpSpPr>
          <a:xfrm>
            <a:off x="2626814" y="1793065"/>
            <a:ext cx="369913" cy="368554"/>
            <a:chOff x="-63666550" y="2278975"/>
            <a:chExt cx="319800" cy="318625"/>
          </a:xfrm>
        </p:grpSpPr>
        <p:sp>
          <p:nvSpPr>
            <p:cNvPr id="11671" name="Google Shape;11671;p8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4"/>
          <p:cNvGrpSpPr/>
          <p:nvPr/>
        </p:nvGrpSpPr>
        <p:grpSpPr>
          <a:xfrm>
            <a:off x="2624081" y="2259090"/>
            <a:ext cx="375378" cy="367397"/>
            <a:chOff x="-63669700" y="2646600"/>
            <a:chExt cx="324525" cy="317625"/>
          </a:xfrm>
        </p:grpSpPr>
        <p:sp>
          <p:nvSpPr>
            <p:cNvPr id="11674" name="Google Shape;11674;p8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84"/>
          <p:cNvGrpSpPr/>
          <p:nvPr/>
        </p:nvGrpSpPr>
        <p:grpSpPr>
          <a:xfrm>
            <a:off x="1286361" y="2732418"/>
            <a:ext cx="366269" cy="366732"/>
            <a:chOff x="-61784125" y="1931250"/>
            <a:chExt cx="316650" cy="317050"/>
          </a:xfrm>
        </p:grpSpPr>
        <p:sp>
          <p:nvSpPr>
            <p:cNvPr id="11677" name="Google Shape;11677;p8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84"/>
          <p:cNvGrpSpPr/>
          <p:nvPr/>
        </p:nvGrpSpPr>
        <p:grpSpPr>
          <a:xfrm>
            <a:off x="1286360" y="3168665"/>
            <a:ext cx="366269" cy="366269"/>
            <a:chOff x="-61783350" y="2297100"/>
            <a:chExt cx="316650" cy="316650"/>
          </a:xfrm>
        </p:grpSpPr>
        <p:sp>
          <p:nvSpPr>
            <p:cNvPr id="11682" name="Google Shape;11682;p8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84"/>
          <p:cNvGrpSpPr/>
          <p:nvPr/>
        </p:nvGrpSpPr>
        <p:grpSpPr>
          <a:xfrm>
            <a:off x="1286360" y="3609748"/>
            <a:ext cx="366269" cy="369305"/>
            <a:chOff x="-61782550" y="2664925"/>
            <a:chExt cx="316650" cy="319275"/>
          </a:xfrm>
        </p:grpSpPr>
        <p:sp>
          <p:nvSpPr>
            <p:cNvPr id="11685" name="Google Shape;11685;p8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84"/>
          <p:cNvGrpSpPr/>
          <p:nvPr/>
        </p:nvGrpSpPr>
        <p:grpSpPr>
          <a:xfrm>
            <a:off x="3508137" y="2741136"/>
            <a:ext cx="367165" cy="349294"/>
            <a:chOff x="-59889100" y="1945025"/>
            <a:chExt cx="317425" cy="301975"/>
          </a:xfrm>
        </p:grpSpPr>
        <p:sp>
          <p:nvSpPr>
            <p:cNvPr id="11689" name="Google Shape;11689;p8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84"/>
          <p:cNvGrpSpPr/>
          <p:nvPr/>
        </p:nvGrpSpPr>
        <p:grpSpPr>
          <a:xfrm>
            <a:off x="3040249" y="3168589"/>
            <a:ext cx="366648" cy="366420"/>
            <a:chOff x="6479471" y="2079003"/>
            <a:chExt cx="348923" cy="348706"/>
          </a:xfrm>
        </p:grpSpPr>
        <p:sp>
          <p:nvSpPr>
            <p:cNvPr id="11694" name="Google Shape;11694;p8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5" name="Google Shape;11695;p84"/>
            <p:cNvGrpSpPr/>
            <p:nvPr/>
          </p:nvGrpSpPr>
          <p:grpSpPr>
            <a:xfrm>
              <a:off x="6520582" y="2079003"/>
              <a:ext cx="307811" cy="348706"/>
              <a:chOff x="-60218325" y="2304850"/>
              <a:chExt cx="279625" cy="316775"/>
            </a:xfrm>
          </p:grpSpPr>
          <p:sp>
            <p:nvSpPr>
              <p:cNvPr id="11696" name="Google Shape;11696;p8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703" name="Google Shape;11703;p84"/>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4" name="Google Shape;11704;p84"/>
          <p:cNvGrpSpPr/>
          <p:nvPr/>
        </p:nvGrpSpPr>
        <p:grpSpPr>
          <a:xfrm>
            <a:off x="3507226" y="3611671"/>
            <a:ext cx="368987" cy="365459"/>
            <a:chOff x="-59889100" y="2671925"/>
            <a:chExt cx="319000" cy="315950"/>
          </a:xfrm>
        </p:grpSpPr>
        <p:sp>
          <p:nvSpPr>
            <p:cNvPr id="11705" name="Google Shape;11705;p8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84"/>
          <p:cNvGrpSpPr/>
          <p:nvPr/>
        </p:nvGrpSpPr>
        <p:grpSpPr>
          <a:xfrm>
            <a:off x="2620204" y="4054176"/>
            <a:ext cx="367165" cy="366269"/>
            <a:chOff x="-59092025" y="2296300"/>
            <a:chExt cx="317425" cy="316650"/>
          </a:xfrm>
        </p:grpSpPr>
        <p:sp>
          <p:nvSpPr>
            <p:cNvPr id="11710" name="Google Shape;11710;p8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84"/>
          <p:cNvGrpSpPr/>
          <p:nvPr/>
        </p:nvGrpSpPr>
        <p:grpSpPr>
          <a:xfrm>
            <a:off x="4865611" y="1305095"/>
            <a:ext cx="353174" cy="347599"/>
            <a:chOff x="683125" y="1955275"/>
            <a:chExt cx="299325" cy="294600"/>
          </a:xfrm>
        </p:grpSpPr>
        <p:sp>
          <p:nvSpPr>
            <p:cNvPr id="11713" name="Google Shape;11713;p8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84"/>
          <p:cNvGrpSpPr/>
          <p:nvPr/>
        </p:nvGrpSpPr>
        <p:grpSpPr>
          <a:xfrm>
            <a:off x="4866541" y="1755653"/>
            <a:ext cx="351315" cy="349486"/>
            <a:chOff x="685475" y="2318350"/>
            <a:chExt cx="297750" cy="296200"/>
          </a:xfrm>
        </p:grpSpPr>
        <p:sp>
          <p:nvSpPr>
            <p:cNvPr id="11718" name="Google Shape;11718;p8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84"/>
          <p:cNvGrpSpPr/>
          <p:nvPr/>
        </p:nvGrpSpPr>
        <p:grpSpPr>
          <a:xfrm>
            <a:off x="7094699" y="1304859"/>
            <a:ext cx="309517" cy="348071"/>
            <a:chOff x="2523000" y="1954875"/>
            <a:chExt cx="262325" cy="295000"/>
          </a:xfrm>
        </p:grpSpPr>
        <p:sp>
          <p:nvSpPr>
            <p:cNvPr id="11722" name="Google Shape;11722;p8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4"/>
          <p:cNvGrpSpPr/>
          <p:nvPr/>
        </p:nvGrpSpPr>
        <p:grpSpPr>
          <a:xfrm>
            <a:off x="7073800" y="1756125"/>
            <a:ext cx="351315" cy="348542"/>
            <a:chOff x="2508825" y="2318350"/>
            <a:chExt cx="297750" cy="295400"/>
          </a:xfrm>
        </p:grpSpPr>
        <p:sp>
          <p:nvSpPr>
            <p:cNvPr id="11725" name="Google Shape;11725;p8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7" name="Google Shape;11727;p84"/>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8" name="Google Shape;11728;p84"/>
          <p:cNvGrpSpPr/>
          <p:nvPr/>
        </p:nvGrpSpPr>
        <p:grpSpPr>
          <a:xfrm>
            <a:off x="5747373" y="2670178"/>
            <a:ext cx="347599" cy="348513"/>
            <a:chOff x="4321150" y="1946600"/>
            <a:chExt cx="294600" cy="295375"/>
          </a:xfrm>
        </p:grpSpPr>
        <p:sp>
          <p:nvSpPr>
            <p:cNvPr id="11729" name="Google Shape;11729;p8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2" name="Google Shape;11732;p84"/>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4"/>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4"/>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4"/>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6" name="Google Shape;11736;p84"/>
          <p:cNvGrpSpPr/>
          <p:nvPr/>
        </p:nvGrpSpPr>
        <p:grpSpPr>
          <a:xfrm>
            <a:off x="5309921" y="1756125"/>
            <a:ext cx="352230" cy="348542"/>
            <a:chOff x="1049375" y="2318350"/>
            <a:chExt cx="298525" cy="295400"/>
          </a:xfrm>
        </p:grpSpPr>
        <p:sp>
          <p:nvSpPr>
            <p:cNvPr id="11737" name="Google Shape;11737;p8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4"/>
          <p:cNvGrpSpPr/>
          <p:nvPr/>
        </p:nvGrpSpPr>
        <p:grpSpPr>
          <a:xfrm>
            <a:off x="5310393" y="2196576"/>
            <a:ext cx="351286" cy="351286"/>
            <a:chOff x="1049375" y="2680675"/>
            <a:chExt cx="297725" cy="297725"/>
          </a:xfrm>
        </p:grpSpPr>
        <p:sp>
          <p:nvSpPr>
            <p:cNvPr id="11742" name="Google Shape;11742;p8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84"/>
          <p:cNvGrpSpPr/>
          <p:nvPr/>
        </p:nvGrpSpPr>
        <p:grpSpPr>
          <a:xfrm>
            <a:off x="7523845" y="1304623"/>
            <a:ext cx="348513" cy="348542"/>
            <a:chOff x="2872725" y="1954475"/>
            <a:chExt cx="295375" cy="295400"/>
          </a:xfrm>
        </p:grpSpPr>
        <p:sp>
          <p:nvSpPr>
            <p:cNvPr id="11745" name="Google Shape;11745;p8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84"/>
          <p:cNvGrpSpPr/>
          <p:nvPr/>
        </p:nvGrpSpPr>
        <p:grpSpPr>
          <a:xfrm>
            <a:off x="7545216" y="1755196"/>
            <a:ext cx="305771" cy="350401"/>
            <a:chOff x="2890050" y="2318350"/>
            <a:chExt cx="259150" cy="296975"/>
          </a:xfrm>
        </p:grpSpPr>
        <p:sp>
          <p:nvSpPr>
            <p:cNvPr id="11749" name="Google Shape;11749;p8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1" name="Google Shape;11751;p84"/>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2" name="Google Shape;11752;p84"/>
          <p:cNvGrpSpPr/>
          <p:nvPr/>
        </p:nvGrpSpPr>
        <p:grpSpPr>
          <a:xfrm>
            <a:off x="6187732" y="2670650"/>
            <a:ext cx="347569" cy="347569"/>
            <a:chOff x="4685050" y="1945825"/>
            <a:chExt cx="294575" cy="294575"/>
          </a:xfrm>
        </p:grpSpPr>
        <p:sp>
          <p:nvSpPr>
            <p:cNvPr id="11753" name="Google Shape;11753;p8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8" name="Google Shape;11758;p84"/>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4"/>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0" name="Google Shape;11760;p84"/>
          <p:cNvGrpSpPr/>
          <p:nvPr/>
        </p:nvGrpSpPr>
        <p:grpSpPr>
          <a:xfrm>
            <a:off x="7958004" y="3159625"/>
            <a:ext cx="348513" cy="347599"/>
            <a:chOff x="6131900" y="2301825"/>
            <a:chExt cx="295375" cy="294600"/>
          </a:xfrm>
        </p:grpSpPr>
        <p:sp>
          <p:nvSpPr>
            <p:cNvPr id="11761" name="Google Shape;11761;p8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84"/>
          <p:cNvGrpSpPr/>
          <p:nvPr/>
        </p:nvGrpSpPr>
        <p:grpSpPr>
          <a:xfrm>
            <a:off x="5753997" y="1304166"/>
            <a:ext cx="351315" cy="349457"/>
            <a:chOff x="1412450" y="1954475"/>
            <a:chExt cx="297750" cy="296175"/>
          </a:xfrm>
        </p:grpSpPr>
        <p:sp>
          <p:nvSpPr>
            <p:cNvPr id="11766" name="Google Shape;11766;p8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84"/>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9" name="Google Shape;11769;p84"/>
          <p:cNvGrpSpPr/>
          <p:nvPr/>
        </p:nvGrpSpPr>
        <p:grpSpPr>
          <a:xfrm>
            <a:off x="5753997" y="2196694"/>
            <a:ext cx="351315" cy="351050"/>
            <a:chOff x="1413250" y="2680675"/>
            <a:chExt cx="297750" cy="297525"/>
          </a:xfrm>
        </p:grpSpPr>
        <p:sp>
          <p:nvSpPr>
            <p:cNvPr id="11770" name="Google Shape;11770;p8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4" name="Google Shape;11774;p84"/>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4"/>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4"/>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7" name="Google Shape;11777;p84"/>
          <p:cNvGrpSpPr/>
          <p:nvPr/>
        </p:nvGrpSpPr>
        <p:grpSpPr>
          <a:xfrm>
            <a:off x="6630407" y="2670311"/>
            <a:ext cx="350371" cy="348247"/>
            <a:chOff x="5045775" y="1946400"/>
            <a:chExt cx="296950" cy="295150"/>
          </a:xfrm>
        </p:grpSpPr>
        <p:sp>
          <p:nvSpPr>
            <p:cNvPr id="11778" name="Google Shape;11778;p8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84"/>
          <p:cNvGrpSpPr/>
          <p:nvPr/>
        </p:nvGrpSpPr>
        <p:grpSpPr>
          <a:xfrm>
            <a:off x="6629006" y="3179138"/>
            <a:ext cx="353174" cy="308573"/>
            <a:chOff x="5046550" y="2327025"/>
            <a:chExt cx="299325" cy="261525"/>
          </a:xfrm>
        </p:grpSpPr>
        <p:sp>
          <p:nvSpPr>
            <p:cNvPr id="11781" name="Google Shape;11781;p8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4" name="Google Shape;11784;p84"/>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5" name="Google Shape;11785;p84"/>
          <p:cNvGrpSpPr/>
          <p:nvPr/>
        </p:nvGrpSpPr>
        <p:grpSpPr>
          <a:xfrm>
            <a:off x="7956604" y="3608476"/>
            <a:ext cx="351315" cy="348513"/>
            <a:chOff x="6167350" y="2672800"/>
            <a:chExt cx="297750" cy="295375"/>
          </a:xfrm>
        </p:grpSpPr>
        <p:sp>
          <p:nvSpPr>
            <p:cNvPr id="11786" name="Google Shape;11786;p8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84"/>
          <p:cNvGrpSpPr/>
          <p:nvPr/>
        </p:nvGrpSpPr>
        <p:grpSpPr>
          <a:xfrm>
            <a:off x="6197601" y="1303709"/>
            <a:ext cx="347599" cy="350371"/>
            <a:chOff x="1777925" y="1953700"/>
            <a:chExt cx="294600" cy="296950"/>
          </a:xfrm>
        </p:grpSpPr>
        <p:sp>
          <p:nvSpPr>
            <p:cNvPr id="11792" name="Google Shape;11792;p8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84"/>
          <p:cNvGrpSpPr/>
          <p:nvPr/>
        </p:nvGrpSpPr>
        <p:grpSpPr>
          <a:xfrm>
            <a:off x="6213411" y="1756597"/>
            <a:ext cx="315977" cy="347599"/>
            <a:chOff x="1790525" y="2319150"/>
            <a:chExt cx="267800" cy="294600"/>
          </a:xfrm>
        </p:grpSpPr>
        <p:sp>
          <p:nvSpPr>
            <p:cNvPr id="11797" name="Google Shape;11797;p8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9" name="Google Shape;11799;p84"/>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0" name="Google Shape;11800;p84"/>
          <p:cNvGrpSpPr/>
          <p:nvPr/>
        </p:nvGrpSpPr>
        <p:grpSpPr>
          <a:xfrm>
            <a:off x="4866386" y="2670163"/>
            <a:ext cx="349457" cy="348542"/>
            <a:chOff x="3599700" y="1954475"/>
            <a:chExt cx="296175" cy="295400"/>
          </a:xfrm>
        </p:grpSpPr>
        <p:sp>
          <p:nvSpPr>
            <p:cNvPr id="11801" name="Google Shape;11801;p8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84"/>
          <p:cNvGrpSpPr/>
          <p:nvPr/>
        </p:nvGrpSpPr>
        <p:grpSpPr>
          <a:xfrm>
            <a:off x="4867316" y="3159626"/>
            <a:ext cx="347599" cy="347599"/>
            <a:chOff x="3601275" y="2319150"/>
            <a:chExt cx="294600" cy="294600"/>
          </a:xfrm>
        </p:grpSpPr>
        <p:sp>
          <p:nvSpPr>
            <p:cNvPr id="11805" name="Google Shape;11805;p8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7" name="Google Shape;11807;p84"/>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8" name="Google Shape;11808;p84"/>
          <p:cNvGrpSpPr/>
          <p:nvPr/>
        </p:nvGrpSpPr>
        <p:grpSpPr>
          <a:xfrm>
            <a:off x="7087019" y="2669721"/>
            <a:ext cx="328071" cy="349427"/>
            <a:chOff x="5421475" y="1945825"/>
            <a:chExt cx="278050" cy="296150"/>
          </a:xfrm>
        </p:grpSpPr>
        <p:sp>
          <p:nvSpPr>
            <p:cNvPr id="11809" name="Google Shape;11809;p8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7" name="Google Shape;11817;p84"/>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8" name="Google Shape;11818;p84"/>
          <p:cNvGrpSpPr/>
          <p:nvPr/>
        </p:nvGrpSpPr>
        <p:grpSpPr>
          <a:xfrm>
            <a:off x="7075869" y="3670273"/>
            <a:ext cx="350371" cy="224918"/>
            <a:chOff x="5411225" y="2726350"/>
            <a:chExt cx="296950" cy="190625"/>
          </a:xfrm>
        </p:grpSpPr>
        <p:sp>
          <p:nvSpPr>
            <p:cNvPr id="11819" name="Google Shape;11819;p8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84"/>
          <p:cNvGrpSpPr/>
          <p:nvPr/>
        </p:nvGrpSpPr>
        <p:grpSpPr>
          <a:xfrm>
            <a:off x="6185904" y="4059546"/>
            <a:ext cx="351286" cy="326390"/>
            <a:chOff x="6524150" y="1938725"/>
            <a:chExt cx="297725" cy="276625"/>
          </a:xfrm>
        </p:grpSpPr>
        <p:sp>
          <p:nvSpPr>
            <p:cNvPr id="11822" name="Google Shape;11822;p8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84"/>
          <p:cNvGrpSpPr/>
          <p:nvPr/>
        </p:nvGrpSpPr>
        <p:grpSpPr>
          <a:xfrm>
            <a:off x="6631047" y="1756007"/>
            <a:ext cx="363380" cy="348778"/>
            <a:chOff x="2140225" y="2318650"/>
            <a:chExt cx="307975" cy="295600"/>
          </a:xfrm>
        </p:grpSpPr>
        <p:sp>
          <p:nvSpPr>
            <p:cNvPr id="11827" name="Google Shape;11827;p8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84"/>
          <p:cNvGrpSpPr/>
          <p:nvPr/>
        </p:nvGrpSpPr>
        <p:grpSpPr>
          <a:xfrm>
            <a:off x="6636607" y="2197505"/>
            <a:ext cx="352259" cy="349427"/>
            <a:chOff x="2139425" y="2682250"/>
            <a:chExt cx="298550" cy="296150"/>
          </a:xfrm>
        </p:grpSpPr>
        <p:sp>
          <p:nvSpPr>
            <p:cNvPr id="11830" name="Google Shape;11830;p8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84"/>
          <p:cNvGrpSpPr/>
          <p:nvPr/>
        </p:nvGrpSpPr>
        <p:grpSpPr>
          <a:xfrm>
            <a:off x="5301219" y="2711991"/>
            <a:ext cx="350401" cy="264888"/>
            <a:chOff x="3962775" y="1990700"/>
            <a:chExt cx="296975" cy="224500"/>
          </a:xfrm>
        </p:grpSpPr>
        <p:sp>
          <p:nvSpPr>
            <p:cNvPr id="11835" name="Google Shape;11835;p8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84"/>
          <p:cNvGrpSpPr/>
          <p:nvPr/>
        </p:nvGrpSpPr>
        <p:grpSpPr>
          <a:xfrm>
            <a:off x="5301691" y="3158697"/>
            <a:ext cx="349457" cy="349457"/>
            <a:chOff x="3963575" y="2317575"/>
            <a:chExt cx="296175" cy="296175"/>
          </a:xfrm>
        </p:grpSpPr>
        <p:sp>
          <p:nvSpPr>
            <p:cNvPr id="11840" name="Google Shape;11840;p8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4"/>
          <p:cNvGrpSpPr/>
          <p:nvPr/>
        </p:nvGrpSpPr>
        <p:grpSpPr>
          <a:xfrm>
            <a:off x="5301691" y="3608476"/>
            <a:ext cx="349457" cy="348513"/>
            <a:chOff x="3962775" y="2683025"/>
            <a:chExt cx="296175" cy="295375"/>
          </a:xfrm>
        </p:grpSpPr>
        <p:sp>
          <p:nvSpPr>
            <p:cNvPr id="11857" name="Google Shape;11857;p8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0" name="Google Shape;11860;p84"/>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1" name="Google Shape;11861;p84"/>
          <p:cNvGrpSpPr/>
          <p:nvPr/>
        </p:nvGrpSpPr>
        <p:grpSpPr>
          <a:xfrm>
            <a:off x="7516228" y="3159168"/>
            <a:ext cx="348513" cy="348513"/>
            <a:chOff x="5775900" y="2308125"/>
            <a:chExt cx="295375" cy="295375"/>
          </a:xfrm>
        </p:grpSpPr>
        <p:sp>
          <p:nvSpPr>
            <p:cNvPr id="11862" name="Google Shape;11862;p8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7" name="Google Shape;11867;p84"/>
          <p:cNvGrpSpPr/>
          <p:nvPr/>
        </p:nvGrpSpPr>
        <p:grpSpPr>
          <a:xfrm>
            <a:off x="7537142" y="3608004"/>
            <a:ext cx="306686" cy="349457"/>
            <a:chOff x="5794025" y="2673575"/>
            <a:chExt cx="259925" cy="296175"/>
          </a:xfrm>
        </p:grpSpPr>
        <p:sp>
          <p:nvSpPr>
            <p:cNvPr id="11868" name="Google Shape;11868;p8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0" name="Google Shape;11870;p84"/>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4"/>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84"/>
          <p:cNvGrpSpPr/>
          <p:nvPr/>
        </p:nvGrpSpPr>
        <p:grpSpPr>
          <a:xfrm>
            <a:off x="6637536" y="1304166"/>
            <a:ext cx="350401" cy="349457"/>
            <a:chOff x="2141000" y="1954475"/>
            <a:chExt cx="296975" cy="296175"/>
          </a:xfrm>
        </p:grpSpPr>
        <p:sp>
          <p:nvSpPr>
            <p:cNvPr id="11873" name="Google Shape;11873;p8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80" name="Shape 11880"/>
        <p:cNvGrpSpPr/>
        <p:nvPr/>
      </p:nvGrpSpPr>
      <p:grpSpPr>
        <a:xfrm>
          <a:off x="0" y="0"/>
          <a:ext cx="0" cy="0"/>
          <a:chOff x="0" y="0"/>
          <a:chExt cx="0" cy="0"/>
        </a:xfrm>
      </p:grpSpPr>
      <p:sp>
        <p:nvSpPr>
          <p:cNvPr id="11881" name="Google Shape;11881;p85"/>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11882" name="Google Shape;11882;p85"/>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11883" name="Google Shape;11883;p85"/>
          <p:cNvGrpSpPr/>
          <p:nvPr/>
        </p:nvGrpSpPr>
        <p:grpSpPr>
          <a:xfrm>
            <a:off x="882957" y="1306638"/>
            <a:ext cx="292442" cy="355741"/>
            <a:chOff x="-35830350" y="1912725"/>
            <a:chExt cx="241050" cy="293225"/>
          </a:xfrm>
        </p:grpSpPr>
        <p:sp>
          <p:nvSpPr>
            <p:cNvPr id="11884" name="Google Shape;11884;p8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5"/>
          <p:cNvGrpSpPr/>
          <p:nvPr/>
        </p:nvGrpSpPr>
        <p:grpSpPr>
          <a:xfrm>
            <a:off x="851444" y="1766235"/>
            <a:ext cx="355468" cy="353587"/>
            <a:chOff x="-35854750" y="2272675"/>
            <a:chExt cx="293000" cy="291450"/>
          </a:xfrm>
        </p:grpSpPr>
        <p:sp>
          <p:nvSpPr>
            <p:cNvPr id="11887" name="Google Shape;11887;p8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85"/>
          <p:cNvGrpSpPr/>
          <p:nvPr/>
        </p:nvGrpSpPr>
        <p:grpSpPr>
          <a:xfrm>
            <a:off x="850958" y="2220821"/>
            <a:ext cx="356438" cy="354558"/>
            <a:chOff x="-35853975" y="2631825"/>
            <a:chExt cx="293800" cy="292250"/>
          </a:xfrm>
        </p:grpSpPr>
        <p:sp>
          <p:nvSpPr>
            <p:cNvPr id="11891" name="Google Shape;11891;p8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85"/>
          <p:cNvGrpSpPr/>
          <p:nvPr/>
        </p:nvGrpSpPr>
        <p:grpSpPr>
          <a:xfrm>
            <a:off x="3089562" y="1307714"/>
            <a:ext cx="353587" cy="353587"/>
            <a:chOff x="-34032200" y="1916675"/>
            <a:chExt cx="291450" cy="291450"/>
          </a:xfrm>
        </p:grpSpPr>
        <p:sp>
          <p:nvSpPr>
            <p:cNvPr id="11897" name="Google Shape;11897;p8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85"/>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85"/>
          <p:cNvGrpSpPr/>
          <p:nvPr/>
        </p:nvGrpSpPr>
        <p:grpSpPr>
          <a:xfrm>
            <a:off x="3089092" y="2220821"/>
            <a:ext cx="354527" cy="354558"/>
            <a:chOff x="-34032200" y="2634975"/>
            <a:chExt cx="292225" cy="292250"/>
          </a:xfrm>
        </p:grpSpPr>
        <p:sp>
          <p:nvSpPr>
            <p:cNvPr id="11903" name="Google Shape;11903;p8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85"/>
          <p:cNvGrpSpPr/>
          <p:nvPr/>
        </p:nvGrpSpPr>
        <p:grpSpPr>
          <a:xfrm>
            <a:off x="1739487" y="2687069"/>
            <a:ext cx="358379" cy="354527"/>
            <a:chOff x="-32245875" y="1938725"/>
            <a:chExt cx="295400" cy="292225"/>
          </a:xfrm>
        </p:grpSpPr>
        <p:sp>
          <p:nvSpPr>
            <p:cNvPr id="11907" name="Google Shape;11907;p8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85"/>
          <p:cNvGrpSpPr/>
          <p:nvPr/>
        </p:nvGrpSpPr>
        <p:grpSpPr>
          <a:xfrm>
            <a:off x="1736150" y="3156468"/>
            <a:ext cx="365052" cy="352162"/>
            <a:chOff x="-32243500" y="2299850"/>
            <a:chExt cx="300900" cy="290275"/>
          </a:xfrm>
        </p:grpSpPr>
        <p:sp>
          <p:nvSpPr>
            <p:cNvPr id="11911" name="Google Shape;11911;p8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3" name="Google Shape;11913;p85"/>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4" name="Google Shape;11914;p85"/>
          <p:cNvGrpSpPr/>
          <p:nvPr/>
        </p:nvGrpSpPr>
        <p:grpSpPr>
          <a:xfrm>
            <a:off x="1299432" y="1306759"/>
            <a:ext cx="354527" cy="355498"/>
            <a:chOff x="-35495600" y="1912725"/>
            <a:chExt cx="292225" cy="293025"/>
          </a:xfrm>
        </p:grpSpPr>
        <p:sp>
          <p:nvSpPr>
            <p:cNvPr id="11915" name="Google Shape;11915;p8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8" name="Google Shape;11918;p85"/>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9" name="Google Shape;11919;p85"/>
          <p:cNvGrpSpPr/>
          <p:nvPr/>
        </p:nvGrpSpPr>
        <p:grpSpPr>
          <a:xfrm>
            <a:off x="1299432" y="2221307"/>
            <a:ext cx="354527" cy="353587"/>
            <a:chOff x="-35495600" y="2631825"/>
            <a:chExt cx="292225" cy="291450"/>
          </a:xfrm>
        </p:grpSpPr>
        <p:sp>
          <p:nvSpPr>
            <p:cNvPr id="11920" name="Google Shape;11920;p8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85"/>
          <p:cNvGrpSpPr/>
          <p:nvPr/>
        </p:nvGrpSpPr>
        <p:grpSpPr>
          <a:xfrm>
            <a:off x="3537081" y="1307714"/>
            <a:ext cx="353587" cy="353587"/>
            <a:chOff x="-33673825" y="1916675"/>
            <a:chExt cx="291450" cy="291450"/>
          </a:xfrm>
        </p:grpSpPr>
        <p:sp>
          <p:nvSpPr>
            <p:cNvPr id="11925" name="Google Shape;11925;p8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85"/>
          <p:cNvGrpSpPr/>
          <p:nvPr/>
        </p:nvGrpSpPr>
        <p:grpSpPr>
          <a:xfrm>
            <a:off x="3534700" y="1765295"/>
            <a:ext cx="358349" cy="355468"/>
            <a:chOff x="-33676975" y="2275050"/>
            <a:chExt cx="295375" cy="293000"/>
          </a:xfrm>
        </p:grpSpPr>
        <p:sp>
          <p:nvSpPr>
            <p:cNvPr id="11930" name="Google Shape;11930;p8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85"/>
          <p:cNvGrpSpPr/>
          <p:nvPr/>
        </p:nvGrpSpPr>
        <p:grpSpPr>
          <a:xfrm>
            <a:off x="3537081" y="2220594"/>
            <a:ext cx="353587" cy="355013"/>
            <a:chOff x="-33673825" y="2634975"/>
            <a:chExt cx="291450" cy="292625"/>
          </a:xfrm>
        </p:grpSpPr>
        <p:sp>
          <p:nvSpPr>
            <p:cNvPr id="11934" name="Google Shape;11934;p8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5"/>
          <p:cNvGrpSpPr/>
          <p:nvPr/>
        </p:nvGrpSpPr>
        <p:grpSpPr>
          <a:xfrm>
            <a:off x="2205089" y="2687509"/>
            <a:ext cx="329687" cy="353648"/>
            <a:chOff x="-31874100" y="1939525"/>
            <a:chExt cx="271750" cy="291500"/>
          </a:xfrm>
        </p:grpSpPr>
        <p:sp>
          <p:nvSpPr>
            <p:cNvPr id="11937" name="Google Shape;11937;p8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9" name="Google Shape;11939;p85"/>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0" name="Google Shape;11940;p85"/>
          <p:cNvGrpSpPr/>
          <p:nvPr/>
        </p:nvGrpSpPr>
        <p:grpSpPr>
          <a:xfrm>
            <a:off x="2186451" y="3616531"/>
            <a:ext cx="366963" cy="352768"/>
            <a:chOff x="-31889075" y="2658950"/>
            <a:chExt cx="302475" cy="290775"/>
          </a:xfrm>
        </p:grpSpPr>
        <p:sp>
          <p:nvSpPr>
            <p:cNvPr id="11941" name="Google Shape;11941;p8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3" name="Google Shape;11943;p85"/>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4" name="Google Shape;11944;p85"/>
          <p:cNvGrpSpPr/>
          <p:nvPr/>
        </p:nvGrpSpPr>
        <p:grpSpPr>
          <a:xfrm>
            <a:off x="1747421" y="1306759"/>
            <a:ext cx="354527" cy="355498"/>
            <a:chOff x="-35136450" y="1912725"/>
            <a:chExt cx="292225" cy="293025"/>
          </a:xfrm>
        </p:grpSpPr>
        <p:sp>
          <p:nvSpPr>
            <p:cNvPr id="11945" name="Google Shape;11945;p8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85"/>
          <p:cNvGrpSpPr/>
          <p:nvPr/>
        </p:nvGrpSpPr>
        <p:grpSpPr>
          <a:xfrm>
            <a:off x="1747891" y="1765978"/>
            <a:ext cx="353587" cy="354103"/>
            <a:chOff x="-35134875" y="2272675"/>
            <a:chExt cx="291450" cy="291875"/>
          </a:xfrm>
        </p:grpSpPr>
        <p:sp>
          <p:nvSpPr>
            <p:cNvPr id="11949" name="Google Shape;11949;p8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85"/>
          <p:cNvGrpSpPr/>
          <p:nvPr/>
        </p:nvGrpSpPr>
        <p:grpSpPr>
          <a:xfrm>
            <a:off x="1789458" y="2221307"/>
            <a:ext cx="270453" cy="353587"/>
            <a:chOff x="-35101800" y="2631050"/>
            <a:chExt cx="222925" cy="291450"/>
          </a:xfrm>
        </p:grpSpPr>
        <p:sp>
          <p:nvSpPr>
            <p:cNvPr id="11954" name="Google Shape;11954;p8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8" name="Google Shape;11958;p85"/>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9" name="Google Shape;11959;p85"/>
          <p:cNvGrpSpPr/>
          <p:nvPr/>
        </p:nvGrpSpPr>
        <p:grpSpPr>
          <a:xfrm>
            <a:off x="3977510" y="1765295"/>
            <a:ext cx="353587" cy="355468"/>
            <a:chOff x="-33314675" y="2275050"/>
            <a:chExt cx="291450" cy="293000"/>
          </a:xfrm>
        </p:grpSpPr>
        <p:sp>
          <p:nvSpPr>
            <p:cNvPr id="11960" name="Google Shape;11960;p8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3" name="Google Shape;11963;p85"/>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4" name="Google Shape;11964;p85"/>
          <p:cNvGrpSpPr/>
          <p:nvPr/>
        </p:nvGrpSpPr>
        <p:grpSpPr>
          <a:xfrm>
            <a:off x="2639701" y="2687555"/>
            <a:ext cx="353587" cy="353557"/>
            <a:chOff x="-31523625" y="1939525"/>
            <a:chExt cx="291450" cy="291425"/>
          </a:xfrm>
        </p:grpSpPr>
        <p:sp>
          <p:nvSpPr>
            <p:cNvPr id="11965" name="Google Shape;11965;p8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85"/>
          <p:cNvGrpSpPr/>
          <p:nvPr/>
        </p:nvGrpSpPr>
        <p:grpSpPr>
          <a:xfrm>
            <a:off x="2638746" y="3155755"/>
            <a:ext cx="355498" cy="353587"/>
            <a:chOff x="-31523625" y="2298675"/>
            <a:chExt cx="293025" cy="291450"/>
          </a:xfrm>
        </p:grpSpPr>
        <p:sp>
          <p:nvSpPr>
            <p:cNvPr id="11977" name="Google Shape;11977;p8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0" name="Google Shape;11980;p85"/>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5"/>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2" name="Google Shape;11982;p85"/>
          <p:cNvGrpSpPr/>
          <p:nvPr/>
        </p:nvGrpSpPr>
        <p:grpSpPr>
          <a:xfrm>
            <a:off x="2205934" y="1307729"/>
            <a:ext cx="331598" cy="353557"/>
            <a:chOff x="-34767825" y="1914325"/>
            <a:chExt cx="273325" cy="291425"/>
          </a:xfrm>
        </p:grpSpPr>
        <p:sp>
          <p:nvSpPr>
            <p:cNvPr id="11983" name="Google Shape;11983;p8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85"/>
          <p:cNvGrpSpPr/>
          <p:nvPr/>
        </p:nvGrpSpPr>
        <p:grpSpPr>
          <a:xfrm>
            <a:off x="2193513" y="1765280"/>
            <a:ext cx="356438" cy="355498"/>
            <a:chOff x="-34778075" y="2272675"/>
            <a:chExt cx="293800" cy="293025"/>
          </a:xfrm>
        </p:grpSpPr>
        <p:sp>
          <p:nvSpPr>
            <p:cNvPr id="11987" name="Google Shape;11987;p8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85"/>
          <p:cNvGrpSpPr/>
          <p:nvPr/>
        </p:nvGrpSpPr>
        <p:grpSpPr>
          <a:xfrm>
            <a:off x="2194939" y="2221307"/>
            <a:ext cx="353587" cy="353587"/>
            <a:chOff x="-34776500" y="2631825"/>
            <a:chExt cx="291450" cy="291450"/>
          </a:xfrm>
        </p:grpSpPr>
        <p:sp>
          <p:nvSpPr>
            <p:cNvPr id="11991" name="Google Shape;11991;p8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85"/>
          <p:cNvGrpSpPr/>
          <p:nvPr/>
        </p:nvGrpSpPr>
        <p:grpSpPr>
          <a:xfrm>
            <a:off x="853628" y="2685160"/>
            <a:ext cx="354527" cy="358349"/>
            <a:chOff x="-32956300" y="1915900"/>
            <a:chExt cx="292225" cy="295375"/>
          </a:xfrm>
        </p:grpSpPr>
        <p:sp>
          <p:nvSpPr>
            <p:cNvPr id="11995" name="Google Shape;11995;p8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7" name="Google Shape;11997;p85"/>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5"/>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9" name="Google Shape;11999;p85"/>
          <p:cNvGrpSpPr/>
          <p:nvPr/>
        </p:nvGrpSpPr>
        <p:grpSpPr>
          <a:xfrm>
            <a:off x="3081101" y="2687555"/>
            <a:ext cx="356438" cy="353557"/>
            <a:chOff x="-31166825" y="1939525"/>
            <a:chExt cx="293800" cy="291425"/>
          </a:xfrm>
        </p:grpSpPr>
        <p:sp>
          <p:nvSpPr>
            <p:cNvPr id="12000" name="Google Shape;12000;p8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85"/>
          <p:cNvGrpSpPr/>
          <p:nvPr/>
        </p:nvGrpSpPr>
        <p:grpSpPr>
          <a:xfrm>
            <a:off x="3082057" y="3155482"/>
            <a:ext cx="354527" cy="354133"/>
            <a:chOff x="-31165250" y="2298675"/>
            <a:chExt cx="292225" cy="291900"/>
          </a:xfrm>
        </p:grpSpPr>
        <p:sp>
          <p:nvSpPr>
            <p:cNvPr id="12012" name="Google Shape;12012;p8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5" name="Google Shape;12015;p85"/>
          <p:cNvGrpSpPr/>
          <p:nvPr/>
        </p:nvGrpSpPr>
        <p:grpSpPr>
          <a:xfrm>
            <a:off x="3082542" y="3616136"/>
            <a:ext cx="353557" cy="353557"/>
            <a:chOff x="-31164450" y="2657050"/>
            <a:chExt cx="291425" cy="291425"/>
          </a:xfrm>
        </p:grpSpPr>
        <p:sp>
          <p:nvSpPr>
            <p:cNvPr id="12016" name="Google Shape;12016;p8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0" name="Google Shape;12020;p85"/>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1" name="Google Shape;12021;p85"/>
          <p:cNvGrpSpPr/>
          <p:nvPr/>
        </p:nvGrpSpPr>
        <p:grpSpPr>
          <a:xfrm>
            <a:off x="2632987" y="1307366"/>
            <a:ext cx="358349" cy="354285"/>
            <a:chOff x="-34421275" y="1912725"/>
            <a:chExt cx="295375" cy="292025"/>
          </a:xfrm>
        </p:grpSpPr>
        <p:sp>
          <p:nvSpPr>
            <p:cNvPr id="12022" name="Google Shape;12022;p8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85"/>
          <p:cNvGrpSpPr/>
          <p:nvPr/>
        </p:nvGrpSpPr>
        <p:grpSpPr>
          <a:xfrm>
            <a:off x="2632032" y="1765280"/>
            <a:ext cx="360260" cy="355498"/>
            <a:chOff x="-34418125" y="2271100"/>
            <a:chExt cx="296950" cy="293025"/>
          </a:xfrm>
        </p:grpSpPr>
        <p:sp>
          <p:nvSpPr>
            <p:cNvPr id="12025" name="Google Shape;12025;p8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85"/>
          <p:cNvGrpSpPr/>
          <p:nvPr/>
        </p:nvGrpSpPr>
        <p:grpSpPr>
          <a:xfrm>
            <a:off x="2632987" y="2221307"/>
            <a:ext cx="358349" cy="353587"/>
            <a:chOff x="-34421275" y="2631050"/>
            <a:chExt cx="295375" cy="291450"/>
          </a:xfrm>
        </p:grpSpPr>
        <p:sp>
          <p:nvSpPr>
            <p:cNvPr id="12031" name="Google Shape;12031;p8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5" name="Google Shape;12035;p85"/>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5"/>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5"/>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8" name="Google Shape;12038;p85"/>
          <p:cNvGrpSpPr/>
          <p:nvPr/>
        </p:nvGrpSpPr>
        <p:grpSpPr>
          <a:xfrm>
            <a:off x="3537620" y="2688025"/>
            <a:ext cx="353587" cy="352617"/>
            <a:chOff x="-30805300" y="1938725"/>
            <a:chExt cx="291450" cy="290650"/>
          </a:xfrm>
        </p:grpSpPr>
        <p:sp>
          <p:nvSpPr>
            <p:cNvPr id="12039" name="Google Shape;12039;p8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85"/>
          <p:cNvGrpSpPr/>
          <p:nvPr/>
        </p:nvGrpSpPr>
        <p:grpSpPr>
          <a:xfrm>
            <a:off x="3538105" y="3155952"/>
            <a:ext cx="352617" cy="353193"/>
            <a:chOff x="-30805300" y="2298675"/>
            <a:chExt cx="290650" cy="291125"/>
          </a:xfrm>
        </p:grpSpPr>
        <p:sp>
          <p:nvSpPr>
            <p:cNvPr id="12042" name="Google Shape;12042;p8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6" name="Google Shape;12046;p85"/>
          <p:cNvGrpSpPr/>
          <p:nvPr/>
        </p:nvGrpSpPr>
        <p:grpSpPr>
          <a:xfrm>
            <a:off x="3537635" y="3616136"/>
            <a:ext cx="353557" cy="353557"/>
            <a:chOff x="-30806075" y="2657050"/>
            <a:chExt cx="291425" cy="291425"/>
          </a:xfrm>
        </p:grpSpPr>
        <p:sp>
          <p:nvSpPr>
            <p:cNvPr id="12047" name="Google Shape;12047;p8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85"/>
          <p:cNvGrpSpPr/>
          <p:nvPr/>
        </p:nvGrpSpPr>
        <p:grpSpPr>
          <a:xfrm>
            <a:off x="2639681" y="4073943"/>
            <a:ext cx="353557" cy="353557"/>
            <a:chOff x="-30064925" y="2332550"/>
            <a:chExt cx="291425" cy="291425"/>
          </a:xfrm>
        </p:grpSpPr>
        <p:sp>
          <p:nvSpPr>
            <p:cNvPr id="12051" name="Google Shape;12051;p8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85"/>
          <p:cNvGrpSpPr/>
          <p:nvPr/>
        </p:nvGrpSpPr>
        <p:grpSpPr>
          <a:xfrm>
            <a:off x="3983068" y="2683443"/>
            <a:ext cx="348855" cy="347879"/>
            <a:chOff x="2821450" y="2957850"/>
            <a:chExt cx="259275" cy="258550"/>
          </a:xfrm>
        </p:grpSpPr>
        <p:sp>
          <p:nvSpPr>
            <p:cNvPr id="12055" name="Google Shape;12055;p8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12058" name="Google Shape;12058;p85"/>
          <p:cNvGrpSpPr/>
          <p:nvPr/>
        </p:nvGrpSpPr>
        <p:grpSpPr>
          <a:xfrm>
            <a:off x="4858100" y="1304461"/>
            <a:ext cx="361090" cy="361090"/>
            <a:chOff x="-57970450" y="1903275"/>
            <a:chExt cx="318225" cy="318225"/>
          </a:xfrm>
        </p:grpSpPr>
        <p:sp>
          <p:nvSpPr>
            <p:cNvPr id="12059" name="Google Shape;12059;p8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85"/>
          <p:cNvGrpSpPr/>
          <p:nvPr/>
        </p:nvGrpSpPr>
        <p:grpSpPr>
          <a:xfrm>
            <a:off x="4880000" y="1780418"/>
            <a:ext cx="317290" cy="359303"/>
            <a:chOff x="-57950750" y="2296300"/>
            <a:chExt cx="279625" cy="316650"/>
          </a:xfrm>
        </p:grpSpPr>
        <p:sp>
          <p:nvSpPr>
            <p:cNvPr id="12064" name="Google Shape;12064;p8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85"/>
          <p:cNvGrpSpPr/>
          <p:nvPr/>
        </p:nvGrpSpPr>
        <p:grpSpPr>
          <a:xfrm>
            <a:off x="4858214" y="2232094"/>
            <a:ext cx="360863" cy="360211"/>
            <a:chOff x="-57969675" y="2687750"/>
            <a:chExt cx="318025" cy="317450"/>
          </a:xfrm>
        </p:grpSpPr>
        <p:sp>
          <p:nvSpPr>
            <p:cNvPr id="12069" name="Google Shape;12069;p8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85"/>
          <p:cNvGrpSpPr/>
          <p:nvPr/>
        </p:nvGrpSpPr>
        <p:grpSpPr>
          <a:xfrm>
            <a:off x="7067397" y="1304461"/>
            <a:ext cx="363785" cy="361090"/>
            <a:chOff x="-56012425" y="1903275"/>
            <a:chExt cx="320600" cy="318225"/>
          </a:xfrm>
        </p:grpSpPr>
        <p:sp>
          <p:nvSpPr>
            <p:cNvPr id="12074" name="Google Shape;12074;p8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85"/>
          <p:cNvGrpSpPr/>
          <p:nvPr/>
        </p:nvGrpSpPr>
        <p:grpSpPr>
          <a:xfrm>
            <a:off x="7068290" y="1778631"/>
            <a:ext cx="361998" cy="361998"/>
            <a:chOff x="-56010850" y="2294725"/>
            <a:chExt cx="319025" cy="319025"/>
          </a:xfrm>
        </p:grpSpPr>
        <p:sp>
          <p:nvSpPr>
            <p:cNvPr id="12077" name="Google Shape;12077;p8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85"/>
          <p:cNvGrpSpPr/>
          <p:nvPr/>
        </p:nvGrpSpPr>
        <p:grpSpPr>
          <a:xfrm>
            <a:off x="7068305" y="2231215"/>
            <a:ext cx="361969" cy="361090"/>
            <a:chOff x="-56010050" y="2686975"/>
            <a:chExt cx="319000" cy="318225"/>
          </a:xfrm>
        </p:grpSpPr>
        <p:sp>
          <p:nvSpPr>
            <p:cNvPr id="12082" name="Google Shape;12082;p8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85"/>
          <p:cNvGrpSpPr/>
          <p:nvPr/>
        </p:nvGrpSpPr>
        <p:grpSpPr>
          <a:xfrm>
            <a:off x="5753801" y="2684124"/>
            <a:ext cx="361998" cy="361090"/>
            <a:chOff x="-54081175" y="1903275"/>
            <a:chExt cx="319025" cy="318225"/>
          </a:xfrm>
        </p:grpSpPr>
        <p:sp>
          <p:nvSpPr>
            <p:cNvPr id="12087" name="Google Shape;12087;p8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85"/>
          <p:cNvGrpSpPr/>
          <p:nvPr/>
        </p:nvGrpSpPr>
        <p:grpSpPr>
          <a:xfrm>
            <a:off x="5776154" y="3137587"/>
            <a:ext cx="317290" cy="360211"/>
            <a:chOff x="-54063050" y="2296300"/>
            <a:chExt cx="279625" cy="317450"/>
          </a:xfrm>
        </p:grpSpPr>
        <p:sp>
          <p:nvSpPr>
            <p:cNvPr id="12090" name="Google Shape;12090;p8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85"/>
          <p:cNvGrpSpPr/>
          <p:nvPr/>
        </p:nvGrpSpPr>
        <p:grpSpPr>
          <a:xfrm>
            <a:off x="5776154" y="3601649"/>
            <a:ext cx="317290" cy="361033"/>
            <a:chOff x="-54061475" y="2685450"/>
            <a:chExt cx="279625" cy="318175"/>
          </a:xfrm>
        </p:grpSpPr>
        <p:sp>
          <p:nvSpPr>
            <p:cNvPr id="12095" name="Google Shape;12095;p8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85"/>
          <p:cNvGrpSpPr/>
          <p:nvPr/>
        </p:nvGrpSpPr>
        <p:grpSpPr>
          <a:xfrm>
            <a:off x="8029690" y="2693967"/>
            <a:ext cx="275278" cy="361969"/>
            <a:chOff x="-52074300" y="1911950"/>
            <a:chExt cx="242600" cy="319000"/>
          </a:xfrm>
        </p:grpSpPr>
        <p:sp>
          <p:nvSpPr>
            <p:cNvPr id="12100" name="Google Shape;12100;p8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85"/>
          <p:cNvGrpSpPr/>
          <p:nvPr/>
        </p:nvGrpSpPr>
        <p:grpSpPr>
          <a:xfrm>
            <a:off x="5287689" y="1305369"/>
            <a:ext cx="361998" cy="361090"/>
            <a:chOff x="-57578225" y="1904075"/>
            <a:chExt cx="319025" cy="318225"/>
          </a:xfrm>
        </p:grpSpPr>
        <p:sp>
          <p:nvSpPr>
            <p:cNvPr id="12105" name="Google Shape;12105;p8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85"/>
          <p:cNvGrpSpPr/>
          <p:nvPr/>
        </p:nvGrpSpPr>
        <p:grpSpPr>
          <a:xfrm>
            <a:off x="5310042" y="1778631"/>
            <a:ext cx="317290" cy="361090"/>
            <a:chOff x="-57558525" y="2294725"/>
            <a:chExt cx="279625" cy="318225"/>
          </a:xfrm>
        </p:grpSpPr>
        <p:sp>
          <p:nvSpPr>
            <p:cNvPr id="12110" name="Google Shape;12110;p8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85"/>
          <p:cNvGrpSpPr/>
          <p:nvPr/>
        </p:nvGrpSpPr>
        <p:grpSpPr>
          <a:xfrm>
            <a:off x="5285901" y="2231215"/>
            <a:ext cx="365572" cy="361969"/>
            <a:chOff x="-57579800" y="2686975"/>
            <a:chExt cx="322175" cy="319000"/>
          </a:xfrm>
        </p:grpSpPr>
        <p:sp>
          <p:nvSpPr>
            <p:cNvPr id="12116" name="Google Shape;12116;p8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85"/>
          <p:cNvGrpSpPr/>
          <p:nvPr/>
        </p:nvGrpSpPr>
        <p:grpSpPr>
          <a:xfrm>
            <a:off x="7510682" y="1778631"/>
            <a:ext cx="367359" cy="361090"/>
            <a:chOff x="-55620975" y="2294725"/>
            <a:chExt cx="323750" cy="318225"/>
          </a:xfrm>
        </p:grpSpPr>
        <p:sp>
          <p:nvSpPr>
            <p:cNvPr id="12119" name="Google Shape;12119;p8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85"/>
          <p:cNvGrpSpPr/>
          <p:nvPr/>
        </p:nvGrpSpPr>
        <p:grpSpPr>
          <a:xfrm>
            <a:off x="7512923" y="2231130"/>
            <a:ext cx="362877" cy="361175"/>
            <a:chOff x="-55620175" y="2686900"/>
            <a:chExt cx="319800" cy="318300"/>
          </a:xfrm>
        </p:grpSpPr>
        <p:sp>
          <p:nvSpPr>
            <p:cNvPr id="12126" name="Google Shape;12126;p8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85"/>
          <p:cNvGrpSpPr/>
          <p:nvPr/>
        </p:nvGrpSpPr>
        <p:grpSpPr>
          <a:xfrm>
            <a:off x="6198887" y="2684124"/>
            <a:ext cx="361969" cy="361090"/>
            <a:chOff x="-53690500" y="1903275"/>
            <a:chExt cx="319000" cy="318225"/>
          </a:xfrm>
        </p:grpSpPr>
        <p:sp>
          <p:nvSpPr>
            <p:cNvPr id="12131" name="Google Shape;12131;p8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85"/>
          <p:cNvGrpSpPr/>
          <p:nvPr/>
        </p:nvGrpSpPr>
        <p:grpSpPr>
          <a:xfrm>
            <a:off x="6221226" y="3137587"/>
            <a:ext cx="317290" cy="359303"/>
            <a:chOff x="-53670800" y="2296300"/>
            <a:chExt cx="279625" cy="316650"/>
          </a:xfrm>
        </p:grpSpPr>
        <p:sp>
          <p:nvSpPr>
            <p:cNvPr id="12136" name="Google Shape;12136;p8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85"/>
          <p:cNvGrpSpPr/>
          <p:nvPr/>
        </p:nvGrpSpPr>
        <p:grpSpPr>
          <a:xfrm>
            <a:off x="6198887" y="3602925"/>
            <a:ext cx="361969" cy="361544"/>
            <a:chOff x="-53690500" y="2686575"/>
            <a:chExt cx="319000" cy="318625"/>
          </a:xfrm>
        </p:grpSpPr>
        <p:sp>
          <p:nvSpPr>
            <p:cNvPr id="12141" name="Google Shape;12141;p8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85"/>
          <p:cNvGrpSpPr/>
          <p:nvPr/>
        </p:nvGrpSpPr>
        <p:grpSpPr>
          <a:xfrm>
            <a:off x="8008669" y="3145785"/>
            <a:ext cx="317319" cy="360948"/>
            <a:chOff x="-52092425" y="2303525"/>
            <a:chExt cx="279650" cy="318100"/>
          </a:xfrm>
        </p:grpSpPr>
        <p:sp>
          <p:nvSpPr>
            <p:cNvPr id="12146" name="Google Shape;12146;p8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85"/>
          <p:cNvGrpSpPr/>
          <p:nvPr/>
        </p:nvGrpSpPr>
        <p:grpSpPr>
          <a:xfrm>
            <a:off x="5727728" y="1306249"/>
            <a:ext cx="363756" cy="361090"/>
            <a:chOff x="-57189125" y="1904850"/>
            <a:chExt cx="320575" cy="318225"/>
          </a:xfrm>
        </p:grpSpPr>
        <p:sp>
          <p:nvSpPr>
            <p:cNvPr id="12152" name="Google Shape;12152;p8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85"/>
          <p:cNvGrpSpPr/>
          <p:nvPr/>
        </p:nvGrpSpPr>
        <p:grpSpPr>
          <a:xfrm>
            <a:off x="5728621" y="1800985"/>
            <a:ext cx="361969" cy="316411"/>
            <a:chOff x="-57187550" y="2314425"/>
            <a:chExt cx="319000" cy="278850"/>
          </a:xfrm>
        </p:grpSpPr>
        <p:sp>
          <p:nvSpPr>
            <p:cNvPr id="12158" name="Google Shape;12158;p8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85"/>
          <p:cNvGrpSpPr/>
          <p:nvPr/>
        </p:nvGrpSpPr>
        <p:grpSpPr>
          <a:xfrm>
            <a:off x="5745585" y="2230534"/>
            <a:ext cx="328042" cy="361771"/>
            <a:chOff x="-57172600" y="2686375"/>
            <a:chExt cx="289100" cy="318825"/>
          </a:xfrm>
        </p:grpSpPr>
        <p:sp>
          <p:nvSpPr>
            <p:cNvPr id="12163" name="Google Shape;12163;p8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85"/>
          <p:cNvGrpSpPr/>
          <p:nvPr/>
        </p:nvGrpSpPr>
        <p:grpSpPr>
          <a:xfrm>
            <a:off x="7958434" y="1304461"/>
            <a:ext cx="361090" cy="359303"/>
            <a:chOff x="-55225575" y="1903275"/>
            <a:chExt cx="318225" cy="316650"/>
          </a:xfrm>
        </p:grpSpPr>
        <p:sp>
          <p:nvSpPr>
            <p:cNvPr id="12166" name="Google Shape;12166;p8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85"/>
          <p:cNvGrpSpPr/>
          <p:nvPr/>
        </p:nvGrpSpPr>
        <p:grpSpPr>
          <a:xfrm>
            <a:off x="7969611" y="1780418"/>
            <a:ext cx="338736" cy="359303"/>
            <a:chOff x="-55217700" y="2296300"/>
            <a:chExt cx="298525" cy="316650"/>
          </a:xfrm>
        </p:grpSpPr>
        <p:sp>
          <p:nvSpPr>
            <p:cNvPr id="12172" name="Google Shape;12172;p8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85"/>
          <p:cNvGrpSpPr/>
          <p:nvPr/>
        </p:nvGrpSpPr>
        <p:grpSpPr>
          <a:xfrm>
            <a:off x="7957541" y="2233002"/>
            <a:ext cx="362877" cy="359303"/>
            <a:chOff x="-55229525" y="2688550"/>
            <a:chExt cx="319800" cy="316650"/>
          </a:xfrm>
        </p:grpSpPr>
        <p:sp>
          <p:nvSpPr>
            <p:cNvPr id="12177" name="Google Shape;12177;p8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85"/>
          <p:cNvGrpSpPr/>
          <p:nvPr/>
        </p:nvGrpSpPr>
        <p:grpSpPr>
          <a:xfrm>
            <a:off x="6653760" y="2684124"/>
            <a:ext cx="338765" cy="361090"/>
            <a:chOff x="-53288825" y="1903275"/>
            <a:chExt cx="298550" cy="318225"/>
          </a:xfrm>
        </p:grpSpPr>
        <p:sp>
          <p:nvSpPr>
            <p:cNvPr id="12182" name="Google Shape;12182;p8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85"/>
          <p:cNvGrpSpPr/>
          <p:nvPr/>
        </p:nvGrpSpPr>
        <p:grpSpPr>
          <a:xfrm>
            <a:off x="6642143" y="3135800"/>
            <a:ext cx="361998" cy="361090"/>
            <a:chOff x="-53299850" y="2294725"/>
            <a:chExt cx="319025" cy="318225"/>
          </a:xfrm>
        </p:grpSpPr>
        <p:sp>
          <p:nvSpPr>
            <p:cNvPr id="12186" name="Google Shape;12186;p8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85"/>
          <p:cNvGrpSpPr/>
          <p:nvPr/>
        </p:nvGrpSpPr>
        <p:grpSpPr>
          <a:xfrm>
            <a:off x="6664936" y="3604259"/>
            <a:ext cx="316411" cy="360211"/>
            <a:chOff x="-53278575" y="2687750"/>
            <a:chExt cx="278850" cy="317450"/>
          </a:xfrm>
        </p:grpSpPr>
        <p:sp>
          <p:nvSpPr>
            <p:cNvPr id="12189" name="Google Shape;12189;p8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85"/>
          <p:cNvGrpSpPr/>
          <p:nvPr/>
        </p:nvGrpSpPr>
        <p:grpSpPr>
          <a:xfrm>
            <a:off x="7986330" y="3603947"/>
            <a:ext cx="361998" cy="362310"/>
            <a:chOff x="-52101875" y="2687475"/>
            <a:chExt cx="319025" cy="319300"/>
          </a:xfrm>
        </p:grpSpPr>
        <p:sp>
          <p:nvSpPr>
            <p:cNvPr id="12194" name="Google Shape;12194;p8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85"/>
          <p:cNvGrpSpPr/>
          <p:nvPr/>
        </p:nvGrpSpPr>
        <p:grpSpPr>
          <a:xfrm>
            <a:off x="6201079" y="1305369"/>
            <a:ext cx="317290" cy="361090"/>
            <a:chOff x="-56774050" y="1904075"/>
            <a:chExt cx="279625" cy="318225"/>
          </a:xfrm>
        </p:grpSpPr>
        <p:sp>
          <p:nvSpPr>
            <p:cNvPr id="12199" name="Google Shape;12199;p8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85"/>
          <p:cNvGrpSpPr/>
          <p:nvPr/>
        </p:nvGrpSpPr>
        <p:grpSpPr>
          <a:xfrm>
            <a:off x="6201079" y="1778631"/>
            <a:ext cx="317290" cy="361090"/>
            <a:chOff x="-56774850" y="2294725"/>
            <a:chExt cx="279625" cy="318225"/>
          </a:xfrm>
        </p:grpSpPr>
        <p:sp>
          <p:nvSpPr>
            <p:cNvPr id="12202" name="Google Shape;12202;p8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85"/>
          <p:cNvGrpSpPr/>
          <p:nvPr/>
        </p:nvGrpSpPr>
        <p:grpSpPr>
          <a:xfrm>
            <a:off x="6222086" y="2231215"/>
            <a:ext cx="275278" cy="360182"/>
            <a:chOff x="-56756725" y="2686975"/>
            <a:chExt cx="242600" cy="317425"/>
          </a:xfrm>
        </p:grpSpPr>
        <p:sp>
          <p:nvSpPr>
            <p:cNvPr id="12206" name="Google Shape;12206;p8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85"/>
          <p:cNvGrpSpPr/>
          <p:nvPr/>
        </p:nvGrpSpPr>
        <p:grpSpPr>
          <a:xfrm>
            <a:off x="4870518" y="2684124"/>
            <a:ext cx="337346" cy="361998"/>
            <a:chOff x="-54826975" y="1903275"/>
            <a:chExt cx="297300" cy="319025"/>
          </a:xfrm>
        </p:grpSpPr>
        <p:sp>
          <p:nvSpPr>
            <p:cNvPr id="12210" name="Google Shape;12210;p8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3" name="Google Shape;12213;p85"/>
          <p:cNvGrpSpPr/>
          <p:nvPr/>
        </p:nvGrpSpPr>
        <p:grpSpPr>
          <a:xfrm>
            <a:off x="4858206" y="3137587"/>
            <a:ext cx="361969" cy="359274"/>
            <a:chOff x="-54836500" y="2296300"/>
            <a:chExt cx="319000" cy="316625"/>
          </a:xfrm>
        </p:grpSpPr>
        <p:sp>
          <p:nvSpPr>
            <p:cNvPr id="12214" name="Google Shape;12214;p8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85"/>
          <p:cNvGrpSpPr/>
          <p:nvPr/>
        </p:nvGrpSpPr>
        <p:grpSpPr>
          <a:xfrm>
            <a:off x="4879652" y="3604259"/>
            <a:ext cx="319078" cy="361090"/>
            <a:chOff x="-54817600" y="2687750"/>
            <a:chExt cx="281200" cy="318225"/>
          </a:xfrm>
        </p:grpSpPr>
        <p:sp>
          <p:nvSpPr>
            <p:cNvPr id="12219" name="Google Shape;12219;p8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85"/>
          <p:cNvGrpSpPr/>
          <p:nvPr/>
        </p:nvGrpSpPr>
        <p:grpSpPr>
          <a:xfrm>
            <a:off x="7110476" y="2684124"/>
            <a:ext cx="317290" cy="359303"/>
            <a:chOff x="-52887125" y="1903275"/>
            <a:chExt cx="279625" cy="316650"/>
          </a:xfrm>
        </p:grpSpPr>
        <p:sp>
          <p:nvSpPr>
            <p:cNvPr id="12224" name="Google Shape;12224;p8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85"/>
          <p:cNvGrpSpPr/>
          <p:nvPr/>
        </p:nvGrpSpPr>
        <p:grpSpPr>
          <a:xfrm>
            <a:off x="7089030" y="3134920"/>
            <a:ext cx="360182" cy="361969"/>
            <a:chOff x="-52906025" y="2293950"/>
            <a:chExt cx="317425" cy="319000"/>
          </a:xfrm>
        </p:grpSpPr>
        <p:sp>
          <p:nvSpPr>
            <p:cNvPr id="12227" name="Google Shape;12227;p8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85"/>
          <p:cNvGrpSpPr/>
          <p:nvPr/>
        </p:nvGrpSpPr>
        <p:grpSpPr>
          <a:xfrm>
            <a:off x="7110476" y="3603379"/>
            <a:ext cx="317290" cy="361090"/>
            <a:chOff x="-52887125" y="2686975"/>
            <a:chExt cx="279625" cy="318225"/>
          </a:xfrm>
        </p:grpSpPr>
        <p:sp>
          <p:nvSpPr>
            <p:cNvPr id="12231" name="Google Shape;12231;p8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85"/>
          <p:cNvGrpSpPr/>
          <p:nvPr/>
        </p:nvGrpSpPr>
        <p:grpSpPr>
          <a:xfrm>
            <a:off x="6220848" y="4062998"/>
            <a:ext cx="318170" cy="359303"/>
            <a:chOff x="-51722225" y="1915100"/>
            <a:chExt cx="280400" cy="316650"/>
          </a:xfrm>
        </p:grpSpPr>
        <p:sp>
          <p:nvSpPr>
            <p:cNvPr id="12236" name="Google Shape;12236;p8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85"/>
          <p:cNvGrpSpPr/>
          <p:nvPr/>
        </p:nvGrpSpPr>
        <p:grpSpPr>
          <a:xfrm>
            <a:off x="6616678" y="1303695"/>
            <a:ext cx="370905" cy="360976"/>
            <a:chOff x="-56407800" y="1902600"/>
            <a:chExt cx="326875" cy="318125"/>
          </a:xfrm>
        </p:grpSpPr>
        <p:sp>
          <p:nvSpPr>
            <p:cNvPr id="12241" name="Google Shape;12241;p8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85"/>
          <p:cNvGrpSpPr/>
          <p:nvPr/>
        </p:nvGrpSpPr>
        <p:grpSpPr>
          <a:xfrm>
            <a:off x="6622479" y="1790262"/>
            <a:ext cx="359303" cy="338736"/>
            <a:chOff x="-56401500" y="2304975"/>
            <a:chExt cx="316650" cy="298525"/>
          </a:xfrm>
        </p:grpSpPr>
        <p:sp>
          <p:nvSpPr>
            <p:cNvPr id="12245" name="Google Shape;12245;p8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9" name="Google Shape;12249;p85"/>
          <p:cNvGrpSpPr/>
          <p:nvPr/>
        </p:nvGrpSpPr>
        <p:grpSpPr>
          <a:xfrm>
            <a:off x="5328863" y="2682337"/>
            <a:ext cx="319985" cy="361090"/>
            <a:chOff x="-54426150" y="1901700"/>
            <a:chExt cx="282000" cy="318225"/>
          </a:xfrm>
        </p:grpSpPr>
        <p:sp>
          <p:nvSpPr>
            <p:cNvPr id="12250" name="Google Shape;12250;p8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85"/>
          <p:cNvGrpSpPr/>
          <p:nvPr/>
        </p:nvGrpSpPr>
        <p:grpSpPr>
          <a:xfrm>
            <a:off x="5328863" y="3135800"/>
            <a:ext cx="319985" cy="361998"/>
            <a:chOff x="-54426150" y="2294725"/>
            <a:chExt cx="282000" cy="319025"/>
          </a:xfrm>
        </p:grpSpPr>
        <p:sp>
          <p:nvSpPr>
            <p:cNvPr id="12255" name="Google Shape;12255;p8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0" name="Google Shape;12260;p85"/>
          <p:cNvGrpSpPr/>
          <p:nvPr/>
        </p:nvGrpSpPr>
        <p:grpSpPr>
          <a:xfrm>
            <a:off x="5327076" y="3603379"/>
            <a:ext cx="323560" cy="361969"/>
            <a:chOff x="-54427725" y="2686975"/>
            <a:chExt cx="285150" cy="319000"/>
          </a:xfrm>
        </p:grpSpPr>
        <p:sp>
          <p:nvSpPr>
            <p:cNvPr id="12261" name="Google Shape;12261;p8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85"/>
          <p:cNvGrpSpPr/>
          <p:nvPr/>
        </p:nvGrpSpPr>
        <p:grpSpPr>
          <a:xfrm>
            <a:off x="7533634" y="2684351"/>
            <a:ext cx="359303" cy="359984"/>
            <a:chOff x="-52513800" y="1903475"/>
            <a:chExt cx="316650" cy="317250"/>
          </a:xfrm>
        </p:grpSpPr>
        <p:sp>
          <p:nvSpPr>
            <p:cNvPr id="12267" name="Google Shape;12267;p8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85"/>
          <p:cNvGrpSpPr/>
          <p:nvPr/>
        </p:nvGrpSpPr>
        <p:grpSpPr>
          <a:xfrm>
            <a:off x="7543464" y="3136708"/>
            <a:ext cx="339644" cy="360182"/>
            <a:chOff x="-52505925" y="2295525"/>
            <a:chExt cx="299325" cy="317425"/>
          </a:xfrm>
        </p:grpSpPr>
        <p:sp>
          <p:nvSpPr>
            <p:cNvPr id="12270" name="Google Shape;12270;p8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4" name="Google Shape;12274;p85"/>
          <p:cNvGrpSpPr/>
          <p:nvPr/>
        </p:nvGrpSpPr>
        <p:grpSpPr>
          <a:xfrm>
            <a:off x="7554641" y="3603379"/>
            <a:ext cx="317290" cy="361090"/>
            <a:chOff x="-52494100" y="2686975"/>
            <a:chExt cx="279625" cy="318225"/>
          </a:xfrm>
        </p:grpSpPr>
        <p:sp>
          <p:nvSpPr>
            <p:cNvPr id="12275" name="Google Shape;12275;p8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85"/>
          <p:cNvGrpSpPr/>
          <p:nvPr/>
        </p:nvGrpSpPr>
        <p:grpSpPr>
          <a:xfrm>
            <a:off x="6665412" y="4064322"/>
            <a:ext cx="315503" cy="361090"/>
            <a:chOff x="-51708850" y="2305750"/>
            <a:chExt cx="278050" cy="318225"/>
          </a:xfrm>
        </p:grpSpPr>
        <p:sp>
          <p:nvSpPr>
            <p:cNvPr id="12280" name="Google Shape;12280;p8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85"/>
          <p:cNvGrpSpPr/>
          <p:nvPr/>
        </p:nvGrpSpPr>
        <p:grpSpPr>
          <a:xfrm>
            <a:off x="7536807" y="1306109"/>
            <a:ext cx="319089" cy="362073"/>
            <a:chOff x="1044400" y="2917425"/>
            <a:chExt cx="248125" cy="281550"/>
          </a:xfrm>
        </p:grpSpPr>
        <p:sp>
          <p:nvSpPr>
            <p:cNvPr id="12284" name="Google Shape;12284;p8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12289" name="Google Shape;12289;p8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12290" name="Google Shape;12290;p8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12291" name="Google Shape;12291;p85"/>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5"/>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3" name="Google Shape;12293;p85"/>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97" name="Shape 12297"/>
        <p:cNvGrpSpPr/>
        <p:nvPr/>
      </p:nvGrpSpPr>
      <p:grpSpPr>
        <a:xfrm>
          <a:off x="0" y="0"/>
          <a:ext cx="0" cy="0"/>
          <a:chOff x="0" y="0"/>
          <a:chExt cx="0" cy="0"/>
        </a:xfrm>
      </p:grpSpPr>
      <p:sp>
        <p:nvSpPr>
          <p:cNvPr id="12298" name="Google Shape;12298;p86"/>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2299" name="Google Shape;12299;p86"/>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2300" name="Google Shape;12300;p86"/>
          <p:cNvGrpSpPr/>
          <p:nvPr/>
        </p:nvGrpSpPr>
        <p:grpSpPr>
          <a:xfrm>
            <a:off x="889109" y="1303003"/>
            <a:ext cx="278288" cy="357036"/>
            <a:chOff x="-50489600" y="1947400"/>
            <a:chExt cx="233150" cy="299125"/>
          </a:xfrm>
        </p:grpSpPr>
        <p:sp>
          <p:nvSpPr>
            <p:cNvPr id="12301" name="Google Shape;12301;p8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86"/>
          <p:cNvGrpSpPr/>
          <p:nvPr/>
        </p:nvGrpSpPr>
        <p:grpSpPr>
          <a:xfrm>
            <a:off x="849616" y="1757960"/>
            <a:ext cx="357274" cy="358199"/>
            <a:chOff x="-50523475" y="2316000"/>
            <a:chExt cx="299325" cy="300100"/>
          </a:xfrm>
        </p:grpSpPr>
        <p:sp>
          <p:nvSpPr>
            <p:cNvPr id="12304" name="Google Shape;12304;p8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86"/>
          <p:cNvGrpSpPr/>
          <p:nvPr/>
        </p:nvGrpSpPr>
        <p:grpSpPr>
          <a:xfrm>
            <a:off x="848213" y="2207269"/>
            <a:ext cx="360079" cy="357304"/>
            <a:chOff x="-50524250" y="2686150"/>
            <a:chExt cx="301675" cy="299350"/>
          </a:xfrm>
        </p:grpSpPr>
        <p:sp>
          <p:nvSpPr>
            <p:cNvPr id="12307" name="Google Shape;12307;p8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86"/>
          <p:cNvGrpSpPr/>
          <p:nvPr/>
        </p:nvGrpSpPr>
        <p:grpSpPr>
          <a:xfrm>
            <a:off x="3070976" y="1333082"/>
            <a:ext cx="358199" cy="359154"/>
            <a:chOff x="-48633950" y="1972600"/>
            <a:chExt cx="300100" cy="300900"/>
          </a:xfrm>
        </p:grpSpPr>
        <p:sp>
          <p:nvSpPr>
            <p:cNvPr id="12314" name="Google Shape;12314;p8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86"/>
          <p:cNvGrpSpPr/>
          <p:nvPr/>
        </p:nvGrpSpPr>
        <p:grpSpPr>
          <a:xfrm>
            <a:off x="3071439" y="2237377"/>
            <a:ext cx="357274" cy="357274"/>
            <a:chOff x="-48633175" y="2711375"/>
            <a:chExt cx="299325" cy="299325"/>
          </a:xfrm>
        </p:grpSpPr>
        <p:sp>
          <p:nvSpPr>
            <p:cNvPr id="12317" name="Google Shape;12317;p8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86"/>
          <p:cNvGrpSpPr/>
          <p:nvPr/>
        </p:nvGrpSpPr>
        <p:grpSpPr>
          <a:xfrm>
            <a:off x="1757928" y="2689329"/>
            <a:ext cx="314006" cy="358229"/>
            <a:chOff x="-46753100" y="1965500"/>
            <a:chExt cx="263075" cy="300125"/>
          </a:xfrm>
        </p:grpSpPr>
        <p:sp>
          <p:nvSpPr>
            <p:cNvPr id="12320" name="Google Shape;12320;p8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86"/>
          <p:cNvGrpSpPr/>
          <p:nvPr/>
        </p:nvGrpSpPr>
        <p:grpSpPr>
          <a:xfrm>
            <a:off x="1735354" y="3156542"/>
            <a:ext cx="359154" cy="315916"/>
            <a:chOff x="-46772025" y="2350650"/>
            <a:chExt cx="300900" cy="264675"/>
          </a:xfrm>
        </p:grpSpPr>
        <p:sp>
          <p:nvSpPr>
            <p:cNvPr id="12323" name="Google Shape;12323;p8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86"/>
          <p:cNvGrpSpPr/>
          <p:nvPr/>
        </p:nvGrpSpPr>
        <p:grpSpPr>
          <a:xfrm>
            <a:off x="1735354" y="3590820"/>
            <a:ext cx="359154" cy="359154"/>
            <a:chOff x="-46772025" y="2701925"/>
            <a:chExt cx="300900" cy="300900"/>
          </a:xfrm>
        </p:grpSpPr>
        <p:sp>
          <p:nvSpPr>
            <p:cNvPr id="12326" name="Google Shape;12326;p8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8" name="Google Shape;12328;p86"/>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9" name="Google Shape;12329;p86"/>
          <p:cNvGrpSpPr/>
          <p:nvPr/>
        </p:nvGrpSpPr>
        <p:grpSpPr>
          <a:xfrm>
            <a:off x="1293035" y="1303928"/>
            <a:ext cx="358199" cy="359154"/>
            <a:chOff x="-50154075" y="1948175"/>
            <a:chExt cx="300100" cy="300900"/>
          </a:xfrm>
        </p:grpSpPr>
        <p:sp>
          <p:nvSpPr>
            <p:cNvPr id="12330" name="Google Shape;12330;p8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86"/>
          <p:cNvGrpSpPr/>
          <p:nvPr/>
        </p:nvGrpSpPr>
        <p:grpSpPr>
          <a:xfrm>
            <a:off x="1293035" y="1758885"/>
            <a:ext cx="358199" cy="358229"/>
            <a:chOff x="-50154850" y="2316775"/>
            <a:chExt cx="300100" cy="300125"/>
          </a:xfrm>
        </p:grpSpPr>
        <p:sp>
          <p:nvSpPr>
            <p:cNvPr id="12333" name="Google Shape;12333;p8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5" name="Google Shape;12335;p86"/>
          <p:cNvGrpSpPr/>
          <p:nvPr/>
        </p:nvGrpSpPr>
        <p:grpSpPr>
          <a:xfrm>
            <a:off x="1288813" y="2205896"/>
            <a:ext cx="366644" cy="356558"/>
            <a:chOff x="-50158000" y="2685000"/>
            <a:chExt cx="307175" cy="298725"/>
          </a:xfrm>
        </p:grpSpPr>
        <p:sp>
          <p:nvSpPr>
            <p:cNvPr id="12336" name="Google Shape;12336;p8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8" name="Google Shape;12338;p86"/>
          <p:cNvGrpSpPr/>
          <p:nvPr/>
        </p:nvGrpSpPr>
        <p:grpSpPr>
          <a:xfrm>
            <a:off x="3070499" y="1788993"/>
            <a:ext cx="359154" cy="361004"/>
            <a:chOff x="-48634750" y="2342000"/>
            <a:chExt cx="300900" cy="302450"/>
          </a:xfrm>
        </p:grpSpPr>
        <p:sp>
          <p:nvSpPr>
            <p:cNvPr id="12339" name="Google Shape;12339;p8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86"/>
          <p:cNvGrpSpPr/>
          <p:nvPr/>
        </p:nvGrpSpPr>
        <p:grpSpPr>
          <a:xfrm>
            <a:off x="3521599" y="1334007"/>
            <a:ext cx="361004" cy="358229"/>
            <a:chOff x="-48266125" y="1973375"/>
            <a:chExt cx="302450" cy="300125"/>
          </a:xfrm>
        </p:grpSpPr>
        <p:sp>
          <p:nvSpPr>
            <p:cNvPr id="12348" name="Google Shape;12348;p8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86"/>
          <p:cNvGrpSpPr/>
          <p:nvPr/>
        </p:nvGrpSpPr>
        <p:grpSpPr>
          <a:xfrm>
            <a:off x="3548844" y="1789769"/>
            <a:ext cx="306516" cy="358349"/>
            <a:chOff x="-48237000" y="2342650"/>
            <a:chExt cx="256800" cy="300225"/>
          </a:xfrm>
        </p:grpSpPr>
        <p:sp>
          <p:nvSpPr>
            <p:cNvPr id="12355" name="Google Shape;12355;p8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86"/>
          <p:cNvGrpSpPr/>
          <p:nvPr/>
        </p:nvGrpSpPr>
        <p:grpSpPr>
          <a:xfrm>
            <a:off x="2180338" y="2690046"/>
            <a:ext cx="361034" cy="355633"/>
            <a:chOff x="-46404975" y="1966100"/>
            <a:chExt cx="302475" cy="297950"/>
          </a:xfrm>
        </p:grpSpPr>
        <p:sp>
          <p:nvSpPr>
            <p:cNvPr id="12359" name="Google Shape;12359;p8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6"/>
          <p:cNvGrpSpPr/>
          <p:nvPr/>
        </p:nvGrpSpPr>
        <p:grpSpPr>
          <a:xfrm>
            <a:off x="2181740" y="3135863"/>
            <a:ext cx="358229" cy="358199"/>
            <a:chOff x="-46401050" y="2333325"/>
            <a:chExt cx="300125" cy="300100"/>
          </a:xfrm>
        </p:grpSpPr>
        <p:sp>
          <p:nvSpPr>
            <p:cNvPr id="12364" name="Google Shape;12364;p8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8" name="Google Shape;12368;p86"/>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9" name="Google Shape;12369;p86"/>
          <p:cNvGrpSpPr/>
          <p:nvPr/>
        </p:nvGrpSpPr>
        <p:grpSpPr>
          <a:xfrm>
            <a:off x="3961830" y="3146218"/>
            <a:ext cx="359154" cy="359124"/>
            <a:chOff x="-44914800" y="2342000"/>
            <a:chExt cx="300900" cy="300875"/>
          </a:xfrm>
        </p:grpSpPr>
        <p:sp>
          <p:nvSpPr>
            <p:cNvPr id="12370" name="Google Shape;12370;p8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3" name="Google Shape;12373;p86"/>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4" name="Google Shape;12374;p86"/>
          <p:cNvGrpSpPr/>
          <p:nvPr/>
        </p:nvGrpSpPr>
        <p:grpSpPr>
          <a:xfrm>
            <a:off x="1735816" y="1758736"/>
            <a:ext cx="359154" cy="357424"/>
            <a:chOff x="-49786250" y="2316650"/>
            <a:chExt cx="300900" cy="299450"/>
          </a:xfrm>
        </p:grpSpPr>
        <p:sp>
          <p:nvSpPr>
            <p:cNvPr id="12375" name="Google Shape;12375;p8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2" name="Google Shape;12382;p86"/>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6"/>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4" name="Google Shape;12384;p86"/>
          <p:cNvGrpSpPr/>
          <p:nvPr/>
        </p:nvGrpSpPr>
        <p:grpSpPr>
          <a:xfrm>
            <a:off x="4033144" y="1788993"/>
            <a:ext cx="230365" cy="359124"/>
            <a:chOff x="-47842400" y="2342000"/>
            <a:chExt cx="193000" cy="300875"/>
          </a:xfrm>
        </p:grpSpPr>
        <p:sp>
          <p:nvSpPr>
            <p:cNvPr id="12385" name="Google Shape;12385;p8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86"/>
          <p:cNvGrpSpPr/>
          <p:nvPr/>
        </p:nvGrpSpPr>
        <p:grpSpPr>
          <a:xfrm>
            <a:off x="3969212" y="2236452"/>
            <a:ext cx="358229" cy="359154"/>
            <a:chOff x="-47896750" y="2710600"/>
            <a:chExt cx="300125" cy="300900"/>
          </a:xfrm>
        </p:grpSpPr>
        <p:sp>
          <p:nvSpPr>
            <p:cNvPr id="12389" name="Google Shape;12389;p8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86"/>
          <p:cNvGrpSpPr/>
          <p:nvPr/>
        </p:nvGrpSpPr>
        <p:grpSpPr>
          <a:xfrm>
            <a:off x="2624852" y="2710009"/>
            <a:ext cx="359154" cy="314991"/>
            <a:chOff x="-46033225" y="1982825"/>
            <a:chExt cx="300900" cy="263900"/>
          </a:xfrm>
        </p:grpSpPr>
        <p:sp>
          <p:nvSpPr>
            <p:cNvPr id="12394" name="Google Shape;12394;p8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86"/>
          <p:cNvGrpSpPr/>
          <p:nvPr/>
        </p:nvGrpSpPr>
        <p:grpSpPr>
          <a:xfrm>
            <a:off x="2621569" y="3137266"/>
            <a:ext cx="365719" cy="326151"/>
            <a:chOff x="-46034000" y="2334500"/>
            <a:chExt cx="306400" cy="273250"/>
          </a:xfrm>
        </p:grpSpPr>
        <p:sp>
          <p:nvSpPr>
            <p:cNvPr id="12398" name="Google Shape;12398;p8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86"/>
          <p:cNvGrpSpPr/>
          <p:nvPr/>
        </p:nvGrpSpPr>
        <p:grpSpPr>
          <a:xfrm>
            <a:off x="2667627" y="3591655"/>
            <a:ext cx="273603" cy="356439"/>
            <a:chOff x="-45998575" y="2702625"/>
            <a:chExt cx="229225" cy="298625"/>
          </a:xfrm>
        </p:grpSpPr>
        <p:sp>
          <p:nvSpPr>
            <p:cNvPr id="12402" name="Google Shape;12402;p8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86"/>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6"/>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86"/>
          <p:cNvGrpSpPr/>
          <p:nvPr/>
        </p:nvGrpSpPr>
        <p:grpSpPr>
          <a:xfrm>
            <a:off x="2203197" y="2205419"/>
            <a:ext cx="314961" cy="361034"/>
            <a:chOff x="-49398750" y="2684600"/>
            <a:chExt cx="263875" cy="302475"/>
          </a:xfrm>
        </p:grpSpPr>
        <p:sp>
          <p:nvSpPr>
            <p:cNvPr id="12412" name="Google Shape;12412;p8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86"/>
          <p:cNvGrpSpPr/>
          <p:nvPr/>
        </p:nvGrpSpPr>
        <p:grpSpPr>
          <a:xfrm>
            <a:off x="873121" y="2699684"/>
            <a:ext cx="314006" cy="359154"/>
            <a:chOff x="-47509225" y="1974175"/>
            <a:chExt cx="263075" cy="300900"/>
          </a:xfrm>
        </p:grpSpPr>
        <p:sp>
          <p:nvSpPr>
            <p:cNvPr id="12416" name="Google Shape;12416;p8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86"/>
          <p:cNvGrpSpPr/>
          <p:nvPr/>
        </p:nvGrpSpPr>
        <p:grpSpPr>
          <a:xfrm>
            <a:off x="849622" y="3146218"/>
            <a:ext cx="361004" cy="357961"/>
            <a:chOff x="-47529700" y="2342000"/>
            <a:chExt cx="302450" cy="299900"/>
          </a:xfrm>
        </p:grpSpPr>
        <p:sp>
          <p:nvSpPr>
            <p:cNvPr id="12422" name="Google Shape;12422;p8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86"/>
          <p:cNvGrpSpPr/>
          <p:nvPr/>
        </p:nvGrpSpPr>
        <p:grpSpPr>
          <a:xfrm>
            <a:off x="851025" y="3645367"/>
            <a:ext cx="358199" cy="272648"/>
            <a:chOff x="-47527350" y="2747625"/>
            <a:chExt cx="300100" cy="228425"/>
          </a:xfrm>
        </p:grpSpPr>
        <p:sp>
          <p:nvSpPr>
            <p:cNvPr id="12425" name="Google Shape;12425;p8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1" name="Google Shape;12431;p86"/>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2" name="Google Shape;12432;p86"/>
          <p:cNvGrpSpPr/>
          <p:nvPr/>
        </p:nvGrpSpPr>
        <p:grpSpPr>
          <a:xfrm>
            <a:off x="3073924" y="3158422"/>
            <a:ext cx="358229" cy="314961"/>
            <a:chOff x="-45664625" y="2352225"/>
            <a:chExt cx="300125" cy="263875"/>
          </a:xfrm>
        </p:grpSpPr>
        <p:sp>
          <p:nvSpPr>
            <p:cNvPr id="12433" name="Google Shape;12433;p8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86"/>
          <p:cNvGrpSpPr/>
          <p:nvPr/>
        </p:nvGrpSpPr>
        <p:grpSpPr>
          <a:xfrm>
            <a:off x="3073103" y="3592401"/>
            <a:ext cx="359870" cy="357573"/>
            <a:chOff x="-45665400" y="2703250"/>
            <a:chExt cx="301500" cy="299575"/>
          </a:xfrm>
        </p:grpSpPr>
        <p:sp>
          <p:nvSpPr>
            <p:cNvPr id="12441" name="Google Shape;12441;p8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86"/>
          <p:cNvGrpSpPr/>
          <p:nvPr/>
        </p:nvGrpSpPr>
        <p:grpSpPr>
          <a:xfrm>
            <a:off x="2174760" y="4033337"/>
            <a:ext cx="359154" cy="360109"/>
            <a:chOff x="-44528075" y="1982825"/>
            <a:chExt cx="300900" cy="301700"/>
          </a:xfrm>
        </p:grpSpPr>
        <p:sp>
          <p:nvSpPr>
            <p:cNvPr id="12446" name="Google Shape;12446;p8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3" name="Google Shape;12453;p86"/>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4" name="Google Shape;12454;p86"/>
          <p:cNvGrpSpPr/>
          <p:nvPr/>
        </p:nvGrpSpPr>
        <p:grpSpPr>
          <a:xfrm>
            <a:off x="2625923" y="1758885"/>
            <a:ext cx="358199" cy="358229"/>
            <a:chOff x="-49048250" y="2316775"/>
            <a:chExt cx="300100" cy="300125"/>
          </a:xfrm>
        </p:grpSpPr>
        <p:sp>
          <p:nvSpPr>
            <p:cNvPr id="12455" name="Google Shape;12455;p8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9" name="Google Shape;12459;p86"/>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0" name="Google Shape;12460;p86"/>
          <p:cNvGrpSpPr/>
          <p:nvPr/>
        </p:nvGrpSpPr>
        <p:grpSpPr>
          <a:xfrm>
            <a:off x="1290494" y="2699684"/>
            <a:ext cx="360109" cy="358199"/>
            <a:chOff x="-47160325" y="1974175"/>
            <a:chExt cx="301700" cy="300100"/>
          </a:xfrm>
        </p:grpSpPr>
        <p:sp>
          <p:nvSpPr>
            <p:cNvPr id="12461" name="Google Shape;12461;p8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86"/>
          <p:cNvGrpSpPr/>
          <p:nvPr/>
        </p:nvGrpSpPr>
        <p:grpSpPr>
          <a:xfrm>
            <a:off x="1290971" y="3146218"/>
            <a:ext cx="359154" cy="359124"/>
            <a:chOff x="-47159525" y="2342000"/>
            <a:chExt cx="300900" cy="300875"/>
          </a:xfrm>
        </p:grpSpPr>
        <p:sp>
          <p:nvSpPr>
            <p:cNvPr id="12464" name="Google Shape;12464;p8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86"/>
          <p:cNvGrpSpPr/>
          <p:nvPr/>
        </p:nvGrpSpPr>
        <p:grpSpPr>
          <a:xfrm>
            <a:off x="1291448" y="3603054"/>
            <a:ext cx="358199" cy="359154"/>
            <a:chOff x="-47157950" y="2712175"/>
            <a:chExt cx="300100" cy="300900"/>
          </a:xfrm>
        </p:grpSpPr>
        <p:sp>
          <p:nvSpPr>
            <p:cNvPr id="12470" name="Google Shape;12470;p8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7" name="Google Shape;12477;p86"/>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8" name="Google Shape;12478;p86"/>
          <p:cNvGrpSpPr/>
          <p:nvPr/>
        </p:nvGrpSpPr>
        <p:grpSpPr>
          <a:xfrm>
            <a:off x="3535175" y="3135863"/>
            <a:ext cx="315886" cy="358199"/>
            <a:chOff x="-45278675" y="2333325"/>
            <a:chExt cx="264650" cy="300100"/>
          </a:xfrm>
        </p:grpSpPr>
        <p:sp>
          <p:nvSpPr>
            <p:cNvPr id="12479" name="Google Shape;12479;p8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86"/>
          <p:cNvGrpSpPr/>
          <p:nvPr/>
        </p:nvGrpSpPr>
        <p:grpSpPr>
          <a:xfrm>
            <a:off x="3545500" y="3590820"/>
            <a:ext cx="295237" cy="358229"/>
            <a:chOff x="-45270025" y="2701925"/>
            <a:chExt cx="247350" cy="300125"/>
          </a:xfrm>
        </p:grpSpPr>
        <p:sp>
          <p:nvSpPr>
            <p:cNvPr id="12484" name="Google Shape;12484;p8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8" name="Google Shape;12488;p86"/>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9" name="Google Shape;12489;p86"/>
          <p:cNvGrpSpPr/>
          <p:nvPr/>
        </p:nvGrpSpPr>
        <p:grpSpPr>
          <a:xfrm>
            <a:off x="2209567" y="1743737"/>
            <a:ext cx="307444" cy="366556"/>
            <a:chOff x="2209567" y="1972337"/>
            <a:chExt cx="307444" cy="366556"/>
          </a:xfrm>
        </p:grpSpPr>
        <p:sp>
          <p:nvSpPr>
            <p:cNvPr id="12490" name="Google Shape;12490;p8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3" name="Google Shape;12493;p86"/>
            <p:cNvGrpSpPr/>
            <p:nvPr/>
          </p:nvGrpSpPr>
          <p:grpSpPr>
            <a:xfrm>
              <a:off x="2209567" y="2078266"/>
              <a:ext cx="307444" cy="260626"/>
              <a:chOff x="1636184" y="2959225"/>
              <a:chExt cx="232666" cy="197250"/>
            </a:xfrm>
          </p:grpSpPr>
          <p:sp>
            <p:nvSpPr>
              <p:cNvPr id="12494" name="Google Shape;12494;p8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6"/>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2497" name="Google Shape;12497;p8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2498" name="Google Shape;12498;p86"/>
          <p:cNvGrpSpPr/>
          <p:nvPr/>
        </p:nvGrpSpPr>
        <p:grpSpPr>
          <a:xfrm>
            <a:off x="3577265" y="2235011"/>
            <a:ext cx="258542" cy="365154"/>
            <a:chOff x="-47300587" y="123275"/>
            <a:chExt cx="190975" cy="269725"/>
          </a:xfrm>
        </p:grpSpPr>
        <p:sp>
          <p:nvSpPr>
            <p:cNvPr id="12499" name="Google Shape;12499;p8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86"/>
          <p:cNvGrpSpPr/>
          <p:nvPr/>
        </p:nvGrpSpPr>
        <p:grpSpPr>
          <a:xfrm>
            <a:off x="4870788" y="1304201"/>
            <a:ext cx="342328" cy="339793"/>
            <a:chOff x="-13966675" y="1639700"/>
            <a:chExt cx="354450" cy="351825"/>
          </a:xfrm>
        </p:grpSpPr>
        <p:sp>
          <p:nvSpPr>
            <p:cNvPr id="12505" name="Google Shape;12505;p8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0" name="Google Shape;12510;p86"/>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6"/>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2" name="Google Shape;12512;p86"/>
          <p:cNvGrpSpPr/>
          <p:nvPr/>
        </p:nvGrpSpPr>
        <p:grpSpPr>
          <a:xfrm>
            <a:off x="6667277" y="1303887"/>
            <a:ext cx="340034" cy="340420"/>
            <a:chOff x="-12199250" y="1662675"/>
            <a:chExt cx="352075" cy="352475"/>
          </a:xfrm>
        </p:grpSpPr>
        <p:sp>
          <p:nvSpPr>
            <p:cNvPr id="12513" name="Google Shape;12513;p8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86"/>
          <p:cNvGrpSpPr/>
          <p:nvPr/>
        </p:nvGrpSpPr>
        <p:grpSpPr>
          <a:xfrm>
            <a:off x="6666130" y="1710754"/>
            <a:ext cx="342328" cy="342328"/>
            <a:chOff x="-12199250" y="2096250"/>
            <a:chExt cx="354450" cy="354450"/>
          </a:xfrm>
        </p:grpSpPr>
        <p:sp>
          <p:nvSpPr>
            <p:cNvPr id="12517" name="Google Shape;12517;p8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6"/>
          <p:cNvGrpSpPr/>
          <p:nvPr/>
        </p:nvGrpSpPr>
        <p:grpSpPr>
          <a:xfrm>
            <a:off x="6667277" y="2119708"/>
            <a:ext cx="340034" cy="341579"/>
            <a:chOff x="-12199250" y="2530225"/>
            <a:chExt cx="352075" cy="353675"/>
          </a:xfrm>
        </p:grpSpPr>
        <p:sp>
          <p:nvSpPr>
            <p:cNvPr id="12520" name="Google Shape;12520;p8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4" name="Google Shape;12524;p86"/>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5" name="Google Shape;12525;p86"/>
          <p:cNvGrpSpPr/>
          <p:nvPr/>
        </p:nvGrpSpPr>
        <p:grpSpPr>
          <a:xfrm>
            <a:off x="4870788" y="2959488"/>
            <a:ext cx="342328" cy="339310"/>
            <a:chOff x="-10462550" y="2057650"/>
            <a:chExt cx="354450" cy="351325"/>
          </a:xfrm>
        </p:grpSpPr>
        <p:sp>
          <p:nvSpPr>
            <p:cNvPr id="12526" name="Google Shape;12526;p8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8" name="Google Shape;12528;p86"/>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9" name="Google Shape;12529;p86"/>
          <p:cNvGrpSpPr/>
          <p:nvPr/>
        </p:nvGrpSpPr>
        <p:grpSpPr>
          <a:xfrm>
            <a:off x="6649772" y="2551051"/>
            <a:ext cx="375044" cy="340541"/>
            <a:chOff x="-8692750" y="1622100"/>
            <a:chExt cx="388325" cy="352600"/>
          </a:xfrm>
        </p:grpSpPr>
        <p:sp>
          <p:nvSpPr>
            <p:cNvPr id="12530" name="Google Shape;12530;p8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86"/>
          <p:cNvGrpSpPr/>
          <p:nvPr/>
        </p:nvGrpSpPr>
        <p:grpSpPr>
          <a:xfrm>
            <a:off x="5304253" y="1303307"/>
            <a:ext cx="341555" cy="341579"/>
            <a:chOff x="-13529550" y="1639425"/>
            <a:chExt cx="353650" cy="353675"/>
          </a:xfrm>
        </p:grpSpPr>
        <p:sp>
          <p:nvSpPr>
            <p:cNvPr id="12533" name="Google Shape;12533;p8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86"/>
          <p:cNvGrpSpPr/>
          <p:nvPr/>
        </p:nvGrpSpPr>
        <p:grpSpPr>
          <a:xfrm>
            <a:off x="5303106" y="1711889"/>
            <a:ext cx="343849" cy="340058"/>
            <a:chOff x="-13531925" y="2075775"/>
            <a:chExt cx="356025" cy="352100"/>
          </a:xfrm>
        </p:grpSpPr>
        <p:sp>
          <p:nvSpPr>
            <p:cNvPr id="12542" name="Google Shape;12542;p8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86"/>
          <p:cNvGrpSpPr/>
          <p:nvPr/>
        </p:nvGrpSpPr>
        <p:grpSpPr>
          <a:xfrm>
            <a:off x="5304627" y="2120094"/>
            <a:ext cx="340807" cy="340807"/>
            <a:chOff x="-13528775" y="2507400"/>
            <a:chExt cx="352875" cy="352875"/>
          </a:xfrm>
        </p:grpSpPr>
        <p:sp>
          <p:nvSpPr>
            <p:cNvPr id="12545" name="Google Shape;12545;p8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8" name="Google Shape;12548;p86"/>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6"/>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0" name="Google Shape;12550;p86"/>
          <p:cNvGrpSpPr/>
          <p:nvPr/>
        </p:nvGrpSpPr>
        <p:grpSpPr>
          <a:xfrm>
            <a:off x="7140133" y="2119708"/>
            <a:ext cx="308090" cy="341579"/>
            <a:chOff x="-11747150" y="2530225"/>
            <a:chExt cx="319000" cy="353675"/>
          </a:xfrm>
        </p:grpSpPr>
        <p:sp>
          <p:nvSpPr>
            <p:cNvPr id="12551" name="Google Shape;12551;p8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86"/>
          <p:cNvGrpSpPr/>
          <p:nvPr/>
        </p:nvGrpSpPr>
        <p:grpSpPr>
          <a:xfrm>
            <a:off x="5304627" y="2550919"/>
            <a:ext cx="340807" cy="340807"/>
            <a:chOff x="-10027775" y="1622900"/>
            <a:chExt cx="352875" cy="352875"/>
          </a:xfrm>
        </p:grpSpPr>
        <p:sp>
          <p:nvSpPr>
            <p:cNvPr id="12554" name="Google Shape;12554;p8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0" name="Google Shape;12560;p86"/>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1" name="Google Shape;12561;p86"/>
          <p:cNvGrpSpPr/>
          <p:nvPr/>
        </p:nvGrpSpPr>
        <p:grpSpPr>
          <a:xfrm>
            <a:off x="8031595" y="2576583"/>
            <a:ext cx="322553" cy="342328"/>
            <a:chOff x="-10019125" y="2490075"/>
            <a:chExt cx="333975" cy="354450"/>
          </a:xfrm>
        </p:grpSpPr>
        <p:sp>
          <p:nvSpPr>
            <p:cNvPr id="12562" name="Google Shape;12562;p8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86"/>
          <p:cNvGrpSpPr/>
          <p:nvPr/>
        </p:nvGrpSpPr>
        <p:grpSpPr>
          <a:xfrm>
            <a:off x="6661180" y="2957593"/>
            <a:ext cx="352227" cy="343100"/>
            <a:chOff x="-8684100" y="2032450"/>
            <a:chExt cx="364700" cy="355250"/>
          </a:xfrm>
        </p:grpSpPr>
        <p:sp>
          <p:nvSpPr>
            <p:cNvPr id="12567" name="Google Shape;12567;p8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0" name="Google Shape;12570;p86"/>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1" name="Google Shape;12571;p86"/>
          <p:cNvGrpSpPr/>
          <p:nvPr/>
        </p:nvGrpSpPr>
        <p:grpSpPr>
          <a:xfrm>
            <a:off x="5752039" y="1711056"/>
            <a:ext cx="343849" cy="341724"/>
            <a:chOff x="-13095575" y="2073400"/>
            <a:chExt cx="356025" cy="353825"/>
          </a:xfrm>
        </p:grpSpPr>
        <p:sp>
          <p:nvSpPr>
            <p:cNvPr id="12572" name="Google Shape;12572;p8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0" name="Google Shape;12580;p86"/>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1" name="Google Shape;12581;p86"/>
          <p:cNvGrpSpPr/>
          <p:nvPr/>
        </p:nvGrpSpPr>
        <p:grpSpPr>
          <a:xfrm>
            <a:off x="7576787" y="1302885"/>
            <a:ext cx="343100" cy="342424"/>
            <a:chOff x="-11332875" y="1660700"/>
            <a:chExt cx="355250" cy="354550"/>
          </a:xfrm>
        </p:grpSpPr>
        <p:sp>
          <p:nvSpPr>
            <p:cNvPr id="12582" name="Google Shape;12582;p8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6" name="Google Shape;12586;p86"/>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6"/>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8" name="Google Shape;12588;p86"/>
          <p:cNvGrpSpPr/>
          <p:nvPr/>
        </p:nvGrpSpPr>
        <p:grpSpPr>
          <a:xfrm>
            <a:off x="5774096" y="2549397"/>
            <a:ext cx="299736" cy="343849"/>
            <a:chOff x="-9570950" y="1622100"/>
            <a:chExt cx="310350" cy="356025"/>
          </a:xfrm>
        </p:grpSpPr>
        <p:sp>
          <p:nvSpPr>
            <p:cNvPr id="12589" name="Google Shape;12589;p8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86"/>
          <p:cNvGrpSpPr/>
          <p:nvPr/>
        </p:nvGrpSpPr>
        <p:grpSpPr>
          <a:xfrm>
            <a:off x="5752800" y="2958353"/>
            <a:ext cx="342328" cy="341579"/>
            <a:chOff x="-9594575" y="2056875"/>
            <a:chExt cx="354450" cy="353675"/>
          </a:xfrm>
        </p:grpSpPr>
        <p:sp>
          <p:nvSpPr>
            <p:cNvPr id="12592" name="Google Shape;12592;p8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86"/>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6" name="Google Shape;12596;p86"/>
          <p:cNvGrpSpPr/>
          <p:nvPr/>
        </p:nvGrpSpPr>
        <p:grpSpPr>
          <a:xfrm>
            <a:off x="6208482" y="1303693"/>
            <a:ext cx="342328" cy="340807"/>
            <a:chOff x="-12661600" y="1640225"/>
            <a:chExt cx="354450" cy="352875"/>
          </a:xfrm>
        </p:grpSpPr>
        <p:sp>
          <p:nvSpPr>
            <p:cNvPr id="12597" name="Google Shape;12597;p8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86"/>
          <p:cNvGrpSpPr/>
          <p:nvPr/>
        </p:nvGrpSpPr>
        <p:grpSpPr>
          <a:xfrm>
            <a:off x="6208857" y="1732231"/>
            <a:ext cx="341579" cy="299374"/>
            <a:chOff x="-12660025" y="2096250"/>
            <a:chExt cx="353675" cy="309975"/>
          </a:xfrm>
        </p:grpSpPr>
        <p:sp>
          <p:nvSpPr>
            <p:cNvPr id="12601" name="Google Shape;12601;p8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86"/>
          <p:cNvGrpSpPr/>
          <p:nvPr/>
        </p:nvGrpSpPr>
        <p:grpSpPr>
          <a:xfrm>
            <a:off x="6207335" y="2119527"/>
            <a:ext cx="344622" cy="341941"/>
            <a:chOff x="-12663175" y="2506800"/>
            <a:chExt cx="356825" cy="354050"/>
          </a:xfrm>
        </p:grpSpPr>
        <p:sp>
          <p:nvSpPr>
            <p:cNvPr id="12608" name="Google Shape;12608;p8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2" name="Google Shape;12612;p86"/>
          <p:cNvGrpSpPr/>
          <p:nvPr/>
        </p:nvGrpSpPr>
        <p:grpSpPr>
          <a:xfrm>
            <a:off x="8022468" y="1303307"/>
            <a:ext cx="340807" cy="341579"/>
            <a:chOff x="-10896525" y="1663050"/>
            <a:chExt cx="352875" cy="353675"/>
          </a:xfrm>
        </p:grpSpPr>
        <p:sp>
          <p:nvSpPr>
            <p:cNvPr id="12613" name="Google Shape;12613;p8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86"/>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86"/>
          <p:cNvGrpSpPr/>
          <p:nvPr/>
        </p:nvGrpSpPr>
        <p:grpSpPr>
          <a:xfrm>
            <a:off x="8022082" y="2130742"/>
            <a:ext cx="341579" cy="319511"/>
            <a:chOff x="-10898100" y="2542050"/>
            <a:chExt cx="353675" cy="330825"/>
          </a:xfrm>
        </p:grpSpPr>
        <p:sp>
          <p:nvSpPr>
            <p:cNvPr id="12617" name="Google Shape;12617;p8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86"/>
          <p:cNvGrpSpPr/>
          <p:nvPr/>
        </p:nvGrpSpPr>
        <p:grpSpPr>
          <a:xfrm>
            <a:off x="6209617" y="2551607"/>
            <a:ext cx="340058" cy="339430"/>
            <a:chOff x="-9157450" y="1622750"/>
            <a:chExt cx="352100" cy="351450"/>
          </a:xfrm>
        </p:grpSpPr>
        <p:sp>
          <p:nvSpPr>
            <p:cNvPr id="12624" name="Google Shape;12624;p8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86"/>
          <p:cNvGrpSpPr/>
          <p:nvPr/>
        </p:nvGrpSpPr>
        <p:grpSpPr>
          <a:xfrm>
            <a:off x="6247658" y="2959874"/>
            <a:ext cx="263977" cy="338537"/>
            <a:chOff x="-9119650" y="2056875"/>
            <a:chExt cx="273325" cy="350525"/>
          </a:xfrm>
        </p:grpSpPr>
        <p:sp>
          <p:nvSpPr>
            <p:cNvPr id="12627" name="Google Shape;12627;p8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9" name="Google Shape;12629;p86"/>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6"/>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1" name="Google Shape;12631;p86"/>
          <p:cNvGrpSpPr/>
          <p:nvPr/>
        </p:nvGrpSpPr>
        <p:grpSpPr>
          <a:xfrm>
            <a:off x="7576790" y="2989279"/>
            <a:ext cx="343094" cy="341569"/>
            <a:chOff x="6001575" y="3119050"/>
            <a:chExt cx="315025" cy="313625"/>
          </a:xfrm>
        </p:grpSpPr>
        <p:sp>
          <p:nvSpPr>
            <p:cNvPr id="12632" name="Google Shape;12632;p8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37" name="Shape 12637"/>
        <p:cNvGrpSpPr/>
        <p:nvPr/>
      </p:nvGrpSpPr>
      <p:grpSpPr>
        <a:xfrm>
          <a:off x="0" y="0"/>
          <a:ext cx="0" cy="0"/>
          <a:chOff x="0" y="0"/>
          <a:chExt cx="0" cy="0"/>
        </a:xfrm>
      </p:grpSpPr>
      <p:sp>
        <p:nvSpPr>
          <p:cNvPr id="12638" name="Google Shape;12638;p87"/>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9" name="Google Shape;12639;p87"/>
          <p:cNvGrpSpPr/>
          <p:nvPr/>
        </p:nvGrpSpPr>
        <p:grpSpPr>
          <a:xfrm>
            <a:off x="829227" y="2273195"/>
            <a:ext cx="476329" cy="476213"/>
            <a:chOff x="-21298675" y="2414425"/>
            <a:chExt cx="306400" cy="306325"/>
          </a:xfrm>
        </p:grpSpPr>
        <p:sp>
          <p:nvSpPr>
            <p:cNvPr id="12640" name="Google Shape;12640;p8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87"/>
          <p:cNvGrpSpPr/>
          <p:nvPr/>
        </p:nvGrpSpPr>
        <p:grpSpPr>
          <a:xfrm>
            <a:off x="828605" y="2865128"/>
            <a:ext cx="477573" cy="445432"/>
            <a:chOff x="-21299475" y="2798025"/>
            <a:chExt cx="307200" cy="286525"/>
          </a:xfrm>
        </p:grpSpPr>
        <p:sp>
          <p:nvSpPr>
            <p:cNvPr id="12644" name="Google Shape;12644;p8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6" name="Google Shape;12656;p87"/>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7"/>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7"/>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9" name="Google Shape;12659;p87"/>
          <p:cNvGrpSpPr/>
          <p:nvPr/>
        </p:nvGrpSpPr>
        <p:grpSpPr>
          <a:xfrm>
            <a:off x="6697960" y="1688917"/>
            <a:ext cx="413912" cy="472676"/>
            <a:chOff x="-17545650" y="2051350"/>
            <a:chExt cx="266250" cy="304050"/>
          </a:xfrm>
        </p:grpSpPr>
        <p:sp>
          <p:nvSpPr>
            <p:cNvPr id="12660" name="Google Shape;12660;p8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4" name="Google Shape;12664;p87"/>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5" name="Google Shape;12665;p87"/>
          <p:cNvGrpSpPr/>
          <p:nvPr/>
        </p:nvGrpSpPr>
        <p:grpSpPr>
          <a:xfrm>
            <a:off x="6668578" y="2865574"/>
            <a:ext cx="472676" cy="444538"/>
            <a:chOff x="-17565350" y="2809825"/>
            <a:chExt cx="304050" cy="285950"/>
          </a:xfrm>
        </p:grpSpPr>
        <p:sp>
          <p:nvSpPr>
            <p:cNvPr id="12666" name="Google Shape;12666;p8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1" name="Google Shape;12671;p87"/>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7"/>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7"/>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4" name="Google Shape;12674;p87"/>
          <p:cNvGrpSpPr/>
          <p:nvPr/>
        </p:nvGrpSpPr>
        <p:grpSpPr>
          <a:xfrm>
            <a:off x="1441487" y="2850904"/>
            <a:ext cx="416283" cy="473881"/>
            <a:chOff x="-20904875" y="2788575"/>
            <a:chExt cx="267775" cy="304825"/>
          </a:xfrm>
        </p:grpSpPr>
        <p:sp>
          <p:nvSpPr>
            <p:cNvPr id="12675" name="Google Shape;12675;p8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87"/>
          <p:cNvGrpSpPr/>
          <p:nvPr/>
        </p:nvGrpSpPr>
        <p:grpSpPr>
          <a:xfrm>
            <a:off x="4381902" y="2275564"/>
            <a:ext cx="360045" cy="471471"/>
            <a:chOff x="-19006700" y="2434925"/>
            <a:chExt cx="231600" cy="303275"/>
          </a:xfrm>
        </p:grpSpPr>
        <p:sp>
          <p:nvSpPr>
            <p:cNvPr id="12678" name="Google Shape;12678;p8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2" name="Google Shape;12682;p87"/>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7"/>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4" name="Google Shape;12684;p87"/>
          <p:cNvGrpSpPr/>
          <p:nvPr/>
        </p:nvGrpSpPr>
        <p:grpSpPr>
          <a:xfrm>
            <a:off x="7260501" y="2289051"/>
            <a:ext cx="473881" cy="444499"/>
            <a:chOff x="-17190425" y="2435725"/>
            <a:chExt cx="304825" cy="285925"/>
          </a:xfrm>
        </p:grpSpPr>
        <p:sp>
          <p:nvSpPr>
            <p:cNvPr id="12685" name="Google Shape;12685;p8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8" name="Google Shape;12688;p87"/>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9" name="Google Shape;12689;p87"/>
          <p:cNvGrpSpPr/>
          <p:nvPr/>
        </p:nvGrpSpPr>
        <p:grpSpPr>
          <a:xfrm>
            <a:off x="4915227" y="3444650"/>
            <a:ext cx="476329" cy="475086"/>
            <a:chOff x="-15719925" y="2416825"/>
            <a:chExt cx="306400" cy="305600"/>
          </a:xfrm>
        </p:grpSpPr>
        <p:sp>
          <p:nvSpPr>
            <p:cNvPr id="12690" name="Google Shape;12690;p8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3" name="Google Shape;12693;p87"/>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7"/>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5" name="Google Shape;12695;p87"/>
          <p:cNvGrpSpPr/>
          <p:nvPr/>
        </p:nvGrpSpPr>
        <p:grpSpPr>
          <a:xfrm>
            <a:off x="2001521" y="2851506"/>
            <a:ext cx="479983" cy="472676"/>
            <a:chOff x="-20550425" y="2789350"/>
            <a:chExt cx="308750" cy="304050"/>
          </a:xfrm>
        </p:grpSpPr>
        <p:sp>
          <p:nvSpPr>
            <p:cNvPr id="12696" name="Google Shape;12696;p8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87"/>
          <p:cNvGrpSpPr/>
          <p:nvPr/>
        </p:nvGrpSpPr>
        <p:grpSpPr>
          <a:xfrm>
            <a:off x="4916888" y="1688158"/>
            <a:ext cx="473920" cy="474192"/>
            <a:chOff x="-18666450" y="2059825"/>
            <a:chExt cx="304850" cy="305025"/>
          </a:xfrm>
        </p:grpSpPr>
        <p:sp>
          <p:nvSpPr>
            <p:cNvPr id="12699" name="Google Shape;12699;p8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7"/>
          <p:cNvGrpSpPr/>
          <p:nvPr/>
        </p:nvGrpSpPr>
        <p:grpSpPr>
          <a:xfrm>
            <a:off x="4916286" y="2275584"/>
            <a:ext cx="475125" cy="471432"/>
            <a:chOff x="-18668025" y="2435725"/>
            <a:chExt cx="305625" cy="303250"/>
          </a:xfrm>
        </p:grpSpPr>
        <p:sp>
          <p:nvSpPr>
            <p:cNvPr id="12702" name="Google Shape;12702;p8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87"/>
          <p:cNvGrpSpPr/>
          <p:nvPr/>
        </p:nvGrpSpPr>
        <p:grpSpPr>
          <a:xfrm>
            <a:off x="4915683" y="2850902"/>
            <a:ext cx="476329" cy="473881"/>
            <a:chOff x="-18668800" y="2807475"/>
            <a:chExt cx="306400" cy="304825"/>
          </a:xfrm>
        </p:grpSpPr>
        <p:sp>
          <p:nvSpPr>
            <p:cNvPr id="12705" name="Google Shape;12705;p8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87"/>
          <p:cNvGrpSpPr/>
          <p:nvPr/>
        </p:nvGrpSpPr>
        <p:grpSpPr>
          <a:xfrm>
            <a:off x="7869652" y="1687693"/>
            <a:ext cx="416361" cy="475125"/>
            <a:chOff x="-16798200" y="2050575"/>
            <a:chExt cx="267825" cy="305625"/>
          </a:xfrm>
        </p:grpSpPr>
        <p:sp>
          <p:nvSpPr>
            <p:cNvPr id="12715" name="Google Shape;12715;p8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87"/>
          <p:cNvGrpSpPr/>
          <p:nvPr/>
        </p:nvGrpSpPr>
        <p:grpSpPr>
          <a:xfrm>
            <a:off x="7840270" y="2852127"/>
            <a:ext cx="475125" cy="471432"/>
            <a:chOff x="-16817100" y="2801175"/>
            <a:chExt cx="305625" cy="303250"/>
          </a:xfrm>
        </p:grpSpPr>
        <p:sp>
          <p:nvSpPr>
            <p:cNvPr id="12719" name="Google Shape;12719;p8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87"/>
          <p:cNvGrpSpPr/>
          <p:nvPr/>
        </p:nvGrpSpPr>
        <p:grpSpPr>
          <a:xfrm>
            <a:off x="7247390" y="3444614"/>
            <a:ext cx="476329" cy="475125"/>
            <a:chOff x="-15717575" y="2786200"/>
            <a:chExt cx="306400" cy="305625"/>
          </a:xfrm>
        </p:grpSpPr>
        <p:sp>
          <p:nvSpPr>
            <p:cNvPr id="12728" name="Google Shape;12728;p8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87"/>
          <p:cNvGrpSpPr/>
          <p:nvPr/>
        </p:nvGrpSpPr>
        <p:grpSpPr>
          <a:xfrm>
            <a:off x="2584963" y="1688296"/>
            <a:ext cx="475125" cy="473920"/>
            <a:chOff x="-20173175" y="2038750"/>
            <a:chExt cx="305625" cy="304850"/>
          </a:xfrm>
        </p:grpSpPr>
        <p:sp>
          <p:nvSpPr>
            <p:cNvPr id="12736" name="Google Shape;12736;p8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8" name="Google Shape;12738;p87"/>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9" name="Google Shape;12739;p87"/>
          <p:cNvGrpSpPr/>
          <p:nvPr/>
        </p:nvGrpSpPr>
        <p:grpSpPr>
          <a:xfrm>
            <a:off x="2586187" y="2850282"/>
            <a:ext cx="472676" cy="475125"/>
            <a:chOff x="-20173175" y="2787775"/>
            <a:chExt cx="304050" cy="305625"/>
          </a:xfrm>
        </p:grpSpPr>
        <p:sp>
          <p:nvSpPr>
            <p:cNvPr id="12740" name="Google Shape;12740;p8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87"/>
          <p:cNvGrpSpPr/>
          <p:nvPr/>
        </p:nvGrpSpPr>
        <p:grpSpPr>
          <a:xfrm>
            <a:off x="5511171" y="2275564"/>
            <a:ext cx="473881" cy="471471"/>
            <a:chOff x="-18294675" y="2434925"/>
            <a:chExt cx="304825" cy="303275"/>
          </a:xfrm>
        </p:grpSpPr>
        <p:sp>
          <p:nvSpPr>
            <p:cNvPr id="12748" name="Google Shape;12748;p8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87"/>
          <p:cNvGrpSpPr/>
          <p:nvPr/>
        </p:nvGrpSpPr>
        <p:grpSpPr>
          <a:xfrm>
            <a:off x="5567487" y="2852107"/>
            <a:ext cx="361250" cy="471471"/>
            <a:chOff x="-18258450" y="2809825"/>
            <a:chExt cx="232375" cy="303275"/>
          </a:xfrm>
        </p:grpSpPr>
        <p:sp>
          <p:nvSpPr>
            <p:cNvPr id="12752" name="Google Shape;12752;p8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5" name="Google Shape;12755;p87"/>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6" name="Google Shape;12756;p87"/>
          <p:cNvGrpSpPr/>
          <p:nvPr/>
        </p:nvGrpSpPr>
        <p:grpSpPr>
          <a:xfrm>
            <a:off x="3777686" y="3445233"/>
            <a:ext cx="415117" cy="473920"/>
            <a:chOff x="-16422500" y="2425450"/>
            <a:chExt cx="267025" cy="304850"/>
          </a:xfrm>
        </p:grpSpPr>
        <p:sp>
          <p:nvSpPr>
            <p:cNvPr id="12757" name="Google Shape;12757;p8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87"/>
          <p:cNvGrpSpPr/>
          <p:nvPr/>
        </p:nvGrpSpPr>
        <p:grpSpPr>
          <a:xfrm>
            <a:off x="6080447" y="3445838"/>
            <a:ext cx="473920" cy="472676"/>
            <a:chOff x="-16442200" y="2801175"/>
            <a:chExt cx="304850" cy="304050"/>
          </a:xfrm>
        </p:grpSpPr>
        <p:sp>
          <p:nvSpPr>
            <p:cNvPr id="12761" name="Google Shape;12761;p8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87"/>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7"/>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6" name="Google Shape;12766;p87"/>
          <p:cNvGrpSpPr/>
          <p:nvPr/>
        </p:nvGrpSpPr>
        <p:grpSpPr>
          <a:xfrm>
            <a:off x="3156161" y="2276343"/>
            <a:ext cx="481265" cy="469917"/>
            <a:chOff x="-19802200" y="2416025"/>
            <a:chExt cx="309575" cy="302275"/>
          </a:xfrm>
        </p:grpSpPr>
        <p:sp>
          <p:nvSpPr>
            <p:cNvPr id="12767" name="Google Shape;12767;p8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87"/>
          <p:cNvGrpSpPr/>
          <p:nvPr/>
        </p:nvGrpSpPr>
        <p:grpSpPr>
          <a:xfrm>
            <a:off x="3159232" y="2851506"/>
            <a:ext cx="475125" cy="472676"/>
            <a:chOff x="-19801400" y="2788575"/>
            <a:chExt cx="305625" cy="304050"/>
          </a:xfrm>
        </p:grpSpPr>
        <p:sp>
          <p:nvSpPr>
            <p:cNvPr id="12773" name="Google Shape;12773;p8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87"/>
          <p:cNvGrpSpPr/>
          <p:nvPr/>
        </p:nvGrpSpPr>
        <p:grpSpPr>
          <a:xfrm>
            <a:off x="6114308" y="1688916"/>
            <a:ext cx="422463" cy="472676"/>
            <a:chOff x="-17903225" y="2060800"/>
            <a:chExt cx="271750" cy="304050"/>
          </a:xfrm>
        </p:grpSpPr>
        <p:sp>
          <p:nvSpPr>
            <p:cNvPr id="12780" name="Google Shape;12780;p8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87"/>
          <p:cNvGrpSpPr/>
          <p:nvPr/>
        </p:nvGrpSpPr>
        <p:grpSpPr>
          <a:xfrm>
            <a:off x="6088599" y="2274962"/>
            <a:ext cx="473881" cy="472676"/>
            <a:chOff x="-17918975" y="2435725"/>
            <a:chExt cx="304825" cy="304050"/>
          </a:xfrm>
        </p:grpSpPr>
        <p:sp>
          <p:nvSpPr>
            <p:cNvPr id="12784" name="Google Shape;12784;p8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87"/>
          <p:cNvGrpSpPr/>
          <p:nvPr/>
        </p:nvGrpSpPr>
        <p:grpSpPr>
          <a:xfrm>
            <a:off x="6117359" y="2852729"/>
            <a:ext cx="416361" cy="470228"/>
            <a:chOff x="-17899300" y="2810625"/>
            <a:chExt cx="267825" cy="302475"/>
          </a:xfrm>
        </p:grpSpPr>
        <p:sp>
          <p:nvSpPr>
            <p:cNvPr id="12787" name="Google Shape;12787;p8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7"/>
          <p:cNvGrpSpPr/>
          <p:nvPr/>
        </p:nvGrpSpPr>
        <p:grpSpPr>
          <a:xfrm>
            <a:off x="2023212" y="3461166"/>
            <a:ext cx="472676" cy="442089"/>
            <a:chOff x="-16066500" y="2060800"/>
            <a:chExt cx="304050" cy="284375"/>
          </a:xfrm>
        </p:grpSpPr>
        <p:sp>
          <p:nvSpPr>
            <p:cNvPr id="12791" name="Google Shape;12791;p8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6" name="Google Shape;12796;p87"/>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7"/>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7"/>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9" name="Google Shape;12799;p87"/>
          <p:cNvGrpSpPr/>
          <p:nvPr/>
        </p:nvGrpSpPr>
        <p:grpSpPr>
          <a:xfrm>
            <a:off x="7907919" y="2297751"/>
            <a:ext cx="368362" cy="419314"/>
            <a:chOff x="4995050" y="3245650"/>
            <a:chExt cx="236950" cy="269725"/>
          </a:xfrm>
        </p:grpSpPr>
        <p:sp>
          <p:nvSpPr>
            <p:cNvPr id="12800" name="Google Shape;12800;p8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3" name="Google Shape;12803;p87"/>
            <p:cNvGrpSpPr/>
            <p:nvPr/>
          </p:nvGrpSpPr>
          <p:grpSpPr>
            <a:xfrm>
              <a:off x="4995050" y="3245650"/>
              <a:ext cx="236950" cy="269725"/>
              <a:chOff x="4995050" y="3245650"/>
              <a:chExt cx="236950" cy="269725"/>
            </a:xfrm>
          </p:grpSpPr>
          <p:sp>
            <p:nvSpPr>
              <p:cNvPr id="12804" name="Google Shape;12804;p8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06" name="Google Shape;12806;p87"/>
          <p:cNvGrpSpPr/>
          <p:nvPr/>
        </p:nvGrpSpPr>
        <p:grpSpPr>
          <a:xfrm>
            <a:off x="5507712" y="1689744"/>
            <a:ext cx="483749" cy="481292"/>
            <a:chOff x="4724650" y="2885700"/>
            <a:chExt cx="270750" cy="269375"/>
          </a:xfrm>
        </p:grpSpPr>
        <p:sp>
          <p:nvSpPr>
            <p:cNvPr id="12807" name="Google Shape;12807;p8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87"/>
          <p:cNvGrpSpPr/>
          <p:nvPr/>
        </p:nvGrpSpPr>
        <p:grpSpPr>
          <a:xfrm>
            <a:off x="4374817" y="1683870"/>
            <a:ext cx="389425" cy="467822"/>
            <a:chOff x="4459350" y="2882125"/>
            <a:chExt cx="228375" cy="274350"/>
          </a:xfrm>
        </p:grpSpPr>
        <p:sp>
          <p:nvSpPr>
            <p:cNvPr id="12815" name="Google Shape;12815;p8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2820" name="Google Shape;12820;p8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2821" name="Google Shape;12821;p8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25" name="Shape 12825"/>
        <p:cNvGrpSpPr/>
        <p:nvPr/>
      </p:nvGrpSpPr>
      <p:grpSpPr>
        <a:xfrm>
          <a:off x="0" y="0"/>
          <a:ext cx="0" cy="0"/>
          <a:chOff x="0" y="0"/>
          <a:chExt cx="0" cy="0"/>
        </a:xfrm>
      </p:grpSpPr>
      <p:sp>
        <p:nvSpPr>
          <p:cNvPr id="12826" name="Google Shape;12826;p8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827" name="Google Shape;12827;p88"/>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8" name="Google Shape;12828;p88"/>
          <p:cNvGrpSpPr/>
          <p:nvPr/>
        </p:nvGrpSpPr>
        <p:grpSpPr>
          <a:xfrm>
            <a:off x="835580" y="2140412"/>
            <a:ext cx="426462" cy="420796"/>
            <a:chOff x="-6713450" y="2397900"/>
            <a:chExt cx="295375" cy="291450"/>
          </a:xfrm>
        </p:grpSpPr>
        <p:sp>
          <p:nvSpPr>
            <p:cNvPr id="12829" name="Google Shape;12829;p8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1" name="Google Shape;12831;p88"/>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2" name="Google Shape;12832;p88"/>
          <p:cNvGrpSpPr/>
          <p:nvPr/>
        </p:nvGrpSpPr>
        <p:grpSpPr>
          <a:xfrm>
            <a:off x="3540341" y="1631401"/>
            <a:ext cx="423069" cy="420507"/>
            <a:chOff x="-4932650" y="2046625"/>
            <a:chExt cx="293025" cy="291250"/>
          </a:xfrm>
        </p:grpSpPr>
        <p:sp>
          <p:nvSpPr>
            <p:cNvPr id="12833" name="Google Shape;12833;p8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5" name="Google Shape;12835;p88"/>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6" name="Google Shape;12836;p88"/>
          <p:cNvGrpSpPr/>
          <p:nvPr/>
        </p:nvGrpSpPr>
        <p:grpSpPr>
          <a:xfrm>
            <a:off x="3552272" y="2660957"/>
            <a:ext cx="423069" cy="420796"/>
            <a:chOff x="-4931075" y="2765725"/>
            <a:chExt cx="293025" cy="291450"/>
          </a:xfrm>
        </p:grpSpPr>
        <p:sp>
          <p:nvSpPr>
            <p:cNvPr id="12837" name="Google Shape;12837;p8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88"/>
          <p:cNvGrpSpPr/>
          <p:nvPr/>
        </p:nvGrpSpPr>
        <p:grpSpPr>
          <a:xfrm>
            <a:off x="6257840" y="1656289"/>
            <a:ext cx="420796" cy="370732"/>
            <a:chOff x="-3137650" y="2067900"/>
            <a:chExt cx="291450" cy="256775"/>
          </a:xfrm>
        </p:grpSpPr>
        <p:sp>
          <p:nvSpPr>
            <p:cNvPr id="12840" name="Google Shape;12840;p8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88"/>
          <p:cNvGrpSpPr/>
          <p:nvPr/>
        </p:nvGrpSpPr>
        <p:grpSpPr>
          <a:xfrm>
            <a:off x="6257840" y="2139926"/>
            <a:ext cx="420796" cy="421770"/>
            <a:chOff x="-3137650" y="2408950"/>
            <a:chExt cx="291450" cy="292125"/>
          </a:xfrm>
        </p:grpSpPr>
        <p:sp>
          <p:nvSpPr>
            <p:cNvPr id="12844" name="Google Shape;12844;p8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88"/>
          <p:cNvGrpSpPr/>
          <p:nvPr/>
        </p:nvGrpSpPr>
        <p:grpSpPr>
          <a:xfrm>
            <a:off x="6269771" y="2685412"/>
            <a:ext cx="420796" cy="371887"/>
            <a:chOff x="-3137650" y="2787000"/>
            <a:chExt cx="291450" cy="257575"/>
          </a:xfrm>
        </p:grpSpPr>
        <p:sp>
          <p:nvSpPr>
            <p:cNvPr id="12850" name="Google Shape;12850;p8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8" name="Google Shape;12858;p88"/>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8"/>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8"/>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1" name="Google Shape;12861;p88"/>
          <p:cNvGrpSpPr/>
          <p:nvPr/>
        </p:nvGrpSpPr>
        <p:grpSpPr>
          <a:xfrm>
            <a:off x="1387948" y="2660397"/>
            <a:ext cx="421914" cy="421914"/>
            <a:chOff x="-6354300" y="2757075"/>
            <a:chExt cx="292225" cy="292225"/>
          </a:xfrm>
        </p:grpSpPr>
        <p:sp>
          <p:nvSpPr>
            <p:cNvPr id="12862" name="Google Shape;12862;p8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88"/>
          <p:cNvGrpSpPr/>
          <p:nvPr/>
        </p:nvGrpSpPr>
        <p:grpSpPr>
          <a:xfrm>
            <a:off x="4081951" y="1629560"/>
            <a:ext cx="424188" cy="424188"/>
            <a:chOff x="-4573475" y="2045850"/>
            <a:chExt cx="293800" cy="293800"/>
          </a:xfrm>
        </p:grpSpPr>
        <p:sp>
          <p:nvSpPr>
            <p:cNvPr id="12867" name="Google Shape;12867;p8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88"/>
          <p:cNvGrpSpPr/>
          <p:nvPr/>
        </p:nvGrpSpPr>
        <p:grpSpPr>
          <a:xfrm>
            <a:off x="4081374" y="2138699"/>
            <a:ext cx="425343" cy="424225"/>
            <a:chOff x="-4570325" y="2405775"/>
            <a:chExt cx="294600" cy="293825"/>
          </a:xfrm>
        </p:grpSpPr>
        <p:sp>
          <p:nvSpPr>
            <p:cNvPr id="12870" name="Google Shape;12870;p8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8"/>
          <p:cNvGrpSpPr/>
          <p:nvPr/>
        </p:nvGrpSpPr>
        <p:grpSpPr>
          <a:xfrm>
            <a:off x="4094442" y="2659838"/>
            <a:ext cx="423069" cy="423033"/>
            <a:chOff x="-4572700" y="2764950"/>
            <a:chExt cx="293025" cy="293000"/>
          </a:xfrm>
        </p:grpSpPr>
        <p:sp>
          <p:nvSpPr>
            <p:cNvPr id="12873" name="Google Shape;12873;p8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88"/>
          <p:cNvGrpSpPr/>
          <p:nvPr/>
        </p:nvGrpSpPr>
        <p:grpSpPr>
          <a:xfrm>
            <a:off x="6813205" y="1631239"/>
            <a:ext cx="414840" cy="420832"/>
            <a:chOff x="-2777700" y="2049775"/>
            <a:chExt cx="287325" cy="291475"/>
          </a:xfrm>
        </p:grpSpPr>
        <p:sp>
          <p:nvSpPr>
            <p:cNvPr id="12879" name="Google Shape;12879;p8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2" name="Google Shape;12882;p88"/>
          <p:cNvGrpSpPr/>
          <p:nvPr/>
        </p:nvGrpSpPr>
        <p:grpSpPr>
          <a:xfrm>
            <a:off x="6809667" y="2140431"/>
            <a:ext cx="421914" cy="420759"/>
            <a:chOff x="-2571737" y="2403625"/>
            <a:chExt cx="292225" cy="291425"/>
          </a:xfrm>
        </p:grpSpPr>
        <p:sp>
          <p:nvSpPr>
            <p:cNvPr id="12883" name="Google Shape;12883;p8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88"/>
          <p:cNvGrpSpPr/>
          <p:nvPr/>
        </p:nvGrpSpPr>
        <p:grpSpPr>
          <a:xfrm>
            <a:off x="6809667" y="2661534"/>
            <a:ext cx="421914" cy="419640"/>
            <a:chOff x="-2571737" y="2764550"/>
            <a:chExt cx="292225" cy="290650"/>
          </a:xfrm>
        </p:grpSpPr>
        <p:sp>
          <p:nvSpPr>
            <p:cNvPr id="12891" name="Google Shape;12891;p8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88"/>
          <p:cNvGrpSpPr/>
          <p:nvPr/>
        </p:nvGrpSpPr>
        <p:grpSpPr>
          <a:xfrm>
            <a:off x="3009168" y="3230538"/>
            <a:ext cx="421914" cy="423864"/>
            <a:chOff x="-1333975" y="2365850"/>
            <a:chExt cx="292225" cy="293575"/>
          </a:xfrm>
        </p:grpSpPr>
        <p:sp>
          <p:nvSpPr>
            <p:cNvPr id="12895" name="Google Shape;12895;p8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88"/>
          <p:cNvGrpSpPr/>
          <p:nvPr/>
        </p:nvGrpSpPr>
        <p:grpSpPr>
          <a:xfrm>
            <a:off x="1942643" y="2660397"/>
            <a:ext cx="398020" cy="421914"/>
            <a:chOff x="-5995925" y="2757850"/>
            <a:chExt cx="275675" cy="292225"/>
          </a:xfrm>
        </p:grpSpPr>
        <p:sp>
          <p:nvSpPr>
            <p:cNvPr id="12904" name="Google Shape;12904;p8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88"/>
          <p:cNvGrpSpPr/>
          <p:nvPr/>
        </p:nvGrpSpPr>
        <p:grpSpPr>
          <a:xfrm>
            <a:off x="4622930" y="1631816"/>
            <a:ext cx="421951" cy="419677"/>
            <a:chOff x="-4211975" y="2046625"/>
            <a:chExt cx="292250" cy="290675"/>
          </a:xfrm>
        </p:grpSpPr>
        <p:sp>
          <p:nvSpPr>
            <p:cNvPr id="12914" name="Google Shape;12914;p8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6" name="Google Shape;12916;p88"/>
          <p:cNvGrpSpPr/>
          <p:nvPr/>
        </p:nvGrpSpPr>
        <p:grpSpPr>
          <a:xfrm>
            <a:off x="4672976" y="2138699"/>
            <a:ext cx="321859" cy="424225"/>
            <a:chOff x="-4178875" y="2405775"/>
            <a:chExt cx="222925" cy="293825"/>
          </a:xfrm>
        </p:grpSpPr>
        <p:sp>
          <p:nvSpPr>
            <p:cNvPr id="12917" name="Google Shape;12917;p8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88"/>
          <p:cNvGrpSpPr/>
          <p:nvPr/>
        </p:nvGrpSpPr>
        <p:grpSpPr>
          <a:xfrm>
            <a:off x="4635439" y="2673483"/>
            <a:ext cx="420796" cy="395746"/>
            <a:chOff x="-4211975" y="2783850"/>
            <a:chExt cx="291450" cy="274100"/>
          </a:xfrm>
        </p:grpSpPr>
        <p:sp>
          <p:nvSpPr>
            <p:cNvPr id="12921" name="Google Shape;12921;p8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4" name="Google Shape;12924;p88"/>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5" name="Google Shape;12925;p88"/>
          <p:cNvGrpSpPr/>
          <p:nvPr/>
        </p:nvGrpSpPr>
        <p:grpSpPr>
          <a:xfrm>
            <a:off x="7340368" y="2140413"/>
            <a:ext cx="420796" cy="420796"/>
            <a:chOff x="-2419325" y="2408150"/>
            <a:chExt cx="291450" cy="291450"/>
          </a:xfrm>
        </p:grpSpPr>
        <p:sp>
          <p:nvSpPr>
            <p:cNvPr id="12926" name="Google Shape;12926;p8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3" name="Google Shape;12933;p88"/>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4" name="Google Shape;12934;p88"/>
          <p:cNvGrpSpPr/>
          <p:nvPr/>
        </p:nvGrpSpPr>
        <p:grpSpPr>
          <a:xfrm>
            <a:off x="4661893" y="3231514"/>
            <a:ext cx="420796" cy="421914"/>
            <a:chOff x="-1333200" y="2770450"/>
            <a:chExt cx="291450" cy="292225"/>
          </a:xfrm>
        </p:grpSpPr>
        <p:sp>
          <p:nvSpPr>
            <p:cNvPr id="12935" name="Google Shape;12935;p8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88"/>
          <p:cNvGrpSpPr/>
          <p:nvPr/>
        </p:nvGrpSpPr>
        <p:grpSpPr>
          <a:xfrm>
            <a:off x="2458506" y="1631256"/>
            <a:ext cx="423069" cy="420796"/>
            <a:chOff x="-5635200" y="2037975"/>
            <a:chExt cx="293025" cy="291450"/>
          </a:xfrm>
        </p:grpSpPr>
        <p:sp>
          <p:nvSpPr>
            <p:cNvPr id="12938" name="Google Shape;12938;p8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0" name="Google Shape;12940;p88"/>
          <p:cNvGrpSpPr/>
          <p:nvPr/>
        </p:nvGrpSpPr>
        <p:grpSpPr>
          <a:xfrm>
            <a:off x="2456792" y="2140412"/>
            <a:ext cx="426499" cy="420796"/>
            <a:chOff x="-5637575" y="2397900"/>
            <a:chExt cx="295400" cy="291450"/>
          </a:xfrm>
        </p:grpSpPr>
        <p:sp>
          <p:nvSpPr>
            <p:cNvPr id="12941" name="Google Shape;12941;p8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88"/>
          <p:cNvGrpSpPr/>
          <p:nvPr/>
        </p:nvGrpSpPr>
        <p:grpSpPr>
          <a:xfrm>
            <a:off x="2470455" y="2660397"/>
            <a:ext cx="423033" cy="421914"/>
            <a:chOff x="-5635975" y="2757075"/>
            <a:chExt cx="293000" cy="292225"/>
          </a:xfrm>
        </p:grpSpPr>
        <p:sp>
          <p:nvSpPr>
            <p:cNvPr id="12946" name="Google Shape;12946;p8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88"/>
          <p:cNvGrpSpPr/>
          <p:nvPr/>
        </p:nvGrpSpPr>
        <p:grpSpPr>
          <a:xfrm>
            <a:off x="5154391" y="1631256"/>
            <a:ext cx="423069" cy="420796"/>
            <a:chOff x="-3854375" y="2046625"/>
            <a:chExt cx="293025" cy="291450"/>
          </a:xfrm>
        </p:grpSpPr>
        <p:sp>
          <p:nvSpPr>
            <p:cNvPr id="12949" name="Google Shape;12949;p8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88"/>
          <p:cNvGrpSpPr/>
          <p:nvPr/>
        </p:nvGrpSpPr>
        <p:grpSpPr>
          <a:xfrm>
            <a:off x="5153254" y="2138717"/>
            <a:ext cx="425343" cy="424188"/>
            <a:chOff x="-3854375" y="2405000"/>
            <a:chExt cx="294600" cy="293800"/>
          </a:xfrm>
        </p:grpSpPr>
        <p:sp>
          <p:nvSpPr>
            <p:cNvPr id="12952" name="Google Shape;12952;p8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88"/>
          <p:cNvGrpSpPr/>
          <p:nvPr/>
        </p:nvGrpSpPr>
        <p:grpSpPr>
          <a:xfrm>
            <a:off x="5167459" y="2659838"/>
            <a:ext cx="420796" cy="423033"/>
            <a:chOff x="-3852025" y="2764950"/>
            <a:chExt cx="291450" cy="293000"/>
          </a:xfrm>
        </p:grpSpPr>
        <p:sp>
          <p:nvSpPr>
            <p:cNvPr id="12955" name="Google Shape;12955;p8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7" name="Google Shape;12957;p88"/>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8"/>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9" name="Google Shape;12959;p88"/>
          <p:cNvGrpSpPr/>
          <p:nvPr/>
        </p:nvGrpSpPr>
        <p:grpSpPr>
          <a:xfrm>
            <a:off x="7890048" y="2660398"/>
            <a:ext cx="420796" cy="421914"/>
            <a:chOff x="-2060175" y="2768875"/>
            <a:chExt cx="291450" cy="292225"/>
          </a:xfrm>
        </p:grpSpPr>
        <p:sp>
          <p:nvSpPr>
            <p:cNvPr id="12960" name="Google Shape;12960;p8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88"/>
          <p:cNvGrpSpPr/>
          <p:nvPr/>
        </p:nvGrpSpPr>
        <p:grpSpPr>
          <a:xfrm>
            <a:off x="1903657" y="3232071"/>
            <a:ext cx="421914" cy="420796"/>
            <a:chOff x="-937025" y="2064750"/>
            <a:chExt cx="292225" cy="291450"/>
          </a:xfrm>
        </p:grpSpPr>
        <p:sp>
          <p:nvSpPr>
            <p:cNvPr id="12963" name="Google Shape;12963;p8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88"/>
          <p:cNvGrpSpPr/>
          <p:nvPr/>
        </p:nvGrpSpPr>
        <p:grpSpPr>
          <a:xfrm>
            <a:off x="3006820" y="1630697"/>
            <a:ext cx="421951" cy="421914"/>
            <a:chOff x="-5276050" y="2037975"/>
            <a:chExt cx="292250" cy="292225"/>
          </a:xfrm>
        </p:grpSpPr>
        <p:sp>
          <p:nvSpPr>
            <p:cNvPr id="12967" name="Google Shape;12967;p8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0" name="Google Shape;12970;p88"/>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8"/>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2" name="Google Shape;12972;p88"/>
          <p:cNvGrpSpPr/>
          <p:nvPr/>
        </p:nvGrpSpPr>
        <p:grpSpPr>
          <a:xfrm>
            <a:off x="5765634" y="1631256"/>
            <a:ext cx="324133" cy="420796"/>
            <a:chOff x="-3462150" y="2046625"/>
            <a:chExt cx="224500" cy="291450"/>
          </a:xfrm>
        </p:grpSpPr>
        <p:sp>
          <p:nvSpPr>
            <p:cNvPr id="12973" name="Google Shape;12973;p8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88"/>
          <p:cNvGrpSpPr/>
          <p:nvPr/>
        </p:nvGrpSpPr>
        <p:grpSpPr>
          <a:xfrm>
            <a:off x="5741197" y="2139276"/>
            <a:ext cx="373006" cy="423069"/>
            <a:chOff x="-3478675" y="2405775"/>
            <a:chExt cx="258350" cy="293025"/>
          </a:xfrm>
        </p:grpSpPr>
        <p:sp>
          <p:nvSpPr>
            <p:cNvPr id="12981" name="Google Shape;12981;p8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88"/>
          <p:cNvGrpSpPr/>
          <p:nvPr/>
        </p:nvGrpSpPr>
        <p:grpSpPr>
          <a:xfrm>
            <a:off x="5803715" y="2660398"/>
            <a:ext cx="271831" cy="421914"/>
            <a:chOff x="-3443250" y="2765725"/>
            <a:chExt cx="188275" cy="292225"/>
          </a:xfrm>
        </p:grpSpPr>
        <p:sp>
          <p:nvSpPr>
            <p:cNvPr id="12986" name="Google Shape;12986;p8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0" name="Google Shape;12990;p88"/>
          <p:cNvGrpSpPr/>
          <p:nvPr/>
        </p:nvGrpSpPr>
        <p:grpSpPr>
          <a:xfrm>
            <a:off x="832612" y="3230934"/>
            <a:ext cx="371887" cy="423069"/>
            <a:chOff x="-1684475" y="2049000"/>
            <a:chExt cx="257575" cy="293025"/>
          </a:xfrm>
        </p:grpSpPr>
        <p:sp>
          <p:nvSpPr>
            <p:cNvPr id="12991" name="Google Shape;12991;p8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5" name="Google Shape;12995;p88"/>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6" name="Google Shape;12996;p88"/>
          <p:cNvGrpSpPr/>
          <p:nvPr/>
        </p:nvGrpSpPr>
        <p:grpSpPr>
          <a:xfrm>
            <a:off x="4122504" y="3231514"/>
            <a:ext cx="420796" cy="421914"/>
            <a:chOff x="-1700225" y="2768875"/>
            <a:chExt cx="291450" cy="292225"/>
          </a:xfrm>
        </p:grpSpPr>
        <p:sp>
          <p:nvSpPr>
            <p:cNvPr id="12997" name="Google Shape;12997;p8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3" name="Google Shape;13003;p88"/>
          <p:cNvGrpSpPr/>
          <p:nvPr/>
        </p:nvGrpSpPr>
        <p:grpSpPr>
          <a:xfrm>
            <a:off x="3590852" y="3230935"/>
            <a:ext cx="371887" cy="423069"/>
            <a:chOff x="-919700" y="2420750"/>
            <a:chExt cx="257575" cy="293025"/>
          </a:xfrm>
        </p:grpSpPr>
        <p:sp>
          <p:nvSpPr>
            <p:cNvPr id="13004" name="Google Shape;13004;p8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88"/>
          <p:cNvGrpSpPr/>
          <p:nvPr/>
        </p:nvGrpSpPr>
        <p:grpSpPr>
          <a:xfrm>
            <a:off x="1926044" y="1645950"/>
            <a:ext cx="409531" cy="410617"/>
            <a:chOff x="6679825" y="2693700"/>
            <a:chExt cx="257875" cy="258575"/>
          </a:xfrm>
        </p:grpSpPr>
        <p:sp>
          <p:nvSpPr>
            <p:cNvPr id="13008" name="Google Shape;13008;p8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0" name="Google Shape;13010;p88"/>
          <p:cNvGrpSpPr/>
          <p:nvPr/>
        </p:nvGrpSpPr>
        <p:grpSpPr>
          <a:xfrm>
            <a:off x="1915618" y="2142110"/>
            <a:ext cx="420531" cy="417262"/>
            <a:chOff x="6790450" y="3119050"/>
            <a:chExt cx="262750" cy="260675"/>
          </a:xfrm>
        </p:grpSpPr>
        <p:sp>
          <p:nvSpPr>
            <p:cNvPr id="13011" name="Google Shape;13011;p8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88"/>
          <p:cNvGrpSpPr/>
          <p:nvPr/>
        </p:nvGrpSpPr>
        <p:grpSpPr>
          <a:xfrm>
            <a:off x="6542730" y="3755436"/>
            <a:ext cx="358093" cy="407391"/>
            <a:chOff x="7660859" y="2571753"/>
            <a:chExt cx="366561" cy="417024"/>
          </a:xfrm>
        </p:grpSpPr>
        <p:sp>
          <p:nvSpPr>
            <p:cNvPr id="13014" name="Google Shape;13014;p8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88"/>
          <p:cNvGrpSpPr/>
          <p:nvPr/>
        </p:nvGrpSpPr>
        <p:grpSpPr>
          <a:xfrm>
            <a:off x="4077412" y="3755436"/>
            <a:ext cx="407391" cy="407391"/>
            <a:chOff x="5566722" y="2571753"/>
            <a:chExt cx="417024" cy="417024"/>
          </a:xfrm>
        </p:grpSpPr>
        <p:sp>
          <p:nvSpPr>
            <p:cNvPr id="13018" name="Google Shape;13018;p8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88"/>
          <p:cNvGrpSpPr/>
          <p:nvPr/>
        </p:nvGrpSpPr>
        <p:grpSpPr>
          <a:xfrm>
            <a:off x="4693744" y="3857692"/>
            <a:ext cx="407381" cy="202880"/>
            <a:chOff x="6090251" y="2676413"/>
            <a:chExt cx="417014" cy="207677"/>
          </a:xfrm>
        </p:grpSpPr>
        <p:sp>
          <p:nvSpPr>
            <p:cNvPr id="13021" name="Google Shape;13021;p8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88"/>
          <p:cNvGrpSpPr/>
          <p:nvPr/>
        </p:nvGrpSpPr>
        <p:grpSpPr>
          <a:xfrm>
            <a:off x="5926398" y="3755436"/>
            <a:ext cx="407391" cy="407391"/>
            <a:chOff x="7137330" y="2571753"/>
            <a:chExt cx="417024" cy="417024"/>
          </a:xfrm>
        </p:grpSpPr>
        <p:sp>
          <p:nvSpPr>
            <p:cNvPr id="13026" name="Google Shape;13026;p8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88"/>
          <p:cNvGrpSpPr/>
          <p:nvPr/>
        </p:nvGrpSpPr>
        <p:grpSpPr>
          <a:xfrm>
            <a:off x="5310066" y="3755436"/>
            <a:ext cx="407391" cy="407391"/>
            <a:chOff x="6613801" y="2571753"/>
            <a:chExt cx="417024" cy="417024"/>
          </a:xfrm>
        </p:grpSpPr>
        <p:sp>
          <p:nvSpPr>
            <p:cNvPr id="13030" name="Google Shape;13030;p8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88"/>
          <p:cNvGrpSpPr/>
          <p:nvPr/>
        </p:nvGrpSpPr>
        <p:grpSpPr>
          <a:xfrm>
            <a:off x="7896740" y="3238780"/>
            <a:ext cx="407411" cy="407411"/>
            <a:chOff x="2964567" y="2571753"/>
            <a:chExt cx="417045" cy="417045"/>
          </a:xfrm>
        </p:grpSpPr>
        <p:sp>
          <p:nvSpPr>
            <p:cNvPr id="13036" name="Google Shape;13036;p8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88"/>
          <p:cNvGrpSpPr/>
          <p:nvPr/>
        </p:nvGrpSpPr>
        <p:grpSpPr>
          <a:xfrm>
            <a:off x="1612062" y="3815897"/>
            <a:ext cx="407391" cy="286470"/>
            <a:chOff x="3476576" y="2633631"/>
            <a:chExt cx="417024" cy="293244"/>
          </a:xfrm>
        </p:grpSpPr>
        <p:sp>
          <p:nvSpPr>
            <p:cNvPr id="13039" name="Google Shape;13039;p8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88"/>
          <p:cNvGrpSpPr/>
          <p:nvPr/>
        </p:nvGrpSpPr>
        <p:grpSpPr>
          <a:xfrm>
            <a:off x="2228394" y="3755508"/>
            <a:ext cx="407411" cy="407248"/>
            <a:chOff x="3988564" y="2571836"/>
            <a:chExt cx="417045" cy="416878"/>
          </a:xfrm>
        </p:grpSpPr>
        <p:sp>
          <p:nvSpPr>
            <p:cNvPr id="13042" name="Google Shape;13042;p8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88"/>
          <p:cNvGrpSpPr/>
          <p:nvPr/>
        </p:nvGrpSpPr>
        <p:grpSpPr>
          <a:xfrm>
            <a:off x="2844747" y="3755436"/>
            <a:ext cx="407391" cy="407391"/>
            <a:chOff x="4500573" y="2571753"/>
            <a:chExt cx="417024" cy="417024"/>
          </a:xfrm>
        </p:grpSpPr>
        <p:sp>
          <p:nvSpPr>
            <p:cNvPr id="13045" name="Google Shape;13045;p8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88"/>
          <p:cNvGrpSpPr/>
          <p:nvPr/>
        </p:nvGrpSpPr>
        <p:grpSpPr>
          <a:xfrm>
            <a:off x="3461079" y="3755436"/>
            <a:ext cx="407391" cy="407391"/>
            <a:chOff x="5012603" y="2571753"/>
            <a:chExt cx="417024" cy="417024"/>
          </a:xfrm>
        </p:grpSpPr>
        <p:sp>
          <p:nvSpPr>
            <p:cNvPr id="13048" name="Google Shape;13048;p8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0" name="Google Shape;13050;p88"/>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1" name="Google Shape;13051;p88"/>
          <p:cNvGrpSpPr/>
          <p:nvPr/>
        </p:nvGrpSpPr>
        <p:grpSpPr>
          <a:xfrm>
            <a:off x="5721826" y="3238790"/>
            <a:ext cx="407432" cy="407391"/>
            <a:chOff x="812101" y="2571761"/>
            <a:chExt cx="417066" cy="417024"/>
          </a:xfrm>
        </p:grpSpPr>
        <p:sp>
          <p:nvSpPr>
            <p:cNvPr id="13052" name="Google Shape;13052;p8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6" name="Google Shape;13056;p88"/>
          <p:cNvGrpSpPr/>
          <p:nvPr/>
        </p:nvGrpSpPr>
        <p:grpSpPr>
          <a:xfrm>
            <a:off x="6242420" y="3238790"/>
            <a:ext cx="407391" cy="407391"/>
            <a:chOff x="1323129" y="2571761"/>
            <a:chExt cx="417024" cy="417024"/>
          </a:xfrm>
        </p:grpSpPr>
        <p:sp>
          <p:nvSpPr>
            <p:cNvPr id="13057" name="Google Shape;13057;p8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1" name="Google Shape;13061;p88"/>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2" name="Google Shape;13062;p88"/>
          <p:cNvGrpSpPr/>
          <p:nvPr/>
        </p:nvGrpSpPr>
        <p:grpSpPr>
          <a:xfrm>
            <a:off x="7378895" y="3238843"/>
            <a:ext cx="408023" cy="407411"/>
            <a:chOff x="2344476" y="2571761"/>
            <a:chExt cx="417671" cy="417045"/>
          </a:xfrm>
        </p:grpSpPr>
        <p:sp>
          <p:nvSpPr>
            <p:cNvPr id="13063" name="Google Shape;13063;p8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5" name="Google Shape;13065;p88"/>
          <p:cNvGrpSpPr/>
          <p:nvPr/>
        </p:nvGrpSpPr>
        <p:grpSpPr>
          <a:xfrm>
            <a:off x="7109755" y="3759535"/>
            <a:ext cx="399178" cy="399178"/>
            <a:chOff x="2038375" y="3798025"/>
            <a:chExt cx="841792" cy="841792"/>
          </a:xfrm>
        </p:grpSpPr>
        <p:sp>
          <p:nvSpPr>
            <p:cNvPr id="13066" name="Google Shape;13066;p88"/>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8"/>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71" name="Shape 13071"/>
        <p:cNvGrpSpPr/>
        <p:nvPr/>
      </p:nvGrpSpPr>
      <p:grpSpPr>
        <a:xfrm>
          <a:off x="0" y="0"/>
          <a:ext cx="0" cy="0"/>
          <a:chOff x="0" y="0"/>
          <a:chExt cx="0" cy="0"/>
        </a:xfrm>
      </p:grpSpPr>
      <p:grpSp>
        <p:nvGrpSpPr>
          <p:cNvPr id="13072" name="Google Shape;13072;p89"/>
          <p:cNvGrpSpPr/>
          <p:nvPr/>
        </p:nvGrpSpPr>
        <p:grpSpPr>
          <a:xfrm>
            <a:off x="941736" y="1559475"/>
            <a:ext cx="2625261" cy="2600383"/>
            <a:chOff x="1048350" y="1559475"/>
            <a:chExt cx="2625261" cy="2600383"/>
          </a:xfrm>
        </p:grpSpPr>
        <p:sp>
          <p:nvSpPr>
            <p:cNvPr id="13073" name="Google Shape;13073;p89"/>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9"/>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9"/>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9"/>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9"/>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9"/>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9"/>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9"/>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9"/>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9"/>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9"/>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9"/>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9"/>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9"/>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9"/>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9"/>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3089" name="Google Shape;13089;p89"/>
            <p:cNvGrpSpPr/>
            <p:nvPr/>
          </p:nvGrpSpPr>
          <p:grpSpPr>
            <a:xfrm>
              <a:off x="1311648" y="1620631"/>
              <a:ext cx="197743" cy="197743"/>
              <a:chOff x="2676100" y="832575"/>
              <a:chExt cx="483125" cy="483125"/>
            </a:xfrm>
          </p:grpSpPr>
          <p:sp>
            <p:nvSpPr>
              <p:cNvPr id="13090" name="Google Shape;13090;p89"/>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1" name="Google Shape;13091;p89"/>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2" name="Google Shape;13092;p89"/>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93" name="Google Shape;13093;p89"/>
            <p:cNvGrpSpPr/>
            <p:nvPr/>
          </p:nvGrpSpPr>
          <p:grpSpPr>
            <a:xfrm>
              <a:off x="2258621" y="1613606"/>
              <a:ext cx="204394" cy="197743"/>
              <a:chOff x="3270550" y="832575"/>
              <a:chExt cx="499375" cy="483125"/>
            </a:xfrm>
          </p:grpSpPr>
          <p:sp>
            <p:nvSpPr>
              <p:cNvPr id="13094" name="Google Shape;13094;p89"/>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5" name="Google Shape;13095;p89"/>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6" name="Google Shape;13096;p89"/>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97" name="Google Shape;13097;p89"/>
            <p:cNvGrpSpPr/>
            <p:nvPr/>
          </p:nvGrpSpPr>
          <p:grpSpPr>
            <a:xfrm>
              <a:off x="3212214" y="1620657"/>
              <a:ext cx="197774" cy="197743"/>
              <a:chOff x="3270475" y="1427025"/>
              <a:chExt cx="483200" cy="483125"/>
            </a:xfrm>
          </p:grpSpPr>
          <p:sp>
            <p:nvSpPr>
              <p:cNvPr id="13098" name="Google Shape;13098;p89"/>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9" name="Google Shape;13099;p89"/>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0" name="Google Shape;13100;p89"/>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101" name="Google Shape;13101;p89"/>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2" name="Google Shape;13102;p89"/>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103" name="Google Shape;13103;p89"/>
            <p:cNvGrpSpPr/>
            <p:nvPr/>
          </p:nvGrpSpPr>
          <p:grpSpPr>
            <a:xfrm>
              <a:off x="2258607" y="3617777"/>
              <a:ext cx="204425" cy="194059"/>
              <a:chOff x="6222125" y="2025975"/>
              <a:chExt cx="499450" cy="474125"/>
            </a:xfrm>
          </p:grpSpPr>
          <p:sp>
            <p:nvSpPr>
              <p:cNvPr id="13104" name="Google Shape;13104;p89"/>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5" name="Google Shape;13105;p89"/>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6" name="Google Shape;13106;p89"/>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107" name="Google Shape;13107;p89"/>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3108" name="Google Shape;13108;p89"/>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3109" name="Google Shape;13109;p89"/>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3110" name="Google Shape;13110;p89"/>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3111" name="Google Shape;13111;p89"/>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3112" name="Google Shape;13112;p89"/>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3113" name="Google Shape;13113;p89"/>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9"/>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9"/>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9"/>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9"/>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9"/>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9"/>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9"/>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9"/>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9"/>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9"/>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9"/>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25" name="Google Shape;13125;p89"/>
            <p:cNvCxnSpPr>
              <a:stCxn id="13113" idx="4"/>
              <a:endCxn id="13119"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126" name="Google Shape;13126;p89"/>
            <p:cNvCxnSpPr>
              <a:stCxn id="13115" idx="4"/>
              <a:endCxn id="13121"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127" name="Google Shape;13127;p89"/>
            <p:cNvCxnSpPr>
              <a:stCxn id="13114" idx="4"/>
              <a:endCxn id="13120"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128" name="Google Shape;13128;p89"/>
            <p:cNvCxnSpPr>
              <a:stCxn id="13116" idx="0"/>
              <a:endCxn id="13122"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3129" name="Google Shape;13129;p89"/>
            <p:cNvCxnSpPr>
              <a:stCxn id="13118" idx="0"/>
              <a:endCxn id="13124"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3130" name="Google Shape;13130;p89"/>
            <p:cNvCxnSpPr>
              <a:stCxn id="13117" idx="0"/>
              <a:endCxn id="13123"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grpSp>
      <p:grpSp>
        <p:nvGrpSpPr>
          <p:cNvPr id="13131" name="Google Shape;13131;p89"/>
          <p:cNvGrpSpPr/>
          <p:nvPr/>
        </p:nvGrpSpPr>
        <p:grpSpPr>
          <a:xfrm>
            <a:off x="3930764" y="1668291"/>
            <a:ext cx="4271500" cy="2382750"/>
            <a:chOff x="4037377" y="1662350"/>
            <a:chExt cx="4271500" cy="2382750"/>
          </a:xfrm>
        </p:grpSpPr>
        <p:sp>
          <p:nvSpPr>
            <p:cNvPr id="13132" name="Google Shape;13132;p89"/>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9"/>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9"/>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135" name="Google Shape;13135;p89"/>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136" name="Google Shape;13136;p89"/>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137" name="Google Shape;13137;p89"/>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9"/>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9"/>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9"/>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9"/>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9"/>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9"/>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9"/>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9"/>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9"/>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9"/>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3148" name="Google Shape;13148;p89"/>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9"/>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9"/>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9"/>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9"/>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53" name="Google Shape;13153;p89"/>
            <p:cNvCxnSpPr>
              <a:stCxn id="13142" idx="0"/>
              <a:endCxn id="13148"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154" name="Google Shape;13154;p89"/>
            <p:cNvCxnSpPr>
              <a:stCxn id="13143" idx="0"/>
              <a:endCxn id="13149"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3155" name="Google Shape;13155;p89"/>
            <p:cNvCxnSpPr>
              <a:stCxn id="13144" idx="0"/>
              <a:endCxn id="13150"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156" name="Google Shape;13156;p89"/>
            <p:cNvCxnSpPr>
              <a:stCxn id="13145" idx="4"/>
              <a:endCxn id="13151"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3157" name="Google Shape;13157;p89"/>
            <p:cNvCxnSpPr>
              <a:stCxn id="13146" idx="4"/>
              <a:endCxn id="13152"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3158" name="Google Shape;13158;p89"/>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3159" name="Google Shape;13159;p89"/>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3160" name="Google Shape;13160;p89"/>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3161" name="Google Shape;13161;p89"/>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3162" name="Google Shape;13162;p89"/>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3" name="Google Shape;13163;p89"/>
            <p:cNvGrpSpPr/>
            <p:nvPr/>
          </p:nvGrpSpPr>
          <p:grpSpPr>
            <a:xfrm>
              <a:off x="5307356" y="3748469"/>
              <a:ext cx="206115" cy="206115"/>
              <a:chOff x="1049375" y="2680675"/>
              <a:chExt cx="297725" cy="297725"/>
            </a:xfrm>
          </p:grpSpPr>
          <p:sp>
            <p:nvSpPr>
              <p:cNvPr id="13164" name="Google Shape;13164;p89"/>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9"/>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6" name="Google Shape;13166;p89"/>
            <p:cNvGrpSpPr/>
            <p:nvPr/>
          </p:nvGrpSpPr>
          <p:grpSpPr>
            <a:xfrm>
              <a:off x="7653299" y="1758852"/>
              <a:ext cx="205578" cy="204332"/>
              <a:chOff x="5045775" y="1946400"/>
              <a:chExt cx="296950" cy="295150"/>
            </a:xfrm>
          </p:grpSpPr>
          <p:sp>
            <p:nvSpPr>
              <p:cNvPr id="13167" name="Google Shape;13167;p89"/>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9"/>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89"/>
            <p:cNvGrpSpPr/>
            <p:nvPr/>
          </p:nvGrpSpPr>
          <p:grpSpPr>
            <a:xfrm>
              <a:off x="6076163" y="1764541"/>
              <a:ext cx="205042" cy="204505"/>
              <a:chOff x="3599700" y="1954475"/>
              <a:chExt cx="296175" cy="295400"/>
            </a:xfrm>
          </p:grpSpPr>
          <p:sp>
            <p:nvSpPr>
              <p:cNvPr id="13170" name="Google Shape;13170;p89"/>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9"/>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9"/>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89"/>
            <p:cNvGrpSpPr/>
            <p:nvPr/>
          </p:nvGrpSpPr>
          <p:grpSpPr>
            <a:xfrm>
              <a:off x="4485399" y="1783308"/>
              <a:ext cx="205596" cy="155421"/>
              <a:chOff x="3962775" y="1990700"/>
              <a:chExt cx="296975" cy="224500"/>
            </a:xfrm>
          </p:grpSpPr>
          <p:sp>
            <p:nvSpPr>
              <p:cNvPr id="13174" name="Google Shape;13174;p89"/>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9"/>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9"/>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9"/>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8" name="Google Shape;13178;p89"/>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179" name="Google Shape;13179;p89"/>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3180" name="Google Shape;13180;p89"/>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3181" name="Google Shape;13181;p89"/>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182" name="Google Shape;13182;p89"/>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sp>
        <p:nvSpPr>
          <p:cNvPr id="13183" name="Google Shape;13183;p89"/>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87" name="Shape 13187"/>
        <p:cNvGrpSpPr/>
        <p:nvPr/>
      </p:nvGrpSpPr>
      <p:grpSpPr>
        <a:xfrm>
          <a:off x="0" y="0"/>
          <a:ext cx="0" cy="0"/>
          <a:chOff x="0" y="0"/>
          <a:chExt cx="0" cy="0"/>
        </a:xfrm>
      </p:grpSpPr>
      <p:grpSp>
        <p:nvGrpSpPr>
          <p:cNvPr id="13188" name="Google Shape;13188;p90"/>
          <p:cNvGrpSpPr/>
          <p:nvPr/>
        </p:nvGrpSpPr>
        <p:grpSpPr>
          <a:xfrm>
            <a:off x="3425572" y="1727786"/>
            <a:ext cx="4683860" cy="2286200"/>
            <a:chOff x="3439355" y="1746200"/>
            <a:chExt cx="4683860" cy="2286200"/>
          </a:xfrm>
        </p:grpSpPr>
        <p:sp>
          <p:nvSpPr>
            <p:cNvPr id="13189" name="Google Shape;13189;p90"/>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0"/>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1" name="Google Shape;13191;p90"/>
            <p:cNvGrpSpPr/>
            <p:nvPr/>
          </p:nvGrpSpPr>
          <p:grpSpPr>
            <a:xfrm>
              <a:off x="3576486" y="2168116"/>
              <a:ext cx="1443832" cy="1443832"/>
              <a:chOff x="5681300" y="2527788"/>
              <a:chExt cx="805800" cy="805800"/>
            </a:xfrm>
          </p:grpSpPr>
          <p:sp>
            <p:nvSpPr>
              <p:cNvPr id="13192" name="Google Shape;13192;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0"/>
              <p:cNvSpPr/>
              <p:nvPr/>
            </p:nvSpPr>
            <p:spPr>
              <a:xfrm>
                <a:off x="5681300" y="2527788"/>
                <a:ext cx="805800" cy="805800"/>
              </a:xfrm>
              <a:prstGeom prst="pie">
                <a:avLst>
                  <a:gd fmla="val 10815884"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90"/>
            <p:cNvGrpSpPr/>
            <p:nvPr/>
          </p:nvGrpSpPr>
          <p:grpSpPr>
            <a:xfrm>
              <a:off x="6240887" y="1783888"/>
              <a:ext cx="626590" cy="626590"/>
              <a:chOff x="5681300" y="2527788"/>
              <a:chExt cx="805800" cy="805800"/>
            </a:xfrm>
          </p:grpSpPr>
          <p:sp>
            <p:nvSpPr>
              <p:cNvPr id="13195" name="Google Shape;13195;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0"/>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7" name="Google Shape;13197;p90"/>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198" name="Google Shape;13198;p90"/>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9" name="Google Shape;13199;p90"/>
            <p:cNvGrpSpPr/>
            <p:nvPr/>
          </p:nvGrpSpPr>
          <p:grpSpPr>
            <a:xfrm>
              <a:off x="6240887" y="2575988"/>
              <a:ext cx="626590" cy="626590"/>
              <a:chOff x="5681300" y="2527788"/>
              <a:chExt cx="805800" cy="805800"/>
            </a:xfrm>
          </p:grpSpPr>
          <p:sp>
            <p:nvSpPr>
              <p:cNvPr id="13200" name="Google Shape;13200;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0"/>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2" name="Google Shape;13202;p90"/>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“Jupiter is the biggest planet in the entire Solar System”</a:t>
              </a:r>
              <a:endParaRPr sz="800">
                <a:solidFill>
                  <a:srgbClr val="A5B7C6"/>
                </a:solidFill>
              </a:endParaRPr>
            </a:p>
          </p:txBody>
        </p:sp>
        <p:sp>
          <p:nvSpPr>
            <p:cNvPr id="13203" name="Google Shape;13203;p90"/>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4" name="Google Shape;13204;p90"/>
            <p:cNvGrpSpPr/>
            <p:nvPr/>
          </p:nvGrpSpPr>
          <p:grpSpPr>
            <a:xfrm>
              <a:off x="6240887" y="3368088"/>
              <a:ext cx="626590" cy="626590"/>
              <a:chOff x="5681300" y="2527788"/>
              <a:chExt cx="805800" cy="805800"/>
            </a:xfrm>
          </p:grpSpPr>
          <p:sp>
            <p:nvSpPr>
              <p:cNvPr id="13205" name="Google Shape;13205;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0"/>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7" name="Google Shape;13207;p90"/>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208" name="Google Shape;13208;p90"/>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0"/>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0"/>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11" name="Google Shape;13211;p90"/>
            <p:cNvCxnSpPr>
              <a:stCxn id="13210" idx="6"/>
              <a:endCxn id="13196"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3212" name="Google Shape;13212;p90"/>
            <p:cNvCxnSpPr>
              <a:stCxn id="13210" idx="6"/>
              <a:endCxn id="13206"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3213" name="Google Shape;13213;p90"/>
            <p:cNvCxnSpPr>
              <a:stCxn id="13210" idx="6"/>
              <a:endCxn id="13201"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3214" name="Google Shape;13214;p90"/>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grpSp>
      <p:sp>
        <p:nvSpPr>
          <p:cNvPr id="13215" name="Google Shape;13215;p90"/>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grpSp>
        <p:nvGrpSpPr>
          <p:cNvPr id="13216" name="Google Shape;13216;p90"/>
          <p:cNvGrpSpPr/>
          <p:nvPr/>
        </p:nvGrpSpPr>
        <p:grpSpPr>
          <a:xfrm>
            <a:off x="1034567" y="1585529"/>
            <a:ext cx="1655700" cy="2570712"/>
            <a:chOff x="1048350" y="1585529"/>
            <a:chExt cx="1655700" cy="2570712"/>
          </a:xfrm>
        </p:grpSpPr>
        <p:sp>
          <p:nvSpPr>
            <p:cNvPr id="13217" name="Google Shape;13217;p90"/>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0"/>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0"/>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20" name="Google Shape;13220;p90"/>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3221" name="Google Shape;13221;p90"/>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cxnSp>
          <p:nvCxnSpPr>
            <p:cNvPr id="13222" name="Google Shape;13222;p90"/>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3223" name="Google Shape;13223;p90"/>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cxnSp>
          <p:nvCxnSpPr>
            <p:cNvPr id="13224" name="Google Shape;13224;p9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grpSp>
          <p:nvGrpSpPr>
            <p:cNvPr id="13225" name="Google Shape;13225;p90"/>
            <p:cNvGrpSpPr/>
            <p:nvPr/>
          </p:nvGrpSpPr>
          <p:grpSpPr>
            <a:xfrm>
              <a:off x="1494592" y="1585529"/>
              <a:ext cx="763219" cy="763219"/>
              <a:chOff x="4049800" y="640400"/>
              <a:chExt cx="858900" cy="858900"/>
            </a:xfrm>
          </p:grpSpPr>
          <p:sp>
            <p:nvSpPr>
              <p:cNvPr id="13226" name="Google Shape;13226;p90"/>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0"/>
              <p:cNvSpPr/>
              <p:nvPr/>
            </p:nvSpPr>
            <p:spPr>
              <a:xfrm>
                <a:off x="4049800" y="640400"/>
                <a:ext cx="858900" cy="858900"/>
              </a:xfrm>
              <a:prstGeom prst="blockArc">
                <a:avLst>
                  <a:gd fmla="val 16133799" name="adj1"/>
                  <a:gd fmla="val 10841788" name="adj2"/>
                  <a:gd fmla="val 11587"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228" name="Google Shape;13228;p90"/>
            <p:cNvCxnSpPr>
              <a:stCxn id="13226" idx="4"/>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sp>
          <p:nvSpPr>
            <p:cNvPr id="13229" name="Google Shape;13229;p90"/>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33" name="Shape 13233"/>
        <p:cNvGrpSpPr/>
        <p:nvPr/>
      </p:nvGrpSpPr>
      <p:grpSpPr>
        <a:xfrm>
          <a:off x="0" y="0"/>
          <a:ext cx="0" cy="0"/>
          <a:chOff x="0" y="0"/>
          <a:chExt cx="0" cy="0"/>
        </a:xfrm>
      </p:grpSpPr>
      <p:grpSp>
        <p:nvGrpSpPr>
          <p:cNvPr id="13234" name="Google Shape;13234;p91"/>
          <p:cNvGrpSpPr/>
          <p:nvPr/>
        </p:nvGrpSpPr>
        <p:grpSpPr>
          <a:xfrm>
            <a:off x="1769282" y="1740552"/>
            <a:ext cx="345457" cy="303665"/>
            <a:chOff x="4357191" y="1716978"/>
            <a:chExt cx="352004" cy="309420"/>
          </a:xfrm>
        </p:grpSpPr>
        <p:sp>
          <p:nvSpPr>
            <p:cNvPr id="13235" name="Google Shape;13235;p91"/>
            <p:cNvSpPr/>
            <p:nvPr/>
          </p:nvSpPr>
          <p:spPr>
            <a:xfrm>
              <a:off x="4357191" y="1716978"/>
              <a:ext cx="228255" cy="309420"/>
            </a:xfrm>
            <a:custGeom>
              <a:rect b="b" l="l" r="r" t="t"/>
              <a:pathLst>
                <a:path extrusionOk="0" h="19100" w="14092">
                  <a:moveTo>
                    <a:pt x="11545" y="8277"/>
                  </a:moveTo>
                  <a:cubicBezTo>
                    <a:pt x="12248" y="8277"/>
                    <a:pt x="12818" y="8847"/>
                    <a:pt x="12818" y="9550"/>
                  </a:cubicBezTo>
                  <a:cubicBezTo>
                    <a:pt x="12818" y="10254"/>
                    <a:pt x="12248" y="10824"/>
                    <a:pt x="11545" y="10824"/>
                  </a:cubicBezTo>
                  <a:lnTo>
                    <a:pt x="11545" y="8277"/>
                  </a:lnTo>
                  <a:close/>
                  <a:moveTo>
                    <a:pt x="3863" y="6367"/>
                  </a:moveTo>
                  <a:lnTo>
                    <a:pt x="3863" y="12732"/>
                  </a:lnTo>
                  <a:lnTo>
                    <a:pt x="1274" y="12732"/>
                  </a:lnTo>
                  <a:lnTo>
                    <a:pt x="1274" y="6367"/>
                  </a:lnTo>
                  <a:close/>
                  <a:moveTo>
                    <a:pt x="10272" y="2400"/>
                  </a:moveTo>
                  <a:lnTo>
                    <a:pt x="10272" y="16701"/>
                  </a:lnTo>
                  <a:cubicBezTo>
                    <a:pt x="9935" y="16321"/>
                    <a:pt x="9539" y="15893"/>
                    <a:pt x="9107" y="15465"/>
                  </a:cubicBezTo>
                  <a:cubicBezTo>
                    <a:pt x="7582" y="13952"/>
                    <a:pt x="6250" y="13063"/>
                    <a:pt x="5137" y="12810"/>
                  </a:cubicBezTo>
                  <a:lnTo>
                    <a:pt x="5137" y="6290"/>
                  </a:lnTo>
                  <a:cubicBezTo>
                    <a:pt x="6251" y="6038"/>
                    <a:pt x="7582" y="5149"/>
                    <a:pt x="9107" y="3636"/>
                  </a:cubicBezTo>
                  <a:cubicBezTo>
                    <a:pt x="9539" y="3206"/>
                    <a:pt x="9934" y="2780"/>
                    <a:pt x="10272" y="2400"/>
                  </a:cubicBezTo>
                  <a:close/>
                  <a:moveTo>
                    <a:pt x="10909" y="0"/>
                  </a:moveTo>
                  <a:cubicBezTo>
                    <a:pt x="10714" y="0"/>
                    <a:pt x="10524" y="90"/>
                    <a:pt x="10401" y="253"/>
                  </a:cubicBezTo>
                  <a:cubicBezTo>
                    <a:pt x="10392" y="264"/>
                    <a:pt x="9448" y="1504"/>
                    <a:pt x="8211" y="2731"/>
                  </a:cubicBezTo>
                  <a:cubicBezTo>
                    <a:pt x="6675" y="4254"/>
                    <a:pt x="5357" y="5093"/>
                    <a:pt x="4499" y="5093"/>
                  </a:cubicBezTo>
                  <a:lnTo>
                    <a:pt x="637" y="5093"/>
                  </a:lnTo>
                  <a:cubicBezTo>
                    <a:pt x="286" y="5093"/>
                    <a:pt x="0" y="5379"/>
                    <a:pt x="0" y="5729"/>
                  </a:cubicBezTo>
                  <a:lnTo>
                    <a:pt x="0" y="13370"/>
                  </a:lnTo>
                  <a:cubicBezTo>
                    <a:pt x="0" y="13721"/>
                    <a:pt x="286" y="14006"/>
                    <a:pt x="637" y="14006"/>
                  </a:cubicBezTo>
                  <a:lnTo>
                    <a:pt x="4499" y="14006"/>
                  </a:lnTo>
                  <a:cubicBezTo>
                    <a:pt x="5355" y="14006"/>
                    <a:pt x="6669" y="14841"/>
                    <a:pt x="8200" y="16358"/>
                  </a:cubicBezTo>
                  <a:cubicBezTo>
                    <a:pt x="9440" y="17586"/>
                    <a:pt x="10392" y="18835"/>
                    <a:pt x="10401" y="18847"/>
                  </a:cubicBezTo>
                  <a:cubicBezTo>
                    <a:pt x="10524" y="19009"/>
                    <a:pt x="10714" y="19099"/>
                    <a:pt x="10909" y="19099"/>
                  </a:cubicBezTo>
                  <a:cubicBezTo>
                    <a:pt x="10977" y="19099"/>
                    <a:pt x="11045" y="19089"/>
                    <a:pt x="11111" y="19066"/>
                  </a:cubicBezTo>
                  <a:cubicBezTo>
                    <a:pt x="11369" y="18979"/>
                    <a:pt x="11544" y="18736"/>
                    <a:pt x="11544" y="18463"/>
                  </a:cubicBezTo>
                  <a:lnTo>
                    <a:pt x="11544" y="12097"/>
                  </a:lnTo>
                  <a:cubicBezTo>
                    <a:pt x="12949" y="12097"/>
                    <a:pt x="14091" y="10954"/>
                    <a:pt x="14091" y="9550"/>
                  </a:cubicBezTo>
                  <a:cubicBezTo>
                    <a:pt x="14091" y="8144"/>
                    <a:pt x="12949" y="7002"/>
                    <a:pt x="11544" y="7002"/>
                  </a:cubicBezTo>
                  <a:lnTo>
                    <a:pt x="11544" y="638"/>
                  </a:lnTo>
                  <a:cubicBezTo>
                    <a:pt x="11544" y="364"/>
                    <a:pt x="11369" y="120"/>
                    <a:pt x="11111" y="33"/>
                  </a:cubicBezTo>
                  <a:cubicBezTo>
                    <a:pt x="11045" y="11"/>
                    <a:pt x="10977" y="0"/>
                    <a:pt x="10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1"/>
            <p:cNvSpPr/>
            <p:nvPr/>
          </p:nvSpPr>
          <p:spPr>
            <a:xfrm>
              <a:off x="4645101" y="1759325"/>
              <a:ext cx="64094" cy="224807"/>
            </a:xfrm>
            <a:custGeom>
              <a:rect b="b" l="l" r="r" t="t"/>
              <a:pathLst>
                <a:path extrusionOk="0" h="13877" w="3957">
                  <a:moveTo>
                    <a:pt x="706" y="0"/>
                  </a:moveTo>
                  <a:cubicBezTo>
                    <a:pt x="543" y="0"/>
                    <a:pt x="380" y="62"/>
                    <a:pt x="256" y="186"/>
                  </a:cubicBezTo>
                  <a:cubicBezTo>
                    <a:pt x="7" y="435"/>
                    <a:pt x="7" y="838"/>
                    <a:pt x="256" y="1087"/>
                  </a:cubicBezTo>
                  <a:cubicBezTo>
                    <a:pt x="1821" y="2651"/>
                    <a:pt x="2682" y="4728"/>
                    <a:pt x="2682" y="6936"/>
                  </a:cubicBezTo>
                  <a:cubicBezTo>
                    <a:pt x="2682" y="9143"/>
                    <a:pt x="1821" y="11219"/>
                    <a:pt x="256" y="12784"/>
                  </a:cubicBezTo>
                  <a:cubicBezTo>
                    <a:pt x="3" y="13033"/>
                    <a:pt x="0" y="13439"/>
                    <a:pt x="250" y="13690"/>
                  </a:cubicBezTo>
                  <a:cubicBezTo>
                    <a:pt x="375" y="13814"/>
                    <a:pt x="538" y="13877"/>
                    <a:pt x="701" y="13877"/>
                  </a:cubicBezTo>
                  <a:cubicBezTo>
                    <a:pt x="866" y="13877"/>
                    <a:pt x="1032" y="13813"/>
                    <a:pt x="1157" y="13686"/>
                  </a:cubicBezTo>
                  <a:cubicBezTo>
                    <a:pt x="2962" y="11879"/>
                    <a:pt x="3957" y="9483"/>
                    <a:pt x="3957" y="6936"/>
                  </a:cubicBezTo>
                  <a:cubicBezTo>
                    <a:pt x="3957" y="4388"/>
                    <a:pt x="2962" y="1992"/>
                    <a:pt x="1157" y="186"/>
                  </a:cubicBezTo>
                  <a:cubicBezTo>
                    <a:pt x="1032" y="62"/>
                    <a:pt x="869" y="0"/>
                    <a:pt x="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1"/>
            <p:cNvSpPr/>
            <p:nvPr/>
          </p:nvSpPr>
          <p:spPr>
            <a:xfrm>
              <a:off x="4601481" y="1803048"/>
              <a:ext cx="45839" cy="137263"/>
            </a:xfrm>
            <a:custGeom>
              <a:rect b="b" l="l" r="r" t="t"/>
              <a:pathLst>
                <a:path extrusionOk="0" h="8473" w="2830">
                  <a:moveTo>
                    <a:pt x="699" y="1"/>
                  </a:moveTo>
                  <a:cubicBezTo>
                    <a:pt x="536" y="1"/>
                    <a:pt x="374" y="63"/>
                    <a:pt x="249" y="188"/>
                  </a:cubicBezTo>
                  <a:cubicBezTo>
                    <a:pt x="0" y="435"/>
                    <a:pt x="0" y="839"/>
                    <a:pt x="249" y="1087"/>
                  </a:cubicBezTo>
                  <a:cubicBezTo>
                    <a:pt x="1086" y="1922"/>
                    <a:pt x="1557" y="3055"/>
                    <a:pt x="1557" y="4237"/>
                  </a:cubicBezTo>
                  <a:cubicBezTo>
                    <a:pt x="1557" y="5418"/>
                    <a:pt x="1086" y="6551"/>
                    <a:pt x="249" y="7386"/>
                  </a:cubicBezTo>
                  <a:cubicBezTo>
                    <a:pt x="0" y="7635"/>
                    <a:pt x="0" y="8038"/>
                    <a:pt x="249" y="8286"/>
                  </a:cubicBezTo>
                  <a:cubicBezTo>
                    <a:pt x="374" y="8410"/>
                    <a:pt x="536" y="8472"/>
                    <a:pt x="699" y="8472"/>
                  </a:cubicBezTo>
                  <a:cubicBezTo>
                    <a:pt x="862" y="8472"/>
                    <a:pt x="1025" y="8410"/>
                    <a:pt x="1149" y="8286"/>
                  </a:cubicBezTo>
                  <a:cubicBezTo>
                    <a:pt x="2233" y="7203"/>
                    <a:pt x="2830" y="5765"/>
                    <a:pt x="2830" y="4237"/>
                  </a:cubicBezTo>
                  <a:cubicBezTo>
                    <a:pt x="2830" y="2708"/>
                    <a:pt x="2233" y="1270"/>
                    <a:pt x="1149" y="188"/>
                  </a:cubicBezTo>
                  <a:cubicBezTo>
                    <a:pt x="1025" y="63"/>
                    <a:pt x="862" y="1"/>
                    <a:pt x="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91"/>
          <p:cNvGrpSpPr/>
          <p:nvPr/>
        </p:nvGrpSpPr>
        <p:grpSpPr>
          <a:xfrm>
            <a:off x="2522046" y="1719637"/>
            <a:ext cx="345457" cy="345494"/>
            <a:chOff x="3831565" y="1621495"/>
            <a:chExt cx="352004" cy="352042"/>
          </a:xfrm>
        </p:grpSpPr>
        <p:sp>
          <p:nvSpPr>
            <p:cNvPr id="13239" name="Google Shape;13239;p91"/>
            <p:cNvSpPr/>
            <p:nvPr/>
          </p:nvSpPr>
          <p:spPr>
            <a:xfrm>
              <a:off x="3831565" y="1621495"/>
              <a:ext cx="352004" cy="352042"/>
            </a:xfrm>
            <a:custGeom>
              <a:rect b="b" l="l" r="r" t="t"/>
              <a:pathLst>
                <a:path extrusionOk="0" h="21731" w="21732">
                  <a:moveTo>
                    <a:pt x="10866" y="1437"/>
                  </a:moveTo>
                  <a:lnTo>
                    <a:pt x="12377" y="2590"/>
                  </a:lnTo>
                  <a:lnTo>
                    <a:pt x="9356" y="2590"/>
                  </a:lnTo>
                  <a:lnTo>
                    <a:pt x="10866" y="1437"/>
                  </a:lnTo>
                  <a:close/>
                  <a:moveTo>
                    <a:pt x="3864" y="6719"/>
                  </a:moveTo>
                  <a:lnTo>
                    <a:pt x="3864" y="9932"/>
                  </a:lnTo>
                  <a:lnTo>
                    <a:pt x="1704" y="8321"/>
                  </a:lnTo>
                  <a:lnTo>
                    <a:pt x="3864" y="6719"/>
                  </a:lnTo>
                  <a:close/>
                  <a:moveTo>
                    <a:pt x="17870" y="6719"/>
                  </a:moveTo>
                  <a:lnTo>
                    <a:pt x="20028" y="8321"/>
                  </a:lnTo>
                  <a:lnTo>
                    <a:pt x="17870" y="9932"/>
                  </a:lnTo>
                  <a:lnTo>
                    <a:pt x="17870" y="6719"/>
                  </a:lnTo>
                  <a:close/>
                  <a:moveTo>
                    <a:pt x="16596" y="3863"/>
                  </a:moveTo>
                  <a:lnTo>
                    <a:pt x="16596" y="10884"/>
                  </a:lnTo>
                  <a:cubicBezTo>
                    <a:pt x="14364" y="12551"/>
                    <a:pt x="11861" y="14419"/>
                    <a:pt x="10866" y="15163"/>
                  </a:cubicBezTo>
                  <a:cubicBezTo>
                    <a:pt x="9871" y="14419"/>
                    <a:pt x="7369" y="12551"/>
                    <a:pt x="5137" y="10884"/>
                  </a:cubicBezTo>
                  <a:lnTo>
                    <a:pt x="5137" y="3863"/>
                  </a:lnTo>
                  <a:close/>
                  <a:moveTo>
                    <a:pt x="20458" y="9588"/>
                  </a:moveTo>
                  <a:lnTo>
                    <a:pt x="20458" y="20457"/>
                  </a:lnTo>
                  <a:lnTo>
                    <a:pt x="1275" y="20457"/>
                  </a:lnTo>
                  <a:lnTo>
                    <a:pt x="1274" y="9588"/>
                  </a:lnTo>
                  <a:lnTo>
                    <a:pt x="1274" y="9588"/>
                  </a:lnTo>
                  <a:cubicBezTo>
                    <a:pt x="3727" y="11421"/>
                    <a:pt x="9813" y="15964"/>
                    <a:pt x="10484" y="16468"/>
                  </a:cubicBezTo>
                  <a:cubicBezTo>
                    <a:pt x="10597" y="16553"/>
                    <a:pt x="10732" y="16595"/>
                    <a:pt x="10866" y="16595"/>
                  </a:cubicBezTo>
                  <a:cubicBezTo>
                    <a:pt x="11001" y="16595"/>
                    <a:pt x="11135" y="16553"/>
                    <a:pt x="11249" y="16468"/>
                  </a:cubicBezTo>
                  <a:cubicBezTo>
                    <a:pt x="11919" y="15964"/>
                    <a:pt x="18005" y="11421"/>
                    <a:pt x="20458" y="9588"/>
                  </a:cubicBezTo>
                  <a:close/>
                  <a:moveTo>
                    <a:pt x="10867" y="0"/>
                  </a:moveTo>
                  <a:cubicBezTo>
                    <a:pt x="10731" y="0"/>
                    <a:pt x="10595" y="44"/>
                    <a:pt x="10481" y="131"/>
                  </a:cubicBezTo>
                  <a:lnTo>
                    <a:pt x="7256" y="2590"/>
                  </a:lnTo>
                  <a:lnTo>
                    <a:pt x="4501" y="2590"/>
                  </a:lnTo>
                  <a:cubicBezTo>
                    <a:pt x="4501" y="2590"/>
                    <a:pt x="4500" y="2590"/>
                    <a:pt x="4499" y="2590"/>
                  </a:cubicBezTo>
                  <a:cubicBezTo>
                    <a:pt x="4148" y="2590"/>
                    <a:pt x="3865" y="2875"/>
                    <a:pt x="3865" y="3226"/>
                  </a:cubicBezTo>
                  <a:lnTo>
                    <a:pt x="3865" y="5133"/>
                  </a:lnTo>
                  <a:lnTo>
                    <a:pt x="259" y="7807"/>
                  </a:lnTo>
                  <a:cubicBezTo>
                    <a:pt x="98" y="7928"/>
                    <a:pt x="2" y="8117"/>
                    <a:pt x="1" y="8318"/>
                  </a:cubicBezTo>
                  <a:lnTo>
                    <a:pt x="1" y="21094"/>
                  </a:lnTo>
                  <a:cubicBezTo>
                    <a:pt x="1" y="21445"/>
                    <a:pt x="287" y="21730"/>
                    <a:pt x="637" y="21730"/>
                  </a:cubicBezTo>
                  <a:lnTo>
                    <a:pt x="21095" y="21730"/>
                  </a:lnTo>
                  <a:cubicBezTo>
                    <a:pt x="21447" y="21730"/>
                    <a:pt x="21731" y="21446"/>
                    <a:pt x="21731" y="21094"/>
                  </a:cubicBezTo>
                  <a:lnTo>
                    <a:pt x="21731" y="8319"/>
                  </a:lnTo>
                  <a:cubicBezTo>
                    <a:pt x="21731" y="8117"/>
                    <a:pt x="21636" y="7928"/>
                    <a:pt x="21475" y="7807"/>
                  </a:cubicBezTo>
                  <a:lnTo>
                    <a:pt x="17869" y="5133"/>
                  </a:lnTo>
                  <a:lnTo>
                    <a:pt x="17869" y="3226"/>
                  </a:lnTo>
                  <a:cubicBezTo>
                    <a:pt x="17869" y="2875"/>
                    <a:pt x="17584" y="2590"/>
                    <a:pt x="17235" y="2590"/>
                  </a:cubicBezTo>
                  <a:cubicBezTo>
                    <a:pt x="17234" y="2590"/>
                    <a:pt x="17233" y="2590"/>
                    <a:pt x="17232" y="2590"/>
                  </a:cubicBezTo>
                  <a:lnTo>
                    <a:pt x="14476" y="2590"/>
                  </a:lnTo>
                  <a:lnTo>
                    <a:pt x="11254" y="131"/>
                  </a:lnTo>
                  <a:cubicBezTo>
                    <a:pt x="11139" y="44"/>
                    <a:pt x="11003" y="0"/>
                    <a:pt x="10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1"/>
            <p:cNvSpPr/>
            <p:nvPr/>
          </p:nvSpPr>
          <p:spPr>
            <a:xfrm>
              <a:off x="3885908" y="1874863"/>
              <a:ext cx="71480" cy="56749"/>
            </a:xfrm>
            <a:custGeom>
              <a:rect b="b" l="l" r="r" t="t"/>
              <a:pathLst>
                <a:path extrusionOk="0" h="3503" w="4413">
                  <a:moveTo>
                    <a:pt x="3692" y="1"/>
                  </a:moveTo>
                  <a:cubicBezTo>
                    <a:pt x="3559" y="1"/>
                    <a:pt x="3425" y="42"/>
                    <a:pt x="3310" y="128"/>
                  </a:cubicBezTo>
                  <a:lnTo>
                    <a:pt x="339" y="2356"/>
                  </a:lnTo>
                  <a:cubicBezTo>
                    <a:pt x="57" y="2567"/>
                    <a:pt x="0" y="2966"/>
                    <a:pt x="212" y="3248"/>
                  </a:cubicBezTo>
                  <a:cubicBezTo>
                    <a:pt x="337" y="3414"/>
                    <a:pt x="528" y="3502"/>
                    <a:pt x="722" y="3502"/>
                  </a:cubicBezTo>
                  <a:cubicBezTo>
                    <a:pt x="855" y="3502"/>
                    <a:pt x="988" y="3461"/>
                    <a:pt x="1103" y="3375"/>
                  </a:cubicBezTo>
                  <a:lnTo>
                    <a:pt x="4073" y="1147"/>
                  </a:lnTo>
                  <a:cubicBezTo>
                    <a:pt x="4355" y="936"/>
                    <a:pt x="4412" y="537"/>
                    <a:pt x="4202" y="255"/>
                  </a:cubicBezTo>
                  <a:cubicBezTo>
                    <a:pt x="4076" y="89"/>
                    <a:pt x="3885" y="1"/>
                    <a:pt x="3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1"/>
            <p:cNvSpPr/>
            <p:nvPr/>
          </p:nvSpPr>
          <p:spPr>
            <a:xfrm>
              <a:off x="4057780" y="1874863"/>
              <a:ext cx="71447" cy="56749"/>
            </a:xfrm>
            <a:custGeom>
              <a:rect b="b" l="l" r="r" t="t"/>
              <a:pathLst>
                <a:path extrusionOk="0" h="3503" w="4411">
                  <a:moveTo>
                    <a:pt x="721" y="1"/>
                  </a:moveTo>
                  <a:cubicBezTo>
                    <a:pt x="528" y="1"/>
                    <a:pt x="336" y="89"/>
                    <a:pt x="211" y="255"/>
                  </a:cubicBezTo>
                  <a:cubicBezTo>
                    <a:pt x="1" y="537"/>
                    <a:pt x="57" y="936"/>
                    <a:pt x="338" y="1147"/>
                  </a:cubicBezTo>
                  <a:lnTo>
                    <a:pt x="3309" y="3375"/>
                  </a:lnTo>
                  <a:cubicBezTo>
                    <a:pt x="3423" y="3461"/>
                    <a:pt x="3558" y="3502"/>
                    <a:pt x="3691" y="3502"/>
                  </a:cubicBezTo>
                  <a:cubicBezTo>
                    <a:pt x="3885" y="3502"/>
                    <a:pt x="4076" y="3414"/>
                    <a:pt x="4201" y="3248"/>
                  </a:cubicBezTo>
                  <a:cubicBezTo>
                    <a:pt x="4411" y="2966"/>
                    <a:pt x="4354" y="2567"/>
                    <a:pt x="4074" y="2356"/>
                  </a:cubicBezTo>
                  <a:lnTo>
                    <a:pt x="1103" y="128"/>
                  </a:lnTo>
                  <a:cubicBezTo>
                    <a:pt x="988" y="42"/>
                    <a:pt x="854" y="1"/>
                    <a:pt x="7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1"/>
            <p:cNvSpPr/>
            <p:nvPr/>
          </p:nvSpPr>
          <p:spPr>
            <a:xfrm>
              <a:off x="3956011" y="1725305"/>
              <a:ext cx="103129" cy="20655"/>
            </a:xfrm>
            <a:custGeom>
              <a:rect b="b" l="l" r="r" t="t"/>
              <a:pathLst>
                <a:path extrusionOk="0" h="1275" w="6367">
                  <a:moveTo>
                    <a:pt x="637" y="1"/>
                  </a:moveTo>
                  <a:cubicBezTo>
                    <a:pt x="285" y="1"/>
                    <a:pt x="1" y="285"/>
                    <a:pt x="1" y="637"/>
                  </a:cubicBezTo>
                  <a:cubicBezTo>
                    <a:pt x="1" y="989"/>
                    <a:pt x="285" y="1275"/>
                    <a:pt x="637" y="1275"/>
                  </a:cubicBezTo>
                  <a:lnTo>
                    <a:pt x="5730" y="1275"/>
                  </a:lnTo>
                  <a:cubicBezTo>
                    <a:pt x="6081" y="1275"/>
                    <a:pt x="6367" y="989"/>
                    <a:pt x="6367" y="637"/>
                  </a:cubicBezTo>
                  <a:cubicBezTo>
                    <a:pt x="6367" y="285"/>
                    <a:pt x="6081" y="1"/>
                    <a:pt x="5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1"/>
            <p:cNvSpPr/>
            <p:nvPr/>
          </p:nvSpPr>
          <p:spPr>
            <a:xfrm>
              <a:off x="3956011" y="1766566"/>
              <a:ext cx="103129" cy="20639"/>
            </a:xfrm>
            <a:custGeom>
              <a:rect b="b" l="l" r="r" t="t"/>
              <a:pathLst>
                <a:path extrusionOk="0" h="1274" w="6367">
                  <a:moveTo>
                    <a:pt x="637" y="1"/>
                  </a:moveTo>
                  <a:cubicBezTo>
                    <a:pt x="285" y="1"/>
                    <a:pt x="1" y="285"/>
                    <a:pt x="1" y="637"/>
                  </a:cubicBezTo>
                  <a:cubicBezTo>
                    <a:pt x="1" y="989"/>
                    <a:pt x="285" y="1274"/>
                    <a:pt x="637" y="1274"/>
                  </a:cubicBezTo>
                  <a:lnTo>
                    <a:pt x="5730" y="1274"/>
                  </a:lnTo>
                  <a:cubicBezTo>
                    <a:pt x="6081" y="1274"/>
                    <a:pt x="6367" y="989"/>
                    <a:pt x="6367" y="637"/>
                  </a:cubicBezTo>
                  <a:cubicBezTo>
                    <a:pt x="6367" y="285"/>
                    <a:pt x="6081" y="1"/>
                    <a:pt x="5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4" name="Google Shape;13244;p91"/>
          <p:cNvGrpSpPr/>
          <p:nvPr/>
        </p:nvGrpSpPr>
        <p:grpSpPr>
          <a:xfrm>
            <a:off x="3269823" y="1730433"/>
            <a:ext cx="345457" cy="323904"/>
            <a:chOff x="3360396" y="1690377"/>
            <a:chExt cx="352004" cy="330043"/>
          </a:xfrm>
        </p:grpSpPr>
        <p:sp>
          <p:nvSpPr>
            <p:cNvPr id="13245" name="Google Shape;13245;p91"/>
            <p:cNvSpPr/>
            <p:nvPr/>
          </p:nvSpPr>
          <p:spPr>
            <a:xfrm>
              <a:off x="3360396" y="1690377"/>
              <a:ext cx="352004" cy="330043"/>
            </a:xfrm>
            <a:custGeom>
              <a:rect b="b" l="l" r="r" t="t"/>
              <a:pathLst>
                <a:path extrusionOk="0" h="20373" w="21732">
                  <a:moveTo>
                    <a:pt x="20457" y="1274"/>
                  </a:moveTo>
                  <a:lnTo>
                    <a:pt x="20457" y="14006"/>
                  </a:lnTo>
                  <a:lnTo>
                    <a:pt x="1274" y="14006"/>
                  </a:lnTo>
                  <a:lnTo>
                    <a:pt x="1274" y="1274"/>
                  </a:lnTo>
                  <a:close/>
                  <a:moveTo>
                    <a:pt x="20457" y="15279"/>
                  </a:moveTo>
                  <a:lnTo>
                    <a:pt x="20457" y="19099"/>
                  </a:lnTo>
                  <a:lnTo>
                    <a:pt x="1274" y="19099"/>
                  </a:lnTo>
                  <a:lnTo>
                    <a:pt x="1274" y="15279"/>
                  </a:lnTo>
                  <a:close/>
                  <a:moveTo>
                    <a:pt x="635" y="1"/>
                  </a:moveTo>
                  <a:cubicBezTo>
                    <a:pt x="284" y="1"/>
                    <a:pt x="1" y="286"/>
                    <a:pt x="1" y="637"/>
                  </a:cubicBezTo>
                  <a:lnTo>
                    <a:pt x="1" y="19736"/>
                  </a:lnTo>
                  <a:cubicBezTo>
                    <a:pt x="1" y="20088"/>
                    <a:pt x="285" y="20372"/>
                    <a:pt x="637" y="20372"/>
                  </a:cubicBezTo>
                  <a:lnTo>
                    <a:pt x="21094" y="20372"/>
                  </a:lnTo>
                  <a:cubicBezTo>
                    <a:pt x="21446" y="20372"/>
                    <a:pt x="21731" y="20088"/>
                    <a:pt x="21731" y="19736"/>
                  </a:cubicBezTo>
                  <a:lnTo>
                    <a:pt x="21731" y="637"/>
                  </a:lnTo>
                  <a:cubicBezTo>
                    <a:pt x="21731" y="286"/>
                    <a:pt x="21447" y="1"/>
                    <a:pt x="21096" y="1"/>
                  </a:cubicBezTo>
                  <a:cubicBezTo>
                    <a:pt x="21095" y="1"/>
                    <a:pt x="21094" y="1"/>
                    <a:pt x="21094" y="1"/>
                  </a:cubicBezTo>
                  <a:lnTo>
                    <a:pt x="637" y="1"/>
                  </a:lnTo>
                  <a:cubicBezTo>
                    <a:pt x="637" y="1"/>
                    <a:pt x="636" y="1"/>
                    <a:pt x="6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1"/>
            <p:cNvSpPr/>
            <p:nvPr/>
          </p:nvSpPr>
          <p:spPr>
            <a:xfrm>
              <a:off x="3401635" y="1937897"/>
              <a:ext cx="269510" cy="61900"/>
            </a:xfrm>
            <a:custGeom>
              <a:rect b="b" l="l" r="r" t="t"/>
              <a:pathLst>
                <a:path extrusionOk="0" h="3821" w="16639">
                  <a:moveTo>
                    <a:pt x="13412" y="0"/>
                  </a:moveTo>
                  <a:cubicBezTo>
                    <a:pt x="13061" y="0"/>
                    <a:pt x="12776" y="285"/>
                    <a:pt x="12776" y="637"/>
                  </a:cubicBezTo>
                  <a:lnTo>
                    <a:pt x="12776" y="1273"/>
                  </a:lnTo>
                  <a:lnTo>
                    <a:pt x="637" y="1273"/>
                  </a:lnTo>
                  <a:cubicBezTo>
                    <a:pt x="285" y="1273"/>
                    <a:pt x="1" y="1559"/>
                    <a:pt x="1" y="1911"/>
                  </a:cubicBezTo>
                  <a:cubicBezTo>
                    <a:pt x="1" y="2262"/>
                    <a:pt x="285" y="2547"/>
                    <a:pt x="637" y="2547"/>
                  </a:cubicBezTo>
                  <a:lnTo>
                    <a:pt x="12776" y="2547"/>
                  </a:lnTo>
                  <a:lnTo>
                    <a:pt x="12776" y="3184"/>
                  </a:lnTo>
                  <a:cubicBezTo>
                    <a:pt x="12776" y="3536"/>
                    <a:pt x="13061" y="3820"/>
                    <a:pt x="13412" y="3820"/>
                  </a:cubicBezTo>
                  <a:cubicBezTo>
                    <a:pt x="13764" y="3820"/>
                    <a:pt x="14050" y="3536"/>
                    <a:pt x="14050" y="3184"/>
                  </a:cubicBezTo>
                  <a:lnTo>
                    <a:pt x="14050" y="2547"/>
                  </a:lnTo>
                  <a:lnTo>
                    <a:pt x="16002" y="2547"/>
                  </a:lnTo>
                  <a:cubicBezTo>
                    <a:pt x="16352" y="2547"/>
                    <a:pt x="16638" y="2262"/>
                    <a:pt x="16638" y="1910"/>
                  </a:cubicBezTo>
                  <a:cubicBezTo>
                    <a:pt x="16638" y="1558"/>
                    <a:pt x="16352" y="1273"/>
                    <a:pt x="16002" y="1273"/>
                  </a:cubicBezTo>
                  <a:lnTo>
                    <a:pt x="14050" y="1273"/>
                  </a:lnTo>
                  <a:lnTo>
                    <a:pt x="14050" y="637"/>
                  </a:lnTo>
                  <a:cubicBezTo>
                    <a:pt x="14050" y="285"/>
                    <a:pt x="13764" y="0"/>
                    <a:pt x="134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1"/>
            <p:cNvSpPr/>
            <p:nvPr/>
          </p:nvSpPr>
          <p:spPr>
            <a:xfrm>
              <a:off x="3484826" y="1741926"/>
              <a:ext cx="125417" cy="144423"/>
            </a:xfrm>
            <a:custGeom>
              <a:rect b="b" l="l" r="r" t="t"/>
              <a:pathLst>
                <a:path extrusionOk="0" h="8915" w="7743">
                  <a:moveTo>
                    <a:pt x="1273" y="1763"/>
                  </a:moveTo>
                  <a:lnTo>
                    <a:pt x="5766" y="4459"/>
                  </a:lnTo>
                  <a:lnTo>
                    <a:pt x="1273" y="7154"/>
                  </a:lnTo>
                  <a:lnTo>
                    <a:pt x="1273" y="1763"/>
                  </a:lnTo>
                  <a:close/>
                  <a:moveTo>
                    <a:pt x="638" y="0"/>
                  </a:moveTo>
                  <a:cubicBezTo>
                    <a:pt x="306" y="0"/>
                    <a:pt x="0" y="266"/>
                    <a:pt x="0" y="638"/>
                  </a:cubicBezTo>
                  <a:lnTo>
                    <a:pt x="0" y="8278"/>
                  </a:lnTo>
                  <a:cubicBezTo>
                    <a:pt x="0" y="8507"/>
                    <a:pt x="123" y="8719"/>
                    <a:pt x="323" y="8831"/>
                  </a:cubicBezTo>
                  <a:cubicBezTo>
                    <a:pt x="421" y="8887"/>
                    <a:pt x="529" y="8914"/>
                    <a:pt x="637" y="8914"/>
                  </a:cubicBezTo>
                  <a:cubicBezTo>
                    <a:pt x="750" y="8914"/>
                    <a:pt x="864" y="8884"/>
                    <a:pt x="965" y="8823"/>
                  </a:cubicBezTo>
                  <a:lnTo>
                    <a:pt x="7331" y="5005"/>
                  </a:lnTo>
                  <a:cubicBezTo>
                    <a:pt x="7743" y="4757"/>
                    <a:pt x="7743" y="4160"/>
                    <a:pt x="7331" y="3913"/>
                  </a:cubicBezTo>
                  <a:lnTo>
                    <a:pt x="965" y="93"/>
                  </a:lnTo>
                  <a:cubicBezTo>
                    <a:pt x="860" y="29"/>
                    <a:pt x="747"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8" name="Google Shape;13248;p91"/>
          <p:cNvSpPr/>
          <p:nvPr/>
        </p:nvSpPr>
        <p:spPr>
          <a:xfrm>
            <a:off x="4040361" y="1740563"/>
            <a:ext cx="346273" cy="303642"/>
          </a:xfrm>
          <a:custGeom>
            <a:rect b="b" l="l" r="r" t="t"/>
            <a:pathLst>
              <a:path extrusionOk="0" h="19100" w="21785">
                <a:moveTo>
                  <a:pt x="20513" y="2547"/>
                </a:moveTo>
                <a:lnTo>
                  <a:pt x="20513" y="5094"/>
                </a:lnTo>
                <a:lnTo>
                  <a:pt x="5147" y="5094"/>
                </a:lnTo>
                <a:lnTo>
                  <a:pt x="5147" y="2547"/>
                </a:lnTo>
                <a:lnTo>
                  <a:pt x="7737" y="2547"/>
                </a:lnTo>
                <a:lnTo>
                  <a:pt x="7737" y="3183"/>
                </a:lnTo>
                <a:cubicBezTo>
                  <a:pt x="7737" y="3535"/>
                  <a:pt x="8021" y="3820"/>
                  <a:pt x="8373" y="3820"/>
                </a:cubicBezTo>
                <a:cubicBezTo>
                  <a:pt x="8725" y="3820"/>
                  <a:pt x="9010" y="3535"/>
                  <a:pt x="9010" y="3183"/>
                </a:cubicBezTo>
                <a:lnTo>
                  <a:pt x="9010" y="2547"/>
                </a:lnTo>
                <a:lnTo>
                  <a:pt x="12193" y="2547"/>
                </a:lnTo>
                <a:lnTo>
                  <a:pt x="12193" y="3183"/>
                </a:lnTo>
                <a:cubicBezTo>
                  <a:pt x="12193" y="3535"/>
                  <a:pt x="12478" y="3820"/>
                  <a:pt x="12830" y="3820"/>
                </a:cubicBezTo>
                <a:cubicBezTo>
                  <a:pt x="13182" y="3820"/>
                  <a:pt x="13466" y="3535"/>
                  <a:pt x="13466" y="3183"/>
                </a:cubicBezTo>
                <a:lnTo>
                  <a:pt x="13466" y="2547"/>
                </a:lnTo>
                <a:lnTo>
                  <a:pt x="16692" y="2547"/>
                </a:lnTo>
                <a:lnTo>
                  <a:pt x="16692" y="3183"/>
                </a:lnTo>
                <a:cubicBezTo>
                  <a:pt x="16692" y="3535"/>
                  <a:pt x="16977" y="3820"/>
                  <a:pt x="17329" y="3820"/>
                </a:cubicBezTo>
                <a:cubicBezTo>
                  <a:pt x="17681" y="3820"/>
                  <a:pt x="17965" y="3535"/>
                  <a:pt x="17965" y="3183"/>
                </a:cubicBezTo>
                <a:lnTo>
                  <a:pt x="17965" y="2547"/>
                </a:lnTo>
                <a:close/>
                <a:moveTo>
                  <a:pt x="20499" y="6366"/>
                </a:moveTo>
                <a:cubicBezTo>
                  <a:pt x="20357" y="10404"/>
                  <a:pt x="18806" y="13583"/>
                  <a:pt x="17079" y="15279"/>
                </a:cubicBezTo>
                <a:lnTo>
                  <a:pt x="2139" y="15279"/>
                </a:lnTo>
                <a:cubicBezTo>
                  <a:pt x="4096" y="12785"/>
                  <a:pt x="5031" y="9536"/>
                  <a:pt x="5137" y="6366"/>
                </a:cubicBezTo>
                <a:close/>
                <a:moveTo>
                  <a:pt x="20511" y="12306"/>
                </a:moveTo>
                <a:lnTo>
                  <a:pt x="20511" y="17826"/>
                </a:lnTo>
                <a:lnTo>
                  <a:pt x="5147" y="17826"/>
                </a:lnTo>
                <a:lnTo>
                  <a:pt x="5147" y="16553"/>
                </a:lnTo>
                <a:lnTo>
                  <a:pt x="17328" y="16553"/>
                </a:lnTo>
                <a:cubicBezTo>
                  <a:pt x="17477" y="16552"/>
                  <a:pt x="17621" y="16501"/>
                  <a:pt x="17735" y="16405"/>
                </a:cubicBezTo>
                <a:cubicBezTo>
                  <a:pt x="18501" y="15767"/>
                  <a:pt x="19687" y="14250"/>
                  <a:pt x="20511" y="12306"/>
                </a:cubicBezTo>
                <a:close/>
                <a:moveTo>
                  <a:pt x="8372" y="1"/>
                </a:moveTo>
                <a:cubicBezTo>
                  <a:pt x="8021" y="1"/>
                  <a:pt x="7735" y="285"/>
                  <a:pt x="7735" y="637"/>
                </a:cubicBezTo>
                <a:lnTo>
                  <a:pt x="7735" y="1274"/>
                </a:lnTo>
                <a:lnTo>
                  <a:pt x="4511" y="1274"/>
                </a:lnTo>
                <a:cubicBezTo>
                  <a:pt x="4159" y="1274"/>
                  <a:pt x="3874" y="1558"/>
                  <a:pt x="3874" y="1910"/>
                </a:cubicBezTo>
                <a:lnTo>
                  <a:pt x="3874" y="5731"/>
                </a:lnTo>
                <a:cubicBezTo>
                  <a:pt x="3874" y="10421"/>
                  <a:pt x="1924" y="14031"/>
                  <a:pt x="283" y="15427"/>
                </a:cubicBezTo>
                <a:cubicBezTo>
                  <a:pt x="76" y="15598"/>
                  <a:pt x="1" y="15881"/>
                  <a:pt x="92" y="16133"/>
                </a:cubicBezTo>
                <a:cubicBezTo>
                  <a:pt x="182" y="16385"/>
                  <a:pt x="422" y="16552"/>
                  <a:pt x="690" y="16552"/>
                </a:cubicBezTo>
                <a:lnTo>
                  <a:pt x="690" y="16553"/>
                </a:lnTo>
                <a:lnTo>
                  <a:pt x="3874" y="16553"/>
                </a:lnTo>
                <a:lnTo>
                  <a:pt x="3874" y="18463"/>
                </a:lnTo>
                <a:cubicBezTo>
                  <a:pt x="3874" y="18815"/>
                  <a:pt x="4159" y="19099"/>
                  <a:pt x="4511" y="19099"/>
                </a:cubicBezTo>
                <a:lnTo>
                  <a:pt x="21148" y="19099"/>
                </a:lnTo>
                <a:cubicBezTo>
                  <a:pt x="21500" y="19099"/>
                  <a:pt x="21784" y="18815"/>
                  <a:pt x="21784" y="18463"/>
                </a:cubicBezTo>
                <a:lnTo>
                  <a:pt x="21784" y="1910"/>
                </a:lnTo>
                <a:cubicBezTo>
                  <a:pt x="21784" y="1558"/>
                  <a:pt x="21500" y="1274"/>
                  <a:pt x="21148" y="1274"/>
                </a:cubicBezTo>
                <a:lnTo>
                  <a:pt x="17964" y="1274"/>
                </a:lnTo>
                <a:lnTo>
                  <a:pt x="17964" y="637"/>
                </a:lnTo>
                <a:cubicBezTo>
                  <a:pt x="17964" y="285"/>
                  <a:pt x="17680" y="1"/>
                  <a:pt x="17328" y="1"/>
                </a:cubicBezTo>
                <a:cubicBezTo>
                  <a:pt x="16976" y="1"/>
                  <a:pt x="16691" y="285"/>
                  <a:pt x="16691" y="637"/>
                </a:cubicBezTo>
                <a:lnTo>
                  <a:pt x="16691" y="1274"/>
                </a:lnTo>
                <a:lnTo>
                  <a:pt x="13465" y="1274"/>
                </a:lnTo>
                <a:lnTo>
                  <a:pt x="13465" y="637"/>
                </a:lnTo>
                <a:cubicBezTo>
                  <a:pt x="13465" y="285"/>
                  <a:pt x="13181" y="1"/>
                  <a:pt x="12829" y="1"/>
                </a:cubicBezTo>
                <a:cubicBezTo>
                  <a:pt x="12477" y="1"/>
                  <a:pt x="12192" y="285"/>
                  <a:pt x="12192" y="637"/>
                </a:cubicBezTo>
                <a:lnTo>
                  <a:pt x="12192" y="1274"/>
                </a:lnTo>
                <a:lnTo>
                  <a:pt x="9010" y="1274"/>
                </a:lnTo>
                <a:lnTo>
                  <a:pt x="9010" y="637"/>
                </a:lnTo>
                <a:cubicBezTo>
                  <a:pt x="9010" y="285"/>
                  <a:pt x="8724" y="1"/>
                  <a:pt x="8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9" name="Google Shape;13249;p91"/>
          <p:cNvGrpSpPr/>
          <p:nvPr/>
        </p:nvGrpSpPr>
        <p:grpSpPr>
          <a:xfrm>
            <a:off x="4772952" y="1750672"/>
            <a:ext cx="345457" cy="283426"/>
            <a:chOff x="3714862" y="2916604"/>
            <a:chExt cx="352004" cy="288797"/>
          </a:xfrm>
        </p:grpSpPr>
        <p:sp>
          <p:nvSpPr>
            <p:cNvPr id="13250" name="Google Shape;13250;p91"/>
            <p:cNvSpPr/>
            <p:nvPr/>
          </p:nvSpPr>
          <p:spPr>
            <a:xfrm>
              <a:off x="3714862" y="2916604"/>
              <a:ext cx="352004" cy="288797"/>
            </a:xfrm>
            <a:custGeom>
              <a:rect b="b" l="l" r="r" t="t"/>
              <a:pathLst>
                <a:path extrusionOk="0" h="17827" w="21732">
                  <a:moveTo>
                    <a:pt x="14293" y="1273"/>
                  </a:moveTo>
                  <a:lnTo>
                    <a:pt x="15390" y="3467"/>
                  </a:lnTo>
                  <a:cubicBezTo>
                    <a:pt x="15497" y="3683"/>
                    <a:pt x="15718" y="3819"/>
                    <a:pt x="15959" y="3819"/>
                  </a:cubicBezTo>
                  <a:lnTo>
                    <a:pt x="20458" y="3819"/>
                  </a:lnTo>
                  <a:lnTo>
                    <a:pt x="20458" y="6367"/>
                  </a:lnTo>
                  <a:lnTo>
                    <a:pt x="14231" y="6367"/>
                  </a:lnTo>
                  <a:cubicBezTo>
                    <a:pt x="13270" y="5518"/>
                    <a:pt x="12068" y="5093"/>
                    <a:pt x="10866" y="5093"/>
                  </a:cubicBezTo>
                  <a:cubicBezTo>
                    <a:pt x="9664" y="5093"/>
                    <a:pt x="8462" y="5518"/>
                    <a:pt x="7501" y="6367"/>
                  </a:cubicBezTo>
                  <a:lnTo>
                    <a:pt x="1274" y="6367"/>
                  </a:lnTo>
                  <a:lnTo>
                    <a:pt x="1274" y="3819"/>
                  </a:lnTo>
                  <a:lnTo>
                    <a:pt x="5773" y="3819"/>
                  </a:lnTo>
                  <a:cubicBezTo>
                    <a:pt x="6015" y="3819"/>
                    <a:pt x="6235" y="3683"/>
                    <a:pt x="6343" y="3467"/>
                  </a:cubicBezTo>
                  <a:lnTo>
                    <a:pt x="7440" y="1273"/>
                  </a:lnTo>
                  <a:close/>
                  <a:moveTo>
                    <a:pt x="6457" y="7640"/>
                  </a:moveTo>
                  <a:cubicBezTo>
                    <a:pt x="5545" y="9216"/>
                    <a:pt x="5545" y="11158"/>
                    <a:pt x="6457" y="12733"/>
                  </a:cubicBezTo>
                  <a:lnTo>
                    <a:pt x="1274" y="12733"/>
                  </a:lnTo>
                  <a:lnTo>
                    <a:pt x="1274" y="7640"/>
                  </a:lnTo>
                  <a:close/>
                  <a:moveTo>
                    <a:pt x="20458" y="7641"/>
                  </a:moveTo>
                  <a:lnTo>
                    <a:pt x="20458" y="12733"/>
                  </a:lnTo>
                  <a:lnTo>
                    <a:pt x="15275" y="12733"/>
                  </a:lnTo>
                  <a:cubicBezTo>
                    <a:pt x="16187" y="11158"/>
                    <a:pt x="16187" y="9216"/>
                    <a:pt x="15275" y="7641"/>
                  </a:cubicBezTo>
                  <a:close/>
                  <a:moveTo>
                    <a:pt x="10866" y="6367"/>
                  </a:moveTo>
                  <a:cubicBezTo>
                    <a:pt x="12971" y="6367"/>
                    <a:pt x="14686" y="8082"/>
                    <a:pt x="14686" y="10187"/>
                  </a:cubicBezTo>
                  <a:cubicBezTo>
                    <a:pt x="14686" y="12292"/>
                    <a:pt x="12971" y="14007"/>
                    <a:pt x="10866" y="14007"/>
                  </a:cubicBezTo>
                  <a:cubicBezTo>
                    <a:pt x="8761" y="14007"/>
                    <a:pt x="7046" y="12292"/>
                    <a:pt x="7046" y="10187"/>
                  </a:cubicBezTo>
                  <a:cubicBezTo>
                    <a:pt x="7046" y="8080"/>
                    <a:pt x="8761" y="6367"/>
                    <a:pt x="10866" y="6367"/>
                  </a:cubicBezTo>
                  <a:close/>
                  <a:moveTo>
                    <a:pt x="20458" y="14007"/>
                  </a:moveTo>
                  <a:lnTo>
                    <a:pt x="20458" y="16553"/>
                  </a:lnTo>
                  <a:lnTo>
                    <a:pt x="1274" y="16553"/>
                  </a:lnTo>
                  <a:lnTo>
                    <a:pt x="1274" y="14007"/>
                  </a:lnTo>
                  <a:lnTo>
                    <a:pt x="7501" y="14007"/>
                  </a:lnTo>
                  <a:cubicBezTo>
                    <a:pt x="8462" y="14856"/>
                    <a:pt x="9664" y="15280"/>
                    <a:pt x="10866" y="15280"/>
                  </a:cubicBezTo>
                  <a:cubicBezTo>
                    <a:pt x="12068" y="15280"/>
                    <a:pt x="13270" y="14856"/>
                    <a:pt x="14231" y="14007"/>
                  </a:cubicBezTo>
                  <a:close/>
                  <a:moveTo>
                    <a:pt x="7046" y="1"/>
                  </a:moveTo>
                  <a:cubicBezTo>
                    <a:pt x="6805" y="1"/>
                    <a:pt x="6585" y="137"/>
                    <a:pt x="6477" y="353"/>
                  </a:cubicBezTo>
                  <a:lnTo>
                    <a:pt x="5380" y="2548"/>
                  </a:lnTo>
                  <a:lnTo>
                    <a:pt x="3863" y="2548"/>
                  </a:lnTo>
                  <a:lnTo>
                    <a:pt x="3863" y="1911"/>
                  </a:lnTo>
                  <a:cubicBezTo>
                    <a:pt x="3863" y="1559"/>
                    <a:pt x="3578" y="1273"/>
                    <a:pt x="3227" y="1273"/>
                  </a:cubicBezTo>
                  <a:cubicBezTo>
                    <a:pt x="2875" y="1273"/>
                    <a:pt x="2589" y="1559"/>
                    <a:pt x="2589" y="1911"/>
                  </a:cubicBezTo>
                  <a:lnTo>
                    <a:pt x="2589" y="2548"/>
                  </a:lnTo>
                  <a:lnTo>
                    <a:pt x="637" y="2548"/>
                  </a:lnTo>
                  <a:cubicBezTo>
                    <a:pt x="287" y="2548"/>
                    <a:pt x="1" y="2832"/>
                    <a:pt x="1" y="3184"/>
                  </a:cubicBezTo>
                  <a:lnTo>
                    <a:pt x="1" y="17190"/>
                  </a:lnTo>
                  <a:cubicBezTo>
                    <a:pt x="1" y="17542"/>
                    <a:pt x="287" y="17826"/>
                    <a:pt x="637" y="17826"/>
                  </a:cubicBezTo>
                  <a:lnTo>
                    <a:pt x="21095" y="17826"/>
                  </a:lnTo>
                  <a:cubicBezTo>
                    <a:pt x="21447" y="17826"/>
                    <a:pt x="21731" y="17542"/>
                    <a:pt x="21731" y="17190"/>
                  </a:cubicBezTo>
                  <a:lnTo>
                    <a:pt x="21731" y="3184"/>
                  </a:lnTo>
                  <a:cubicBezTo>
                    <a:pt x="21731" y="2832"/>
                    <a:pt x="21447" y="2548"/>
                    <a:pt x="21095" y="2548"/>
                  </a:cubicBezTo>
                  <a:lnTo>
                    <a:pt x="16352" y="2548"/>
                  </a:lnTo>
                  <a:lnTo>
                    <a:pt x="15255" y="353"/>
                  </a:lnTo>
                  <a:cubicBezTo>
                    <a:pt x="15148" y="137"/>
                    <a:pt x="14927" y="1"/>
                    <a:pt x="14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1"/>
            <p:cNvSpPr/>
            <p:nvPr/>
          </p:nvSpPr>
          <p:spPr>
            <a:xfrm>
              <a:off x="3859911" y="2957865"/>
              <a:ext cx="61907" cy="20639"/>
            </a:xfrm>
            <a:custGeom>
              <a:rect b="b" l="l" r="r" t="t"/>
              <a:pathLst>
                <a:path extrusionOk="0" h="1274" w="3822">
                  <a:moveTo>
                    <a:pt x="638" y="1"/>
                  </a:moveTo>
                  <a:cubicBezTo>
                    <a:pt x="286" y="1"/>
                    <a:pt x="0" y="285"/>
                    <a:pt x="0" y="637"/>
                  </a:cubicBezTo>
                  <a:cubicBezTo>
                    <a:pt x="0" y="989"/>
                    <a:pt x="286" y="1274"/>
                    <a:pt x="638" y="1274"/>
                  </a:cubicBezTo>
                  <a:lnTo>
                    <a:pt x="3185" y="1274"/>
                  </a:lnTo>
                  <a:cubicBezTo>
                    <a:pt x="3536" y="1274"/>
                    <a:pt x="3822" y="989"/>
                    <a:pt x="3822" y="637"/>
                  </a:cubicBezTo>
                  <a:cubicBezTo>
                    <a:pt x="3822" y="285"/>
                    <a:pt x="3536" y="1"/>
                    <a:pt x="3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1"/>
            <p:cNvSpPr/>
            <p:nvPr/>
          </p:nvSpPr>
          <p:spPr>
            <a:xfrm>
              <a:off x="3849593" y="3040356"/>
              <a:ext cx="82542" cy="82523"/>
            </a:xfrm>
            <a:custGeom>
              <a:rect b="b" l="l" r="r" t="t"/>
              <a:pathLst>
                <a:path extrusionOk="0" h="5094" w="5096">
                  <a:moveTo>
                    <a:pt x="2548" y="1275"/>
                  </a:moveTo>
                  <a:cubicBezTo>
                    <a:pt x="3063" y="1275"/>
                    <a:pt x="3527" y="1585"/>
                    <a:pt x="3724" y="2061"/>
                  </a:cubicBezTo>
                  <a:cubicBezTo>
                    <a:pt x="3922" y="2537"/>
                    <a:pt x="3813" y="3085"/>
                    <a:pt x="3449" y="3449"/>
                  </a:cubicBezTo>
                  <a:cubicBezTo>
                    <a:pt x="3205" y="3692"/>
                    <a:pt x="2879" y="3821"/>
                    <a:pt x="2548" y="3821"/>
                  </a:cubicBezTo>
                  <a:cubicBezTo>
                    <a:pt x="2384" y="3821"/>
                    <a:pt x="2219" y="3790"/>
                    <a:pt x="2061" y="3724"/>
                  </a:cubicBezTo>
                  <a:cubicBezTo>
                    <a:pt x="1585" y="3528"/>
                    <a:pt x="1275" y="3064"/>
                    <a:pt x="1275" y="2548"/>
                  </a:cubicBezTo>
                  <a:cubicBezTo>
                    <a:pt x="1275" y="1845"/>
                    <a:pt x="1845" y="1275"/>
                    <a:pt x="2548" y="1275"/>
                  </a:cubicBezTo>
                  <a:close/>
                  <a:moveTo>
                    <a:pt x="2548" y="1"/>
                  </a:moveTo>
                  <a:cubicBezTo>
                    <a:pt x="1143" y="1"/>
                    <a:pt x="1" y="1143"/>
                    <a:pt x="1" y="2548"/>
                  </a:cubicBezTo>
                  <a:cubicBezTo>
                    <a:pt x="1" y="3953"/>
                    <a:pt x="1143" y="5094"/>
                    <a:pt x="2548" y="5094"/>
                  </a:cubicBezTo>
                  <a:cubicBezTo>
                    <a:pt x="3952" y="5094"/>
                    <a:pt x="5095" y="3952"/>
                    <a:pt x="5095" y="2548"/>
                  </a:cubicBezTo>
                  <a:cubicBezTo>
                    <a:pt x="5095" y="1144"/>
                    <a:pt x="3953"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91"/>
          <p:cNvGrpSpPr/>
          <p:nvPr/>
        </p:nvGrpSpPr>
        <p:grpSpPr>
          <a:xfrm>
            <a:off x="5519748" y="1740560"/>
            <a:ext cx="345441" cy="303649"/>
            <a:chOff x="3154478" y="2863128"/>
            <a:chExt cx="351988" cy="309404"/>
          </a:xfrm>
        </p:grpSpPr>
        <p:sp>
          <p:nvSpPr>
            <p:cNvPr id="13254" name="Google Shape;13254;p91"/>
            <p:cNvSpPr/>
            <p:nvPr/>
          </p:nvSpPr>
          <p:spPr>
            <a:xfrm>
              <a:off x="3154478" y="2863128"/>
              <a:ext cx="351988" cy="309404"/>
            </a:xfrm>
            <a:custGeom>
              <a:rect b="b" l="l" r="r" t="t"/>
              <a:pathLst>
                <a:path extrusionOk="0" h="19099" w="21731">
                  <a:moveTo>
                    <a:pt x="20456" y="1273"/>
                  </a:moveTo>
                  <a:lnTo>
                    <a:pt x="20456" y="5093"/>
                  </a:lnTo>
                  <a:lnTo>
                    <a:pt x="1273" y="5093"/>
                  </a:lnTo>
                  <a:lnTo>
                    <a:pt x="1273" y="1273"/>
                  </a:lnTo>
                  <a:close/>
                  <a:moveTo>
                    <a:pt x="10865" y="13367"/>
                  </a:moveTo>
                  <a:cubicBezTo>
                    <a:pt x="12271" y="13367"/>
                    <a:pt x="13413" y="14511"/>
                    <a:pt x="13413" y="15915"/>
                  </a:cubicBezTo>
                  <a:cubicBezTo>
                    <a:pt x="13415" y="16648"/>
                    <a:pt x="13099" y="17344"/>
                    <a:pt x="12547" y="17826"/>
                  </a:cubicBezTo>
                  <a:lnTo>
                    <a:pt x="9184" y="17826"/>
                  </a:lnTo>
                  <a:cubicBezTo>
                    <a:pt x="8632" y="17344"/>
                    <a:pt x="8317" y="16648"/>
                    <a:pt x="8318" y="15915"/>
                  </a:cubicBezTo>
                  <a:cubicBezTo>
                    <a:pt x="8318" y="14511"/>
                    <a:pt x="9461" y="13367"/>
                    <a:pt x="10865" y="13367"/>
                  </a:cubicBezTo>
                  <a:close/>
                  <a:moveTo>
                    <a:pt x="10865" y="10823"/>
                  </a:moveTo>
                  <a:cubicBezTo>
                    <a:pt x="13675" y="10823"/>
                    <a:pt x="15959" y="13109"/>
                    <a:pt x="15959" y="15915"/>
                  </a:cubicBezTo>
                  <a:cubicBezTo>
                    <a:pt x="15960" y="16570"/>
                    <a:pt x="15833" y="17219"/>
                    <a:pt x="15587" y="17826"/>
                  </a:cubicBezTo>
                  <a:lnTo>
                    <a:pt x="14170" y="17826"/>
                  </a:lnTo>
                  <a:cubicBezTo>
                    <a:pt x="14506" y="17245"/>
                    <a:pt x="14683" y="16586"/>
                    <a:pt x="14684" y="15915"/>
                  </a:cubicBezTo>
                  <a:cubicBezTo>
                    <a:pt x="14684" y="13809"/>
                    <a:pt x="12971" y="12096"/>
                    <a:pt x="10865" y="12096"/>
                  </a:cubicBezTo>
                  <a:cubicBezTo>
                    <a:pt x="8759" y="12096"/>
                    <a:pt x="7045" y="13809"/>
                    <a:pt x="7045" y="15915"/>
                  </a:cubicBezTo>
                  <a:cubicBezTo>
                    <a:pt x="7046" y="16586"/>
                    <a:pt x="7224" y="17245"/>
                    <a:pt x="7561" y="17826"/>
                  </a:cubicBezTo>
                  <a:lnTo>
                    <a:pt x="6144" y="17826"/>
                  </a:lnTo>
                  <a:cubicBezTo>
                    <a:pt x="5897" y="17219"/>
                    <a:pt x="5771" y="16570"/>
                    <a:pt x="5772" y="15915"/>
                  </a:cubicBezTo>
                  <a:cubicBezTo>
                    <a:pt x="5772" y="13094"/>
                    <a:pt x="8071" y="10823"/>
                    <a:pt x="10865" y="10823"/>
                  </a:cubicBezTo>
                  <a:close/>
                  <a:moveTo>
                    <a:pt x="20456" y="6367"/>
                  </a:moveTo>
                  <a:lnTo>
                    <a:pt x="20456" y="17826"/>
                  </a:lnTo>
                  <a:lnTo>
                    <a:pt x="16939" y="17826"/>
                  </a:lnTo>
                  <a:cubicBezTo>
                    <a:pt x="17070" y="17411"/>
                    <a:pt x="17157" y="16984"/>
                    <a:pt x="17200" y="16551"/>
                  </a:cubicBezTo>
                  <a:lnTo>
                    <a:pt x="18547" y="16551"/>
                  </a:lnTo>
                  <a:cubicBezTo>
                    <a:pt x="18899" y="16551"/>
                    <a:pt x="19183" y="16267"/>
                    <a:pt x="19183" y="15915"/>
                  </a:cubicBezTo>
                  <a:cubicBezTo>
                    <a:pt x="19183" y="15563"/>
                    <a:pt x="18899" y="15278"/>
                    <a:pt x="18547" y="15278"/>
                  </a:cubicBezTo>
                  <a:lnTo>
                    <a:pt x="17200" y="15278"/>
                  </a:lnTo>
                  <a:cubicBezTo>
                    <a:pt x="17075" y="14033"/>
                    <a:pt x="16586" y="12854"/>
                    <a:pt x="15792" y="11887"/>
                  </a:cubicBezTo>
                  <a:lnTo>
                    <a:pt x="16717" y="10962"/>
                  </a:lnTo>
                  <a:cubicBezTo>
                    <a:pt x="16962" y="10713"/>
                    <a:pt x="16959" y="10313"/>
                    <a:pt x="16713" y="10067"/>
                  </a:cubicBezTo>
                  <a:cubicBezTo>
                    <a:pt x="16588" y="9943"/>
                    <a:pt x="16425" y="9881"/>
                    <a:pt x="16262" y="9881"/>
                  </a:cubicBezTo>
                  <a:cubicBezTo>
                    <a:pt x="16101" y="9881"/>
                    <a:pt x="15941" y="9941"/>
                    <a:pt x="15817" y="10062"/>
                  </a:cubicBezTo>
                  <a:lnTo>
                    <a:pt x="14892" y="10987"/>
                  </a:lnTo>
                  <a:cubicBezTo>
                    <a:pt x="13925" y="10193"/>
                    <a:pt x="12746" y="9703"/>
                    <a:pt x="11501" y="9579"/>
                  </a:cubicBezTo>
                  <a:lnTo>
                    <a:pt x="11501" y="8276"/>
                  </a:lnTo>
                  <a:cubicBezTo>
                    <a:pt x="11501" y="7924"/>
                    <a:pt x="11216" y="7639"/>
                    <a:pt x="10864" y="7639"/>
                  </a:cubicBezTo>
                  <a:cubicBezTo>
                    <a:pt x="10512" y="7639"/>
                    <a:pt x="10228" y="7924"/>
                    <a:pt x="10228" y="8276"/>
                  </a:cubicBezTo>
                  <a:lnTo>
                    <a:pt x="10228" y="9580"/>
                  </a:lnTo>
                  <a:cubicBezTo>
                    <a:pt x="8984" y="9705"/>
                    <a:pt x="7803" y="10194"/>
                    <a:pt x="6836" y="10988"/>
                  </a:cubicBezTo>
                  <a:lnTo>
                    <a:pt x="5911" y="10063"/>
                  </a:lnTo>
                  <a:cubicBezTo>
                    <a:pt x="5788" y="9942"/>
                    <a:pt x="5627" y="9881"/>
                    <a:pt x="5466" y="9881"/>
                  </a:cubicBezTo>
                  <a:cubicBezTo>
                    <a:pt x="5303" y="9881"/>
                    <a:pt x="5141" y="9943"/>
                    <a:pt x="5017" y="10067"/>
                  </a:cubicBezTo>
                  <a:cubicBezTo>
                    <a:pt x="4769" y="10315"/>
                    <a:pt x="4768" y="10714"/>
                    <a:pt x="5011" y="10963"/>
                  </a:cubicBezTo>
                  <a:lnTo>
                    <a:pt x="5936" y="11888"/>
                  </a:lnTo>
                  <a:cubicBezTo>
                    <a:pt x="5142" y="12855"/>
                    <a:pt x="4653" y="14034"/>
                    <a:pt x="4528" y="15280"/>
                  </a:cubicBezTo>
                  <a:lnTo>
                    <a:pt x="3224" y="15280"/>
                  </a:lnTo>
                  <a:cubicBezTo>
                    <a:pt x="2872" y="15280"/>
                    <a:pt x="2587" y="15564"/>
                    <a:pt x="2587" y="15916"/>
                  </a:cubicBezTo>
                  <a:cubicBezTo>
                    <a:pt x="2587" y="16268"/>
                    <a:pt x="2872" y="16553"/>
                    <a:pt x="3224" y="16553"/>
                  </a:cubicBezTo>
                  <a:lnTo>
                    <a:pt x="4528" y="16553"/>
                  </a:lnTo>
                  <a:cubicBezTo>
                    <a:pt x="4572" y="16985"/>
                    <a:pt x="4659" y="17413"/>
                    <a:pt x="4789" y="17827"/>
                  </a:cubicBezTo>
                  <a:lnTo>
                    <a:pt x="1273" y="17827"/>
                  </a:lnTo>
                  <a:lnTo>
                    <a:pt x="1273" y="6367"/>
                  </a:lnTo>
                  <a:close/>
                  <a:moveTo>
                    <a:pt x="21097" y="0"/>
                  </a:moveTo>
                  <a:cubicBezTo>
                    <a:pt x="21096" y="0"/>
                    <a:pt x="21095" y="0"/>
                    <a:pt x="21094" y="0"/>
                  </a:cubicBezTo>
                  <a:lnTo>
                    <a:pt x="637" y="0"/>
                  </a:lnTo>
                  <a:cubicBezTo>
                    <a:pt x="285" y="0"/>
                    <a:pt x="0" y="285"/>
                    <a:pt x="0" y="636"/>
                  </a:cubicBezTo>
                  <a:lnTo>
                    <a:pt x="0" y="18462"/>
                  </a:lnTo>
                  <a:cubicBezTo>
                    <a:pt x="0" y="18813"/>
                    <a:pt x="285" y="19098"/>
                    <a:pt x="637" y="19098"/>
                  </a:cubicBezTo>
                  <a:lnTo>
                    <a:pt x="21094" y="19098"/>
                  </a:lnTo>
                  <a:cubicBezTo>
                    <a:pt x="21445" y="19098"/>
                    <a:pt x="21731" y="18814"/>
                    <a:pt x="21731" y="18462"/>
                  </a:cubicBezTo>
                  <a:lnTo>
                    <a:pt x="21731" y="636"/>
                  </a:lnTo>
                  <a:cubicBezTo>
                    <a:pt x="21731" y="285"/>
                    <a:pt x="21446" y="0"/>
                    <a:pt x="210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1"/>
            <p:cNvSpPr/>
            <p:nvPr/>
          </p:nvSpPr>
          <p:spPr>
            <a:xfrm>
              <a:off x="3320146" y="2904357"/>
              <a:ext cx="145065" cy="20639"/>
            </a:xfrm>
            <a:custGeom>
              <a:rect b="b" l="l" r="r" t="t"/>
              <a:pathLst>
                <a:path extrusionOk="0" h="1274" w="8956">
                  <a:moveTo>
                    <a:pt x="637" y="1"/>
                  </a:moveTo>
                  <a:cubicBezTo>
                    <a:pt x="285" y="1"/>
                    <a:pt x="1" y="285"/>
                    <a:pt x="1" y="637"/>
                  </a:cubicBezTo>
                  <a:cubicBezTo>
                    <a:pt x="1" y="989"/>
                    <a:pt x="285" y="1274"/>
                    <a:pt x="637" y="1274"/>
                  </a:cubicBezTo>
                  <a:lnTo>
                    <a:pt x="8319" y="1274"/>
                  </a:lnTo>
                  <a:cubicBezTo>
                    <a:pt x="8671" y="1274"/>
                    <a:pt x="8955" y="989"/>
                    <a:pt x="8955" y="637"/>
                  </a:cubicBezTo>
                  <a:cubicBezTo>
                    <a:pt x="8955" y="285"/>
                    <a:pt x="8671" y="1"/>
                    <a:pt x="8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1"/>
            <p:cNvSpPr/>
            <p:nvPr/>
          </p:nvSpPr>
          <p:spPr>
            <a:xfrm>
              <a:off x="3195587" y="2904357"/>
              <a:ext cx="21462" cy="20655"/>
            </a:xfrm>
            <a:custGeom>
              <a:rect b="b" l="l" r="r" t="t"/>
              <a:pathLst>
                <a:path extrusionOk="0" h="1275" w="1325">
                  <a:moveTo>
                    <a:pt x="687" y="1"/>
                  </a:moveTo>
                  <a:cubicBezTo>
                    <a:pt x="430" y="1"/>
                    <a:pt x="197" y="156"/>
                    <a:pt x="99" y="394"/>
                  </a:cubicBezTo>
                  <a:cubicBezTo>
                    <a:pt x="0" y="632"/>
                    <a:pt x="56" y="906"/>
                    <a:pt x="237" y="1087"/>
                  </a:cubicBezTo>
                  <a:cubicBezTo>
                    <a:pt x="359" y="1210"/>
                    <a:pt x="523" y="1274"/>
                    <a:pt x="688" y="1274"/>
                  </a:cubicBezTo>
                  <a:cubicBezTo>
                    <a:pt x="770" y="1274"/>
                    <a:pt x="852" y="1259"/>
                    <a:pt x="930" y="1226"/>
                  </a:cubicBezTo>
                  <a:cubicBezTo>
                    <a:pt x="1169" y="1127"/>
                    <a:pt x="1325" y="895"/>
                    <a:pt x="1325" y="637"/>
                  </a:cubicBezTo>
                  <a:cubicBezTo>
                    <a:pt x="1325"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1"/>
            <p:cNvSpPr/>
            <p:nvPr/>
          </p:nvSpPr>
          <p:spPr>
            <a:xfrm>
              <a:off x="3236842" y="2904357"/>
              <a:ext cx="21445" cy="20655"/>
            </a:xfrm>
            <a:custGeom>
              <a:rect b="b" l="l" r="r" t="t"/>
              <a:pathLst>
                <a:path extrusionOk="0" h="1275" w="1324">
                  <a:moveTo>
                    <a:pt x="687" y="1"/>
                  </a:moveTo>
                  <a:cubicBezTo>
                    <a:pt x="429" y="1"/>
                    <a:pt x="198" y="156"/>
                    <a:pt x="98" y="394"/>
                  </a:cubicBezTo>
                  <a:cubicBezTo>
                    <a:pt x="0" y="632"/>
                    <a:pt x="55" y="906"/>
                    <a:pt x="237" y="1087"/>
                  </a:cubicBezTo>
                  <a:cubicBezTo>
                    <a:pt x="359" y="1210"/>
                    <a:pt x="522" y="1274"/>
                    <a:pt x="688" y="1274"/>
                  </a:cubicBezTo>
                  <a:cubicBezTo>
                    <a:pt x="769" y="1274"/>
                    <a:pt x="852" y="1259"/>
                    <a:pt x="931" y="1226"/>
                  </a:cubicBezTo>
                  <a:cubicBezTo>
                    <a:pt x="1169" y="1127"/>
                    <a:pt x="1324" y="895"/>
                    <a:pt x="1324" y="637"/>
                  </a:cubicBezTo>
                  <a:cubicBezTo>
                    <a:pt x="1324"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1"/>
            <p:cNvSpPr/>
            <p:nvPr/>
          </p:nvSpPr>
          <p:spPr>
            <a:xfrm>
              <a:off x="3278081" y="2904357"/>
              <a:ext cx="21445" cy="20655"/>
            </a:xfrm>
            <a:custGeom>
              <a:rect b="b" l="l" r="r" t="t"/>
              <a:pathLst>
                <a:path extrusionOk="0" h="1275" w="1324">
                  <a:moveTo>
                    <a:pt x="687" y="1"/>
                  </a:moveTo>
                  <a:cubicBezTo>
                    <a:pt x="430" y="1"/>
                    <a:pt x="198" y="156"/>
                    <a:pt x="100" y="394"/>
                  </a:cubicBezTo>
                  <a:cubicBezTo>
                    <a:pt x="0" y="632"/>
                    <a:pt x="55" y="906"/>
                    <a:pt x="237" y="1087"/>
                  </a:cubicBezTo>
                  <a:cubicBezTo>
                    <a:pt x="360" y="1210"/>
                    <a:pt x="523" y="1274"/>
                    <a:pt x="688" y="1274"/>
                  </a:cubicBezTo>
                  <a:cubicBezTo>
                    <a:pt x="770" y="1274"/>
                    <a:pt x="852" y="1259"/>
                    <a:pt x="931" y="1226"/>
                  </a:cubicBezTo>
                  <a:cubicBezTo>
                    <a:pt x="1169" y="1127"/>
                    <a:pt x="1324" y="895"/>
                    <a:pt x="1324" y="637"/>
                  </a:cubicBezTo>
                  <a:cubicBezTo>
                    <a:pt x="1324"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91"/>
          <p:cNvGrpSpPr/>
          <p:nvPr/>
        </p:nvGrpSpPr>
        <p:grpSpPr>
          <a:xfrm>
            <a:off x="6269480" y="1740544"/>
            <a:ext cx="345441" cy="303681"/>
            <a:chOff x="2607002" y="2943318"/>
            <a:chExt cx="351988" cy="309436"/>
          </a:xfrm>
        </p:grpSpPr>
        <p:sp>
          <p:nvSpPr>
            <p:cNvPr id="13260" name="Google Shape;13260;p91"/>
            <p:cNvSpPr/>
            <p:nvPr/>
          </p:nvSpPr>
          <p:spPr>
            <a:xfrm>
              <a:off x="2607002" y="2943318"/>
              <a:ext cx="351988" cy="309436"/>
            </a:xfrm>
            <a:custGeom>
              <a:rect b="b" l="l" r="r" t="t"/>
              <a:pathLst>
                <a:path extrusionOk="0" h="19101" w="21731">
                  <a:moveTo>
                    <a:pt x="20458" y="1275"/>
                  </a:moveTo>
                  <a:lnTo>
                    <a:pt x="20458" y="5095"/>
                  </a:lnTo>
                  <a:lnTo>
                    <a:pt x="1275" y="5095"/>
                  </a:lnTo>
                  <a:lnTo>
                    <a:pt x="1275" y="1275"/>
                  </a:lnTo>
                  <a:close/>
                  <a:moveTo>
                    <a:pt x="20458" y="6368"/>
                  </a:moveTo>
                  <a:lnTo>
                    <a:pt x="20458" y="17827"/>
                  </a:lnTo>
                  <a:lnTo>
                    <a:pt x="1275" y="17827"/>
                  </a:lnTo>
                  <a:lnTo>
                    <a:pt x="1275" y="6368"/>
                  </a:lnTo>
                  <a:close/>
                  <a:moveTo>
                    <a:pt x="638" y="0"/>
                  </a:moveTo>
                  <a:cubicBezTo>
                    <a:pt x="286" y="0"/>
                    <a:pt x="0" y="286"/>
                    <a:pt x="0" y="637"/>
                  </a:cubicBezTo>
                  <a:lnTo>
                    <a:pt x="0" y="18464"/>
                  </a:lnTo>
                  <a:cubicBezTo>
                    <a:pt x="0" y="18814"/>
                    <a:pt x="286" y="19100"/>
                    <a:pt x="638" y="19100"/>
                  </a:cubicBezTo>
                  <a:lnTo>
                    <a:pt x="21094" y="19100"/>
                  </a:lnTo>
                  <a:cubicBezTo>
                    <a:pt x="21446" y="19100"/>
                    <a:pt x="21731" y="18814"/>
                    <a:pt x="21731" y="18464"/>
                  </a:cubicBezTo>
                  <a:lnTo>
                    <a:pt x="21731" y="637"/>
                  </a:lnTo>
                  <a:cubicBezTo>
                    <a:pt x="21731" y="286"/>
                    <a:pt x="21446" y="0"/>
                    <a:pt x="21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1"/>
            <p:cNvSpPr/>
            <p:nvPr/>
          </p:nvSpPr>
          <p:spPr>
            <a:xfrm>
              <a:off x="2669541" y="3067070"/>
              <a:ext cx="226895" cy="144407"/>
            </a:xfrm>
            <a:custGeom>
              <a:rect b="b" l="l" r="r" t="t"/>
              <a:pathLst>
                <a:path extrusionOk="0" h="8914" w="14008">
                  <a:moveTo>
                    <a:pt x="12736" y="3449"/>
                  </a:moveTo>
                  <a:lnTo>
                    <a:pt x="12734" y="7641"/>
                  </a:lnTo>
                  <a:lnTo>
                    <a:pt x="1275" y="7641"/>
                  </a:lnTo>
                  <a:lnTo>
                    <a:pt x="1275" y="7269"/>
                  </a:lnTo>
                  <a:lnTo>
                    <a:pt x="3186" y="5358"/>
                  </a:lnTo>
                  <a:lnTo>
                    <a:pt x="4645" y="6818"/>
                  </a:lnTo>
                  <a:cubicBezTo>
                    <a:pt x="4770" y="6942"/>
                    <a:pt x="4933" y="7004"/>
                    <a:pt x="5096" y="7004"/>
                  </a:cubicBezTo>
                  <a:cubicBezTo>
                    <a:pt x="5259" y="7004"/>
                    <a:pt x="5422" y="6942"/>
                    <a:pt x="5546" y="6818"/>
                  </a:cubicBezTo>
                  <a:lnTo>
                    <a:pt x="8915" y="3449"/>
                  </a:lnTo>
                  <a:lnTo>
                    <a:pt x="10375" y="4908"/>
                  </a:lnTo>
                  <a:cubicBezTo>
                    <a:pt x="10499" y="5032"/>
                    <a:pt x="10662" y="5094"/>
                    <a:pt x="10825" y="5094"/>
                  </a:cubicBezTo>
                  <a:cubicBezTo>
                    <a:pt x="10989" y="5094"/>
                    <a:pt x="11152" y="5032"/>
                    <a:pt x="11276" y="4908"/>
                  </a:cubicBezTo>
                  <a:lnTo>
                    <a:pt x="12736" y="3449"/>
                  </a:lnTo>
                  <a:close/>
                  <a:moveTo>
                    <a:pt x="638" y="0"/>
                  </a:moveTo>
                  <a:cubicBezTo>
                    <a:pt x="286" y="0"/>
                    <a:pt x="1" y="286"/>
                    <a:pt x="1" y="637"/>
                  </a:cubicBezTo>
                  <a:lnTo>
                    <a:pt x="1" y="8277"/>
                  </a:lnTo>
                  <a:cubicBezTo>
                    <a:pt x="1" y="8629"/>
                    <a:pt x="286" y="8914"/>
                    <a:pt x="637" y="8914"/>
                  </a:cubicBezTo>
                  <a:lnTo>
                    <a:pt x="13371" y="8914"/>
                  </a:lnTo>
                  <a:cubicBezTo>
                    <a:pt x="13721" y="8914"/>
                    <a:pt x="14007" y="8629"/>
                    <a:pt x="14007" y="8277"/>
                  </a:cubicBezTo>
                  <a:lnTo>
                    <a:pt x="14007" y="1911"/>
                  </a:lnTo>
                  <a:cubicBezTo>
                    <a:pt x="14007" y="1653"/>
                    <a:pt x="13851" y="1422"/>
                    <a:pt x="13614" y="1322"/>
                  </a:cubicBezTo>
                  <a:lnTo>
                    <a:pt x="13616" y="1322"/>
                  </a:lnTo>
                  <a:cubicBezTo>
                    <a:pt x="13537" y="1290"/>
                    <a:pt x="13454" y="1274"/>
                    <a:pt x="13372" y="1274"/>
                  </a:cubicBezTo>
                  <a:cubicBezTo>
                    <a:pt x="13206" y="1274"/>
                    <a:pt x="13042" y="1339"/>
                    <a:pt x="12921" y="1461"/>
                  </a:cubicBezTo>
                  <a:lnTo>
                    <a:pt x="10823" y="3557"/>
                  </a:lnTo>
                  <a:lnTo>
                    <a:pt x="9364" y="2098"/>
                  </a:lnTo>
                  <a:cubicBezTo>
                    <a:pt x="9240" y="1973"/>
                    <a:pt x="9077" y="1911"/>
                    <a:pt x="8914" y="1911"/>
                  </a:cubicBezTo>
                  <a:cubicBezTo>
                    <a:pt x="8751" y="1911"/>
                    <a:pt x="8589" y="1973"/>
                    <a:pt x="8464" y="2098"/>
                  </a:cubicBezTo>
                  <a:lnTo>
                    <a:pt x="5094" y="5467"/>
                  </a:lnTo>
                  <a:lnTo>
                    <a:pt x="3634" y="4007"/>
                  </a:lnTo>
                  <a:cubicBezTo>
                    <a:pt x="3510" y="3883"/>
                    <a:pt x="3347" y="3821"/>
                    <a:pt x="3184" y="3821"/>
                  </a:cubicBezTo>
                  <a:cubicBezTo>
                    <a:pt x="3022" y="3821"/>
                    <a:pt x="2859" y="3883"/>
                    <a:pt x="2734" y="4007"/>
                  </a:cubicBezTo>
                  <a:lnTo>
                    <a:pt x="1275" y="5467"/>
                  </a:lnTo>
                  <a:lnTo>
                    <a:pt x="1275" y="637"/>
                  </a:lnTo>
                  <a:cubicBezTo>
                    <a:pt x="1275" y="286"/>
                    <a:pt x="989"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1"/>
            <p:cNvSpPr/>
            <p:nvPr/>
          </p:nvSpPr>
          <p:spPr>
            <a:xfrm>
              <a:off x="2772686" y="2984579"/>
              <a:ext cx="145065" cy="20639"/>
            </a:xfrm>
            <a:custGeom>
              <a:rect b="b" l="l" r="r" t="t"/>
              <a:pathLst>
                <a:path extrusionOk="0" h="1274" w="8956">
                  <a:moveTo>
                    <a:pt x="637" y="1"/>
                  </a:moveTo>
                  <a:cubicBezTo>
                    <a:pt x="286" y="1"/>
                    <a:pt x="0" y="285"/>
                    <a:pt x="0" y="637"/>
                  </a:cubicBezTo>
                  <a:cubicBezTo>
                    <a:pt x="0" y="989"/>
                    <a:pt x="286" y="1274"/>
                    <a:pt x="637" y="1274"/>
                  </a:cubicBezTo>
                  <a:lnTo>
                    <a:pt x="8319" y="1274"/>
                  </a:lnTo>
                  <a:cubicBezTo>
                    <a:pt x="8671" y="1274"/>
                    <a:pt x="8956" y="989"/>
                    <a:pt x="8956" y="637"/>
                  </a:cubicBezTo>
                  <a:cubicBezTo>
                    <a:pt x="8956" y="285"/>
                    <a:pt x="8671" y="1"/>
                    <a:pt x="8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1"/>
            <p:cNvSpPr/>
            <p:nvPr/>
          </p:nvSpPr>
          <p:spPr>
            <a:xfrm>
              <a:off x="2648127" y="2984579"/>
              <a:ext cx="21445" cy="20639"/>
            </a:xfrm>
            <a:custGeom>
              <a:rect b="b" l="l" r="r" t="t"/>
              <a:pathLst>
                <a:path extrusionOk="0" h="1274" w="1324">
                  <a:moveTo>
                    <a:pt x="687" y="1"/>
                  </a:moveTo>
                  <a:cubicBezTo>
                    <a:pt x="429" y="1"/>
                    <a:pt x="198" y="155"/>
                    <a:pt x="100" y="394"/>
                  </a:cubicBezTo>
                  <a:cubicBezTo>
                    <a:pt x="1" y="632"/>
                    <a:pt x="55" y="904"/>
                    <a:pt x="238"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1"/>
            <p:cNvSpPr/>
            <p:nvPr/>
          </p:nvSpPr>
          <p:spPr>
            <a:xfrm>
              <a:off x="2689366" y="2984579"/>
              <a:ext cx="21478" cy="20639"/>
            </a:xfrm>
            <a:custGeom>
              <a:rect b="b" l="l" r="r" t="t"/>
              <a:pathLst>
                <a:path extrusionOk="0" h="1274" w="1326">
                  <a:moveTo>
                    <a:pt x="689" y="1"/>
                  </a:moveTo>
                  <a:cubicBezTo>
                    <a:pt x="431" y="1"/>
                    <a:pt x="198" y="155"/>
                    <a:pt x="100" y="394"/>
                  </a:cubicBezTo>
                  <a:cubicBezTo>
                    <a:pt x="1" y="630"/>
                    <a:pt x="56" y="904"/>
                    <a:pt x="237" y="1087"/>
                  </a:cubicBezTo>
                  <a:cubicBezTo>
                    <a:pt x="359" y="1209"/>
                    <a:pt x="522" y="1274"/>
                    <a:pt x="687" y="1274"/>
                  </a:cubicBezTo>
                  <a:cubicBezTo>
                    <a:pt x="769" y="1274"/>
                    <a:pt x="852" y="1258"/>
                    <a:pt x="931" y="1225"/>
                  </a:cubicBezTo>
                  <a:cubicBezTo>
                    <a:pt x="1169" y="1127"/>
                    <a:pt x="1324" y="894"/>
                    <a:pt x="1325" y="637"/>
                  </a:cubicBezTo>
                  <a:cubicBezTo>
                    <a:pt x="1325" y="285"/>
                    <a:pt x="1039" y="1"/>
                    <a:pt x="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1"/>
            <p:cNvSpPr/>
            <p:nvPr/>
          </p:nvSpPr>
          <p:spPr>
            <a:xfrm>
              <a:off x="2730621" y="2984579"/>
              <a:ext cx="21462" cy="20639"/>
            </a:xfrm>
            <a:custGeom>
              <a:rect b="b" l="l" r="r" t="t"/>
              <a:pathLst>
                <a:path extrusionOk="0" h="1274" w="1325">
                  <a:moveTo>
                    <a:pt x="688" y="1"/>
                  </a:moveTo>
                  <a:cubicBezTo>
                    <a:pt x="430" y="1"/>
                    <a:pt x="198" y="155"/>
                    <a:pt x="99" y="394"/>
                  </a:cubicBezTo>
                  <a:cubicBezTo>
                    <a:pt x="1" y="632"/>
                    <a:pt x="55" y="904"/>
                    <a:pt x="238" y="1087"/>
                  </a:cubicBezTo>
                  <a:cubicBezTo>
                    <a:pt x="359" y="1209"/>
                    <a:pt x="521" y="1274"/>
                    <a:pt x="687" y="1274"/>
                  </a:cubicBezTo>
                  <a:cubicBezTo>
                    <a:pt x="769" y="1274"/>
                    <a:pt x="852" y="1258"/>
                    <a:pt x="931" y="1225"/>
                  </a:cubicBezTo>
                  <a:cubicBezTo>
                    <a:pt x="1169" y="1127"/>
                    <a:pt x="1324" y="894"/>
                    <a:pt x="1324" y="637"/>
                  </a:cubicBezTo>
                  <a:cubicBezTo>
                    <a:pt x="1324" y="285"/>
                    <a:pt x="1040" y="1"/>
                    <a:pt x="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91"/>
          <p:cNvGrpSpPr/>
          <p:nvPr/>
        </p:nvGrpSpPr>
        <p:grpSpPr>
          <a:xfrm>
            <a:off x="7032417" y="1760791"/>
            <a:ext cx="345441" cy="263187"/>
            <a:chOff x="2066945" y="2957412"/>
            <a:chExt cx="351988" cy="268175"/>
          </a:xfrm>
        </p:grpSpPr>
        <p:sp>
          <p:nvSpPr>
            <p:cNvPr id="13267" name="Google Shape;13267;p91"/>
            <p:cNvSpPr/>
            <p:nvPr/>
          </p:nvSpPr>
          <p:spPr>
            <a:xfrm>
              <a:off x="2066945" y="2957412"/>
              <a:ext cx="351988" cy="268175"/>
            </a:xfrm>
            <a:custGeom>
              <a:rect b="b" l="l" r="r" t="t"/>
              <a:pathLst>
                <a:path extrusionOk="0" h="16554" w="21731">
                  <a:moveTo>
                    <a:pt x="5771" y="6629"/>
                  </a:moveTo>
                  <a:lnTo>
                    <a:pt x="8055" y="8913"/>
                  </a:lnTo>
                  <a:lnTo>
                    <a:pt x="7047" y="9923"/>
                  </a:lnTo>
                  <a:lnTo>
                    <a:pt x="6222" y="9100"/>
                  </a:lnTo>
                  <a:cubicBezTo>
                    <a:pt x="6098" y="8975"/>
                    <a:pt x="5935" y="8913"/>
                    <a:pt x="5772" y="8913"/>
                  </a:cubicBezTo>
                  <a:cubicBezTo>
                    <a:pt x="5610" y="8913"/>
                    <a:pt x="5447" y="8975"/>
                    <a:pt x="5323" y="9100"/>
                  </a:cubicBezTo>
                  <a:lnTo>
                    <a:pt x="4499" y="9923"/>
                  </a:lnTo>
                  <a:lnTo>
                    <a:pt x="3478" y="8903"/>
                  </a:lnTo>
                  <a:lnTo>
                    <a:pt x="5771" y="6629"/>
                  </a:lnTo>
                  <a:close/>
                  <a:moveTo>
                    <a:pt x="15960" y="7902"/>
                  </a:moveTo>
                  <a:lnTo>
                    <a:pt x="16974" y="8908"/>
                  </a:lnTo>
                  <a:lnTo>
                    <a:pt x="15959" y="9923"/>
                  </a:lnTo>
                  <a:lnTo>
                    <a:pt x="14949" y="8913"/>
                  </a:lnTo>
                  <a:lnTo>
                    <a:pt x="15960" y="7902"/>
                  </a:lnTo>
                  <a:close/>
                  <a:moveTo>
                    <a:pt x="20458" y="1274"/>
                  </a:moveTo>
                  <a:lnTo>
                    <a:pt x="20457" y="10568"/>
                  </a:lnTo>
                  <a:lnTo>
                    <a:pt x="16406" y="6552"/>
                  </a:lnTo>
                  <a:cubicBezTo>
                    <a:pt x="16282" y="6429"/>
                    <a:pt x="16120" y="6367"/>
                    <a:pt x="15958" y="6367"/>
                  </a:cubicBezTo>
                  <a:cubicBezTo>
                    <a:pt x="15795" y="6367"/>
                    <a:pt x="15632" y="6429"/>
                    <a:pt x="15508" y="6554"/>
                  </a:cubicBezTo>
                  <a:lnTo>
                    <a:pt x="11502" y="10561"/>
                  </a:lnTo>
                  <a:lnTo>
                    <a:pt x="6224" y="5281"/>
                  </a:lnTo>
                  <a:cubicBezTo>
                    <a:pt x="6099" y="5157"/>
                    <a:pt x="5936" y="5095"/>
                    <a:pt x="5773" y="5095"/>
                  </a:cubicBezTo>
                  <a:cubicBezTo>
                    <a:pt x="5611" y="5095"/>
                    <a:pt x="5449" y="5156"/>
                    <a:pt x="5325" y="5279"/>
                  </a:cubicBezTo>
                  <a:lnTo>
                    <a:pt x="1275" y="9297"/>
                  </a:lnTo>
                  <a:lnTo>
                    <a:pt x="1275" y="1274"/>
                  </a:lnTo>
                  <a:close/>
                  <a:moveTo>
                    <a:pt x="2575" y="9798"/>
                  </a:moveTo>
                  <a:lnTo>
                    <a:pt x="4050" y="11274"/>
                  </a:lnTo>
                  <a:cubicBezTo>
                    <a:pt x="4174" y="11398"/>
                    <a:pt x="4337" y="11460"/>
                    <a:pt x="4500" y="11460"/>
                  </a:cubicBezTo>
                  <a:cubicBezTo>
                    <a:pt x="4663" y="11460"/>
                    <a:pt x="4826" y="11398"/>
                    <a:pt x="4951" y="11274"/>
                  </a:cubicBezTo>
                  <a:lnTo>
                    <a:pt x="5772" y="10451"/>
                  </a:lnTo>
                  <a:lnTo>
                    <a:pt x="6597" y="11274"/>
                  </a:lnTo>
                  <a:cubicBezTo>
                    <a:pt x="6721" y="11398"/>
                    <a:pt x="6883" y="11460"/>
                    <a:pt x="7046" y="11460"/>
                  </a:cubicBezTo>
                  <a:cubicBezTo>
                    <a:pt x="7209" y="11460"/>
                    <a:pt x="7372" y="11398"/>
                    <a:pt x="7497" y="11274"/>
                  </a:cubicBezTo>
                  <a:lnTo>
                    <a:pt x="8956" y="9814"/>
                  </a:lnTo>
                  <a:lnTo>
                    <a:pt x="12963" y="13820"/>
                  </a:lnTo>
                  <a:cubicBezTo>
                    <a:pt x="13087" y="13941"/>
                    <a:pt x="13247" y="14002"/>
                    <a:pt x="13408" y="14002"/>
                  </a:cubicBezTo>
                  <a:cubicBezTo>
                    <a:pt x="13571" y="14002"/>
                    <a:pt x="13734" y="13940"/>
                    <a:pt x="13858" y="13816"/>
                  </a:cubicBezTo>
                  <a:cubicBezTo>
                    <a:pt x="14105" y="13568"/>
                    <a:pt x="14106" y="13169"/>
                    <a:pt x="13863" y="12920"/>
                  </a:cubicBezTo>
                  <a:lnTo>
                    <a:pt x="12403" y="11460"/>
                  </a:lnTo>
                  <a:lnTo>
                    <a:pt x="14049" y="9814"/>
                  </a:lnTo>
                  <a:lnTo>
                    <a:pt x="15509" y="11274"/>
                  </a:lnTo>
                  <a:cubicBezTo>
                    <a:pt x="15633" y="11398"/>
                    <a:pt x="15796" y="11460"/>
                    <a:pt x="15959" y="11460"/>
                  </a:cubicBezTo>
                  <a:cubicBezTo>
                    <a:pt x="16122" y="11460"/>
                    <a:pt x="16284" y="11398"/>
                    <a:pt x="16409" y="11274"/>
                  </a:cubicBezTo>
                  <a:lnTo>
                    <a:pt x="17879" y="9804"/>
                  </a:lnTo>
                  <a:lnTo>
                    <a:pt x="20458" y="12363"/>
                  </a:lnTo>
                  <a:lnTo>
                    <a:pt x="20458" y="15281"/>
                  </a:lnTo>
                  <a:lnTo>
                    <a:pt x="1275" y="15281"/>
                  </a:lnTo>
                  <a:lnTo>
                    <a:pt x="1275" y="11089"/>
                  </a:lnTo>
                  <a:lnTo>
                    <a:pt x="2575" y="9798"/>
                  </a:lnTo>
                  <a:close/>
                  <a:moveTo>
                    <a:pt x="637" y="1"/>
                  </a:moveTo>
                  <a:cubicBezTo>
                    <a:pt x="286" y="1"/>
                    <a:pt x="0" y="285"/>
                    <a:pt x="0" y="637"/>
                  </a:cubicBezTo>
                  <a:lnTo>
                    <a:pt x="0" y="15917"/>
                  </a:lnTo>
                  <a:cubicBezTo>
                    <a:pt x="0" y="16268"/>
                    <a:pt x="286" y="16554"/>
                    <a:pt x="637" y="16554"/>
                  </a:cubicBezTo>
                  <a:lnTo>
                    <a:pt x="21094" y="16554"/>
                  </a:lnTo>
                  <a:cubicBezTo>
                    <a:pt x="21446" y="16554"/>
                    <a:pt x="21731" y="16268"/>
                    <a:pt x="21731" y="15917"/>
                  </a:cubicBezTo>
                  <a:lnTo>
                    <a:pt x="21731" y="637"/>
                  </a:lnTo>
                  <a:cubicBezTo>
                    <a:pt x="21731" y="285"/>
                    <a:pt x="21446" y="1"/>
                    <a:pt x="210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1"/>
            <p:cNvSpPr/>
            <p:nvPr/>
          </p:nvSpPr>
          <p:spPr>
            <a:xfrm>
              <a:off x="2232629" y="2998673"/>
              <a:ext cx="64304" cy="61900"/>
            </a:xfrm>
            <a:custGeom>
              <a:rect b="b" l="l" r="r" t="t"/>
              <a:pathLst>
                <a:path extrusionOk="0" h="3821" w="3970">
                  <a:moveTo>
                    <a:pt x="1911" y="1273"/>
                  </a:moveTo>
                  <a:cubicBezTo>
                    <a:pt x="2168" y="1273"/>
                    <a:pt x="2401" y="1428"/>
                    <a:pt x="2498" y="1666"/>
                  </a:cubicBezTo>
                  <a:cubicBezTo>
                    <a:pt x="2596" y="1904"/>
                    <a:pt x="2542" y="2178"/>
                    <a:pt x="2361" y="2359"/>
                  </a:cubicBezTo>
                  <a:cubicBezTo>
                    <a:pt x="2239" y="2482"/>
                    <a:pt x="2075" y="2546"/>
                    <a:pt x="1909" y="2546"/>
                  </a:cubicBezTo>
                  <a:cubicBezTo>
                    <a:pt x="1827" y="2546"/>
                    <a:pt x="1745" y="2531"/>
                    <a:pt x="1666" y="2498"/>
                  </a:cubicBezTo>
                  <a:cubicBezTo>
                    <a:pt x="1429" y="2399"/>
                    <a:pt x="1273" y="2167"/>
                    <a:pt x="1273" y="1909"/>
                  </a:cubicBezTo>
                  <a:cubicBezTo>
                    <a:pt x="1274" y="1559"/>
                    <a:pt x="1559" y="1273"/>
                    <a:pt x="1911" y="1273"/>
                  </a:cubicBezTo>
                  <a:close/>
                  <a:moveTo>
                    <a:pt x="1910" y="0"/>
                  </a:moveTo>
                  <a:cubicBezTo>
                    <a:pt x="1664" y="0"/>
                    <a:pt x="1416" y="48"/>
                    <a:pt x="1179" y="145"/>
                  </a:cubicBezTo>
                  <a:cubicBezTo>
                    <a:pt x="466" y="441"/>
                    <a:pt x="0" y="1138"/>
                    <a:pt x="0" y="1911"/>
                  </a:cubicBezTo>
                  <a:cubicBezTo>
                    <a:pt x="1" y="2964"/>
                    <a:pt x="856" y="3819"/>
                    <a:pt x="1911" y="3820"/>
                  </a:cubicBezTo>
                  <a:cubicBezTo>
                    <a:pt x="2682" y="3820"/>
                    <a:pt x="3380" y="3354"/>
                    <a:pt x="3675" y="2641"/>
                  </a:cubicBezTo>
                  <a:cubicBezTo>
                    <a:pt x="3970" y="1928"/>
                    <a:pt x="3807" y="1106"/>
                    <a:pt x="3261" y="560"/>
                  </a:cubicBezTo>
                  <a:cubicBezTo>
                    <a:pt x="2895" y="194"/>
                    <a:pt x="2407" y="0"/>
                    <a:pt x="1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91"/>
          <p:cNvGrpSpPr/>
          <p:nvPr/>
        </p:nvGrpSpPr>
        <p:grpSpPr>
          <a:xfrm>
            <a:off x="7785422" y="1719574"/>
            <a:ext cx="345425" cy="345621"/>
            <a:chOff x="1568710" y="2927798"/>
            <a:chExt cx="351972" cy="352172"/>
          </a:xfrm>
        </p:grpSpPr>
        <p:sp>
          <p:nvSpPr>
            <p:cNvPr id="13270" name="Google Shape;13270;p91"/>
            <p:cNvSpPr/>
            <p:nvPr/>
          </p:nvSpPr>
          <p:spPr>
            <a:xfrm>
              <a:off x="1568710" y="2927798"/>
              <a:ext cx="351972" cy="352172"/>
            </a:xfrm>
            <a:custGeom>
              <a:rect b="b" l="l" r="r" t="t"/>
              <a:pathLst>
                <a:path extrusionOk="0" h="21739" w="21730">
                  <a:moveTo>
                    <a:pt x="19820" y="8963"/>
                  </a:moveTo>
                  <a:cubicBezTo>
                    <a:pt x="20170" y="8964"/>
                    <a:pt x="20456" y="9248"/>
                    <a:pt x="20456" y="9600"/>
                  </a:cubicBezTo>
                  <a:lnTo>
                    <a:pt x="20456" y="19828"/>
                  </a:lnTo>
                  <a:cubicBezTo>
                    <a:pt x="20456" y="20180"/>
                    <a:pt x="20170" y="20464"/>
                    <a:pt x="19820" y="20466"/>
                  </a:cubicBezTo>
                  <a:lnTo>
                    <a:pt x="1910" y="20466"/>
                  </a:lnTo>
                  <a:cubicBezTo>
                    <a:pt x="1558" y="20464"/>
                    <a:pt x="1273" y="20180"/>
                    <a:pt x="1273" y="19828"/>
                  </a:cubicBezTo>
                  <a:lnTo>
                    <a:pt x="1273" y="9600"/>
                  </a:lnTo>
                  <a:cubicBezTo>
                    <a:pt x="1273" y="9248"/>
                    <a:pt x="1558" y="8964"/>
                    <a:pt x="1910" y="8963"/>
                  </a:cubicBezTo>
                  <a:close/>
                  <a:moveTo>
                    <a:pt x="14688" y="1"/>
                  </a:moveTo>
                  <a:cubicBezTo>
                    <a:pt x="14450" y="1"/>
                    <a:pt x="14221" y="135"/>
                    <a:pt x="14111" y="365"/>
                  </a:cubicBezTo>
                  <a:lnTo>
                    <a:pt x="10939" y="6879"/>
                  </a:lnTo>
                  <a:lnTo>
                    <a:pt x="7612" y="355"/>
                  </a:lnTo>
                  <a:cubicBezTo>
                    <a:pt x="7499" y="135"/>
                    <a:pt x="7275" y="8"/>
                    <a:pt x="7044" y="8"/>
                  </a:cubicBezTo>
                  <a:cubicBezTo>
                    <a:pt x="6947" y="8"/>
                    <a:pt x="6848" y="31"/>
                    <a:pt x="6755" y="78"/>
                  </a:cubicBezTo>
                  <a:cubicBezTo>
                    <a:pt x="6442" y="237"/>
                    <a:pt x="6317" y="621"/>
                    <a:pt x="6477" y="934"/>
                  </a:cubicBezTo>
                  <a:lnTo>
                    <a:pt x="9925" y="7690"/>
                  </a:lnTo>
                  <a:lnTo>
                    <a:pt x="1910" y="7690"/>
                  </a:lnTo>
                  <a:cubicBezTo>
                    <a:pt x="855" y="7691"/>
                    <a:pt x="1" y="8546"/>
                    <a:pt x="0" y="9600"/>
                  </a:cubicBezTo>
                  <a:lnTo>
                    <a:pt x="0" y="19829"/>
                  </a:lnTo>
                  <a:cubicBezTo>
                    <a:pt x="1" y="20882"/>
                    <a:pt x="855" y="21737"/>
                    <a:pt x="1910" y="21739"/>
                  </a:cubicBezTo>
                  <a:lnTo>
                    <a:pt x="19820" y="21739"/>
                  </a:lnTo>
                  <a:cubicBezTo>
                    <a:pt x="20873" y="21737"/>
                    <a:pt x="21728" y="20882"/>
                    <a:pt x="21729" y="19828"/>
                  </a:cubicBezTo>
                  <a:lnTo>
                    <a:pt x="21729" y="9600"/>
                  </a:lnTo>
                  <a:cubicBezTo>
                    <a:pt x="21728" y="8546"/>
                    <a:pt x="20874" y="7691"/>
                    <a:pt x="19820" y="7690"/>
                  </a:cubicBezTo>
                  <a:lnTo>
                    <a:pt x="11961" y="7690"/>
                  </a:lnTo>
                  <a:lnTo>
                    <a:pt x="15256" y="924"/>
                  </a:lnTo>
                  <a:cubicBezTo>
                    <a:pt x="15416" y="606"/>
                    <a:pt x="15285" y="221"/>
                    <a:pt x="14966" y="65"/>
                  </a:cubicBezTo>
                  <a:cubicBezTo>
                    <a:pt x="14876" y="22"/>
                    <a:pt x="14782" y="1"/>
                    <a:pt x="14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1"/>
            <p:cNvSpPr/>
            <p:nvPr/>
          </p:nvSpPr>
          <p:spPr>
            <a:xfrm>
              <a:off x="1775601" y="3114244"/>
              <a:ext cx="103842" cy="20639"/>
            </a:xfrm>
            <a:custGeom>
              <a:rect b="b" l="l" r="r" t="t"/>
              <a:pathLst>
                <a:path extrusionOk="0" h="1274" w="6411">
                  <a:moveTo>
                    <a:pt x="638" y="1"/>
                  </a:moveTo>
                  <a:cubicBezTo>
                    <a:pt x="286" y="1"/>
                    <a:pt x="0" y="285"/>
                    <a:pt x="0" y="637"/>
                  </a:cubicBezTo>
                  <a:cubicBezTo>
                    <a:pt x="0" y="989"/>
                    <a:pt x="286" y="1274"/>
                    <a:pt x="638" y="1274"/>
                  </a:cubicBezTo>
                  <a:lnTo>
                    <a:pt x="5774" y="1274"/>
                  </a:lnTo>
                  <a:cubicBezTo>
                    <a:pt x="6125" y="1274"/>
                    <a:pt x="6410" y="989"/>
                    <a:pt x="6410" y="637"/>
                  </a:cubicBezTo>
                  <a:cubicBezTo>
                    <a:pt x="6410" y="285"/>
                    <a:pt x="6125" y="1"/>
                    <a:pt x="5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1"/>
            <p:cNvSpPr/>
            <p:nvPr/>
          </p:nvSpPr>
          <p:spPr>
            <a:xfrm>
              <a:off x="1775601" y="3155489"/>
              <a:ext cx="103842" cy="20671"/>
            </a:xfrm>
            <a:custGeom>
              <a:rect b="b" l="l" r="r" t="t"/>
              <a:pathLst>
                <a:path extrusionOk="0" h="1276" w="6411">
                  <a:moveTo>
                    <a:pt x="638" y="1"/>
                  </a:moveTo>
                  <a:cubicBezTo>
                    <a:pt x="286" y="1"/>
                    <a:pt x="0" y="285"/>
                    <a:pt x="0" y="637"/>
                  </a:cubicBezTo>
                  <a:cubicBezTo>
                    <a:pt x="0" y="989"/>
                    <a:pt x="286" y="1275"/>
                    <a:pt x="638" y="1275"/>
                  </a:cubicBezTo>
                  <a:lnTo>
                    <a:pt x="5774" y="1275"/>
                  </a:lnTo>
                  <a:cubicBezTo>
                    <a:pt x="6125" y="1275"/>
                    <a:pt x="6410" y="989"/>
                    <a:pt x="6410" y="637"/>
                  </a:cubicBezTo>
                  <a:cubicBezTo>
                    <a:pt x="6410" y="285"/>
                    <a:pt x="6125" y="1"/>
                    <a:pt x="5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1"/>
            <p:cNvSpPr/>
            <p:nvPr/>
          </p:nvSpPr>
          <p:spPr>
            <a:xfrm>
              <a:off x="1775601" y="3196767"/>
              <a:ext cx="103842" cy="20639"/>
            </a:xfrm>
            <a:custGeom>
              <a:rect b="b" l="l" r="r" t="t"/>
              <a:pathLst>
                <a:path extrusionOk="0" h="1274" w="6411">
                  <a:moveTo>
                    <a:pt x="638" y="0"/>
                  </a:moveTo>
                  <a:cubicBezTo>
                    <a:pt x="286" y="0"/>
                    <a:pt x="0" y="285"/>
                    <a:pt x="0" y="637"/>
                  </a:cubicBezTo>
                  <a:cubicBezTo>
                    <a:pt x="0" y="989"/>
                    <a:pt x="286" y="1273"/>
                    <a:pt x="638" y="1273"/>
                  </a:cubicBezTo>
                  <a:lnTo>
                    <a:pt x="5774" y="1273"/>
                  </a:lnTo>
                  <a:cubicBezTo>
                    <a:pt x="6125" y="1273"/>
                    <a:pt x="6410" y="989"/>
                    <a:pt x="6410" y="637"/>
                  </a:cubicBezTo>
                  <a:cubicBezTo>
                    <a:pt x="6410" y="285"/>
                    <a:pt x="6125" y="0"/>
                    <a:pt x="5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1"/>
            <p:cNvSpPr/>
            <p:nvPr/>
          </p:nvSpPr>
          <p:spPr>
            <a:xfrm>
              <a:off x="1649422" y="3093605"/>
              <a:ext cx="64336" cy="61900"/>
            </a:xfrm>
            <a:custGeom>
              <a:rect b="b" l="l" r="r" t="t"/>
              <a:pathLst>
                <a:path extrusionOk="0" h="3821" w="3972">
                  <a:moveTo>
                    <a:pt x="2061" y="1275"/>
                  </a:moveTo>
                  <a:cubicBezTo>
                    <a:pt x="2143" y="1275"/>
                    <a:pt x="2226" y="1291"/>
                    <a:pt x="2306" y="1324"/>
                  </a:cubicBezTo>
                  <a:cubicBezTo>
                    <a:pt x="2542" y="1422"/>
                    <a:pt x="2699" y="1653"/>
                    <a:pt x="2699" y="1911"/>
                  </a:cubicBezTo>
                  <a:cubicBezTo>
                    <a:pt x="2697" y="2263"/>
                    <a:pt x="2413" y="2548"/>
                    <a:pt x="2061" y="2548"/>
                  </a:cubicBezTo>
                  <a:cubicBezTo>
                    <a:pt x="1804" y="2548"/>
                    <a:pt x="1571" y="2393"/>
                    <a:pt x="1473" y="2155"/>
                  </a:cubicBezTo>
                  <a:cubicBezTo>
                    <a:pt x="1375" y="1917"/>
                    <a:pt x="1430" y="1643"/>
                    <a:pt x="1611" y="1461"/>
                  </a:cubicBezTo>
                  <a:cubicBezTo>
                    <a:pt x="1733" y="1340"/>
                    <a:pt x="1895" y="1275"/>
                    <a:pt x="2061" y="1275"/>
                  </a:cubicBezTo>
                  <a:close/>
                  <a:moveTo>
                    <a:pt x="2062" y="1"/>
                  </a:moveTo>
                  <a:cubicBezTo>
                    <a:pt x="1565" y="1"/>
                    <a:pt x="1077" y="195"/>
                    <a:pt x="711" y="560"/>
                  </a:cubicBezTo>
                  <a:cubicBezTo>
                    <a:pt x="165" y="1107"/>
                    <a:pt x="1" y="1929"/>
                    <a:pt x="297" y="2642"/>
                  </a:cubicBezTo>
                  <a:cubicBezTo>
                    <a:pt x="592" y="3356"/>
                    <a:pt x="1289" y="3821"/>
                    <a:pt x="2061" y="3821"/>
                  </a:cubicBezTo>
                  <a:cubicBezTo>
                    <a:pt x="3115" y="3820"/>
                    <a:pt x="3970" y="2966"/>
                    <a:pt x="3972" y="1911"/>
                  </a:cubicBezTo>
                  <a:cubicBezTo>
                    <a:pt x="3972" y="1139"/>
                    <a:pt x="3506" y="443"/>
                    <a:pt x="2793" y="146"/>
                  </a:cubicBezTo>
                  <a:cubicBezTo>
                    <a:pt x="2556" y="48"/>
                    <a:pt x="2308" y="1"/>
                    <a:pt x="20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1"/>
            <p:cNvSpPr/>
            <p:nvPr/>
          </p:nvSpPr>
          <p:spPr>
            <a:xfrm>
              <a:off x="1631248" y="3155489"/>
              <a:ext cx="103129" cy="61916"/>
            </a:xfrm>
            <a:custGeom>
              <a:rect b="b" l="l" r="r" t="t"/>
              <a:pathLst>
                <a:path extrusionOk="0" h="3822" w="6367">
                  <a:moveTo>
                    <a:pt x="3184" y="1"/>
                  </a:moveTo>
                  <a:cubicBezTo>
                    <a:pt x="1428" y="1"/>
                    <a:pt x="0" y="1429"/>
                    <a:pt x="0" y="3185"/>
                  </a:cubicBezTo>
                  <a:cubicBezTo>
                    <a:pt x="0" y="3537"/>
                    <a:pt x="285" y="3821"/>
                    <a:pt x="637" y="3821"/>
                  </a:cubicBezTo>
                  <a:cubicBezTo>
                    <a:pt x="989" y="3821"/>
                    <a:pt x="1273" y="3537"/>
                    <a:pt x="1273" y="3185"/>
                  </a:cubicBezTo>
                  <a:cubicBezTo>
                    <a:pt x="1264" y="2123"/>
                    <a:pt x="2122" y="1257"/>
                    <a:pt x="3183" y="1257"/>
                  </a:cubicBezTo>
                  <a:cubicBezTo>
                    <a:pt x="4245" y="1257"/>
                    <a:pt x="5103" y="2123"/>
                    <a:pt x="5094" y="3185"/>
                  </a:cubicBezTo>
                  <a:cubicBezTo>
                    <a:pt x="5094" y="3537"/>
                    <a:pt x="5378" y="3821"/>
                    <a:pt x="5730" y="3821"/>
                  </a:cubicBezTo>
                  <a:cubicBezTo>
                    <a:pt x="6082" y="3821"/>
                    <a:pt x="6367" y="3537"/>
                    <a:pt x="6367" y="3185"/>
                  </a:cubicBezTo>
                  <a:cubicBezTo>
                    <a:pt x="6367" y="1429"/>
                    <a:pt x="4939" y="1"/>
                    <a:pt x="3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91"/>
          <p:cNvGrpSpPr/>
          <p:nvPr/>
        </p:nvGrpSpPr>
        <p:grpSpPr>
          <a:xfrm>
            <a:off x="7781376" y="2284330"/>
            <a:ext cx="345441" cy="345494"/>
            <a:chOff x="1075480" y="3034378"/>
            <a:chExt cx="351988" cy="352042"/>
          </a:xfrm>
        </p:grpSpPr>
        <p:sp>
          <p:nvSpPr>
            <p:cNvPr id="13277" name="Google Shape;13277;p91"/>
            <p:cNvSpPr/>
            <p:nvPr/>
          </p:nvSpPr>
          <p:spPr>
            <a:xfrm>
              <a:off x="1075480" y="3034378"/>
              <a:ext cx="351988" cy="352042"/>
            </a:xfrm>
            <a:custGeom>
              <a:rect b="b" l="l" r="r" t="t"/>
              <a:pathLst>
                <a:path extrusionOk="0" h="21731" w="21731">
                  <a:moveTo>
                    <a:pt x="10866" y="1273"/>
                  </a:moveTo>
                  <a:cubicBezTo>
                    <a:pt x="16155" y="1273"/>
                    <a:pt x="20458" y="5577"/>
                    <a:pt x="20458" y="10866"/>
                  </a:cubicBezTo>
                  <a:cubicBezTo>
                    <a:pt x="20458" y="16155"/>
                    <a:pt x="16155" y="20458"/>
                    <a:pt x="10866" y="20458"/>
                  </a:cubicBezTo>
                  <a:cubicBezTo>
                    <a:pt x="5577" y="20458"/>
                    <a:pt x="1273" y="16155"/>
                    <a:pt x="1273" y="10866"/>
                  </a:cubicBezTo>
                  <a:cubicBezTo>
                    <a:pt x="1273" y="5577"/>
                    <a:pt x="5577" y="1273"/>
                    <a:pt x="10866" y="1273"/>
                  </a:cubicBezTo>
                  <a:close/>
                  <a:moveTo>
                    <a:pt x="10866" y="0"/>
                  </a:moveTo>
                  <a:cubicBezTo>
                    <a:pt x="4883" y="0"/>
                    <a:pt x="1" y="4883"/>
                    <a:pt x="1" y="10866"/>
                  </a:cubicBezTo>
                  <a:cubicBezTo>
                    <a:pt x="1" y="16848"/>
                    <a:pt x="4883" y="21731"/>
                    <a:pt x="10866" y="21731"/>
                  </a:cubicBezTo>
                  <a:cubicBezTo>
                    <a:pt x="16848" y="21731"/>
                    <a:pt x="21731" y="16848"/>
                    <a:pt x="21731" y="10866"/>
                  </a:cubicBezTo>
                  <a:cubicBezTo>
                    <a:pt x="21731" y="4883"/>
                    <a:pt x="16848" y="0"/>
                    <a:pt x="10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1"/>
            <p:cNvSpPr/>
            <p:nvPr/>
          </p:nvSpPr>
          <p:spPr>
            <a:xfrm>
              <a:off x="1152855" y="3287584"/>
              <a:ext cx="21445" cy="20655"/>
            </a:xfrm>
            <a:custGeom>
              <a:rect b="b" l="l" r="r" t="t"/>
              <a:pathLst>
                <a:path extrusionOk="0" h="1275" w="1324">
                  <a:moveTo>
                    <a:pt x="687" y="1"/>
                  </a:moveTo>
                  <a:cubicBezTo>
                    <a:pt x="429" y="1"/>
                    <a:pt x="196" y="156"/>
                    <a:pt x="98" y="394"/>
                  </a:cubicBezTo>
                  <a:cubicBezTo>
                    <a:pt x="0" y="632"/>
                    <a:pt x="55" y="906"/>
                    <a:pt x="236" y="1088"/>
                  </a:cubicBezTo>
                  <a:cubicBezTo>
                    <a:pt x="358" y="1210"/>
                    <a:pt x="521" y="1274"/>
                    <a:pt x="687" y="1274"/>
                  </a:cubicBezTo>
                  <a:cubicBezTo>
                    <a:pt x="769" y="1274"/>
                    <a:pt x="852" y="1258"/>
                    <a:pt x="931" y="1226"/>
                  </a:cubicBezTo>
                  <a:cubicBezTo>
                    <a:pt x="1168" y="1127"/>
                    <a:pt x="1324" y="895"/>
                    <a:pt x="1324" y="637"/>
                  </a:cubicBezTo>
                  <a:cubicBezTo>
                    <a:pt x="1324" y="287"/>
                    <a:pt x="1038"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1"/>
            <p:cNvSpPr/>
            <p:nvPr/>
          </p:nvSpPr>
          <p:spPr>
            <a:xfrm>
              <a:off x="1327837" y="3112559"/>
              <a:ext cx="21478" cy="20639"/>
            </a:xfrm>
            <a:custGeom>
              <a:rect b="b" l="l" r="r" t="t"/>
              <a:pathLst>
                <a:path extrusionOk="0" h="1274" w="1326">
                  <a:moveTo>
                    <a:pt x="687" y="0"/>
                  </a:moveTo>
                  <a:cubicBezTo>
                    <a:pt x="431" y="0"/>
                    <a:pt x="198" y="157"/>
                    <a:pt x="100" y="393"/>
                  </a:cubicBezTo>
                  <a:cubicBezTo>
                    <a:pt x="0" y="632"/>
                    <a:pt x="56" y="905"/>
                    <a:pt x="237" y="1088"/>
                  </a:cubicBezTo>
                  <a:cubicBezTo>
                    <a:pt x="360" y="1209"/>
                    <a:pt x="523" y="1274"/>
                    <a:pt x="688" y="1274"/>
                  </a:cubicBezTo>
                  <a:cubicBezTo>
                    <a:pt x="770" y="1274"/>
                    <a:pt x="852" y="1258"/>
                    <a:pt x="931" y="1226"/>
                  </a:cubicBezTo>
                  <a:cubicBezTo>
                    <a:pt x="1169" y="1128"/>
                    <a:pt x="1325" y="895"/>
                    <a:pt x="1325" y="638"/>
                  </a:cubicBezTo>
                  <a:cubicBezTo>
                    <a:pt x="1325" y="286"/>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1"/>
            <p:cNvSpPr/>
            <p:nvPr/>
          </p:nvSpPr>
          <p:spPr>
            <a:xfrm>
              <a:off x="1152855" y="3112575"/>
              <a:ext cx="22255" cy="20639"/>
            </a:xfrm>
            <a:custGeom>
              <a:rect b="b" l="l" r="r" t="t"/>
              <a:pathLst>
                <a:path extrusionOk="0" h="1274" w="1374">
                  <a:moveTo>
                    <a:pt x="687" y="0"/>
                  </a:moveTo>
                  <a:cubicBezTo>
                    <a:pt x="523" y="0"/>
                    <a:pt x="360" y="62"/>
                    <a:pt x="236" y="186"/>
                  </a:cubicBezTo>
                  <a:cubicBezTo>
                    <a:pt x="55" y="369"/>
                    <a:pt x="0" y="642"/>
                    <a:pt x="98" y="881"/>
                  </a:cubicBezTo>
                  <a:cubicBezTo>
                    <a:pt x="198" y="1118"/>
                    <a:pt x="429" y="1274"/>
                    <a:pt x="687" y="1274"/>
                  </a:cubicBezTo>
                  <a:cubicBezTo>
                    <a:pt x="944" y="1274"/>
                    <a:pt x="1177" y="1118"/>
                    <a:pt x="1275" y="881"/>
                  </a:cubicBezTo>
                  <a:cubicBezTo>
                    <a:pt x="1374" y="642"/>
                    <a:pt x="1318" y="369"/>
                    <a:pt x="1137" y="186"/>
                  </a:cubicBezTo>
                  <a:cubicBezTo>
                    <a:pt x="1013" y="62"/>
                    <a:pt x="850"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1"/>
            <p:cNvSpPr/>
            <p:nvPr/>
          </p:nvSpPr>
          <p:spPr>
            <a:xfrm>
              <a:off x="1327837" y="3287584"/>
              <a:ext cx="22272" cy="20639"/>
            </a:xfrm>
            <a:custGeom>
              <a:rect b="b" l="l" r="r" t="t"/>
              <a:pathLst>
                <a:path extrusionOk="0" h="1274" w="1375">
                  <a:moveTo>
                    <a:pt x="688" y="1"/>
                  </a:moveTo>
                  <a:cubicBezTo>
                    <a:pt x="525" y="1"/>
                    <a:pt x="362" y="63"/>
                    <a:pt x="237" y="187"/>
                  </a:cubicBezTo>
                  <a:cubicBezTo>
                    <a:pt x="56" y="370"/>
                    <a:pt x="0" y="644"/>
                    <a:pt x="100" y="881"/>
                  </a:cubicBezTo>
                  <a:cubicBezTo>
                    <a:pt x="198" y="1119"/>
                    <a:pt x="431" y="1274"/>
                    <a:pt x="687" y="1274"/>
                  </a:cubicBezTo>
                  <a:cubicBezTo>
                    <a:pt x="945" y="1274"/>
                    <a:pt x="1177" y="1119"/>
                    <a:pt x="1276" y="881"/>
                  </a:cubicBezTo>
                  <a:cubicBezTo>
                    <a:pt x="1374" y="644"/>
                    <a:pt x="1320" y="370"/>
                    <a:pt x="1138" y="187"/>
                  </a:cubicBezTo>
                  <a:cubicBezTo>
                    <a:pt x="1014" y="63"/>
                    <a:pt x="851" y="1"/>
                    <a:pt x="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1"/>
            <p:cNvSpPr/>
            <p:nvPr/>
          </p:nvSpPr>
          <p:spPr>
            <a:xfrm>
              <a:off x="1241132" y="3076304"/>
              <a:ext cx="20668" cy="41278"/>
            </a:xfrm>
            <a:custGeom>
              <a:rect b="b" l="l" r="r" t="t"/>
              <a:pathLst>
                <a:path extrusionOk="0" h="2548" w="1276">
                  <a:moveTo>
                    <a:pt x="639" y="1"/>
                  </a:moveTo>
                  <a:cubicBezTo>
                    <a:pt x="287" y="1"/>
                    <a:pt x="2" y="287"/>
                    <a:pt x="2" y="637"/>
                  </a:cubicBezTo>
                  <a:lnTo>
                    <a:pt x="2" y="1912"/>
                  </a:lnTo>
                  <a:cubicBezTo>
                    <a:pt x="1" y="2264"/>
                    <a:pt x="287" y="2548"/>
                    <a:pt x="639" y="2548"/>
                  </a:cubicBezTo>
                  <a:cubicBezTo>
                    <a:pt x="991" y="2548"/>
                    <a:pt x="1275" y="2264"/>
                    <a:pt x="1275" y="1912"/>
                  </a:cubicBezTo>
                  <a:lnTo>
                    <a:pt x="1275" y="637"/>
                  </a:lnTo>
                  <a:cubicBezTo>
                    <a:pt x="1275" y="287"/>
                    <a:pt x="991"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1"/>
            <p:cNvSpPr/>
            <p:nvPr/>
          </p:nvSpPr>
          <p:spPr>
            <a:xfrm>
              <a:off x="1241164" y="3303217"/>
              <a:ext cx="20636" cy="41278"/>
            </a:xfrm>
            <a:custGeom>
              <a:rect b="b" l="l" r="r" t="t"/>
              <a:pathLst>
                <a:path extrusionOk="0" h="2548" w="1274">
                  <a:moveTo>
                    <a:pt x="637" y="0"/>
                  </a:moveTo>
                  <a:cubicBezTo>
                    <a:pt x="285" y="0"/>
                    <a:pt x="0" y="285"/>
                    <a:pt x="0" y="637"/>
                  </a:cubicBezTo>
                  <a:lnTo>
                    <a:pt x="0" y="1911"/>
                  </a:lnTo>
                  <a:cubicBezTo>
                    <a:pt x="0" y="2262"/>
                    <a:pt x="285" y="2548"/>
                    <a:pt x="637" y="2548"/>
                  </a:cubicBezTo>
                  <a:cubicBezTo>
                    <a:pt x="989" y="2548"/>
                    <a:pt x="1273" y="2262"/>
                    <a:pt x="1273" y="1911"/>
                  </a:cubicBezTo>
                  <a:lnTo>
                    <a:pt x="1273" y="637"/>
                  </a:lnTo>
                  <a:cubicBezTo>
                    <a:pt x="1273" y="285"/>
                    <a:pt x="989" y="0"/>
                    <a:pt x="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1"/>
            <p:cNvSpPr/>
            <p:nvPr/>
          </p:nvSpPr>
          <p:spPr>
            <a:xfrm>
              <a:off x="1117399" y="3200088"/>
              <a:ext cx="41287" cy="20639"/>
            </a:xfrm>
            <a:custGeom>
              <a:rect b="b" l="l" r="r" t="t"/>
              <a:pathLst>
                <a:path extrusionOk="0" h="1274" w="2549">
                  <a:moveTo>
                    <a:pt x="637" y="0"/>
                  </a:moveTo>
                  <a:cubicBezTo>
                    <a:pt x="287" y="0"/>
                    <a:pt x="1" y="285"/>
                    <a:pt x="1" y="637"/>
                  </a:cubicBezTo>
                  <a:cubicBezTo>
                    <a:pt x="1" y="989"/>
                    <a:pt x="287" y="1273"/>
                    <a:pt x="637" y="1273"/>
                  </a:cubicBezTo>
                  <a:lnTo>
                    <a:pt x="1912" y="1273"/>
                  </a:lnTo>
                  <a:cubicBezTo>
                    <a:pt x="2264" y="1273"/>
                    <a:pt x="2548" y="989"/>
                    <a:pt x="2548" y="637"/>
                  </a:cubicBezTo>
                  <a:cubicBezTo>
                    <a:pt x="2548" y="285"/>
                    <a:pt x="2264" y="0"/>
                    <a:pt x="19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1"/>
            <p:cNvSpPr/>
            <p:nvPr/>
          </p:nvSpPr>
          <p:spPr>
            <a:xfrm>
              <a:off x="1344277" y="3200088"/>
              <a:ext cx="41271" cy="20639"/>
            </a:xfrm>
            <a:custGeom>
              <a:rect b="b" l="l" r="r" t="t"/>
              <a:pathLst>
                <a:path extrusionOk="0" h="1274" w="2548">
                  <a:moveTo>
                    <a:pt x="634" y="0"/>
                  </a:moveTo>
                  <a:cubicBezTo>
                    <a:pt x="284" y="0"/>
                    <a:pt x="0" y="286"/>
                    <a:pt x="0" y="637"/>
                  </a:cubicBezTo>
                  <a:cubicBezTo>
                    <a:pt x="0" y="989"/>
                    <a:pt x="285" y="1273"/>
                    <a:pt x="637" y="1273"/>
                  </a:cubicBezTo>
                  <a:lnTo>
                    <a:pt x="1910" y="1273"/>
                  </a:lnTo>
                  <a:cubicBezTo>
                    <a:pt x="2262" y="1273"/>
                    <a:pt x="2548" y="989"/>
                    <a:pt x="2548" y="637"/>
                  </a:cubicBezTo>
                  <a:cubicBezTo>
                    <a:pt x="2548" y="285"/>
                    <a:pt x="2262" y="0"/>
                    <a:pt x="1910" y="0"/>
                  </a:cubicBezTo>
                  <a:lnTo>
                    <a:pt x="637" y="0"/>
                  </a:lnTo>
                  <a:cubicBezTo>
                    <a:pt x="636" y="0"/>
                    <a:pt x="635" y="0"/>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1"/>
            <p:cNvSpPr/>
            <p:nvPr/>
          </p:nvSpPr>
          <p:spPr>
            <a:xfrm>
              <a:off x="1241164" y="3138188"/>
              <a:ext cx="83433" cy="144342"/>
            </a:xfrm>
            <a:custGeom>
              <a:rect b="b" l="l" r="r" t="t"/>
              <a:pathLst>
                <a:path extrusionOk="0" h="8910" w="5151">
                  <a:moveTo>
                    <a:pt x="637" y="1"/>
                  </a:moveTo>
                  <a:cubicBezTo>
                    <a:pt x="285" y="1"/>
                    <a:pt x="0" y="285"/>
                    <a:pt x="0" y="637"/>
                  </a:cubicBezTo>
                  <a:lnTo>
                    <a:pt x="0" y="4458"/>
                  </a:lnTo>
                  <a:cubicBezTo>
                    <a:pt x="0" y="4626"/>
                    <a:pt x="68" y="4788"/>
                    <a:pt x="187" y="4908"/>
                  </a:cubicBezTo>
                  <a:lnTo>
                    <a:pt x="4007" y="8728"/>
                  </a:lnTo>
                  <a:cubicBezTo>
                    <a:pt x="4131" y="8849"/>
                    <a:pt x="4291" y="8909"/>
                    <a:pt x="4452" y="8909"/>
                  </a:cubicBezTo>
                  <a:cubicBezTo>
                    <a:pt x="4615" y="8909"/>
                    <a:pt x="4778" y="8847"/>
                    <a:pt x="4902" y="8723"/>
                  </a:cubicBezTo>
                  <a:cubicBezTo>
                    <a:pt x="5149" y="8476"/>
                    <a:pt x="5150" y="8077"/>
                    <a:pt x="4907" y="7827"/>
                  </a:cubicBezTo>
                  <a:lnTo>
                    <a:pt x="1275" y="4194"/>
                  </a:lnTo>
                  <a:lnTo>
                    <a:pt x="1275" y="637"/>
                  </a:lnTo>
                  <a:cubicBezTo>
                    <a:pt x="1275" y="285"/>
                    <a:pt x="989" y="1"/>
                    <a:pt x="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91"/>
          <p:cNvGrpSpPr/>
          <p:nvPr/>
        </p:nvGrpSpPr>
        <p:grpSpPr>
          <a:xfrm>
            <a:off x="7028371" y="2284330"/>
            <a:ext cx="345457" cy="345494"/>
            <a:chOff x="578524" y="2980383"/>
            <a:chExt cx="352004" cy="352042"/>
          </a:xfrm>
        </p:grpSpPr>
        <p:sp>
          <p:nvSpPr>
            <p:cNvPr id="13288" name="Google Shape;13288;p91"/>
            <p:cNvSpPr/>
            <p:nvPr/>
          </p:nvSpPr>
          <p:spPr>
            <a:xfrm>
              <a:off x="578524" y="2980383"/>
              <a:ext cx="352004" cy="352042"/>
            </a:xfrm>
            <a:custGeom>
              <a:rect b="b" l="l" r="r" t="t"/>
              <a:pathLst>
                <a:path extrusionOk="0" h="21731" w="21732">
                  <a:moveTo>
                    <a:pt x="2547" y="6410"/>
                  </a:moveTo>
                  <a:lnTo>
                    <a:pt x="2547" y="15322"/>
                  </a:lnTo>
                  <a:lnTo>
                    <a:pt x="1274" y="15322"/>
                  </a:lnTo>
                  <a:lnTo>
                    <a:pt x="1274" y="6410"/>
                  </a:lnTo>
                  <a:close/>
                  <a:moveTo>
                    <a:pt x="17911" y="3820"/>
                  </a:moveTo>
                  <a:lnTo>
                    <a:pt x="17911" y="17912"/>
                  </a:lnTo>
                  <a:lnTo>
                    <a:pt x="3820" y="17910"/>
                  </a:lnTo>
                  <a:lnTo>
                    <a:pt x="3820" y="3820"/>
                  </a:lnTo>
                  <a:close/>
                  <a:moveTo>
                    <a:pt x="20457" y="1273"/>
                  </a:moveTo>
                  <a:lnTo>
                    <a:pt x="20457" y="20458"/>
                  </a:lnTo>
                  <a:lnTo>
                    <a:pt x="1274" y="20458"/>
                  </a:lnTo>
                  <a:lnTo>
                    <a:pt x="1274" y="16595"/>
                  </a:lnTo>
                  <a:lnTo>
                    <a:pt x="2547" y="16595"/>
                  </a:lnTo>
                  <a:lnTo>
                    <a:pt x="2547" y="18547"/>
                  </a:lnTo>
                  <a:cubicBezTo>
                    <a:pt x="2547" y="18899"/>
                    <a:pt x="2832" y="19185"/>
                    <a:pt x="3184" y="19185"/>
                  </a:cubicBezTo>
                  <a:lnTo>
                    <a:pt x="18547" y="19185"/>
                  </a:lnTo>
                  <a:cubicBezTo>
                    <a:pt x="18899" y="19185"/>
                    <a:pt x="19184" y="18899"/>
                    <a:pt x="19184" y="18547"/>
                  </a:cubicBezTo>
                  <a:lnTo>
                    <a:pt x="19184" y="3184"/>
                  </a:lnTo>
                  <a:cubicBezTo>
                    <a:pt x="19184" y="2832"/>
                    <a:pt x="18899" y="2547"/>
                    <a:pt x="18547" y="2547"/>
                  </a:cubicBezTo>
                  <a:lnTo>
                    <a:pt x="3183" y="2547"/>
                  </a:lnTo>
                  <a:cubicBezTo>
                    <a:pt x="2831" y="2547"/>
                    <a:pt x="2547" y="2832"/>
                    <a:pt x="2547" y="3184"/>
                  </a:cubicBezTo>
                  <a:lnTo>
                    <a:pt x="2547" y="5136"/>
                  </a:lnTo>
                  <a:lnTo>
                    <a:pt x="1274" y="5136"/>
                  </a:lnTo>
                  <a:lnTo>
                    <a:pt x="1274" y="1273"/>
                  </a:lnTo>
                  <a:close/>
                  <a:moveTo>
                    <a:pt x="637" y="0"/>
                  </a:moveTo>
                  <a:cubicBezTo>
                    <a:pt x="285" y="0"/>
                    <a:pt x="1" y="286"/>
                    <a:pt x="1" y="638"/>
                  </a:cubicBezTo>
                  <a:lnTo>
                    <a:pt x="1" y="21094"/>
                  </a:lnTo>
                  <a:cubicBezTo>
                    <a:pt x="1" y="21446"/>
                    <a:pt x="285" y="21731"/>
                    <a:pt x="637" y="21731"/>
                  </a:cubicBezTo>
                  <a:lnTo>
                    <a:pt x="21095" y="21731"/>
                  </a:lnTo>
                  <a:cubicBezTo>
                    <a:pt x="21447" y="21731"/>
                    <a:pt x="21731" y="21446"/>
                    <a:pt x="21731" y="21094"/>
                  </a:cubicBezTo>
                  <a:lnTo>
                    <a:pt x="21731" y="638"/>
                  </a:lnTo>
                  <a:cubicBezTo>
                    <a:pt x="21731" y="286"/>
                    <a:pt x="21447" y="0"/>
                    <a:pt x="2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1"/>
            <p:cNvSpPr/>
            <p:nvPr/>
          </p:nvSpPr>
          <p:spPr>
            <a:xfrm>
              <a:off x="661715" y="3063570"/>
              <a:ext cx="185623" cy="185668"/>
            </a:xfrm>
            <a:custGeom>
              <a:rect b="b" l="l" r="r" t="t"/>
              <a:pathLst>
                <a:path extrusionOk="0" h="11461" w="11460">
                  <a:moveTo>
                    <a:pt x="5730" y="1275"/>
                  </a:moveTo>
                  <a:cubicBezTo>
                    <a:pt x="8186" y="1275"/>
                    <a:pt x="10187" y="3273"/>
                    <a:pt x="10187" y="5730"/>
                  </a:cubicBezTo>
                  <a:cubicBezTo>
                    <a:pt x="10187" y="8188"/>
                    <a:pt x="8187" y="10187"/>
                    <a:pt x="5730" y="10187"/>
                  </a:cubicBezTo>
                  <a:cubicBezTo>
                    <a:pt x="3273" y="10187"/>
                    <a:pt x="1273" y="8188"/>
                    <a:pt x="1273" y="5730"/>
                  </a:cubicBezTo>
                  <a:cubicBezTo>
                    <a:pt x="1273" y="3274"/>
                    <a:pt x="3273" y="1275"/>
                    <a:pt x="5730" y="1275"/>
                  </a:cubicBezTo>
                  <a:close/>
                  <a:moveTo>
                    <a:pt x="5730" y="1"/>
                  </a:moveTo>
                  <a:cubicBezTo>
                    <a:pt x="2570" y="1"/>
                    <a:pt x="0" y="2572"/>
                    <a:pt x="0" y="5730"/>
                  </a:cubicBezTo>
                  <a:cubicBezTo>
                    <a:pt x="0" y="8890"/>
                    <a:pt x="2570" y="11460"/>
                    <a:pt x="5730" y="11460"/>
                  </a:cubicBezTo>
                  <a:cubicBezTo>
                    <a:pt x="8888" y="11460"/>
                    <a:pt x="11460" y="8890"/>
                    <a:pt x="11460" y="5730"/>
                  </a:cubicBezTo>
                  <a:cubicBezTo>
                    <a:pt x="11460" y="2572"/>
                    <a:pt x="8888" y="1"/>
                    <a:pt x="5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1"/>
            <p:cNvSpPr/>
            <p:nvPr/>
          </p:nvSpPr>
          <p:spPr>
            <a:xfrm>
              <a:off x="713919" y="3116852"/>
              <a:ext cx="81182" cy="79121"/>
            </a:xfrm>
            <a:custGeom>
              <a:rect b="b" l="l" r="r" t="t"/>
              <a:pathLst>
                <a:path extrusionOk="0" h="4884" w="5012">
                  <a:moveTo>
                    <a:pt x="2507" y="1805"/>
                  </a:moveTo>
                  <a:cubicBezTo>
                    <a:pt x="2589" y="1805"/>
                    <a:pt x="2672" y="1821"/>
                    <a:pt x="2750" y="1854"/>
                  </a:cubicBezTo>
                  <a:cubicBezTo>
                    <a:pt x="2987" y="1952"/>
                    <a:pt x="3143" y="2185"/>
                    <a:pt x="3143" y="2441"/>
                  </a:cubicBezTo>
                  <a:cubicBezTo>
                    <a:pt x="3142" y="2793"/>
                    <a:pt x="2858" y="3078"/>
                    <a:pt x="2507" y="3079"/>
                  </a:cubicBezTo>
                  <a:cubicBezTo>
                    <a:pt x="2249" y="3079"/>
                    <a:pt x="2016" y="2923"/>
                    <a:pt x="1918" y="2685"/>
                  </a:cubicBezTo>
                  <a:cubicBezTo>
                    <a:pt x="1820" y="2448"/>
                    <a:pt x="1874" y="2174"/>
                    <a:pt x="2056" y="1992"/>
                  </a:cubicBezTo>
                  <a:cubicBezTo>
                    <a:pt x="2178" y="1870"/>
                    <a:pt x="2341" y="1805"/>
                    <a:pt x="2507" y="1805"/>
                  </a:cubicBezTo>
                  <a:close/>
                  <a:moveTo>
                    <a:pt x="701" y="0"/>
                  </a:moveTo>
                  <a:cubicBezTo>
                    <a:pt x="538" y="0"/>
                    <a:pt x="375" y="62"/>
                    <a:pt x="251" y="187"/>
                  </a:cubicBezTo>
                  <a:cubicBezTo>
                    <a:pt x="1" y="437"/>
                    <a:pt x="2" y="844"/>
                    <a:pt x="256" y="1092"/>
                  </a:cubicBezTo>
                  <a:lnTo>
                    <a:pt x="783" y="1618"/>
                  </a:lnTo>
                  <a:cubicBezTo>
                    <a:pt x="534" y="2140"/>
                    <a:pt x="534" y="2744"/>
                    <a:pt x="783" y="3264"/>
                  </a:cubicBezTo>
                  <a:lnTo>
                    <a:pt x="256" y="3792"/>
                  </a:lnTo>
                  <a:cubicBezTo>
                    <a:pt x="2" y="4040"/>
                    <a:pt x="1" y="4447"/>
                    <a:pt x="251" y="4698"/>
                  </a:cubicBezTo>
                  <a:cubicBezTo>
                    <a:pt x="375" y="4822"/>
                    <a:pt x="538" y="4884"/>
                    <a:pt x="701" y="4884"/>
                  </a:cubicBezTo>
                  <a:cubicBezTo>
                    <a:pt x="866" y="4884"/>
                    <a:pt x="1031" y="4820"/>
                    <a:pt x="1156" y="4692"/>
                  </a:cubicBezTo>
                  <a:lnTo>
                    <a:pt x="1684" y="4166"/>
                  </a:lnTo>
                  <a:cubicBezTo>
                    <a:pt x="1944" y="4290"/>
                    <a:pt x="2225" y="4352"/>
                    <a:pt x="2506" y="4352"/>
                  </a:cubicBezTo>
                  <a:cubicBezTo>
                    <a:pt x="2788" y="4352"/>
                    <a:pt x="3069" y="4290"/>
                    <a:pt x="3330" y="4166"/>
                  </a:cubicBezTo>
                  <a:lnTo>
                    <a:pt x="3857" y="4692"/>
                  </a:lnTo>
                  <a:cubicBezTo>
                    <a:pt x="3981" y="4820"/>
                    <a:pt x="4147" y="4883"/>
                    <a:pt x="4312" y="4883"/>
                  </a:cubicBezTo>
                  <a:cubicBezTo>
                    <a:pt x="4475" y="4883"/>
                    <a:pt x="4638" y="4822"/>
                    <a:pt x="4762" y="4698"/>
                  </a:cubicBezTo>
                  <a:cubicBezTo>
                    <a:pt x="5012" y="4446"/>
                    <a:pt x="5010" y="4040"/>
                    <a:pt x="4758" y="3792"/>
                  </a:cubicBezTo>
                  <a:lnTo>
                    <a:pt x="4230" y="3264"/>
                  </a:lnTo>
                  <a:cubicBezTo>
                    <a:pt x="4478" y="2744"/>
                    <a:pt x="4478" y="2140"/>
                    <a:pt x="4230" y="1618"/>
                  </a:cubicBezTo>
                  <a:lnTo>
                    <a:pt x="4758" y="1092"/>
                  </a:lnTo>
                  <a:cubicBezTo>
                    <a:pt x="5005" y="843"/>
                    <a:pt x="5005" y="439"/>
                    <a:pt x="4758" y="191"/>
                  </a:cubicBezTo>
                  <a:lnTo>
                    <a:pt x="4758" y="192"/>
                  </a:lnTo>
                  <a:cubicBezTo>
                    <a:pt x="4633" y="67"/>
                    <a:pt x="4470" y="4"/>
                    <a:pt x="4307" y="4"/>
                  </a:cubicBezTo>
                  <a:cubicBezTo>
                    <a:pt x="4144" y="4"/>
                    <a:pt x="3981" y="67"/>
                    <a:pt x="3857" y="192"/>
                  </a:cubicBezTo>
                  <a:lnTo>
                    <a:pt x="3330" y="719"/>
                  </a:lnTo>
                  <a:cubicBezTo>
                    <a:pt x="3069" y="594"/>
                    <a:pt x="2788" y="532"/>
                    <a:pt x="2506" y="532"/>
                  </a:cubicBezTo>
                  <a:cubicBezTo>
                    <a:pt x="2225" y="532"/>
                    <a:pt x="1944" y="594"/>
                    <a:pt x="1684" y="719"/>
                  </a:cubicBezTo>
                  <a:lnTo>
                    <a:pt x="1156" y="192"/>
                  </a:lnTo>
                  <a:cubicBezTo>
                    <a:pt x="1031" y="64"/>
                    <a:pt x="866"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91"/>
          <p:cNvGrpSpPr/>
          <p:nvPr/>
        </p:nvGrpSpPr>
        <p:grpSpPr>
          <a:xfrm>
            <a:off x="6326842" y="2284338"/>
            <a:ext cx="222643" cy="345478"/>
            <a:chOff x="4146429" y="3942858"/>
            <a:chExt cx="226862" cy="352026"/>
          </a:xfrm>
        </p:grpSpPr>
        <p:sp>
          <p:nvSpPr>
            <p:cNvPr id="13292" name="Google Shape;13292;p91"/>
            <p:cNvSpPr/>
            <p:nvPr/>
          </p:nvSpPr>
          <p:spPr>
            <a:xfrm>
              <a:off x="4146429" y="3942858"/>
              <a:ext cx="226862" cy="352026"/>
            </a:xfrm>
            <a:custGeom>
              <a:rect b="b" l="l" r="r" t="t"/>
              <a:pathLst>
                <a:path extrusionOk="0" h="21730" w="14006">
                  <a:moveTo>
                    <a:pt x="7040" y="3820"/>
                  </a:moveTo>
                  <a:cubicBezTo>
                    <a:pt x="7913" y="3820"/>
                    <a:pt x="8868" y="4538"/>
                    <a:pt x="8914" y="5717"/>
                  </a:cubicBezTo>
                  <a:lnTo>
                    <a:pt x="8915" y="8955"/>
                  </a:lnTo>
                  <a:lnTo>
                    <a:pt x="5091" y="8955"/>
                  </a:lnTo>
                  <a:lnTo>
                    <a:pt x="5092" y="5717"/>
                  </a:lnTo>
                  <a:cubicBezTo>
                    <a:pt x="5138" y="4538"/>
                    <a:pt x="6092" y="3820"/>
                    <a:pt x="6966" y="3820"/>
                  </a:cubicBezTo>
                  <a:cubicBezTo>
                    <a:pt x="6975" y="3820"/>
                    <a:pt x="6984" y="3820"/>
                    <a:pt x="6993" y="3820"/>
                  </a:cubicBezTo>
                  <a:lnTo>
                    <a:pt x="7014" y="3820"/>
                  </a:lnTo>
                  <a:cubicBezTo>
                    <a:pt x="7022" y="3820"/>
                    <a:pt x="7031" y="3820"/>
                    <a:pt x="7040" y="3820"/>
                  </a:cubicBezTo>
                  <a:close/>
                  <a:moveTo>
                    <a:pt x="7002" y="1274"/>
                  </a:moveTo>
                  <a:cubicBezTo>
                    <a:pt x="9335" y="1278"/>
                    <a:pt x="11402" y="3104"/>
                    <a:pt x="11460" y="5688"/>
                  </a:cubicBezTo>
                  <a:lnTo>
                    <a:pt x="11460" y="8955"/>
                  </a:lnTo>
                  <a:lnTo>
                    <a:pt x="10186" y="8955"/>
                  </a:lnTo>
                  <a:lnTo>
                    <a:pt x="10184" y="5705"/>
                  </a:lnTo>
                  <a:cubicBezTo>
                    <a:pt x="10184" y="4040"/>
                    <a:pt x="8779" y="2546"/>
                    <a:pt x="7046" y="2546"/>
                  </a:cubicBezTo>
                  <a:cubicBezTo>
                    <a:pt x="7032" y="2546"/>
                    <a:pt x="7018" y="2547"/>
                    <a:pt x="7003" y="2547"/>
                  </a:cubicBezTo>
                  <a:cubicBezTo>
                    <a:pt x="6990" y="2547"/>
                    <a:pt x="6977" y="2547"/>
                    <a:pt x="6964" y="2547"/>
                  </a:cubicBezTo>
                  <a:cubicBezTo>
                    <a:pt x="5365" y="2547"/>
                    <a:pt x="3885" y="3837"/>
                    <a:pt x="3822" y="5683"/>
                  </a:cubicBezTo>
                  <a:lnTo>
                    <a:pt x="3822" y="5705"/>
                  </a:lnTo>
                  <a:lnTo>
                    <a:pt x="3821" y="8955"/>
                  </a:lnTo>
                  <a:lnTo>
                    <a:pt x="2545" y="8955"/>
                  </a:lnTo>
                  <a:lnTo>
                    <a:pt x="2546" y="5688"/>
                  </a:lnTo>
                  <a:cubicBezTo>
                    <a:pt x="2605" y="3218"/>
                    <a:pt x="4563" y="1278"/>
                    <a:pt x="7002" y="1274"/>
                  </a:cubicBezTo>
                  <a:close/>
                  <a:moveTo>
                    <a:pt x="12733" y="10230"/>
                  </a:moveTo>
                  <a:lnTo>
                    <a:pt x="12733" y="19405"/>
                  </a:lnTo>
                  <a:cubicBezTo>
                    <a:pt x="11930" y="19729"/>
                    <a:pt x="9819" y="20457"/>
                    <a:pt x="7003" y="20457"/>
                  </a:cubicBezTo>
                  <a:cubicBezTo>
                    <a:pt x="4187" y="20457"/>
                    <a:pt x="2074" y="19729"/>
                    <a:pt x="1273" y="19405"/>
                  </a:cubicBezTo>
                  <a:lnTo>
                    <a:pt x="1273" y="10230"/>
                  </a:lnTo>
                  <a:close/>
                  <a:moveTo>
                    <a:pt x="7002" y="1"/>
                  </a:moveTo>
                  <a:cubicBezTo>
                    <a:pt x="3860" y="6"/>
                    <a:pt x="1345" y="2495"/>
                    <a:pt x="1276" y="5667"/>
                  </a:cubicBezTo>
                  <a:cubicBezTo>
                    <a:pt x="1276" y="5671"/>
                    <a:pt x="1273" y="8955"/>
                    <a:pt x="1273" y="8955"/>
                  </a:cubicBezTo>
                  <a:lnTo>
                    <a:pt x="637" y="8955"/>
                  </a:lnTo>
                  <a:cubicBezTo>
                    <a:pt x="285" y="8955"/>
                    <a:pt x="1" y="9241"/>
                    <a:pt x="1" y="9592"/>
                  </a:cubicBezTo>
                  <a:lnTo>
                    <a:pt x="1" y="19820"/>
                  </a:lnTo>
                  <a:cubicBezTo>
                    <a:pt x="1" y="20061"/>
                    <a:pt x="137" y="20282"/>
                    <a:pt x="352" y="20389"/>
                  </a:cubicBezTo>
                  <a:cubicBezTo>
                    <a:pt x="462" y="20445"/>
                    <a:pt x="3078" y="21730"/>
                    <a:pt x="7003" y="21730"/>
                  </a:cubicBezTo>
                  <a:cubicBezTo>
                    <a:pt x="10928" y="21730"/>
                    <a:pt x="13545" y="20445"/>
                    <a:pt x="13654" y="20391"/>
                  </a:cubicBezTo>
                  <a:cubicBezTo>
                    <a:pt x="13870" y="20282"/>
                    <a:pt x="14006" y="20063"/>
                    <a:pt x="14006" y="19822"/>
                  </a:cubicBezTo>
                  <a:lnTo>
                    <a:pt x="14006" y="9592"/>
                  </a:lnTo>
                  <a:cubicBezTo>
                    <a:pt x="14006" y="9241"/>
                    <a:pt x="13721" y="8955"/>
                    <a:pt x="13369" y="8955"/>
                  </a:cubicBezTo>
                  <a:lnTo>
                    <a:pt x="12733" y="8955"/>
                  </a:lnTo>
                  <a:cubicBezTo>
                    <a:pt x="12733" y="8955"/>
                    <a:pt x="12732" y="5671"/>
                    <a:pt x="12732" y="5667"/>
                  </a:cubicBezTo>
                  <a:cubicBezTo>
                    <a:pt x="12659" y="2359"/>
                    <a:pt x="10006" y="6"/>
                    <a:pt x="7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1"/>
            <p:cNvSpPr/>
            <p:nvPr/>
          </p:nvSpPr>
          <p:spPr>
            <a:xfrm>
              <a:off x="4228906" y="4149813"/>
              <a:ext cx="61907" cy="82523"/>
            </a:xfrm>
            <a:custGeom>
              <a:rect b="b" l="l" r="r" t="t"/>
              <a:pathLst>
                <a:path extrusionOk="0" h="5094" w="3822">
                  <a:moveTo>
                    <a:pt x="637" y="1"/>
                  </a:moveTo>
                  <a:cubicBezTo>
                    <a:pt x="286" y="1"/>
                    <a:pt x="0" y="285"/>
                    <a:pt x="0" y="637"/>
                  </a:cubicBezTo>
                  <a:cubicBezTo>
                    <a:pt x="0" y="989"/>
                    <a:pt x="286" y="1273"/>
                    <a:pt x="637" y="1273"/>
                  </a:cubicBezTo>
                  <a:lnTo>
                    <a:pt x="1275" y="1273"/>
                  </a:lnTo>
                  <a:lnTo>
                    <a:pt x="1275" y="4457"/>
                  </a:lnTo>
                  <a:cubicBezTo>
                    <a:pt x="1275" y="4808"/>
                    <a:pt x="1559" y="5094"/>
                    <a:pt x="1911" y="5094"/>
                  </a:cubicBezTo>
                  <a:cubicBezTo>
                    <a:pt x="2263" y="5094"/>
                    <a:pt x="2548" y="4808"/>
                    <a:pt x="2548" y="4457"/>
                  </a:cubicBezTo>
                  <a:lnTo>
                    <a:pt x="2548" y="1273"/>
                  </a:lnTo>
                  <a:lnTo>
                    <a:pt x="3184" y="1273"/>
                  </a:lnTo>
                  <a:cubicBezTo>
                    <a:pt x="3536" y="1273"/>
                    <a:pt x="3822" y="989"/>
                    <a:pt x="3822" y="637"/>
                  </a:cubicBezTo>
                  <a:cubicBezTo>
                    <a:pt x="3822" y="285"/>
                    <a:pt x="3536" y="1"/>
                    <a:pt x="3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91"/>
          <p:cNvGrpSpPr/>
          <p:nvPr/>
        </p:nvGrpSpPr>
        <p:grpSpPr>
          <a:xfrm>
            <a:off x="5514264" y="2355858"/>
            <a:ext cx="348334" cy="202438"/>
            <a:chOff x="3906398" y="2371004"/>
            <a:chExt cx="354936" cy="206275"/>
          </a:xfrm>
        </p:grpSpPr>
        <p:sp>
          <p:nvSpPr>
            <p:cNvPr id="13295" name="Google Shape;13295;p91"/>
            <p:cNvSpPr/>
            <p:nvPr/>
          </p:nvSpPr>
          <p:spPr>
            <a:xfrm>
              <a:off x="4052953" y="2432856"/>
              <a:ext cx="64320" cy="61916"/>
            </a:xfrm>
            <a:custGeom>
              <a:rect b="b" l="l" r="r" t="t"/>
              <a:pathLst>
                <a:path extrusionOk="0" h="3822" w="3971">
                  <a:moveTo>
                    <a:pt x="1909" y="1274"/>
                  </a:moveTo>
                  <a:cubicBezTo>
                    <a:pt x="2167" y="1274"/>
                    <a:pt x="2399" y="1429"/>
                    <a:pt x="2498" y="1667"/>
                  </a:cubicBezTo>
                  <a:cubicBezTo>
                    <a:pt x="2596" y="1905"/>
                    <a:pt x="2541" y="2178"/>
                    <a:pt x="2359" y="2360"/>
                  </a:cubicBezTo>
                  <a:cubicBezTo>
                    <a:pt x="2238" y="2482"/>
                    <a:pt x="2075" y="2547"/>
                    <a:pt x="1910" y="2547"/>
                  </a:cubicBezTo>
                  <a:cubicBezTo>
                    <a:pt x="1828" y="2547"/>
                    <a:pt x="1745" y="2531"/>
                    <a:pt x="1665" y="2498"/>
                  </a:cubicBezTo>
                  <a:cubicBezTo>
                    <a:pt x="1427" y="2400"/>
                    <a:pt x="1272" y="2167"/>
                    <a:pt x="1272" y="1910"/>
                  </a:cubicBezTo>
                  <a:cubicBezTo>
                    <a:pt x="1272" y="1559"/>
                    <a:pt x="1558" y="1274"/>
                    <a:pt x="1909" y="1274"/>
                  </a:cubicBezTo>
                  <a:close/>
                  <a:moveTo>
                    <a:pt x="1910" y="1"/>
                  </a:moveTo>
                  <a:cubicBezTo>
                    <a:pt x="1664" y="1"/>
                    <a:pt x="1416" y="48"/>
                    <a:pt x="1180" y="147"/>
                  </a:cubicBezTo>
                  <a:cubicBezTo>
                    <a:pt x="465" y="442"/>
                    <a:pt x="1" y="1139"/>
                    <a:pt x="1" y="1910"/>
                  </a:cubicBezTo>
                  <a:cubicBezTo>
                    <a:pt x="1" y="2965"/>
                    <a:pt x="856" y="3820"/>
                    <a:pt x="1910" y="3821"/>
                  </a:cubicBezTo>
                  <a:lnTo>
                    <a:pt x="1910" y="3821"/>
                  </a:lnTo>
                  <a:cubicBezTo>
                    <a:pt x="2682" y="3821"/>
                    <a:pt x="3379" y="3356"/>
                    <a:pt x="3674" y="2642"/>
                  </a:cubicBezTo>
                  <a:cubicBezTo>
                    <a:pt x="3971" y="1929"/>
                    <a:pt x="3806" y="1107"/>
                    <a:pt x="3261" y="561"/>
                  </a:cubicBezTo>
                  <a:cubicBezTo>
                    <a:pt x="2896" y="195"/>
                    <a:pt x="2407" y="1"/>
                    <a:pt x="1910" y="1"/>
                  </a:cubicBezTo>
                  <a:close/>
                  <a:moveTo>
                    <a:pt x="1910" y="3821"/>
                  </a:moveTo>
                  <a:cubicBezTo>
                    <a:pt x="1910" y="3821"/>
                    <a:pt x="1909" y="3821"/>
                    <a:pt x="1909" y="3821"/>
                  </a:cubicBezTo>
                  <a:lnTo>
                    <a:pt x="1910" y="3821"/>
                  </a:lnTo>
                  <a:cubicBezTo>
                    <a:pt x="1910" y="3821"/>
                    <a:pt x="1910" y="3821"/>
                    <a:pt x="1910" y="38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1"/>
            <p:cNvSpPr/>
            <p:nvPr/>
          </p:nvSpPr>
          <p:spPr>
            <a:xfrm>
              <a:off x="3906398" y="2371004"/>
              <a:ext cx="354936" cy="206275"/>
            </a:xfrm>
            <a:custGeom>
              <a:rect b="b" l="l" r="r" t="t"/>
              <a:pathLst>
                <a:path extrusionOk="0" h="12733" w="21913">
                  <a:moveTo>
                    <a:pt x="10957" y="2546"/>
                  </a:moveTo>
                  <a:cubicBezTo>
                    <a:pt x="12713" y="2546"/>
                    <a:pt x="14141" y="3974"/>
                    <a:pt x="14141" y="5728"/>
                  </a:cubicBezTo>
                  <a:cubicBezTo>
                    <a:pt x="14141" y="7484"/>
                    <a:pt x="12713" y="8912"/>
                    <a:pt x="10957" y="8912"/>
                  </a:cubicBezTo>
                  <a:cubicBezTo>
                    <a:pt x="9202" y="8912"/>
                    <a:pt x="7775" y="7484"/>
                    <a:pt x="7775" y="5728"/>
                  </a:cubicBezTo>
                  <a:cubicBezTo>
                    <a:pt x="7775" y="3974"/>
                    <a:pt x="9202" y="2546"/>
                    <a:pt x="10957" y="2546"/>
                  </a:cubicBezTo>
                  <a:close/>
                  <a:moveTo>
                    <a:pt x="10842" y="1274"/>
                  </a:moveTo>
                  <a:lnTo>
                    <a:pt x="10842" y="1274"/>
                  </a:lnTo>
                  <a:cubicBezTo>
                    <a:pt x="8437" y="1335"/>
                    <a:pt x="6500" y="3311"/>
                    <a:pt x="6500" y="5728"/>
                  </a:cubicBezTo>
                  <a:cubicBezTo>
                    <a:pt x="6500" y="8186"/>
                    <a:pt x="8500" y="10185"/>
                    <a:pt x="10957" y="10185"/>
                  </a:cubicBezTo>
                  <a:cubicBezTo>
                    <a:pt x="13414" y="10185"/>
                    <a:pt x="15414" y="8186"/>
                    <a:pt x="15414" y="5728"/>
                  </a:cubicBezTo>
                  <a:cubicBezTo>
                    <a:pt x="15414" y="3311"/>
                    <a:pt x="13476" y="1335"/>
                    <a:pt x="11072" y="1274"/>
                  </a:cubicBezTo>
                  <a:lnTo>
                    <a:pt x="11072" y="1274"/>
                  </a:lnTo>
                  <a:cubicBezTo>
                    <a:pt x="13498" y="1305"/>
                    <a:pt x="15830" y="2311"/>
                    <a:pt x="18006" y="4268"/>
                  </a:cubicBezTo>
                  <a:cubicBezTo>
                    <a:pt x="18683" y="4880"/>
                    <a:pt x="19309" y="5550"/>
                    <a:pt x="19877" y="6267"/>
                  </a:cubicBezTo>
                  <a:cubicBezTo>
                    <a:pt x="18505" y="7822"/>
                    <a:pt x="15296" y="11458"/>
                    <a:pt x="10957" y="11458"/>
                  </a:cubicBezTo>
                  <a:cubicBezTo>
                    <a:pt x="6619" y="11458"/>
                    <a:pt x="3409" y="7822"/>
                    <a:pt x="2037" y="6267"/>
                  </a:cubicBezTo>
                  <a:cubicBezTo>
                    <a:pt x="2597" y="5559"/>
                    <a:pt x="3215" y="4899"/>
                    <a:pt x="3883" y="4293"/>
                  </a:cubicBezTo>
                  <a:lnTo>
                    <a:pt x="3883" y="4291"/>
                  </a:lnTo>
                  <a:cubicBezTo>
                    <a:pt x="6065" y="2320"/>
                    <a:pt x="8406" y="1305"/>
                    <a:pt x="10842" y="1274"/>
                  </a:cubicBezTo>
                  <a:close/>
                  <a:moveTo>
                    <a:pt x="10957" y="0"/>
                  </a:moveTo>
                  <a:cubicBezTo>
                    <a:pt x="7936" y="0"/>
                    <a:pt x="5243" y="1346"/>
                    <a:pt x="3028" y="3348"/>
                  </a:cubicBezTo>
                  <a:cubicBezTo>
                    <a:pt x="1733" y="4518"/>
                    <a:pt x="654" y="5898"/>
                    <a:pt x="183" y="6672"/>
                  </a:cubicBezTo>
                  <a:cubicBezTo>
                    <a:pt x="0" y="6972"/>
                    <a:pt x="97" y="7364"/>
                    <a:pt x="397" y="7547"/>
                  </a:cubicBezTo>
                  <a:lnTo>
                    <a:pt x="399" y="7547"/>
                  </a:lnTo>
                  <a:cubicBezTo>
                    <a:pt x="502" y="7609"/>
                    <a:pt x="615" y="7639"/>
                    <a:pt x="728" y="7639"/>
                  </a:cubicBezTo>
                  <a:cubicBezTo>
                    <a:pt x="943" y="7639"/>
                    <a:pt x="1153" y="7530"/>
                    <a:pt x="1273" y="7332"/>
                  </a:cubicBezTo>
                  <a:cubicBezTo>
                    <a:pt x="1273" y="7331"/>
                    <a:pt x="1275" y="7330"/>
                    <a:pt x="1276" y="7328"/>
                  </a:cubicBezTo>
                  <a:cubicBezTo>
                    <a:pt x="2856" y="9109"/>
                    <a:pt x="6246" y="12732"/>
                    <a:pt x="10957" y="12732"/>
                  </a:cubicBezTo>
                  <a:cubicBezTo>
                    <a:pt x="15669" y="12732"/>
                    <a:pt x="19058" y="9109"/>
                    <a:pt x="20638" y="7328"/>
                  </a:cubicBezTo>
                  <a:lnTo>
                    <a:pt x="20642" y="7332"/>
                  </a:lnTo>
                  <a:cubicBezTo>
                    <a:pt x="20761" y="7530"/>
                    <a:pt x="20971" y="7639"/>
                    <a:pt x="21186" y="7639"/>
                  </a:cubicBezTo>
                  <a:cubicBezTo>
                    <a:pt x="21299" y="7639"/>
                    <a:pt x="21413" y="7609"/>
                    <a:pt x="21516" y="7547"/>
                  </a:cubicBezTo>
                  <a:cubicBezTo>
                    <a:pt x="21817" y="7364"/>
                    <a:pt x="21912" y="6972"/>
                    <a:pt x="21730" y="6672"/>
                  </a:cubicBezTo>
                  <a:cubicBezTo>
                    <a:pt x="21203" y="5804"/>
                    <a:pt x="20111" y="4454"/>
                    <a:pt x="18885" y="3348"/>
                  </a:cubicBezTo>
                  <a:cubicBezTo>
                    <a:pt x="16671" y="1346"/>
                    <a:pt x="13978" y="0"/>
                    <a:pt x="10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91"/>
          <p:cNvGrpSpPr/>
          <p:nvPr/>
        </p:nvGrpSpPr>
        <p:grpSpPr>
          <a:xfrm>
            <a:off x="4830306" y="2284306"/>
            <a:ext cx="222674" cy="345542"/>
            <a:chOff x="3522161" y="2296938"/>
            <a:chExt cx="226895" cy="352091"/>
          </a:xfrm>
        </p:grpSpPr>
        <p:sp>
          <p:nvSpPr>
            <p:cNvPr id="13298" name="Google Shape;13298;p91"/>
            <p:cNvSpPr/>
            <p:nvPr/>
          </p:nvSpPr>
          <p:spPr>
            <a:xfrm>
              <a:off x="3522161" y="2296938"/>
              <a:ext cx="226895" cy="352091"/>
            </a:xfrm>
            <a:custGeom>
              <a:rect b="b" l="l" r="r" t="t"/>
              <a:pathLst>
                <a:path extrusionOk="0" h="21734" w="14008">
                  <a:moveTo>
                    <a:pt x="7003" y="1275"/>
                  </a:moveTo>
                  <a:cubicBezTo>
                    <a:pt x="10170" y="1275"/>
                    <a:pt x="12733" y="3838"/>
                    <a:pt x="12733" y="7004"/>
                  </a:cubicBezTo>
                  <a:cubicBezTo>
                    <a:pt x="12732" y="8858"/>
                    <a:pt x="11834" y="10597"/>
                    <a:pt x="10326" y="11673"/>
                  </a:cubicBezTo>
                  <a:cubicBezTo>
                    <a:pt x="9429" y="12313"/>
                    <a:pt x="8914" y="13274"/>
                    <a:pt x="8914" y="14310"/>
                  </a:cubicBezTo>
                  <a:lnTo>
                    <a:pt x="8914" y="15365"/>
                  </a:lnTo>
                  <a:lnTo>
                    <a:pt x="5094" y="15365"/>
                  </a:lnTo>
                  <a:lnTo>
                    <a:pt x="5094" y="14231"/>
                  </a:lnTo>
                  <a:cubicBezTo>
                    <a:pt x="5094" y="13237"/>
                    <a:pt x="4591" y="12312"/>
                    <a:pt x="3712" y="11695"/>
                  </a:cubicBezTo>
                  <a:cubicBezTo>
                    <a:pt x="2185" y="10621"/>
                    <a:pt x="1276" y="8871"/>
                    <a:pt x="1273" y="7004"/>
                  </a:cubicBezTo>
                  <a:cubicBezTo>
                    <a:pt x="1273" y="3791"/>
                    <a:pt x="3790" y="1275"/>
                    <a:pt x="7003" y="1275"/>
                  </a:cubicBezTo>
                  <a:close/>
                  <a:moveTo>
                    <a:pt x="8914" y="16638"/>
                  </a:moveTo>
                  <a:lnTo>
                    <a:pt x="8914" y="17911"/>
                  </a:lnTo>
                  <a:lnTo>
                    <a:pt x="5094" y="17911"/>
                  </a:lnTo>
                  <a:lnTo>
                    <a:pt x="5094" y="16638"/>
                  </a:lnTo>
                  <a:close/>
                  <a:moveTo>
                    <a:pt x="8772" y="19185"/>
                  </a:moveTo>
                  <a:cubicBezTo>
                    <a:pt x="8509" y="19887"/>
                    <a:pt x="7888" y="20458"/>
                    <a:pt x="7004" y="20458"/>
                  </a:cubicBezTo>
                  <a:cubicBezTo>
                    <a:pt x="6193" y="20458"/>
                    <a:pt x="5472" y="19948"/>
                    <a:pt x="5202" y="19185"/>
                  </a:cubicBezTo>
                  <a:close/>
                  <a:moveTo>
                    <a:pt x="7004" y="0"/>
                  </a:moveTo>
                  <a:cubicBezTo>
                    <a:pt x="3143" y="0"/>
                    <a:pt x="1" y="3085"/>
                    <a:pt x="1" y="7004"/>
                  </a:cubicBezTo>
                  <a:cubicBezTo>
                    <a:pt x="3" y="9286"/>
                    <a:pt x="1115" y="11424"/>
                    <a:pt x="2980" y="12737"/>
                  </a:cubicBezTo>
                  <a:cubicBezTo>
                    <a:pt x="3515" y="13111"/>
                    <a:pt x="3821" y="13656"/>
                    <a:pt x="3821" y="14229"/>
                  </a:cubicBezTo>
                  <a:lnTo>
                    <a:pt x="3821" y="15365"/>
                  </a:lnTo>
                  <a:lnTo>
                    <a:pt x="3184" y="15365"/>
                  </a:lnTo>
                  <a:cubicBezTo>
                    <a:pt x="2832" y="15365"/>
                    <a:pt x="2548" y="15650"/>
                    <a:pt x="2548" y="16002"/>
                  </a:cubicBezTo>
                  <a:cubicBezTo>
                    <a:pt x="2548" y="16353"/>
                    <a:pt x="2832" y="16639"/>
                    <a:pt x="3184" y="16639"/>
                  </a:cubicBezTo>
                  <a:lnTo>
                    <a:pt x="3821" y="16639"/>
                  </a:lnTo>
                  <a:lnTo>
                    <a:pt x="3821" y="17912"/>
                  </a:lnTo>
                  <a:lnTo>
                    <a:pt x="3184" y="17912"/>
                  </a:lnTo>
                  <a:cubicBezTo>
                    <a:pt x="2832" y="17912"/>
                    <a:pt x="2548" y="18198"/>
                    <a:pt x="2548" y="18550"/>
                  </a:cubicBezTo>
                  <a:cubicBezTo>
                    <a:pt x="2548" y="18900"/>
                    <a:pt x="2832" y="19186"/>
                    <a:pt x="3184" y="19186"/>
                  </a:cubicBezTo>
                  <a:lnTo>
                    <a:pt x="3884" y="19186"/>
                  </a:lnTo>
                  <a:cubicBezTo>
                    <a:pt x="4175" y="20623"/>
                    <a:pt x="5447" y="21733"/>
                    <a:pt x="7004" y="21733"/>
                  </a:cubicBezTo>
                  <a:cubicBezTo>
                    <a:pt x="8558" y="21733"/>
                    <a:pt x="9763" y="20635"/>
                    <a:pt x="10098" y="19186"/>
                  </a:cubicBezTo>
                  <a:lnTo>
                    <a:pt x="10823" y="19186"/>
                  </a:lnTo>
                  <a:cubicBezTo>
                    <a:pt x="11175" y="19186"/>
                    <a:pt x="11460" y="18900"/>
                    <a:pt x="11460" y="18550"/>
                  </a:cubicBezTo>
                  <a:cubicBezTo>
                    <a:pt x="11460" y="18198"/>
                    <a:pt x="11175" y="17912"/>
                    <a:pt x="10823" y="17912"/>
                  </a:cubicBezTo>
                  <a:lnTo>
                    <a:pt x="10187" y="17912"/>
                  </a:lnTo>
                  <a:lnTo>
                    <a:pt x="10187" y="16639"/>
                  </a:lnTo>
                  <a:lnTo>
                    <a:pt x="10823" y="16639"/>
                  </a:lnTo>
                  <a:cubicBezTo>
                    <a:pt x="11175" y="16639"/>
                    <a:pt x="11460" y="16353"/>
                    <a:pt x="11460" y="16002"/>
                  </a:cubicBezTo>
                  <a:cubicBezTo>
                    <a:pt x="11460" y="15650"/>
                    <a:pt x="11175" y="15365"/>
                    <a:pt x="10823" y="15365"/>
                  </a:cubicBezTo>
                  <a:lnTo>
                    <a:pt x="10187" y="15365"/>
                  </a:lnTo>
                  <a:lnTo>
                    <a:pt x="10187" y="14310"/>
                  </a:lnTo>
                  <a:cubicBezTo>
                    <a:pt x="10187" y="13691"/>
                    <a:pt x="10507" y="13107"/>
                    <a:pt x="11066" y="12710"/>
                  </a:cubicBezTo>
                  <a:cubicBezTo>
                    <a:pt x="12909" y="11394"/>
                    <a:pt x="14003" y="9268"/>
                    <a:pt x="14007" y="7004"/>
                  </a:cubicBezTo>
                  <a:cubicBezTo>
                    <a:pt x="14007" y="3134"/>
                    <a:pt x="10875" y="0"/>
                    <a:pt x="7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1"/>
            <p:cNvSpPr/>
            <p:nvPr/>
          </p:nvSpPr>
          <p:spPr>
            <a:xfrm>
              <a:off x="3583112" y="2420706"/>
              <a:ext cx="105089" cy="41294"/>
            </a:xfrm>
            <a:custGeom>
              <a:rect b="b" l="l" r="r" t="t"/>
              <a:pathLst>
                <a:path extrusionOk="0" h="2549" w="6488">
                  <a:moveTo>
                    <a:pt x="3241" y="1"/>
                  </a:moveTo>
                  <a:cubicBezTo>
                    <a:pt x="3078" y="1"/>
                    <a:pt x="2915" y="63"/>
                    <a:pt x="2790" y="187"/>
                  </a:cubicBezTo>
                  <a:lnTo>
                    <a:pt x="1969" y="1010"/>
                  </a:lnTo>
                  <a:lnTo>
                    <a:pt x="1144" y="187"/>
                  </a:lnTo>
                  <a:cubicBezTo>
                    <a:pt x="1021" y="66"/>
                    <a:pt x="860" y="5"/>
                    <a:pt x="699" y="5"/>
                  </a:cubicBezTo>
                  <a:cubicBezTo>
                    <a:pt x="536" y="5"/>
                    <a:pt x="374" y="67"/>
                    <a:pt x="250" y="191"/>
                  </a:cubicBezTo>
                  <a:cubicBezTo>
                    <a:pt x="2" y="439"/>
                    <a:pt x="1" y="838"/>
                    <a:pt x="244" y="1087"/>
                  </a:cubicBezTo>
                  <a:lnTo>
                    <a:pt x="1517" y="2361"/>
                  </a:lnTo>
                  <a:cubicBezTo>
                    <a:pt x="1642" y="2486"/>
                    <a:pt x="1805" y="2548"/>
                    <a:pt x="1968" y="2548"/>
                  </a:cubicBezTo>
                  <a:cubicBezTo>
                    <a:pt x="2131" y="2548"/>
                    <a:pt x="2294" y="2486"/>
                    <a:pt x="2418" y="2361"/>
                  </a:cubicBezTo>
                  <a:lnTo>
                    <a:pt x="3241" y="1538"/>
                  </a:lnTo>
                  <a:lnTo>
                    <a:pt x="4065" y="2361"/>
                  </a:lnTo>
                  <a:cubicBezTo>
                    <a:pt x="4189" y="2486"/>
                    <a:pt x="4352" y="2548"/>
                    <a:pt x="4514" y="2548"/>
                  </a:cubicBezTo>
                  <a:cubicBezTo>
                    <a:pt x="4677" y="2548"/>
                    <a:pt x="4840" y="2486"/>
                    <a:pt x="4964" y="2361"/>
                  </a:cubicBezTo>
                  <a:lnTo>
                    <a:pt x="6239" y="1087"/>
                  </a:lnTo>
                  <a:cubicBezTo>
                    <a:pt x="6487" y="838"/>
                    <a:pt x="6487" y="436"/>
                    <a:pt x="6239" y="187"/>
                  </a:cubicBezTo>
                  <a:cubicBezTo>
                    <a:pt x="6114" y="63"/>
                    <a:pt x="5951" y="1"/>
                    <a:pt x="5788" y="1"/>
                  </a:cubicBezTo>
                  <a:cubicBezTo>
                    <a:pt x="5625" y="1"/>
                    <a:pt x="5463" y="63"/>
                    <a:pt x="5339" y="187"/>
                  </a:cubicBezTo>
                  <a:lnTo>
                    <a:pt x="5338" y="187"/>
                  </a:lnTo>
                  <a:lnTo>
                    <a:pt x="4514" y="1010"/>
                  </a:lnTo>
                  <a:lnTo>
                    <a:pt x="3691" y="187"/>
                  </a:lnTo>
                  <a:cubicBezTo>
                    <a:pt x="3567" y="63"/>
                    <a:pt x="3404" y="1"/>
                    <a:pt x="3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0" name="Google Shape;13300;p91"/>
          <p:cNvSpPr/>
          <p:nvPr/>
        </p:nvSpPr>
        <p:spPr>
          <a:xfrm>
            <a:off x="4036744" y="2284335"/>
            <a:ext cx="345430" cy="345484"/>
          </a:xfrm>
          <a:custGeom>
            <a:rect b="b" l="l" r="r" t="t"/>
            <a:pathLst>
              <a:path extrusionOk="0" h="21732" w="21732">
                <a:moveTo>
                  <a:pt x="19448" y="10026"/>
                </a:moveTo>
                <a:cubicBezTo>
                  <a:pt x="19591" y="10026"/>
                  <a:pt x="19738" y="10054"/>
                  <a:pt x="19865" y="10133"/>
                </a:cubicBezTo>
                <a:cubicBezTo>
                  <a:pt x="20249" y="10375"/>
                  <a:pt x="20461" y="11087"/>
                  <a:pt x="20461" y="12139"/>
                </a:cubicBezTo>
                <a:cubicBezTo>
                  <a:pt x="20461" y="13197"/>
                  <a:pt x="20245" y="13917"/>
                  <a:pt x="19856" y="14166"/>
                </a:cubicBezTo>
                <a:lnTo>
                  <a:pt x="19855" y="14166"/>
                </a:lnTo>
                <a:cubicBezTo>
                  <a:pt x="19722" y="14251"/>
                  <a:pt x="19568" y="14280"/>
                  <a:pt x="19420" y="14280"/>
                </a:cubicBezTo>
                <a:cubicBezTo>
                  <a:pt x="19339" y="14280"/>
                  <a:pt x="19259" y="14271"/>
                  <a:pt x="19187" y="14259"/>
                </a:cubicBezTo>
                <a:lnTo>
                  <a:pt x="19187" y="10053"/>
                </a:lnTo>
                <a:cubicBezTo>
                  <a:pt x="19268" y="10037"/>
                  <a:pt x="19357" y="10026"/>
                  <a:pt x="19448" y="10026"/>
                </a:cubicBezTo>
                <a:close/>
                <a:moveTo>
                  <a:pt x="2287" y="10026"/>
                </a:moveTo>
                <a:cubicBezTo>
                  <a:pt x="2378" y="10026"/>
                  <a:pt x="2467" y="10037"/>
                  <a:pt x="2548" y="10053"/>
                </a:cubicBezTo>
                <a:lnTo>
                  <a:pt x="2548" y="14260"/>
                </a:lnTo>
                <a:cubicBezTo>
                  <a:pt x="2476" y="14273"/>
                  <a:pt x="2398" y="14281"/>
                  <a:pt x="2318" y="14281"/>
                </a:cubicBezTo>
                <a:cubicBezTo>
                  <a:pt x="2171" y="14281"/>
                  <a:pt x="2018" y="14253"/>
                  <a:pt x="1884" y="14169"/>
                </a:cubicBezTo>
                <a:cubicBezTo>
                  <a:pt x="1491" y="13923"/>
                  <a:pt x="1275" y="13201"/>
                  <a:pt x="1275" y="12139"/>
                </a:cubicBezTo>
                <a:cubicBezTo>
                  <a:pt x="1275" y="11087"/>
                  <a:pt x="1487" y="10375"/>
                  <a:pt x="1870" y="10133"/>
                </a:cubicBezTo>
                <a:cubicBezTo>
                  <a:pt x="1997" y="10054"/>
                  <a:pt x="2144" y="10026"/>
                  <a:pt x="2287" y="10026"/>
                </a:cubicBezTo>
                <a:close/>
                <a:moveTo>
                  <a:pt x="5095" y="8956"/>
                </a:moveTo>
                <a:lnTo>
                  <a:pt x="5095" y="15365"/>
                </a:lnTo>
                <a:lnTo>
                  <a:pt x="3822" y="15365"/>
                </a:lnTo>
                <a:lnTo>
                  <a:pt x="3822" y="8956"/>
                </a:lnTo>
                <a:close/>
                <a:moveTo>
                  <a:pt x="17914" y="8956"/>
                </a:moveTo>
                <a:lnTo>
                  <a:pt x="17914" y="15365"/>
                </a:lnTo>
                <a:lnTo>
                  <a:pt x="16639" y="15365"/>
                </a:lnTo>
                <a:lnTo>
                  <a:pt x="16639" y="8956"/>
                </a:lnTo>
                <a:close/>
                <a:moveTo>
                  <a:pt x="12140" y="19184"/>
                </a:moveTo>
                <a:cubicBezTo>
                  <a:pt x="12492" y="19184"/>
                  <a:pt x="12778" y="19470"/>
                  <a:pt x="12778" y="19822"/>
                </a:cubicBezTo>
                <a:cubicBezTo>
                  <a:pt x="12778" y="20172"/>
                  <a:pt x="12492" y="20458"/>
                  <a:pt x="12140" y="20458"/>
                </a:cubicBezTo>
                <a:lnTo>
                  <a:pt x="10867" y="20458"/>
                </a:lnTo>
                <a:cubicBezTo>
                  <a:pt x="10515" y="20458"/>
                  <a:pt x="10231" y="20172"/>
                  <a:pt x="10231" y="19822"/>
                </a:cubicBezTo>
                <a:cubicBezTo>
                  <a:pt x="10231" y="19470"/>
                  <a:pt x="10515" y="19184"/>
                  <a:pt x="10867" y="19184"/>
                </a:cubicBezTo>
                <a:close/>
                <a:moveTo>
                  <a:pt x="10867" y="1"/>
                </a:moveTo>
                <a:cubicBezTo>
                  <a:pt x="6291" y="1"/>
                  <a:pt x="2548" y="3744"/>
                  <a:pt x="2548" y="8319"/>
                </a:cubicBezTo>
                <a:lnTo>
                  <a:pt x="2548" y="8767"/>
                </a:lnTo>
                <a:cubicBezTo>
                  <a:pt x="2465" y="8759"/>
                  <a:pt x="2379" y="8754"/>
                  <a:pt x="2292" y="8754"/>
                </a:cubicBezTo>
                <a:cubicBezTo>
                  <a:pt x="1935" y="8754"/>
                  <a:pt x="1554" y="8832"/>
                  <a:pt x="1205" y="9048"/>
                </a:cubicBezTo>
                <a:cubicBezTo>
                  <a:pt x="407" y="9541"/>
                  <a:pt x="1" y="10581"/>
                  <a:pt x="1" y="12139"/>
                </a:cubicBezTo>
                <a:cubicBezTo>
                  <a:pt x="1" y="13698"/>
                  <a:pt x="407" y="14746"/>
                  <a:pt x="1208" y="15247"/>
                </a:cubicBezTo>
                <a:cubicBezTo>
                  <a:pt x="1542" y="15457"/>
                  <a:pt x="1925" y="15552"/>
                  <a:pt x="2323" y="15552"/>
                </a:cubicBezTo>
                <a:cubicBezTo>
                  <a:pt x="2397" y="15552"/>
                  <a:pt x="2472" y="15549"/>
                  <a:pt x="2547" y="15542"/>
                </a:cubicBezTo>
                <a:lnTo>
                  <a:pt x="2547" y="16001"/>
                </a:lnTo>
                <a:cubicBezTo>
                  <a:pt x="2547" y="16353"/>
                  <a:pt x="2832" y="16638"/>
                  <a:pt x="3183" y="16638"/>
                </a:cubicBezTo>
                <a:lnTo>
                  <a:pt x="5730" y="16638"/>
                </a:lnTo>
                <a:cubicBezTo>
                  <a:pt x="6082" y="16638"/>
                  <a:pt x="6368" y="16353"/>
                  <a:pt x="6367" y="16001"/>
                </a:cubicBezTo>
                <a:lnTo>
                  <a:pt x="6367" y="8320"/>
                </a:lnTo>
                <a:cubicBezTo>
                  <a:pt x="6367" y="7968"/>
                  <a:pt x="6082" y="7682"/>
                  <a:pt x="5730" y="7682"/>
                </a:cubicBezTo>
                <a:lnTo>
                  <a:pt x="3850" y="7682"/>
                </a:lnTo>
                <a:cubicBezTo>
                  <a:pt x="4173" y="4095"/>
                  <a:pt x="7197" y="1274"/>
                  <a:pt x="10866" y="1274"/>
                </a:cubicBezTo>
                <a:cubicBezTo>
                  <a:pt x="14537" y="1274"/>
                  <a:pt x="17560" y="4095"/>
                  <a:pt x="17882" y="7682"/>
                </a:cubicBezTo>
                <a:lnTo>
                  <a:pt x="16001" y="7682"/>
                </a:lnTo>
                <a:cubicBezTo>
                  <a:pt x="15651" y="7682"/>
                  <a:pt x="15365" y="7968"/>
                  <a:pt x="15365" y="8320"/>
                </a:cubicBezTo>
                <a:lnTo>
                  <a:pt x="15365" y="16001"/>
                </a:lnTo>
                <a:cubicBezTo>
                  <a:pt x="15365" y="16353"/>
                  <a:pt x="15651" y="16638"/>
                  <a:pt x="16001" y="16638"/>
                </a:cubicBezTo>
                <a:lnTo>
                  <a:pt x="17912" y="16638"/>
                </a:lnTo>
                <a:lnTo>
                  <a:pt x="17912" y="17274"/>
                </a:lnTo>
                <a:cubicBezTo>
                  <a:pt x="17911" y="18329"/>
                  <a:pt x="17056" y="19184"/>
                  <a:pt x="16001" y="19184"/>
                </a:cubicBezTo>
                <a:lnTo>
                  <a:pt x="13940" y="19184"/>
                </a:lnTo>
                <a:cubicBezTo>
                  <a:pt x="13670" y="18422"/>
                  <a:pt x="12949" y="17912"/>
                  <a:pt x="12139" y="17911"/>
                </a:cubicBezTo>
                <a:lnTo>
                  <a:pt x="10866" y="17911"/>
                </a:lnTo>
                <a:cubicBezTo>
                  <a:pt x="10860" y="17911"/>
                  <a:pt x="10855" y="17911"/>
                  <a:pt x="10849" y="17911"/>
                </a:cubicBezTo>
                <a:cubicBezTo>
                  <a:pt x="9795" y="17911"/>
                  <a:pt x="8938" y="18765"/>
                  <a:pt x="8938" y="19820"/>
                </a:cubicBezTo>
                <a:cubicBezTo>
                  <a:pt x="8938" y="20877"/>
                  <a:pt x="9795" y="21731"/>
                  <a:pt x="10849" y="21731"/>
                </a:cubicBezTo>
                <a:cubicBezTo>
                  <a:pt x="10855" y="21731"/>
                  <a:pt x="10860" y="21731"/>
                  <a:pt x="10866" y="21731"/>
                </a:cubicBezTo>
                <a:lnTo>
                  <a:pt x="12139" y="21731"/>
                </a:lnTo>
                <a:cubicBezTo>
                  <a:pt x="12949" y="21730"/>
                  <a:pt x="13670" y="21219"/>
                  <a:pt x="13940" y="20457"/>
                </a:cubicBezTo>
                <a:lnTo>
                  <a:pt x="16001" y="20457"/>
                </a:lnTo>
                <a:cubicBezTo>
                  <a:pt x="17757" y="20457"/>
                  <a:pt x="19185" y="19029"/>
                  <a:pt x="19185" y="17273"/>
                </a:cubicBezTo>
                <a:lnTo>
                  <a:pt x="19185" y="15542"/>
                </a:lnTo>
                <a:cubicBezTo>
                  <a:pt x="19260" y="15549"/>
                  <a:pt x="19335" y="15552"/>
                  <a:pt x="19409" y="15552"/>
                </a:cubicBezTo>
                <a:cubicBezTo>
                  <a:pt x="19808" y="15552"/>
                  <a:pt x="20190" y="15457"/>
                  <a:pt x="20524" y="15247"/>
                </a:cubicBezTo>
                <a:cubicBezTo>
                  <a:pt x="21325" y="14746"/>
                  <a:pt x="21731" y="13699"/>
                  <a:pt x="21731" y="12139"/>
                </a:cubicBezTo>
                <a:cubicBezTo>
                  <a:pt x="21731" y="10579"/>
                  <a:pt x="21326" y="9541"/>
                  <a:pt x="20527" y="9048"/>
                </a:cubicBezTo>
                <a:lnTo>
                  <a:pt x="20528" y="9048"/>
                </a:lnTo>
                <a:cubicBezTo>
                  <a:pt x="20179" y="8832"/>
                  <a:pt x="19799" y="8754"/>
                  <a:pt x="19441" y="8754"/>
                </a:cubicBezTo>
                <a:cubicBezTo>
                  <a:pt x="19354" y="8754"/>
                  <a:pt x="19269" y="8759"/>
                  <a:pt x="19185" y="8767"/>
                </a:cubicBezTo>
                <a:lnTo>
                  <a:pt x="19185" y="8319"/>
                </a:lnTo>
                <a:cubicBezTo>
                  <a:pt x="19185" y="3744"/>
                  <a:pt x="15442" y="1"/>
                  <a:pt x="108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1" name="Google Shape;13301;p91"/>
          <p:cNvGrpSpPr/>
          <p:nvPr/>
        </p:nvGrpSpPr>
        <p:grpSpPr>
          <a:xfrm>
            <a:off x="3279313" y="2284330"/>
            <a:ext cx="318401" cy="345494"/>
            <a:chOff x="3893229" y="3344333"/>
            <a:chExt cx="324436" cy="352042"/>
          </a:xfrm>
        </p:grpSpPr>
        <p:sp>
          <p:nvSpPr>
            <p:cNvPr id="13302" name="Google Shape;13302;p91"/>
            <p:cNvSpPr/>
            <p:nvPr/>
          </p:nvSpPr>
          <p:spPr>
            <a:xfrm>
              <a:off x="4078820" y="3344333"/>
              <a:ext cx="138845" cy="145103"/>
            </a:xfrm>
            <a:custGeom>
              <a:rect b="b" l="l" r="r" t="t"/>
              <a:pathLst>
                <a:path extrusionOk="0" h="8957" w="8572">
                  <a:moveTo>
                    <a:pt x="1275" y="1302"/>
                  </a:moveTo>
                  <a:cubicBezTo>
                    <a:pt x="3751" y="1530"/>
                    <a:pt x="5946" y="3073"/>
                    <a:pt x="7010" y="5334"/>
                  </a:cubicBezTo>
                  <a:lnTo>
                    <a:pt x="1275" y="7412"/>
                  </a:lnTo>
                  <a:lnTo>
                    <a:pt x="1275" y="1302"/>
                  </a:lnTo>
                  <a:close/>
                  <a:moveTo>
                    <a:pt x="637" y="0"/>
                  </a:moveTo>
                  <a:cubicBezTo>
                    <a:pt x="285" y="0"/>
                    <a:pt x="1" y="286"/>
                    <a:pt x="1" y="637"/>
                  </a:cubicBezTo>
                  <a:lnTo>
                    <a:pt x="1" y="8320"/>
                  </a:lnTo>
                  <a:cubicBezTo>
                    <a:pt x="1" y="8683"/>
                    <a:pt x="299" y="8956"/>
                    <a:pt x="637" y="8956"/>
                  </a:cubicBezTo>
                  <a:cubicBezTo>
                    <a:pt x="708" y="8956"/>
                    <a:pt x="782" y="8944"/>
                    <a:pt x="854" y="8918"/>
                  </a:cubicBezTo>
                  <a:lnTo>
                    <a:pt x="856" y="8918"/>
                  </a:lnTo>
                  <a:lnTo>
                    <a:pt x="8070" y="6304"/>
                  </a:lnTo>
                  <a:cubicBezTo>
                    <a:pt x="8401" y="6184"/>
                    <a:pt x="8572" y="5819"/>
                    <a:pt x="8451" y="5488"/>
                  </a:cubicBezTo>
                  <a:cubicBezTo>
                    <a:pt x="7256" y="2206"/>
                    <a:pt x="4116" y="0"/>
                    <a:pt x="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1"/>
            <p:cNvSpPr/>
            <p:nvPr/>
          </p:nvSpPr>
          <p:spPr>
            <a:xfrm>
              <a:off x="3893229" y="3427520"/>
              <a:ext cx="268133" cy="268855"/>
            </a:xfrm>
            <a:custGeom>
              <a:rect b="b" l="l" r="r" t="t"/>
              <a:pathLst>
                <a:path extrusionOk="0" h="16596" w="16554">
                  <a:moveTo>
                    <a:pt x="7640" y="1303"/>
                  </a:moveTo>
                  <a:lnTo>
                    <a:pt x="7640" y="8278"/>
                  </a:lnTo>
                  <a:cubicBezTo>
                    <a:pt x="7640" y="8641"/>
                    <a:pt x="7939" y="8915"/>
                    <a:pt x="8277" y="8915"/>
                  </a:cubicBezTo>
                  <a:cubicBezTo>
                    <a:pt x="8349" y="8915"/>
                    <a:pt x="8422" y="8902"/>
                    <a:pt x="8495" y="8876"/>
                  </a:cubicBezTo>
                  <a:lnTo>
                    <a:pt x="15050" y="6490"/>
                  </a:lnTo>
                  <a:cubicBezTo>
                    <a:pt x="15202" y="7072"/>
                    <a:pt x="15281" y="7674"/>
                    <a:pt x="15279" y="8278"/>
                  </a:cubicBezTo>
                  <a:cubicBezTo>
                    <a:pt x="15279" y="12162"/>
                    <a:pt x="12138" y="15323"/>
                    <a:pt x="8277" y="15323"/>
                  </a:cubicBezTo>
                  <a:cubicBezTo>
                    <a:pt x="4415" y="15323"/>
                    <a:pt x="1274" y="12162"/>
                    <a:pt x="1274" y="8278"/>
                  </a:cubicBezTo>
                  <a:cubicBezTo>
                    <a:pt x="1274" y="4631"/>
                    <a:pt x="4075" y="1626"/>
                    <a:pt x="7640" y="1303"/>
                  </a:cubicBezTo>
                  <a:close/>
                  <a:moveTo>
                    <a:pt x="8277" y="1"/>
                  </a:moveTo>
                  <a:cubicBezTo>
                    <a:pt x="3713" y="1"/>
                    <a:pt x="1" y="3714"/>
                    <a:pt x="1" y="8278"/>
                  </a:cubicBezTo>
                  <a:cubicBezTo>
                    <a:pt x="1" y="12864"/>
                    <a:pt x="3713" y="16596"/>
                    <a:pt x="8277" y="16596"/>
                  </a:cubicBezTo>
                  <a:cubicBezTo>
                    <a:pt x="12840" y="16596"/>
                    <a:pt x="16552" y="12864"/>
                    <a:pt x="16552" y="8278"/>
                  </a:cubicBezTo>
                  <a:cubicBezTo>
                    <a:pt x="16553" y="7312"/>
                    <a:pt x="16387" y="6354"/>
                    <a:pt x="16056" y="5446"/>
                  </a:cubicBezTo>
                  <a:cubicBezTo>
                    <a:pt x="15962" y="5187"/>
                    <a:pt x="15718" y="5026"/>
                    <a:pt x="15458" y="5026"/>
                  </a:cubicBezTo>
                  <a:cubicBezTo>
                    <a:pt x="15386" y="5026"/>
                    <a:pt x="15312" y="5039"/>
                    <a:pt x="15241" y="5065"/>
                  </a:cubicBezTo>
                  <a:lnTo>
                    <a:pt x="8914" y="7369"/>
                  </a:lnTo>
                  <a:lnTo>
                    <a:pt x="8914" y="637"/>
                  </a:lnTo>
                  <a:cubicBezTo>
                    <a:pt x="8914" y="287"/>
                    <a:pt x="8629" y="1"/>
                    <a:pt x="8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91"/>
          <p:cNvGrpSpPr/>
          <p:nvPr/>
        </p:nvGrpSpPr>
        <p:grpSpPr>
          <a:xfrm>
            <a:off x="2546701" y="2284338"/>
            <a:ext cx="288071" cy="345478"/>
            <a:chOff x="3402947" y="3362898"/>
            <a:chExt cx="293531" cy="352026"/>
          </a:xfrm>
        </p:grpSpPr>
        <p:sp>
          <p:nvSpPr>
            <p:cNvPr id="13305" name="Google Shape;13305;p91"/>
            <p:cNvSpPr/>
            <p:nvPr/>
          </p:nvSpPr>
          <p:spPr>
            <a:xfrm>
              <a:off x="3402947" y="3362898"/>
              <a:ext cx="293531" cy="352026"/>
            </a:xfrm>
            <a:custGeom>
              <a:rect b="b" l="l" r="r" t="t"/>
              <a:pathLst>
                <a:path extrusionOk="0" h="21730" w="18122">
                  <a:moveTo>
                    <a:pt x="9061" y="1273"/>
                  </a:moveTo>
                  <a:cubicBezTo>
                    <a:pt x="12922" y="1273"/>
                    <a:pt x="16065" y="4433"/>
                    <a:pt x="16065" y="8320"/>
                  </a:cubicBezTo>
                  <a:cubicBezTo>
                    <a:pt x="16065" y="12181"/>
                    <a:pt x="12923" y="15322"/>
                    <a:pt x="9061" y="15322"/>
                  </a:cubicBezTo>
                  <a:cubicBezTo>
                    <a:pt x="5200" y="15322"/>
                    <a:pt x="2058" y="12181"/>
                    <a:pt x="2058" y="8320"/>
                  </a:cubicBezTo>
                  <a:cubicBezTo>
                    <a:pt x="2058" y="4434"/>
                    <a:pt x="5200" y="1273"/>
                    <a:pt x="9061" y="1273"/>
                  </a:cubicBezTo>
                  <a:close/>
                  <a:moveTo>
                    <a:pt x="3432" y="14380"/>
                  </a:moveTo>
                  <a:cubicBezTo>
                    <a:pt x="4381" y="15264"/>
                    <a:pt x="5524" y="15912"/>
                    <a:pt x="6770" y="16272"/>
                  </a:cubicBezTo>
                  <a:lnTo>
                    <a:pt x="5348" y="19501"/>
                  </a:lnTo>
                  <a:lnTo>
                    <a:pt x="4554" y="17659"/>
                  </a:lnTo>
                  <a:cubicBezTo>
                    <a:pt x="4450" y="17420"/>
                    <a:pt x="4216" y="17274"/>
                    <a:pt x="3968" y="17274"/>
                  </a:cubicBezTo>
                  <a:cubicBezTo>
                    <a:pt x="3900" y="17274"/>
                    <a:pt x="3831" y="17285"/>
                    <a:pt x="3764" y="17308"/>
                  </a:cubicBezTo>
                  <a:lnTo>
                    <a:pt x="1853" y="17957"/>
                  </a:lnTo>
                  <a:lnTo>
                    <a:pt x="1853" y="17957"/>
                  </a:lnTo>
                  <a:lnTo>
                    <a:pt x="3432" y="14380"/>
                  </a:lnTo>
                  <a:close/>
                  <a:moveTo>
                    <a:pt x="14691" y="14379"/>
                  </a:moveTo>
                  <a:lnTo>
                    <a:pt x="16269" y="17957"/>
                  </a:lnTo>
                  <a:lnTo>
                    <a:pt x="14359" y="17308"/>
                  </a:lnTo>
                  <a:cubicBezTo>
                    <a:pt x="14291" y="17285"/>
                    <a:pt x="14222" y="17274"/>
                    <a:pt x="14154" y="17274"/>
                  </a:cubicBezTo>
                  <a:cubicBezTo>
                    <a:pt x="13906" y="17274"/>
                    <a:pt x="13673" y="17420"/>
                    <a:pt x="13571" y="17659"/>
                  </a:cubicBezTo>
                  <a:lnTo>
                    <a:pt x="12777" y="19501"/>
                  </a:lnTo>
                  <a:lnTo>
                    <a:pt x="11354" y="16272"/>
                  </a:lnTo>
                  <a:cubicBezTo>
                    <a:pt x="12599" y="15911"/>
                    <a:pt x="13743" y="15263"/>
                    <a:pt x="14691" y="14379"/>
                  </a:cubicBezTo>
                  <a:close/>
                  <a:moveTo>
                    <a:pt x="9061" y="0"/>
                  </a:moveTo>
                  <a:cubicBezTo>
                    <a:pt x="4497" y="0"/>
                    <a:pt x="785" y="3732"/>
                    <a:pt x="785" y="8318"/>
                  </a:cubicBezTo>
                  <a:cubicBezTo>
                    <a:pt x="783" y="10138"/>
                    <a:pt x="1383" y="11907"/>
                    <a:pt x="2494" y="13349"/>
                  </a:cubicBezTo>
                  <a:lnTo>
                    <a:pt x="102" y="18768"/>
                  </a:lnTo>
                  <a:cubicBezTo>
                    <a:pt x="1" y="19000"/>
                    <a:pt x="46" y="19268"/>
                    <a:pt x="216" y="19455"/>
                  </a:cubicBezTo>
                  <a:lnTo>
                    <a:pt x="216" y="19456"/>
                  </a:lnTo>
                  <a:cubicBezTo>
                    <a:pt x="339" y="19589"/>
                    <a:pt x="510" y="19662"/>
                    <a:pt x="686" y="19662"/>
                  </a:cubicBezTo>
                  <a:cubicBezTo>
                    <a:pt x="755" y="19662"/>
                    <a:pt x="824" y="19651"/>
                    <a:pt x="891" y="19628"/>
                  </a:cubicBezTo>
                  <a:lnTo>
                    <a:pt x="3616" y="18702"/>
                  </a:lnTo>
                  <a:lnTo>
                    <a:pt x="4755" y="21346"/>
                  </a:lnTo>
                  <a:cubicBezTo>
                    <a:pt x="4856" y="21577"/>
                    <a:pt x="5085" y="21729"/>
                    <a:pt x="5337" y="21729"/>
                  </a:cubicBezTo>
                  <a:lnTo>
                    <a:pt x="5340" y="21729"/>
                  </a:lnTo>
                  <a:cubicBezTo>
                    <a:pt x="5593" y="21729"/>
                    <a:pt x="5822" y="21581"/>
                    <a:pt x="5922" y="21350"/>
                  </a:cubicBezTo>
                  <a:lnTo>
                    <a:pt x="8047" y="16532"/>
                  </a:lnTo>
                  <a:cubicBezTo>
                    <a:pt x="8384" y="16573"/>
                    <a:pt x="8723" y="16594"/>
                    <a:pt x="9062" y="16594"/>
                  </a:cubicBezTo>
                  <a:cubicBezTo>
                    <a:pt x="9400" y="16594"/>
                    <a:pt x="9739" y="16573"/>
                    <a:pt x="10076" y="16532"/>
                  </a:cubicBezTo>
                  <a:lnTo>
                    <a:pt x="12200" y="21350"/>
                  </a:lnTo>
                  <a:cubicBezTo>
                    <a:pt x="12302" y="21581"/>
                    <a:pt x="12529" y="21729"/>
                    <a:pt x="12782" y="21729"/>
                  </a:cubicBezTo>
                  <a:lnTo>
                    <a:pt x="12785" y="21729"/>
                  </a:lnTo>
                  <a:cubicBezTo>
                    <a:pt x="13039" y="21729"/>
                    <a:pt x="13266" y="21577"/>
                    <a:pt x="13367" y="21346"/>
                  </a:cubicBezTo>
                  <a:lnTo>
                    <a:pt x="14506" y="18702"/>
                  </a:lnTo>
                  <a:lnTo>
                    <a:pt x="17232" y="19628"/>
                  </a:lnTo>
                  <a:cubicBezTo>
                    <a:pt x="17299" y="19651"/>
                    <a:pt x="17368" y="19662"/>
                    <a:pt x="17437" y="19662"/>
                  </a:cubicBezTo>
                  <a:cubicBezTo>
                    <a:pt x="17612" y="19662"/>
                    <a:pt x="17784" y="19589"/>
                    <a:pt x="17906" y="19455"/>
                  </a:cubicBezTo>
                  <a:cubicBezTo>
                    <a:pt x="18076" y="19269"/>
                    <a:pt x="18121" y="19000"/>
                    <a:pt x="18019" y="18768"/>
                  </a:cubicBezTo>
                  <a:lnTo>
                    <a:pt x="15628" y="13349"/>
                  </a:lnTo>
                  <a:cubicBezTo>
                    <a:pt x="16738" y="11908"/>
                    <a:pt x="17339" y="10139"/>
                    <a:pt x="17338" y="8318"/>
                  </a:cubicBezTo>
                  <a:cubicBezTo>
                    <a:pt x="17338" y="3732"/>
                    <a:pt x="13625" y="0"/>
                    <a:pt x="9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1"/>
            <p:cNvSpPr/>
            <p:nvPr/>
          </p:nvSpPr>
          <p:spPr>
            <a:xfrm>
              <a:off x="3477553" y="3425446"/>
              <a:ext cx="142036" cy="132613"/>
            </a:xfrm>
            <a:custGeom>
              <a:rect b="b" l="l" r="r" t="t"/>
              <a:pathLst>
                <a:path extrusionOk="0" h="8186" w="8769">
                  <a:moveTo>
                    <a:pt x="4456" y="2077"/>
                  </a:moveTo>
                  <a:lnTo>
                    <a:pt x="5008" y="3194"/>
                  </a:lnTo>
                  <a:cubicBezTo>
                    <a:pt x="5101" y="3381"/>
                    <a:pt x="5279" y="3512"/>
                    <a:pt x="5487" y="3543"/>
                  </a:cubicBezTo>
                  <a:lnTo>
                    <a:pt x="6722" y="3722"/>
                  </a:lnTo>
                  <a:lnTo>
                    <a:pt x="5828" y="4592"/>
                  </a:lnTo>
                  <a:cubicBezTo>
                    <a:pt x="5678" y="4738"/>
                    <a:pt x="5609" y="4948"/>
                    <a:pt x="5645" y="5155"/>
                  </a:cubicBezTo>
                  <a:lnTo>
                    <a:pt x="5855" y="6384"/>
                  </a:lnTo>
                  <a:lnTo>
                    <a:pt x="4753" y="5804"/>
                  </a:lnTo>
                  <a:cubicBezTo>
                    <a:pt x="4659" y="5755"/>
                    <a:pt x="4557" y="5731"/>
                    <a:pt x="4456" y="5731"/>
                  </a:cubicBezTo>
                  <a:cubicBezTo>
                    <a:pt x="4354" y="5731"/>
                    <a:pt x="4252" y="5755"/>
                    <a:pt x="4160" y="5804"/>
                  </a:cubicBezTo>
                  <a:lnTo>
                    <a:pt x="3056" y="6384"/>
                  </a:lnTo>
                  <a:lnTo>
                    <a:pt x="3267" y="5155"/>
                  </a:lnTo>
                  <a:cubicBezTo>
                    <a:pt x="3302" y="4948"/>
                    <a:pt x="3234" y="4738"/>
                    <a:pt x="3084" y="4592"/>
                  </a:cubicBezTo>
                  <a:lnTo>
                    <a:pt x="2191" y="3722"/>
                  </a:lnTo>
                  <a:lnTo>
                    <a:pt x="3424" y="3543"/>
                  </a:lnTo>
                  <a:cubicBezTo>
                    <a:pt x="3632" y="3512"/>
                    <a:pt x="3810" y="3381"/>
                    <a:pt x="3904" y="3194"/>
                  </a:cubicBezTo>
                  <a:lnTo>
                    <a:pt x="4456" y="2077"/>
                  </a:lnTo>
                  <a:close/>
                  <a:moveTo>
                    <a:pt x="4456" y="1"/>
                  </a:moveTo>
                  <a:cubicBezTo>
                    <a:pt x="4229" y="1"/>
                    <a:pt x="4002" y="119"/>
                    <a:pt x="3886" y="355"/>
                  </a:cubicBezTo>
                  <a:lnTo>
                    <a:pt x="2911" y="2329"/>
                  </a:lnTo>
                  <a:lnTo>
                    <a:pt x="731" y="2647"/>
                  </a:lnTo>
                  <a:cubicBezTo>
                    <a:pt x="210" y="2722"/>
                    <a:pt x="1" y="3364"/>
                    <a:pt x="379" y="3732"/>
                  </a:cubicBezTo>
                  <a:lnTo>
                    <a:pt x="1955" y="5270"/>
                  </a:lnTo>
                  <a:lnTo>
                    <a:pt x="1583" y="7440"/>
                  </a:lnTo>
                  <a:cubicBezTo>
                    <a:pt x="1512" y="7851"/>
                    <a:pt x="1839" y="8186"/>
                    <a:pt x="2210" y="8186"/>
                  </a:cubicBezTo>
                  <a:cubicBezTo>
                    <a:pt x="2308" y="8186"/>
                    <a:pt x="2409" y="8162"/>
                    <a:pt x="2507" y="8111"/>
                  </a:cubicBezTo>
                  <a:lnTo>
                    <a:pt x="4456" y="7087"/>
                  </a:lnTo>
                  <a:lnTo>
                    <a:pt x="6404" y="8111"/>
                  </a:lnTo>
                  <a:cubicBezTo>
                    <a:pt x="6502" y="8162"/>
                    <a:pt x="6603" y="8186"/>
                    <a:pt x="6701" y="8186"/>
                  </a:cubicBezTo>
                  <a:cubicBezTo>
                    <a:pt x="7072" y="8186"/>
                    <a:pt x="7399" y="7851"/>
                    <a:pt x="7329" y="7440"/>
                  </a:cubicBezTo>
                  <a:lnTo>
                    <a:pt x="6956" y="5270"/>
                  </a:lnTo>
                  <a:lnTo>
                    <a:pt x="8533" y="3732"/>
                  </a:lnTo>
                  <a:cubicBezTo>
                    <a:pt x="8707" y="3564"/>
                    <a:pt x="8769" y="3310"/>
                    <a:pt x="8693" y="3080"/>
                  </a:cubicBezTo>
                  <a:cubicBezTo>
                    <a:pt x="8619" y="2849"/>
                    <a:pt x="8419" y="2681"/>
                    <a:pt x="8180" y="2647"/>
                  </a:cubicBezTo>
                  <a:lnTo>
                    <a:pt x="6000" y="2329"/>
                  </a:lnTo>
                  <a:lnTo>
                    <a:pt x="5027" y="355"/>
                  </a:lnTo>
                  <a:cubicBezTo>
                    <a:pt x="4909" y="119"/>
                    <a:pt x="4683" y="1"/>
                    <a:pt x="44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91"/>
          <p:cNvGrpSpPr/>
          <p:nvPr/>
        </p:nvGrpSpPr>
        <p:grpSpPr>
          <a:xfrm>
            <a:off x="1763838" y="2284322"/>
            <a:ext cx="348270" cy="345510"/>
            <a:chOff x="2901359" y="3370155"/>
            <a:chExt cx="354871" cy="352058"/>
          </a:xfrm>
        </p:grpSpPr>
        <p:sp>
          <p:nvSpPr>
            <p:cNvPr id="13308" name="Google Shape;13308;p91"/>
            <p:cNvSpPr/>
            <p:nvPr/>
          </p:nvSpPr>
          <p:spPr>
            <a:xfrm>
              <a:off x="3044513" y="3411417"/>
              <a:ext cx="64336" cy="61900"/>
            </a:xfrm>
            <a:custGeom>
              <a:rect b="b" l="l" r="r" t="t"/>
              <a:pathLst>
                <a:path extrusionOk="0" h="3821" w="3972">
                  <a:moveTo>
                    <a:pt x="2060" y="1274"/>
                  </a:moveTo>
                  <a:cubicBezTo>
                    <a:pt x="2226" y="1274"/>
                    <a:pt x="2389" y="1338"/>
                    <a:pt x="2511" y="1459"/>
                  </a:cubicBezTo>
                  <a:cubicBezTo>
                    <a:pt x="2694" y="1642"/>
                    <a:pt x="2748" y="1916"/>
                    <a:pt x="2649" y="2154"/>
                  </a:cubicBezTo>
                  <a:cubicBezTo>
                    <a:pt x="2551" y="2391"/>
                    <a:pt x="2318" y="2547"/>
                    <a:pt x="2061" y="2547"/>
                  </a:cubicBezTo>
                  <a:cubicBezTo>
                    <a:pt x="1709" y="2546"/>
                    <a:pt x="1425" y="2261"/>
                    <a:pt x="1425" y="1911"/>
                  </a:cubicBezTo>
                  <a:cubicBezTo>
                    <a:pt x="1425" y="1653"/>
                    <a:pt x="1580" y="1420"/>
                    <a:pt x="1818" y="1322"/>
                  </a:cubicBezTo>
                  <a:cubicBezTo>
                    <a:pt x="1896" y="1289"/>
                    <a:pt x="1978" y="1274"/>
                    <a:pt x="2060" y="1274"/>
                  </a:cubicBezTo>
                  <a:close/>
                  <a:moveTo>
                    <a:pt x="2062" y="0"/>
                  </a:moveTo>
                  <a:cubicBezTo>
                    <a:pt x="1565" y="0"/>
                    <a:pt x="1076" y="194"/>
                    <a:pt x="711" y="560"/>
                  </a:cubicBezTo>
                  <a:cubicBezTo>
                    <a:pt x="165" y="1106"/>
                    <a:pt x="1" y="1928"/>
                    <a:pt x="297" y="2641"/>
                  </a:cubicBezTo>
                  <a:cubicBezTo>
                    <a:pt x="592" y="3354"/>
                    <a:pt x="1288" y="3820"/>
                    <a:pt x="2061" y="3820"/>
                  </a:cubicBezTo>
                  <a:cubicBezTo>
                    <a:pt x="3116" y="3819"/>
                    <a:pt x="3971" y="2964"/>
                    <a:pt x="3972" y="1911"/>
                  </a:cubicBezTo>
                  <a:cubicBezTo>
                    <a:pt x="3972" y="1138"/>
                    <a:pt x="3506" y="440"/>
                    <a:pt x="2793" y="145"/>
                  </a:cubicBezTo>
                  <a:cubicBezTo>
                    <a:pt x="2556" y="48"/>
                    <a:pt x="2308" y="0"/>
                    <a:pt x="2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1"/>
            <p:cNvSpPr/>
            <p:nvPr/>
          </p:nvSpPr>
          <p:spPr>
            <a:xfrm>
              <a:off x="2901359" y="3370155"/>
              <a:ext cx="354871" cy="352058"/>
            </a:xfrm>
            <a:custGeom>
              <a:rect b="b" l="l" r="r" t="t"/>
              <a:pathLst>
                <a:path extrusionOk="0" h="21732" w="21909">
                  <a:moveTo>
                    <a:pt x="10899" y="1274"/>
                  </a:moveTo>
                  <a:cubicBezTo>
                    <a:pt x="12892" y="1274"/>
                    <a:pt x="14083" y="2892"/>
                    <a:pt x="14083" y="4458"/>
                  </a:cubicBezTo>
                  <a:cubicBezTo>
                    <a:pt x="14083" y="5790"/>
                    <a:pt x="13229" y="6989"/>
                    <a:pt x="11959" y="7443"/>
                  </a:cubicBezTo>
                  <a:cubicBezTo>
                    <a:pt x="11705" y="7533"/>
                    <a:pt x="11536" y="7772"/>
                    <a:pt x="11536" y="8042"/>
                  </a:cubicBezTo>
                  <a:lnTo>
                    <a:pt x="11536" y="15935"/>
                  </a:lnTo>
                  <a:cubicBezTo>
                    <a:pt x="11537" y="16293"/>
                    <a:pt x="11829" y="16572"/>
                    <a:pt x="12172" y="16572"/>
                  </a:cubicBezTo>
                  <a:cubicBezTo>
                    <a:pt x="12214" y="16572"/>
                    <a:pt x="12257" y="16568"/>
                    <a:pt x="12301" y="16559"/>
                  </a:cubicBezTo>
                  <a:cubicBezTo>
                    <a:pt x="15069" y="15991"/>
                    <a:pt x="17194" y="15038"/>
                    <a:pt x="17799" y="12275"/>
                  </a:cubicBezTo>
                  <a:cubicBezTo>
                    <a:pt x="17886" y="11878"/>
                    <a:pt x="17584" y="11501"/>
                    <a:pt x="17177" y="11501"/>
                  </a:cubicBezTo>
                  <a:lnTo>
                    <a:pt x="17066" y="11501"/>
                  </a:lnTo>
                  <a:lnTo>
                    <a:pt x="18582" y="8468"/>
                  </a:lnTo>
                  <a:lnTo>
                    <a:pt x="20098" y="11501"/>
                  </a:lnTo>
                  <a:lnTo>
                    <a:pt x="19769" y="11501"/>
                  </a:lnTo>
                  <a:cubicBezTo>
                    <a:pt x="19454" y="11503"/>
                    <a:pt x="19187" y="11731"/>
                    <a:pt x="19140" y="12042"/>
                  </a:cubicBezTo>
                  <a:cubicBezTo>
                    <a:pt x="19083" y="12414"/>
                    <a:pt x="19013" y="12674"/>
                    <a:pt x="19005" y="12711"/>
                  </a:cubicBezTo>
                  <a:cubicBezTo>
                    <a:pt x="18200" y="16391"/>
                    <a:pt x="15328" y="17685"/>
                    <a:pt x="13022" y="18724"/>
                  </a:cubicBezTo>
                  <a:cubicBezTo>
                    <a:pt x="12619" y="18905"/>
                    <a:pt x="12240" y="19076"/>
                    <a:pt x="11889" y="19252"/>
                  </a:cubicBezTo>
                  <a:cubicBezTo>
                    <a:pt x="11454" y="19469"/>
                    <a:pt x="11133" y="19696"/>
                    <a:pt x="10901" y="19914"/>
                  </a:cubicBezTo>
                  <a:cubicBezTo>
                    <a:pt x="10666" y="19696"/>
                    <a:pt x="10347" y="19469"/>
                    <a:pt x="9912" y="19252"/>
                  </a:cubicBezTo>
                  <a:cubicBezTo>
                    <a:pt x="9650" y="19121"/>
                    <a:pt x="9340" y="18987"/>
                    <a:pt x="8982" y="18833"/>
                  </a:cubicBezTo>
                  <a:cubicBezTo>
                    <a:pt x="5811" y="17469"/>
                    <a:pt x="3612" y="16047"/>
                    <a:pt x="2790" y="12693"/>
                  </a:cubicBezTo>
                  <a:cubicBezTo>
                    <a:pt x="2737" y="12480"/>
                    <a:pt x="2694" y="12262"/>
                    <a:pt x="2661" y="12042"/>
                  </a:cubicBezTo>
                  <a:cubicBezTo>
                    <a:pt x="2613" y="11731"/>
                    <a:pt x="2346" y="11503"/>
                    <a:pt x="2032" y="11503"/>
                  </a:cubicBezTo>
                  <a:lnTo>
                    <a:pt x="1703" y="11503"/>
                  </a:lnTo>
                  <a:lnTo>
                    <a:pt x="3218" y="8470"/>
                  </a:lnTo>
                  <a:lnTo>
                    <a:pt x="4734" y="11503"/>
                  </a:lnTo>
                  <a:lnTo>
                    <a:pt x="4622" y="11503"/>
                  </a:lnTo>
                  <a:cubicBezTo>
                    <a:pt x="4215" y="11503"/>
                    <a:pt x="3914" y="11878"/>
                    <a:pt x="4000" y="12275"/>
                  </a:cubicBezTo>
                  <a:cubicBezTo>
                    <a:pt x="4333" y="13793"/>
                    <a:pt x="5557" y="15773"/>
                    <a:pt x="9498" y="16583"/>
                  </a:cubicBezTo>
                  <a:cubicBezTo>
                    <a:pt x="9541" y="16591"/>
                    <a:pt x="9585" y="16596"/>
                    <a:pt x="9627" y="16596"/>
                  </a:cubicBezTo>
                  <a:cubicBezTo>
                    <a:pt x="9970" y="16596"/>
                    <a:pt x="10263" y="16317"/>
                    <a:pt x="10263" y="15959"/>
                  </a:cubicBezTo>
                  <a:lnTo>
                    <a:pt x="10263" y="8042"/>
                  </a:lnTo>
                  <a:cubicBezTo>
                    <a:pt x="10263" y="7772"/>
                    <a:pt x="10093" y="7533"/>
                    <a:pt x="9841" y="7443"/>
                  </a:cubicBezTo>
                  <a:cubicBezTo>
                    <a:pt x="8570" y="6989"/>
                    <a:pt x="7717" y="5790"/>
                    <a:pt x="7717" y="4458"/>
                  </a:cubicBezTo>
                  <a:cubicBezTo>
                    <a:pt x="7717" y="2702"/>
                    <a:pt x="9145" y="1274"/>
                    <a:pt x="10899" y="1274"/>
                  </a:cubicBezTo>
                  <a:close/>
                  <a:moveTo>
                    <a:pt x="10899" y="1"/>
                  </a:moveTo>
                  <a:cubicBezTo>
                    <a:pt x="8442" y="1"/>
                    <a:pt x="6442" y="1999"/>
                    <a:pt x="6442" y="4458"/>
                  </a:cubicBezTo>
                  <a:cubicBezTo>
                    <a:pt x="6442" y="6174"/>
                    <a:pt x="7448" y="7733"/>
                    <a:pt x="8988" y="8466"/>
                  </a:cubicBezTo>
                  <a:lnTo>
                    <a:pt x="8988" y="15152"/>
                  </a:lnTo>
                  <a:cubicBezTo>
                    <a:pt x="7247" y="14669"/>
                    <a:pt x="6068" y="13862"/>
                    <a:pt x="5518" y="12776"/>
                  </a:cubicBezTo>
                  <a:lnTo>
                    <a:pt x="5764" y="12776"/>
                  </a:lnTo>
                  <a:cubicBezTo>
                    <a:pt x="6236" y="12776"/>
                    <a:pt x="6544" y="12278"/>
                    <a:pt x="6333" y="11855"/>
                  </a:cubicBezTo>
                  <a:lnTo>
                    <a:pt x="3785" y="6761"/>
                  </a:lnTo>
                  <a:cubicBezTo>
                    <a:pt x="3668" y="6526"/>
                    <a:pt x="3442" y="6409"/>
                    <a:pt x="3216" y="6409"/>
                  </a:cubicBezTo>
                  <a:cubicBezTo>
                    <a:pt x="2990" y="6409"/>
                    <a:pt x="2764" y="6526"/>
                    <a:pt x="2646" y="6761"/>
                  </a:cubicBezTo>
                  <a:lnTo>
                    <a:pt x="99" y="11855"/>
                  </a:lnTo>
                  <a:cubicBezTo>
                    <a:pt x="1" y="12052"/>
                    <a:pt x="11" y="12286"/>
                    <a:pt x="127" y="12474"/>
                  </a:cubicBezTo>
                  <a:lnTo>
                    <a:pt x="129" y="12474"/>
                  </a:lnTo>
                  <a:cubicBezTo>
                    <a:pt x="246" y="12662"/>
                    <a:pt x="451" y="12776"/>
                    <a:pt x="670" y="12776"/>
                  </a:cubicBezTo>
                  <a:lnTo>
                    <a:pt x="1501" y="12776"/>
                  </a:lnTo>
                  <a:cubicBezTo>
                    <a:pt x="2350" y="16645"/>
                    <a:pt x="4794" y="18418"/>
                    <a:pt x="8478" y="20003"/>
                  </a:cubicBezTo>
                  <a:cubicBezTo>
                    <a:pt x="8819" y="20150"/>
                    <a:pt x="9113" y="20276"/>
                    <a:pt x="9342" y="20391"/>
                  </a:cubicBezTo>
                  <a:cubicBezTo>
                    <a:pt x="10108" y="20773"/>
                    <a:pt x="10248" y="21101"/>
                    <a:pt x="10265" y="21154"/>
                  </a:cubicBezTo>
                  <a:cubicBezTo>
                    <a:pt x="10296" y="21481"/>
                    <a:pt x="10571" y="21731"/>
                    <a:pt x="10899" y="21731"/>
                  </a:cubicBezTo>
                  <a:cubicBezTo>
                    <a:pt x="11229" y="21731"/>
                    <a:pt x="11503" y="21481"/>
                    <a:pt x="11533" y="21154"/>
                  </a:cubicBezTo>
                  <a:cubicBezTo>
                    <a:pt x="11552" y="21103"/>
                    <a:pt x="11692" y="20775"/>
                    <a:pt x="12458" y="20391"/>
                  </a:cubicBezTo>
                  <a:cubicBezTo>
                    <a:pt x="12786" y="20227"/>
                    <a:pt x="13154" y="20060"/>
                    <a:pt x="13544" y="19885"/>
                  </a:cubicBezTo>
                  <a:cubicBezTo>
                    <a:pt x="15974" y="18791"/>
                    <a:pt x="19302" y="17292"/>
                    <a:pt x="20247" y="12991"/>
                  </a:cubicBezTo>
                  <a:cubicBezTo>
                    <a:pt x="20265" y="12920"/>
                    <a:pt x="20281" y="12848"/>
                    <a:pt x="20297" y="12777"/>
                  </a:cubicBezTo>
                  <a:lnTo>
                    <a:pt x="21128" y="12777"/>
                  </a:lnTo>
                  <a:cubicBezTo>
                    <a:pt x="21602" y="12777"/>
                    <a:pt x="21909" y="12278"/>
                    <a:pt x="21697" y="11856"/>
                  </a:cubicBezTo>
                  <a:lnTo>
                    <a:pt x="19150" y="6763"/>
                  </a:lnTo>
                  <a:cubicBezTo>
                    <a:pt x="19033" y="6528"/>
                    <a:pt x="18807" y="6410"/>
                    <a:pt x="18581" y="6410"/>
                  </a:cubicBezTo>
                  <a:cubicBezTo>
                    <a:pt x="18355" y="6410"/>
                    <a:pt x="18129" y="6528"/>
                    <a:pt x="18012" y="6763"/>
                  </a:cubicBezTo>
                  <a:lnTo>
                    <a:pt x="15464" y="11856"/>
                  </a:lnTo>
                  <a:cubicBezTo>
                    <a:pt x="15253" y="12277"/>
                    <a:pt x="15559" y="12776"/>
                    <a:pt x="16032" y="12776"/>
                  </a:cubicBezTo>
                  <a:cubicBezTo>
                    <a:pt x="16032" y="12776"/>
                    <a:pt x="16033" y="12776"/>
                    <a:pt x="16033" y="12776"/>
                  </a:cubicBezTo>
                  <a:lnTo>
                    <a:pt x="16310" y="12776"/>
                  </a:lnTo>
                  <a:cubicBezTo>
                    <a:pt x="15804" y="13945"/>
                    <a:pt x="14758" y="14645"/>
                    <a:pt x="12807" y="15139"/>
                  </a:cubicBezTo>
                  <a:lnTo>
                    <a:pt x="12807" y="8466"/>
                  </a:lnTo>
                  <a:cubicBezTo>
                    <a:pt x="14348" y="7733"/>
                    <a:pt x="15355" y="6174"/>
                    <a:pt x="15355" y="4458"/>
                  </a:cubicBezTo>
                  <a:cubicBezTo>
                    <a:pt x="15355" y="2117"/>
                    <a:pt x="13502" y="1"/>
                    <a:pt x="10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0" name="Google Shape;13310;p91"/>
          <p:cNvSpPr/>
          <p:nvPr/>
        </p:nvSpPr>
        <p:spPr>
          <a:xfrm>
            <a:off x="1011770" y="2284343"/>
            <a:ext cx="346161" cy="345469"/>
          </a:xfrm>
          <a:custGeom>
            <a:rect b="b" l="l" r="r" t="t"/>
            <a:pathLst>
              <a:path extrusionOk="0" h="21731" w="21778">
                <a:moveTo>
                  <a:pt x="16977" y="2052"/>
                </a:moveTo>
                <a:lnTo>
                  <a:pt x="17121" y="3709"/>
                </a:lnTo>
                <a:lnTo>
                  <a:pt x="15274" y="5558"/>
                </a:lnTo>
                <a:lnTo>
                  <a:pt x="15128" y="3901"/>
                </a:lnTo>
                <a:lnTo>
                  <a:pt x="16977" y="2052"/>
                </a:lnTo>
                <a:close/>
                <a:moveTo>
                  <a:pt x="18022" y="4609"/>
                </a:moveTo>
                <a:lnTo>
                  <a:pt x="19678" y="4754"/>
                </a:lnTo>
                <a:lnTo>
                  <a:pt x="17830" y="6602"/>
                </a:lnTo>
                <a:lnTo>
                  <a:pt x="16174" y="6457"/>
                </a:lnTo>
                <a:lnTo>
                  <a:pt x="18022" y="4609"/>
                </a:lnTo>
                <a:close/>
                <a:moveTo>
                  <a:pt x="8277" y="11544"/>
                </a:moveTo>
                <a:cubicBezTo>
                  <a:pt x="8555" y="11544"/>
                  <a:pt x="8835" y="11604"/>
                  <a:pt x="9099" y="11731"/>
                </a:cubicBezTo>
                <a:lnTo>
                  <a:pt x="7950" y="12881"/>
                </a:lnTo>
                <a:cubicBezTo>
                  <a:pt x="7701" y="13129"/>
                  <a:pt x="7701" y="13533"/>
                  <a:pt x="7950" y="13780"/>
                </a:cubicBezTo>
                <a:cubicBezTo>
                  <a:pt x="8074" y="13905"/>
                  <a:pt x="8237" y="13967"/>
                  <a:pt x="8400" y="13967"/>
                </a:cubicBezTo>
                <a:cubicBezTo>
                  <a:pt x="8563" y="13967"/>
                  <a:pt x="8726" y="13905"/>
                  <a:pt x="8851" y="13780"/>
                </a:cubicBezTo>
                <a:lnTo>
                  <a:pt x="10001" y="12632"/>
                </a:lnTo>
                <a:lnTo>
                  <a:pt x="10001" y="12632"/>
                </a:lnTo>
                <a:cubicBezTo>
                  <a:pt x="10402" y="13471"/>
                  <a:pt x="10140" y="14478"/>
                  <a:pt x="9379" y="15015"/>
                </a:cubicBezTo>
                <a:cubicBezTo>
                  <a:pt x="9046" y="15250"/>
                  <a:pt x="8660" y="15365"/>
                  <a:pt x="8277" y="15365"/>
                </a:cubicBezTo>
                <a:cubicBezTo>
                  <a:pt x="7784" y="15365"/>
                  <a:pt x="7295" y="15176"/>
                  <a:pt x="6925" y="14806"/>
                </a:cubicBezTo>
                <a:cubicBezTo>
                  <a:pt x="6268" y="14147"/>
                  <a:pt x="6179" y="13111"/>
                  <a:pt x="6716" y="12351"/>
                </a:cubicBezTo>
                <a:cubicBezTo>
                  <a:pt x="7084" y="11831"/>
                  <a:pt x="7673" y="11544"/>
                  <a:pt x="8277" y="11544"/>
                </a:cubicBezTo>
                <a:close/>
                <a:moveTo>
                  <a:pt x="8283" y="8998"/>
                </a:moveTo>
                <a:cubicBezTo>
                  <a:pt x="9242" y="8998"/>
                  <a:pt x="10177" y="9310"/>
                  <a:pt x="10944" y="9886"/>
                </a:cubicBezTo>
                <a:lnTo>
                  <a:pt x="10031" y="10800"/>
                </a:lnTo>
                <a:cubicBezTo>
                  <a:pt x="9513" y="10455"/>
                  <a:pt x="8905" y="10271"/>
                  <a:pt x="8284" y="10271"/>
                </a:cubicBezTo>
                <a:cubicBezTo>
                  <a:pt x="8282" y="10271"/>
                  <a:pt x="8280" y="10271"/>
                  <a:pt x="8278" y="10271"/>
                </a:cubicBezTo>
                <a:cubicBezTo>
                  <a:pt x="6522" y="10271"/>
                  <a:pt x="5094" y="11699"/>
                  <a:pt x="5094" y="13453"/>
                </a:cubicBezTo>
                <a:cubicBezTo>
                  <a:pt x="5094" y="15208"/>
                  <a:pt x="6522" y="16637"/>
                  <a:pt x="8278" y="16637"/>
                </a:cubicBezTo>
                <a:cubicBezTo>
                  <a:pt x="10032" y="16637"/>
                  <a:pt x="11460" y="15208"/>
                  <a:pt x="11460" y="13453"/>
                </a:cubicBezTo>
                <a:cubicBezTo>
                  <a:pt x="11460" y="12830"/>
                  <a:pt x="11276" y="12220"/>
                  <a:pt x="10931" y="11700"/>
                </a:cubicBezTo>
                <a:lnTo>
                  <a:pt x="11844" y="10787"/>
                </a:lnTo>
                <a:cubicBezTo>
                  <a:pt x="12422" y="11556"/>
                  <a:pt x="12734" y="12491"/>
                  <a:pt x="12733" y="13455"/>
                </a:cubicBezTo>
                <a:cubicBezTo>
                  <a:pt x="12733" y="15912"/>
                  <a:pt x="10734" y="17910"/>
                  <a:pt x="8276" y="17910"/>
                </a:cubicBezTo>
                <a:cubicBezTo>
                  <a:pt x="5819" y="17910"/>
                  <a:pt x="3820" y="15911"/>
                  <a:pt x="3820" y="13455"/>
                </a:cubicBezTo>
                <a:cubicBezTo>
                  <a:pt x="3820" y="10998"/>
                  <a:pt x="5819" y="8998"/>
                  <a:pt x="8276" y="8998"/>
                </a:cubicBezTo>
                <a:cubicBezTo>
                  <a:pt x="8278" y="8998"/>
                  <a:pt x="8280" y="8998"/>
                  <a:pt x="8283" y="8998"/>
                </a:cubicBezTo>
                <a:close/>
                <a:moveTo>
                  <a:pt x="8282" y="6451"/>
                </a:moveTo>
                <a:cubicBezTo>
                  <a:pt x="9918" y="6451"/>
                  <a:pt x="11501" y="7026"/>
                  <a:pt x="12756" y="8076"/>
                </a:cubicBezTo>
                <a:lnTo>
                  <a:pt x="11851" y="8981"/>
                </a:lnTo>
                <a:cubicBezTo>
                  <a:pt x="10838" y="8168"/>
                  <a:pt x="9580" y="7725"/>
                  <a:pt x="8282" y="7725"/>
                </a:cubicBezTo>
                <a:cubicBezTo>
                  <a:pt x="8280" y="7725"/>
                  <a:pt x="8278" y="7725"/>
                  <a:pt x="8276" y="7725"/>
                </a:cubicBezTo>
                <a:cubicBezTo>
                  <a:pt x="5118" y="7725"/>
                  <a:pt x="2547" y="10296"/>
                  <a:pt x="2547" y="13455"/>
                </a:cubicBezTo>
                <a:cubicBezTo>
                  <a:pt x="2547" y="16615"/>
                  <a:pt x="5118" y="19184"/>
                  <a:pt x="8276" y="19184"/>
                </a:cubicBezTo>
                <a:cubicBezTo>
                  <a:pt x="11436" y="19184"/>
                  <a:pt x="14006" y="16615"/>
                  <a:pt x="14006" y="13455"/>
                </a:cubicBezTo>
                <a:cubicBezTo>
                  <a:pt x="14007" y="12155"/>
                  <a:pt x="13564" y="10894"/>
                  <a:pt x="12752" y="9881"/>
                </a:cubicBezTo>
                <a:lnTo>
                  <a:pt x="13655" y="8976"/>
                </a:lnTo>
                <a:cubicBezTo>
                  <a:pt x="14706" y="10231"/>
                  <a:pt x="15280" y="11818"/>
                  <a:pt x="15279" y="13455"/>
                </a:cubicBezTo>
                <a:cubicBezTo>
                  <a:pt x="15279" y="17316"/>
                  <a:pt x="12138" y="20457"/>
                  <a:pt x="8276" y="20457"/>
                </a:cubicBezTo>
                <a:cubicBezTo>
                  <a:pt x="4415" y="20457"/>
                  <a:pt x="1275" y="17316"/>
                  <a:pt x="1275" y="13455"/>
                </a:cubicBezTo>
                <a:cubicBezTo>
                  <a:pt x="1275" y="9592"/>
                  <a:pt x="4416" y="6451"/>
                  <a:pt x="8278" y="6451"/>
                </a:cubicBezTo>
                <a:lnTo>
                  <a:pt x="8276" y="6451"/>
                </a:lnTo>
                <a:cubicBezTo>
                  <a:pt x="8278" y="6451"/>
                  <a:pt x="8280" y="6451"/>
                  <a:pt x="8282" y="6451"/>
                </a:cubicBezTo>
                <a:close/>
                <a:moveTo>
                  <a:pt x="17494" y="0"/>
                </a:moveTo>
                <a:cubicBezTo>
                  <a:pt x="17327" y="0"/>
                  <a:pt x="17164" y="65"/>
                  <a:pt x="17043" y="187"/>
                </a:cubicBezTo>
                <a:lnTo>
                  <a:pt x="14019" y="3210"/>
                </a:lnTo>
                <a:cubicBezTo>
                  <a:pt x="13886" y="3344"/>
                  <a:pt x="13818" y="3529"/>
                  <a:pt x="13834" y="3716"/>
                </a:cubicBezTo>
                <a:lnTo>
                  <a:pt x="14097" y="6733"/>
                </a:lnTo>
                <a:lnTo>
                  <a:pt x="13658" y="7172"/>
                </a:lnTo>
                <a:cubicBezTo>
                  <a:pt x="12163" y="5886"/>
                  <a:pt x="10256" y="5178"/>
                  <a:pt x="8282" y="5178"/>
                </a:cubicBezTo>
                <a:cubicBezTo>
                  <a:pt x="8280" y="5178"/>
                  <a:pt x="8278" y="5178"/>
                  <a:pt x="8276" y="5178"/>
                </a:cubicBezTo>
                <a:cubicBezTo>
                  <a:pt x="3714" y="5178"/>
                  <a:pt x="1" y="8891"/>
                  <a:pt x="1" y="13455"/>
                </a:cubicBezTo>
                <a:cubicBezTo>
                  <a:pt x="1" y="18017"/>
                  <a:pt x="3714" y="21730"/>
                  <a:pt x="8276" y="21730"/>
                </a:cubicBezTo>
                <a:cubicBezTo>
                  <a:pt x="12840" y="21730"/>
                  <a:pt x="16553" y="18017"/>
                  <a:pt x="16553" y="13455"/>
                </a:cubicBezTo>
                <a:cubicBezTo>
                  <a:pt x="16555" y="11479"/>
                  <a:pt x="15847" y="9570"/>
                  <a:pt x="14559" y="8073"/>
                </a:cubicBezTo>
                <a:lnTo>
                  <a:pt x="14997" y="7634"/>
                </a:lnTo>
                <a:lnTo>
                  <a:pt x="18014" y="7896"/>
                </a:lnTo>
                <a:cubicBezTo>
                  <a:pt x="18034" y="7898"/>
                  <a:pt x="18053" y="7898"/>
                  <a:pt x="18072" y="7898"/>
                </a:cubicBezTo>
                <a:cubicBezTo>
                  <a:pt x="18240" y="7898"/>
                  <a:pt x="18401" y="7832"/>
                  <a:pt x="18520" y="7712"/>
                </a:cubicBezTo>
                <a:lnTo>
                  <a:pt x="21545" y="4688"/>
                </a:lnTo>
                <a:cubicBezTo>
                  <a:pt x="21719" y="4514"/>
                  <a:pt x="21778" y="4253"/>
                  <a:pt x="21693" y="4020"/>
                </a:cubicBezTo>
                <a:cubicBezTo>
                  <a:pt x="21608" y="3787"/>
                  <a:pt x="21396" y="3626"/>
                  <a:pt x="21149" y="3605"/>
                </a:cubicBezTo>
                <a:lnTo>
                  <a:pt x="19197" y="3434"/>
                </a:lnTo>
                <a:lnTo>
                  <a:pt x="20499" y="2132"/>
                </a:lnTo>
                <a:cubicBezTo>
                  <a:pt x="20744" y="1882"/>
                  <a:pt x="20741" y="1482"/>
                  <a:pt x="20495" y="1236"/>
                </a:cubicBezTo>
                <a:cubicBezTo>
                  <a:pt x="20371" y="1112"/>
                  <a:pt x="20208" y="1050"/>
                  <a:pt x="20045" y="1050"/>
                </a:cubicBezTo>
                <a:cubicBezTo>
                  <a:pt x="19884" y="1050"/>
                  <a:pt x="19723" y="1110"/>
                  <a:pt x="19599" y="1232"/>
                </a:cubicBezTo>
                <a:lnTo>
                  <a:pt x="18297" y="2534"/>
                </a:lnTo>
                <a:lnTo>
                  <a:pt x="18127" y="582"/>
                </a:lnTo>
                <a:cubicBezTo>
                  <a:pt x="18106" y="335"/>
                  <a:pt x="17943" y="123"/>
                  <a:pt x="17711" y="38"/>
                </a:cubicBezTo>
                <a:cubicBezTo>
                  <a:pt x="17640" y="13"/>
                  <a:pt x="17567" y="0"/>
                  <a:pt x="17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1"/>
          <p:cNvSpPr/>
          <p:nvPr/>
        </p:nvSpPr>
        <p:spPr>
          <a:xfrm>
            <a:off x="1097810" y="2839433"/>
            <a:ext cx="182157" cy="345484"/>
          </a:xfrm>
          <a:custGeom>
            <a:rect b="b" l="l" r="r" t="t"/>
            <a:pathLst>
              <a:path extrusionOk="0" h="21732" w="11460">
                <a:moveTo>
                  <a:pt x="8276" y="6367"/>
                </a:moveTo>
                <a:cubicBezTo>
                  <a:pt x="9331" y="6368"/>
                  <a:pt x="10186" y="7223"/>
                  <a:pt x="10187" y="8278"/>
                </a:cubicBezTo>
                <a:lnTo>
                  <a:pt x="10187" y="10187"/>
                </a:lnTo>
                <a:lnTo>
                  <a:pt x="6367" y="10187"/>
                </a:lnTo>
                <a:lnTo>
                  <a:pt x="6367" y="8278"/>
                </a:lnTo>
                <a:cubicBezTo>
                  <a:pt x="6367" y="7926"/>
                  <a:pt x="6081" y="7641"/>
                  <a:pt x="5730" y="7641"/>
                </a:cubicBezTo>
                <a:cubicBezTo>
                  <a:pt x="5378" y="7641"/>
                  <a:pt x="5093" y="7926"/>
                  <a:pt x="5093" y="8278"/>
                </a:cubicBezTo>
                <a:lnTo>
                  <a:pt x="5093" y="10187"/>
                </a:lnTo>
                <a:lnTo>
                  <a:pt x="1274" y="10187"/>
                </a:lnTo>
                <a:lnTo>
                  <a:pt x="1274" y="8278"/>
                </a:lnTo>
                <a:cubicBezTo>
                  <a:pt x="1275" y="7223"/>
                  <a:pt x="2128" y="6368"/>
                  <a:pt x="3183" y="6368"/>
                </a:cubicBezTo>
                <a:lnTo>
                  <a:pt x="8276" y="6367"/>
                </a:lnTo>
                <a:close/>
                <a:moveTo>
                  <a:pt x="10187" y="11460"/>
                </a:moveTo>
                <a:lnTo>
                  <a:pt x="10187" y="16002"/>
                </a:lnTo>
                <a:cubicBezTo>
                  <a:pt x="10187" y="18459"/>
                  <a:pt x="8188" y="20458"/>
                  <a:pt x="5730" y="20458"/>
                </a:cubicBezTo>
                <a:cubicBezTo>
                  <a:pt x="3273" y="20458"/>
                  <a:pt x="1274" y="18459"/>
                  <a:pt x="1274" y="16002"/>
                </a:cubicBezTo>
                <a:lnTo>
                  <a:pt x="1274" y="11460"/>
                </a:lnTo>
                <a:close/>
                <a:moveTo>
                  <a:pt x="3183" y="1"/>
                </a:moveTo>
                <a:cubicBezTo>
                  <a:pt x="2831" y="1"/>
                  <a:pt x="2547" y="287"/>
                  <a:pt x="2547" y="639"/>
                </a:cubicBezTo>
                <a:cubicBezTo>
                  <a:pt x="2547" y="989"/>
                  <a:pt x="2831" y="1275"/>
                  <a:pt x="3183" y="1275"/>
                </a:cubicBezTo>
                <a:lnTo>
                  <a:pt x="9549" y="1275"/>
                </a:lnTo>
                <a:cubicBezTo>
                  <a:pt x="9901" y="1275"/>
                  <a:pt x="10187" y="1560"/>
                  <a:pt x="10187" y="1912"/>
                </a:cubicBezTo>
                <a:cubicBezTo>
                  <a:pt x="10187" y="2264"/>
                  <a:pt x="9901" y="2548"/>
                  <a:pt x="9549" y="2548"/>
                </a:cubicBezTo>
                <a:lnTo>
                  <a:pt x="7002" y="2548"/>
                </a:lnTo>
                <a:cubicBezTo>
                  <a:pt x="5949" y="2549"/>
                  <a:pt x="5094" y="3403"/>
                  <a:pt x="5093" y="4458"/>
                </a:cubicBezTo>
                <a:lnTo>
                  <a:pt x="5093" y="5094"/>
                </a:lnTo>
                <a:lnTo>
                  <a:pt x="3183" y="5094"/>
                </a:lnTo>
                <a:cubicBezTo>
                  <a:pt x="1428" y="5094"/>
                  <a:pt x="1" y="6523"/>
                  <a:pt x="1" y="8278"/>
                </a:cubicBezTo>
                <a:lnTo>
                  <a:pt x="1" y="16002"/>
                </a:lnTo>
                <a:cubicBezTo>
                  <a:pt x="1" y="19162"/>
                  <a:pt x="2570" y="21731"/>
                  <a:pt x="5730" y="21731"/>
                </a:cubicBezTo>
                <a:cubicBezTo>
                  <a:pt x="8889" y="21731"/>
                  <a:pt x="11460" y="19162"/>
                  <a:pt x="11460" y="16002"/>
                </a:cubicBezTo>
                <a:lnTo>
                  <a:pt x="11460" y="8278"/>
                </a:lnTo>
                <a:cubicBezTo>
                  <a:pt x="11460" y="6523"/>
                  <a:pt x="10032" y="5094"/>
                  <a:pt x="8276" y="5094"/>
                </a:cubicBezTo>
                <a:lnTo>
                  <a:pt x="6367" y="5094"/>
                </a:lnTo>
                <a:lnTo>
                  <a:pt x="6367" y="4458"/>
                </a:lnTo>
                <a:cubicBezTo>
                  <a:pt x="6367" y="4107"/>
                  <a:pt x="6651" y="3821"/>
                  <a:pt x="7003" y="3821"/>
                </a:cubicBezTo>
                <a:lnTo>
                  <a:pt x="9551" y="3821"/>
                </a:lnTo>
                <a:cubicBezTo>
                  <a:pt x="10605" y="3821"/>
                  <a:pt x="11460" y="2966"/>
                  <a:pt x="11460" y="1912"/>
                </a:cubicBezTo>
                <a:cubicBezTo>
                  <a:pt x="11460" y="857"/>
                  <a:pt x="10605" y="1"/>
                  <a:pt x="95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2" name="Google Shape;13312;p91"/>
          <p:cNvGrpSpPr/>
          <p:nvPr/>
        </p:nvGrpSpPr>
        <p:grpSpPr>
          <a:xfrm>
            <a:off x="1769282" y="2839420"/>
            <a:ext cx="345457" cy="345510"/>
            <a:chOff x="1568548" y="3386323"/>
            <a:chExt cx="352004" cy="352058"/>
          </a:xfrm>
        </p:grpSpPr>
        <p:sp>
          <p:nvSpPr>
            <p:cNvPr id="13313" name="Google Shape;13313;p91"/>
            <p:cNvSpPr/>
            <p:nvPr/>
          </p:nvSpPr>
          <p:spPr>
            <a:xfrm>
              <a:off x="1568548" y="3386323"/>
              <a:ext cx="352004" cy="352058"/>
            </a:xfrm>
            <a:custGeom>
              <a:rect b="b" l="l" r="r" t="t"/>
              <a:pathLst>
                <a:path extrusionOk="0" h="21732" w="21732">
                  <a:moveTo>
                    <a:pt x="19822" y="6367"/>
                  </a:moveTo>
                  <a:cubicBezTo>
                    <a:pt x="20173" y="6367"/>
                    <a:pt x="20457" y="6651"/>
                    <a:pt x="20458" y="7003"/>
                  </a:cubicBezTo>
                  <a:lnTo>
                    <a:pt x="20458" y="19820"/>
                  </a:lnTo>
                  <a:cubicBezTo>
                    <a:pt x="20457" y="20172"/>
                    <a:pt x="20173" y="20457"/>
                    <a:pt x="19822" y="20457"/>
                  </a:cubicBezTo>
                  <a:lnTo>
                    <a:pt x="1910" y="20457"/>
                  </a:lnTo>
                  <a:cubicBezTo>
                    <a:pt x="1560" y="20457"/>
                    <a:pt x="1275" y="20172"/>
                    <a:pt x="1274" y="19820"/>
                  </a:cubicBezTo>
                  <a:lnTo>
                    <a:pt x="1274" y="7003"/>
                  </a:lnTo>
                  <a:cubicBezTo>
                    <a:pt x="1275" y="6651"/>
                    <a:pt x="1560" y="6367"/>
                    <a:pt x="1910" y="6367"/>
                  </a:cubicBezTo>
                  <a:close/>
                  <a:moveTo>
                    <a:pt x="8320" y="1"/>
                  </a:moveTo>
                  <a:cubicBezTo>
                    <a:pt x="7968" y="1"/>
                    <a:pt x="7682" y="285"/>
                    <a:pt x="7682" y="637"/>
                  </a:cubicBezTo>
                  <a:cubicBezTo>
                    <a:pt x="7682" y="989"/>
                    <a:pt x="7968" y="1274"/>
                    <a:pt x="8320" y="1274"/>
                  </a:cubicBezTo>
                  <a:lnTo>
                    <a:pt x="14686" y="1274"/>
                  </a:lnTo>
                  <a:cubicBezTo>
                    <a:pt x="15037" y="1274"/>
                    <a:pt x="15323" y="1558"/>
                    <a:pt x="15323" y="1910"/>
                  </a:cubicBezTo>
                  <a:cubicBezTo>
                    <a:pt x="15323" y="2262"/>
                    <a:pt x="15037" y="2548"/>
                    <a:pt x="14686" y="2548"/>
                  </a:cubicBezTo>
                  <a:lnTo>
                    <a:pt x="12139" y="2548"/>
                  </a:lnTo>
                  <a:cubicBezTo>
                    <a:pt x="11084" y="2548"/>
                    <a:pt x="10230" y="3403"/>
                    <a:pt x="10228" y="4457"/>
                  </a:cubicBezTo>
                  <a:lnTo>
                    <a:pt x="10228" y="5094"/>
                  </a:lnTo>
                  <a:lnTo>
                    <a:pt x="1910" y="5094"/>
                  </a:lnTo>
                  <a:cubicBezTo>
                    <a:pt x="857" y="5095"/>
                    <a:pt x="2" y="5949"/>
                    <a:pt x="1" y="7003"/>
                  </a:cubicBezTo>
                  <a:lnTo>
                    <a:pt x="1" y="19820"/>
                  </a:lnTo>
                  <a:cubicBezTo>
                    <a:pt x="2" y="20875"/>
                    <a:pt x="856" y="21730"/>
                    <a:pt x="1910" y="21731"/>
                  </a:cubicBezTo>
                  <a:lnTo>
                    <a:pt x="19822" y="21731"/>
                  </a:lnTo>
                  <a:cubicBezTo>
                    <a:pt x="20875" y="21730"/>
                    <a:pt x="21730" y="20875"/>
                    <a:pt x="21731" y="19822"/>
                  </a:cubicBezTo>
                  <a:lnTo>
                    <a:pt x="21731" y="7003"/>
                  </a:lnTo>
                  <a:cubicBezTo>
                    <a:pt x="21730" y="5949"/>
                    <a:pt x="20875" y="5094"/>
                    <a:pt x="19822" y="5092"/>
                  </a:cubicBezTo>
                  <a:lnTo>
                    <a:pt x="11503" y="5092"/>
                  </a:lnTo>
                  <a:lnTo>
                    <a:pt x="11503" y="4456"/>
                  </a:lnTo>
                  <a:cubicBezTo>
                    <a:pt x="11503" y="4105"/>
                    <a:pt x="11788" y="3821"/>
                    <a:pt x="12139" y="3819"/>
                  </a:cubicBezTo>
                  <a:lnTo>
                    <a:pt x="14686" y="3819"/>
                  </a:lnTo>
                  <a:cubicBezTo>
                    <a:pt x="15741" y="3819"/>
                    <a:pt x="16597" y="2965"/>
                    <a:pt x="16597" y="1910"/>
                  </a:cubicBezTo>
                  <a:cubicBezTo>
                    <a:pt x="16597" y="855"/>
                    <a:pt x="15741" y="1"/>
                    <a:pt x="14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1"/>
            <p:cNvSpPr/>
            <p:nvPr/>
          </p:nvSpPr>
          <p:spPr>
            <a:xfrm>
              <a:off x="1651058" y="3510075"/>
              <a:ext cx="228255" cy="187029"/>
            </a:xfrm>
            <a:custGeom>
              <a:rect b="b" l="l" r="r" t="t"/>
              <a:pathLst>
                <a:path extrusionOk="0" h="11545" w="14092">
                  <a:moveTo>
                    <a:pt x="12817" y="1274"/>
                  </a:moveTo>
                  <a:lnTo>
                    <a:pt x="12817" y="10272"/>
                  </a:lnTo>
                  <a:lnTo>
                    <a:pt x="1273" y="10272"/>
                  </a:lnTo>
                  <a:lnTo>
                    <a:pt x="1273" y="1274"/>
                  </a:lnTo>
                  <a:close/>
                  <a:moveTo>
                    <a:pt x="637" y="1"/>
                  </a:moveTo>
                  <a:cubicBezTo>
                    <a:pt x="285" y="1"/>
                    <a:pt x="0" y="285"/>
                    <a:pt x="0" y="637"/>
                  </a:cubicBezTo>
                  <a:lnTo>
                    <a:pt x="0" y="10908"/>
                  </a:lnTo>
                  <a:cubicBezTo>
                    <a:pt x="0" y="11260"/>
                    <a:pt x="285" y="11545"/>
                    <a:pt x="637" y="11545"/>
                  </a:cubicBezTo>
                  <a:lnTo>
                    <a:pt x="13454" y="11545"/>
                  </a:lnTo>
                  <a:cubicBezTo>
                    <a:pt x="13806" y="11545"/>
                    <a:pt x="14091" y="11260"/>
                    <a:pt x="14090" y="10908"/>
                  </a:cubicBezTo>
                  <a:lnTo>
                    <a:pt x="14090" y="637"/>
                  </a:lnTo>
                  <a:cubicBezTo>
                    <a:pt x="14091" y="285"/>
                    <a:pt x="13806" y="1"/>
                    <a:pt x="13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1"/>
            <p:cNvSpPr/>
            <p:nvPr/>
          </p:nvSpPr>
          <p:spPr>
            <a:xfrm>
              <a:off x="1608993" y="3552017"/>
              <a:ext cx="21462" cy="20639"/>
            </a:xfrm>
            <a:custGeom>
              <a:rect b="b" l="l" r="r" t="t"/>
              <a:pathLst>
                <a:path extrusionOk="0" h="1274" w="1325">
                  <a:moveTo>
                    <a:pt x="688" y="0"/>
                  </a:moveTo>
                  <a:cubicBezTo>
                    <a:pt x="430" y="0"/>
                    <a:pt x="198" y="156"/>
                    <a:pt x="99" y="393"/>
                  </a:cubicBezTo>
                  <a:cubicBezTo>
                    <a:pt x="1" y="631"/>
                    <a:pt x="55" y="905"/>
                    <a:pt x="236" y="1088"/>
                  </a:cubicBezTo>
                  <a:cubicBezTo>
                    <a:pt x="359" y="1209"/>
                    <a:pt x="522" y="1273"/>
                    <a:pt x="688" y="1273"/>
                  </a:cubicBezTo>
                  <a:cubicBezTo>
                    <a:pt x="770" y="1273"/>
                    <a:pt x="852" y="1258"/>
                    <a:pt x="931" y="1225"/>
                  </a:cubicBezTo>
                  <a:cubicBezTo>
                    <a:pt x="1169" y="1127"/>
                    <a:pt x="1324" y="895"/>
                    <a:pt x="1324" y="638"/>
                  </a:cubicBezTo>
                  <a:cubicBezTo>
                    <a:pt x="1324" y="286"/>
                    <a:pt x="103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1"/>
            <p:cNvSpPr/>
            <p:nvPr/>
          </p:nvSpPr>
          <p:spPr>
            <a:xfrm>
              <a:off x="1608993" y="3593278"/>
              <a:ext cx="21462" cy="20623"/>
            </a:xfrm>
            <a:custGeom>
              <a:rect b="b" l="l" r="r" t="t"/>
              <a:pathLst>
                <a:path extrusionOk="0" h="1273" w="1325">
                  <a:moveTo>
                    <a:pt x="690" y="0"/>
                  </a:moveTo>
                  <a:cubicBezTo>
                    <a:pt x="689" y="0"/>
                    <a:pt x="688" y="0"/>
                    <a:pt x="688" y="0"/>
                  </a:cubicBezTo>
                  <a:cubicBezTo>
                    <a:pt x="430" y="0"/>
                    <a:pt x="198" y="155"/>
                    <a:pt x="99" y="393"/>
                  </a:cubicBezTo>
                  <a:cubicBezTo>
                    <a:pt x="1" y="630"/>
                    <a:pt x="55" y="904"/>
                    <a:pt x="236" y="1087"/>
                  </a:cubicBezTo>
                  <a:cubicBezTo>
                    <a:pt x="359" y="1208"/>
                    <a:pt x="522" y="1273"/>
                    <a:pt x="688" y="1273"/>
                  </a:cubicBezTo>
                  <a:cubicBezTo>
                    <a:pt x="770" y="1273"/>
                    <a:pt x="852" y="1257"/>
                    <a:pt x="931" y="1224"/>
                  </a:cubicBezTo>
                  <a:cubicBezTo>
                    <a:pt x="1169" y="1126"/>
                    <a:pt x="1324" y="893"/>
                    <a:pt x="1324" y="637"/>
                  </a:cubicBezTo>
                  <a:cubicBezTo>
                    <a:pt x="1324" y="286"/>
                    <a:pt x="1040"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1"/>
            <p:cNvSpPr/>
            <p:nvPr/>
          </p:nvSpPr>
          <p:spPr>
            <a:xfrm>
              <a:off x="1608993" y="3634523"/>
              <a:ext cx="21462" cy="20639"/>
            </a:xfrm>
            <a:custGeom>
              <a:rect b="b" l="l" r="r" t="t"/>
              <a:pathLst>
                <a:path extrusionOk="0" h="1274" w="1325">
                  <a:moveTo>
                    <a:pt x="688" y="0"/>
                  </a:moveTo>
                  <a:cubicBezTo>
                    <a:pt x="430" y="0"/>
                    <a:pt x="198" y="156"/>
                    <a:pt x="99" y="393"/>
                  </a:cubicBezTo>
                  <a:cubicBezTo>
                    <a:pt x="1" y="631"/>
                    <a:pt x="55" y="905"/>
                    <a:pt x="236" y="1088"/>
                  </a:cubicBezTo>
                  <a:cubicBezTo>
                    <a:pt x="359" y="1209"/>
                    <a:pt x="522" y="1274"/>
                    <a:pt x="688" y="1274"/>
                  </a:cubicBezTo>
                  <a:cubicBezTo>
                    <a:pt x="770" y="1274"/>
                    <a:pt x="852" y="1258"/>
                    <a:pt x="931" y="1226"/>
                  </a:cubicBezTo>
                  <a:cubicBezTo>
                    <a:pt x="1169" y="1128"/>
                    <a:pt x="1324" y="895"/>
                    <a:pt x="1324" y="638"/>
                  </a:cubicBezTo>
                  <a:cubicBezTo>
                    <a:pt x="1324" y="286"/>
                    <a:pt x="103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91"/>
          <p:cNvGrpSpPr/>
          <p:nvPr/>
        </p:nvGrpSpPr>
        <p:grpSpPr>
          <a:xfrm>
            <a:off x="2522054" y="2880582"/>
            <a:ext cx="345441" cy="263187"/>
            <a:chOff x="1062149" y="3506300"/>
            <a:chExt cx="351988" cy="268175"/>
          </a:xfrm>
        </p:grpSpPr>
        <p:sp>
          <p:nvSpPr>
            <p:cNvPr id="13319" name="Google Shape;13319;p91"/>
            <p:cNvSpPr/>
            <p:nvPr/>
          </p:nvSpPr>
          <p:spPr>
            <a:xfrm>
              <a:off x="1062149" y="3506300"/>
              <a:ext cx="351988" cy="268175"/>
            </a:xfrm>
            <a:custGeom>
              <a:rect b="b" l="l" r="r" t="t"/>
              <a:pathLst>
                <a:path extrusionOk="0" h="16554" w="21731">
                  <a:moveTo>
                    <a:pt x="3182" y="1275"/>
                  </a:moveTo>
                  <a:cubicBezTo>
                    <a:pt x="3183" y="1275"/>
                    <a:pt x="3183" y="1275"/>
                    <a:pt x="3184" y="1275"/>
                  </a:cubicBezTo>
                  <a:lnTo>
                    <a:pt x="18548" y="1275"/>
                  </a:lnTo>
                  <a:cubicBezTo>
                    <a:pt x="18899" y="1275"/>
                    <a:pt x="19184" y="1560"/>
                    <a:pt x="19185" y="1912"/>
                  </a:cubicBezTo>
                  <a:lnTo>
                    <a:pt x="19185" y="12734"/>
                  </a:lnTo>
                  <a:lnTo>
                    <a:pt x="2548" y="12734"/>
                  </a:lnTo>
                  <a:lnTo>
                    <a:pt x="2548" y="1912"/>
                  </a:lnTo>
                  <a:cubicBezTo>
                    <a:pt x="2546" y="1560"/>
                    <a:pt x="2831" y="1275"/>
                    <a:pt x="3182" y="1275"/>
                  </a:cubicBezTo>
                  <a:close/>
                  <a:moveTo>
                    <a:pt x="20328" y="14007"/>
                  </a:moveTo>
                  <a:cubicBezTo>
                    <a:pt x="20142" y="14508"/>
                    <a:pt x="19791" y="14989"/>
                    <a:pt x="19541" y="15280"/>
                  </a:cubicBezTo>
                  <a:lnTo>
                    <a:pt x="2190" y="15280"/>
                  </a:lnTo>
                  <a:cubicBezTo>
                    <a:pt x="1940" y="14989"/>
                    <a:pt x="1590" y="14509"/>
                    <a:pt x="1403" y="14007"/>
                  </a:cubicBezTo>
                  <a:close/>
                  <a:moveTo>
                    <a:pt x="3182" y="1"/>
                  </a:moveTo>
                  <a:cubicBezTo>
                    <a:pt x="2127" y="1"/>
                    <a:pt x="1273" y="856"/>
                    <a:pt x="1273" y="1910"/>
                  </a:cubicBezTo>
                  <a:lnTo>
                    <a:pt x="1273" y="12733"/>
                  </a:lnTo>
                  <a:lnTo>
                    <a:pt x="637" y="12733"/>
                  </a:lnTo>
                  <a:cubicBezTo>
                    <a:pt x="286" y="12733"/>
                    <a:pt x="0" y="13018"/>
                    <a:pt x="0" y="13370"/>
                  </a:cubicBezTo>
                  <a:cubicBezTo>
                    <a:pt x="0" y="14864"/>
                    <a:pt x="1310" y="16217"/>
                    <a:pt x="1460" y="16367"/>
                  </a:cubicBezTo>
                  <a:cubicBezTo>
                    <a:pt x="1580" y="16486"/>
                    <a:pt x="1742" y="16552"/>
                    <a:pt x="1911" y="16553"/>
                  </a:cubicBezTo>
                  <a:lnTo>
                    <a:pt x="19821" y="16553"/>
                  </a:lnTo>
                  <a:cubicBezTo>
                    <a:pt x="19989" y="16553"/>
                    <a:pt x="20152" y="16487"/>
                    <a:pt x="20271" y="16367"/>
                  </a:cubicBezTo>
                  <a:cubicBezTo>
                    <a:pt x="20420" y="16219"/>
                    <a:pt x="21731" y="14865"/>
                    <a:pt x="21731" y="13371"/>
                  </a:cubicBezTo>
                  <a:cubicBezTo>
                    <a:pt x="21731" y="13019"/>
                    <a:pt x="21446" y="12734"/>
                    <a:pt x="21094" y="12734"/>
                  </a:cubicBezTo>
                  <a:lnTo>
                    <a:pt x="20458" y="12734"/>
                  </a:lnTo>
                  <a:lnTo>
                    <a:pt x="20458" y="1912"/>
                  </a:lnTo>
                  <a:cubicBezTo>
                    <a:pt x="20457" y="857"/>
                    <a:pt x="19602" y="2"/>
                    <a:pt x="18548" y="1"/>
                  </a:cubicBezTo>
                  <a:lnTo>
                    <a:pt x="3184" y="1"/>
                  </a:lnTo>
                  <a:cubicBezTo>
                    <a:pt x="3183" y="1"/>
                    <a:pt x="3183"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1"/>
            <p:cNvSpPr/>
            <p:nvPr/>
          </p:nvSpPr>
          <p:spPr>
            <a:xfrm>
              <a:off x="1145323" y="3547578"/>
              <a:ext cx="185640" cy="61900"/>
            </a:xfrm>
            <a:custGeom>
              <a:rect b="b" l="l" r="r" t="t"/>
              <a:pathLst>
                <a:path extrusionOk="0" h="3821" w="11461">
                  <a:moveTo>
                    <a:pt x="10187" y="1274"/>
                  </a:moveTo>
                  <a:lnTo>
                    <a:pt x="10187" y="2547"/>
                  </a:lnTo>
                  <a:lnTo>
                    <a:pt x="1274" y="2547"/>
                  </a:lnTo>
                  <a:lnTo>
                    <a:pt x="1274" y="1274"/>
                  </a:lnTo>
                  <a:close/>
                  <a:moveTo>
                    <a:pt x="637" y="0"/>
                  </a:moveTo>
                  <a:cubicBezTo>
                    <a:pt x="287" y="0"/>
                    <a:pt x="1" y="285"/>
                    <a:pt x="1" y="637"/>
                  </a:cubicBezTo>
                  <a:lnTo>
                    <a:pt x="1" y="3184"/>
                  </a:lnTo>
                  <a:cubicBezTo>
                    <a:pt x="1" y="3536"/>
                    <a:pt x="287" y="3820"/>
                    <a:pt x="637" y="3820"/>
                  </a:cubicBezTo>
                  <a:lnTo>
                    <a:pt x="10824" y="3820"/>
                  </a:lnTo>
                  <a:cubicBezTo>
                    <a:pt x="11176" y="3820"/>
                    <a:pt x="11460" y="3536"/>
                    <a:pt x="11460" y="3184"/>
                  </a:cubicBezTo>
                  <a:lnTo>
                    <a:pt x="11460" y="637"/>
                  </a:lnTo>
                  <a:cubicBezTo>
                    <a:pt x="11460" y="285"/>
                    <a:pt x="11176" y="0"/>
                    <a:pt x="108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1"/>
            <p:cNvSpPr/>
            <p:nvPr/>
          </p:nvSpPr>
          <p:spPr>
            <a:xfrm>
              <a:off x="1145323" y="3630084"/>
              <a:ext cx="82526" cy="61900"/>
            </a:xfrm>
            <a:custGeom>
              <a:rect b="b" l="l" r="r" t="t"/>
              <a:pathLst>
                <a:path extrusionOk="0" h="3821" w="5095">
                  <a:moveTo>
                    <a:pt x="3821" y="1273"/>
                  </a:moveTo>
                  <a:lnTo>
                    <a:pt x="3821" y="2548"/>
                  </a:lnTo>
                  <a:lnTo>
                    <a:pt x="1274" y="2548"/>
                  </a:lnTo>
                  <a:lnTo>
                    <a:pt x="1274" y="1273"/>
                  </a:lnTo>
                  <a:close/>
                  <a:moveTo>
                    <a:pt x="637" y="0"/>
                  </a:moveTo>
                  <a:cubicBezTo>
                    <a:pt x="287" y="0"/>
                    <a:pt x="1" y="285"/>
                    <a:pt x="1" y="637"/>
                  </a:cubicBezTo>
                  <a:lnTo>
                    <a:pt x="1" y="3184"/>
                  </a:lnTo>
                  <a:cubicBezTo>
                    <a:pt x="1" y="3536"/>
                    <a:pt x="287" y="3821"/>
                    <a:pt x="637" y="3821"/>
                  </a:cubicBezTo>
                  <a:lnTo>
                    <a:pt x="4458" y="3821"/>
                  </a:lnTo>
                  <a:cubicBezTo>
                    <a:pt x="4810" y="3821"/>
                    <a:pt x="5094" y="3536"/>
                    <a:pt x="5094" y="3184"/>
                  </a:cubicBezTo>
                  <a:lnTo>
                    <a:pt x="5094" y="637"/>
                  </a:lnTo>
                  <a:cubicBezTo>
                    <a:pt x="5094" y="285"/>
                    <a:pt x="4810" y="0"/>
                    <a:pt x="4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1"/>
            <p:cNvSpPr/>
            <p:nvPr/>
          </p:nvSpPr>
          <p:spPr>
            <a:xfrm>
              <a:off x="1248453" y="3630084"/>
              <a:ext cx="82510" cy="20639"/>
            </a:xfrm>
            <a:custGeom>
              <a:rect b="b" l="l" r="r" t="t"/>
              <a:pathLst>
                <a:path extrusionOk="0" h="1274" w="5094">
                  <a:moveTo>
                    <a:pt x="637" y="0"/>
                  </a:moveTo>
                  <a:cubicBezTo>
                    <a:pt x="286" y="0"/>
                    <a:pt x="0" y="285"/>
                    <a:pt x="0" y="637"/>
                  </a:cubicBezTo>
                  <a:cubicBezTo>
                    <a:pt x="0" y="989"/>
                    <a:pt x="286" y="1273"/>
                    <a:pt x="637" y="1273"/>
                  </a:cubicBezTo>
                  <a:lnTo>
                    <a:pt x="4457" y="1273"/>
                  </a:lnTo>
                  <a:cubicBezTo>
                    <a:pt x="4809" y="1273"/>
                    <a:pt x="5093" y="989"/>
                    <a:pt x="5093" y="637"/>
                  </a:cubicBezTo>
                  <a:cubicBezTo>
                    <a:pt x="5093" y="285"/>
                    <a:pt x="4809" y="0"/>
                    <a:pt x="4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1"/>
            <p:cNvSpPr/>
            <p:nvPr/>
          </p:nvSpPr>
          <p:spPr>
            <a:xfrm>
              <a:off x="1248453" y="3671330"/>
              <a:ext cx="82510" cy="20655"/>
            </a:xfrm>
            <a:custGeom>
              <a:rect b="b" l="l" r="r" t="t"/>
              <a:pathLst>
                <a:path extrusionOk="0" h="1275" w="5094">
                  <a:moveTo>
                    <a:pt x="637" y="0"/>
                  </a:moveTo>
                  <a:cubicBezTo>
                    <a:pt x="286" y="0"/>
                    <a:pt x="0" y="286"/>
                    <a:pt x="0" y="638"/>
                  </a:cubicBezTo>
                  <a:cubicBezTo>
                    <a:pt x="0" y="989"/>
                    <a:pt x="286" y="1275"/>
                    <a:pt x="637" y="1275"/>
                  </a:cubicBezTo>
                  <a:lnTo>
                    <a:pt x="4457" y="1275"/>
                  </a:lnTo>
                  <a:cubicBezTo>
                    <a:pt x="4809" y="1275"/>
                    <a:pt x="5093" y="989"/>
                    <a:pt x="5093" y="638"/>
                  </a:cubicBezTo>
                  <a:cubicBezTo>
                    <a:pt x="5093" y="286"/>
                    <a:pt x="4809" y="0"/>
                    <a:pt x="4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91"/>
          <p:cNvGrpSpPr/>
          <p:nvPr/>
        </p:nvGrpSpPr>
        <p:grpSpPr>
          <a:xfrm>
            <a:off x="3269831" y="2850216"/>
            <a:ext cx="345441" cy="323920"/>
            <a:chOff x="572969" y="3484333"/>
            <a:chExt cx="351988" cy="330059"/>
          </a:xfrm>
        </p:grpSpPr>
        <p:sp>
          <p:nvSpPr>
            <p:cNvPr id="13325" name="Google Shape;13325;p91"/>
            <p:cNvSpPr/>
            <p:nvPr/>
          </p:nvSpPr>
          <p:spPr>
            <a:xfrm>
              <a:off x="715571" y="3566823"/>
              <a:ext cx="64336" cy="61900"/>
            </a:xfrm>
            <a:custGeom>
              <a:rect b="b" l="l" r="r" t="t"/>
              <a:pathLst>
                <a:path extrusionOk="0" h="3821" w="3972">
                  <a:moveTo>
                    <a:pt x="2062" y="1274"/>
                  </a:moveTo>
                  <a:cubicBezTo>
                    <a:pt x="2144" y="1274"/>
                    <a:pt x="2226" y="1290"/>
                    <a:pt x="2304" y="1322"/>
                  </a:cubicBezTo>
                  <a:cubicBezTo>
                    <a:pt x="2542" y="1422"/>
                    <a:pt x="2697" y="1653"/>
                    <a:pt x="2697" y="1911"/>
                  </a:cubicBezTo>
                  <a:cubicBezTo>
                    <a:pt x="2697" y="2262"/>
                    <a:pt x="2413" y="2546"/>
                    <a:pt x="2061" y="2548"/>
                  </a:cubicBezTo>
                  <a:cubicBezTo>
                    <a:pt x="1804" y="2548"/>
                    <a:pt x="1571" y="2393"/>
                    <a:pt x="1473" y="2155"/>
                  </a:cubicBezTo>
                  <a:cubicBezTo>
                    <a:pt x="1374" y="1916"/>
                    <a:pt x="1428" y="1643"/>
                    <a:pt x="1611" y="1460"/>
                  </a:cubicBezTo>
                  <a:cubicBezTo>
                    <a:pt x="1733" y="1339"/>
                    <a:pt x="1896" y="1274"/>
                    <a:pt x="2062" y="1274"/>
                  </a:cubicBezTo>
                  <a:close/>
                  <a:moveTo>
                    <a:pt x="2061" y="1"/>
                  </a:moveTo>
                  <a:cubicBezTo>
                    <a:pt x="1564" y="1"/>
                    <a:pt x="1076" y="195"/>
                    <a:pt x="711" y="560"/>
                  </a:cubicBezTo>
                  <a:cubicBezTo>
                    <a:pt x="165" y="1107"/>
                    <a:pt x="1" y="1928"/>
                    <a:pt x="297" y="2642"/>
                  </a:cubicBezTo>
                  <a:cubicBezTo>
                    <a:pt x="592" y="3355"/>
                    <a:pt x="1289" y="3821"/>
                    <a:pt x="2061" y="3821"/>
                  </a:cubicBezTo>
                  <a:cubicBezTo>
                    <a:pt x="3115" y="3819"/>
                    <a:pt x="3970" y="2964"/>
                    <a:pt x="3972" y="1911"/>
                  </a:cubicBezTo>
                  <a:cubicBezTo>
                    <a:pt x="3972" y="1138"/>
                    <a:pt x="3506" y="442"/>
                    <a:pt x="2793" y="146"/>
                  </a:cubicBezTo>
                  <a:cubicBezTo>
                    <a:pt x="2556" y="48"/>
                    <a:pt x="2308" y="1"/>
                    <a:pt x="2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1"/>
            <p:cNvSpPr/>
            <p:nvPr/>
          </p:nvSpPr>
          <p:spPr>
            <a:xfrm>
              <a:off x="656143" y="3525578"/>
              <a:ext cx="185623" cy="185652"/>
            </a:xfrm>
            <a:custGeom>
              <a:rect b="b" l="l" r="r" t="t"/>
              <a:pathLst>
                <a:path extrusionOk="0" h="11460" w="11460">
                  <a:moveTo>
                    <a:pt x="5730" y="1273"/>
                  </a:moveTo>
                  <a:cubicBezTo>
                    <a:pt x="8187" y="1273"/>
                    <a:pt x="10187" y="3273"/>
                    <a:pt x="10187" y="5730"/>
                  </a:cubicBezTo>
                  <a:cubicBezTo>
                    <a:pt x="10187" y="8187"/>
                    <a:pt x="8187" y="10187"/>
                    <a:pt x="5730" y="10187"/>
                  </a:cubicBezTo>
                  <a:cubicBezTo>
                    <a:pt x="3273" y="10187"/>
                    <a:pt x="1274" y="8187"/>
                    <a:pt x="1274" y="5730"/>
                  </a:cubicBezTo>
                  <a:cubicBezTo>
                    <a:pt x="1274" y="3273"/>
                    <a:pt x="3273" y="1273"/>
                    <a:pt x="5730" y="1273"/>
                  </a:cubicBezTo>
                  <a:close/>
                  <a:moveTo>
                    <a:pt x="5730" y="0"/>
                  </a:moveTo>
                  <a:cubicBezTo>
                    <a:pt x="2571" y="0"/>
                    <a:pt x="0" y="2570"/>
                    <a:pt x="0" y="5730"/>
                  </a:cubicBezTo>
                  <a:cubicBezTo>
                    <a:pt x="0" y="8889"/>
                    <a:pt x="2571" y="11460"/>
                    <a:pt x="5730" y="11460"/>
                  </a:cubicBezTo>
                  <a:cubicBezTo>
                    <a:pt x="8890" y="11460"/>
                    <a:pt x="11459" y="8889"/>
                    <a:pt x="11459" y="5730"/>
                  </a:cubicBezTo>
                  <a:cubicBezTo>
                    <a:pt x="11459" y="2570"/>
                    <a:pt x="8890" y="0"/>
                    <a:pt x="5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1"/>
            <p:cNvSpPr/>
            <p:nvPr/>
          </p:nvSpPr>
          <p:spPr>
            <a:xfrm>
              <a:off x="707100" y="3628707"/>
              <a:ext cx="83482" cy="28415"/>
            </a:xfrm>
            <a:custGeom>
              <a:rect b="b" l="l" r="r" t="t"/>
              <a:pathLst>
                <a:path extrusionOk="0" h="1754" w="5154">
                  <a:moveTo>
                    <a:pt x="2584" y="1"/>
                  </a:moveTo>
                  <a:cubicBezTo>
                    <a:pt x="1841" y="1"/>
                    <a:pt x="1098" y="186"/>
                    <a:pt x="427" y="556"/>
                  </a:cubicBezTo>
                  <a:cubicBezTo>
                    <a:pt x="116" y="726"/>
                    <a:pt x="1" y="1116"/>
                    <a:pt x="173" y="1426"/>
                  </a:cubicBezTo>
                  <a:cubicBezTo>
                    <a:pt x="289" y="1636"/>
                    <a:pt x="507" y="1754"/>
                    <a:pt x="730" y="1754"/>
                  </a:cubicBezTo>
                  <a:cubicBezTo>
                    <a:pt x="837" y="1754"/>
                    <a:pt x="945" y="1727"/>
                    <a:pt x="1044" y="1671"/>
                  </a:cubicBezTo>
                  <a:cubicBezTo>
                    <a:pt x="1523" y="1406"/>
                    <a:pt x="2054" y="1274"/>
                    <a:pt x="2584" y="1274"/>
                  </a:cubicBezTo>
                  <a:cubicBezTo>
                    <a:pt x="3115" y="1274"/>
                    <a:pt x="3645" y="1406"/>
                    <a:pt x="4124" y="1671"/>
                  </a:cubicBezTo>
                  <a:cubicBezTo>
                    <a:pt x="4220" y="1723"/>
                    <a:pt x="4324" y="1748"/>
                    <a:pt x="4427" y="1748"/>
                  </a:cubicBezTo>
                  <a:cubicBezTo>
                    <a:pt x="4651" y="1748"/>
                    <a:pt x="4868" y="1629"/>
                    <a:pt x="4984" y="1419"/>
                  </a:cubicBezTo>
                  <a:cubicBezTo>
                    <a:pt x="5154" y="1113"/>
                    <a:pt x="5045" y="728"/>
                    <a:pt x="4742" y="556"/>
                  </a:cubicBezTo>
                  <a:cubicBezTo>
                    <a:pt x="4070" y="186"/>
                    <a:pt x="3327"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1"/>
            <p:cNvSpPr/>
            <p:nvPr/>
          </p:nvSpPr>
          <p:spPr>
            <a:xfrm>
              <a:off x="572969" y="3484333"/>
              <a:ext cx="351988" cy="330059"/>
            </a:xfrm>
            <a:custGeom>
              <a:rect b="b" l="l" r="r" t="t"/>
              <a:pathLst>
                <a:path extrusionOk="0" h="20374" w="21731">
                  <a:moveTo>
                    <a:pt x="19821" y="1273"/>
                  </a:moveTo>
                  <a:cubicBezTo>
                    <a:pt x="20173" y="1273"/>
                    <a:pt x="20457" y="1558"/>
                    <a:pt x="20457" y="1910"/>
                  </a:cubicBezTo>
                  <a:lnTo>
                    <a:pt x="20458" y="14644"/>
                  </a:lnTo>
                  <a:cubicBezTo>
                    <a:pt x="20457" y="14994"/>
                    <a:pt x="20173" y="15279"/>
                    <a:pt x="19822" y="15280"/>
                  </a:cubicBezTo>
                  <a:lnTo>
                    <a:pt x="1910" y="15280"/>
                  </a:lnTo>
                  <a:cubicBezTo>
                    <a:pt x="1558" y="15279"/>
                    <a:pt x="1274" y="14994"/>
                    <a:pt x="1274" y="14644"/>
                  </a:cubicBezTo>
                  <a:lnTo>
                    <a:pt x="1274" y="1910"/>
                  </a:lnTo>
                  <a:cubicBezTo>
                    <a:pt x="1274" y="1558"/>
                    <a:pt x="1558" y="1273"/>
                    <a:pt x="1910" y="1273"/>
                  </a:cubicBezTo>
                  <a:close/>
                  <a:moveTo>
                    <a:pt x="11542" y="16552"/>
                  </a:moveTo>
                  <a:cubicBezTo>
                    <a:pt x="11659" y="17527"/>
                    <a:pt x="12016" y="18443"/>
                    <a:pt x="12332" y="19099"/>
                  </a:cubicBezTo>
                  <a:lnTo>
                    <a:pt x="9400" y="19099"/>
                  </a:lnTo>
                  <a:cubicBezTo>
                    <a:pt x="9716" y="18444"/>
                    <a:pt x="10074" y="17528"/>
                    <a:pt x="10190" y="16552"/>
                  </a:cubicBezTo>
                  <a:close/>
                  <a:moveTo>
                    <a:pt x="1910" y="1"/>
                  </a:moveTo>
                  <a:cubicBezTo>
                    <a:pt x="856" y="2"/>
                    <a:pt x="2" y="855"/>
                    <a:pt x="1" y="1910"/>
                  </a:cubicBezTo>
                  <a:lnTo>
                    <a:pt x="1" y="14642"/>
                  </a:lnTo>
                  <a:cubicBezTo>
                    <a:pt x="2" y="15697"/>
                    <a:pt x="857" y="16550"/>
                    <a:pt x="1910" y="16552"/>
                  </a:cubicBezTo>
                  <a:lnTo>
                    <a:pt x="8906" y="16552"/>
                  </a:lnTo>
                  <a:cubicBezTo>
                    <a:pt x="8744" y="17621"/>
                    <a:pt x="8232" y="18625"/>
                    <a:pt x="7962" y="19099"/>
                  </a:cubicBezTo>
                  <a:lnTo>
                    <a:pt x="5773" y="19099"/>
                  </a:lnTo>
                  <a:cubicBezTo>
                    <a:pt x="5421" y="19099"/>
                    <a:pt x="5135" y="19383"/>
                    <a:pt x="5135" y="19735"/>
                  </a:cubicBezTo>
                  <a:cubicBezTo>
                    <a:pt x="5135" y="20087"/>
                    <a:pt x="5421" y="20373"/>
                    <a:pt x="5773" y="20373"/>
                  </a:cubicBezTo>
                  <a:lnTo>
                    <a:pt x="15958" y="20373"/>
                  </a:lnTo>
                  <a:cubicBezTo>
                    <a:pt x="16310" y="20373"/>
                    <a:pt x="16594" y="20087"/>
                    <a:pt x="16594" y="19735"/>
                  </a:cubicBezTo>
                  <a:cubicBezTo>
                    <a:pt x="16594" y="19383"/>
                    <a:pt x="16310" y="19099"/>
                    <a:pt x="15958" y="19099"/>
                  </a:cubicBezTo>
                  <a:lnTo>
                    <a:pt x="13769" y="19099"/>
                  </a:lnTo>
                  <a:cubicBezTo>
                    <a:pt x="13498" y="18627"/>
                    <a:pt x="12986" y="17624"/>
                    <a:pt x="12825" y="16552"/>
                  </a:cubicBezTo>
                  <a:lnTo>
                    <a:pt x="19821" y="16552"/>
                  </a:lnTo>
                  <a:cubicBezTo>
                    <a:pt x="20875" y="16550"/>
                    <a:pt x="21729" y="15697"/>
                    <a:pt x="21730" y="14642"/>
                  </a:cubicBezTo>
                  <a:lnTo>
                    <a:pt x="21730" y="1910"/>
                  </a:lnTo>
                  <a:cubicBezTo>
                    <a:pt x="21729" y="855"/>
                    <a:pt x="20874" y="2"/>
                    <a:pt x="19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9" name="Google Shape;13329;p91"/>
          <p:cNvSpPr/>
          <p:nvPr/>
        </p:nvSpPr>
        <p:spPr>
          <a:xfrm>
            <a:off x="4040782" y="2849902"/>
            <a:ext cx="345430" cy="324547"/>
          </a:xfrm>
          <a:custGeom>
            <a:rect b="b" l="l" r="r" t="t"/>
            <a:pathLst>
              <a:path extrusionOk="0" h="20415" w="21732">
                <a:moveTo>
                  <a:pt x="14050" y="1273"/>
                </a:moveTo>
                <a:lnTo>
                  <a:pt x="14050" y="3820"/>
                </a:lnTo>
                <a:lnTo>
                  <a:pt x="7684" y="3820"/>
                </a:lnTo>
                <a:lnTo>
                  <a:pt x="7684" y="1273"/>
                </a:lnTo>
                <a:close/>
                <a:moveTo>
                  <a:pt x="11504" y="5094"/>
                </a:moveTo>
                <a:lnTo>
                  <a:pt x="11504" y="10186"/>
                </a:lnTo>
                <a:lnTo>
                  <a:pt x="10231" y="10186"/>
                </a:lnTo>
                <a:lnTo>
                  <a:pt x="10231" y="5094"/>
                </a:lnTo>
                <a:close/>
                <a:moveTo>
                  <a:pt x="8958" y="5094"/>
                </a:moveTo>
                <a:lnTo>
                  <a:pt x="8958" y="10186"/>
                </a:lnTo>
                <a:lnTo>
                  <a:pt x="8321" y="10186"/>
                </a:lnTo>
                <a:cubicBezTo>
                  <a:pt x="7969" y="10186"/>
                  <a:pt x="7684" y="10472"/>
                  <a:pt x="7684" y="10822"/>
                </a:cubicBezTo>
                <a:lnTo>
                  <a:pt x="7684" y="11311"/>
                </a:lnTo>
                <a:cubicBezTo>
                  <a:pt x="4819" y="11057"/>
                  <a:pt x="2298" y="10543"/>
                  <a:pt x="1275" y="10317"/>
                </a:cubicBezTo>
                <a:lnTo>
                  <a:pt x="1275" y="10316"/>
                </a:lnTo>
                <a:lnTo>
                  <a:pt x="1275" y="5094"/>
                </a:lnTo>
                <a:close/>
                <a:moveTo>
                  <a:pt x="20460" y="5094"/>
                </a:moveTo>
                <a:lnTo>
                  <a:pt x="20460" y="10316"/>
                </a:lnTo>
                <a:cubicBezTo>
                  <a:pt x="19437" y="10543"/>
                  <a:pt x="16916" y="11057"/>
                  <a:pt x="14051" y="11311"/>
                </a:cubicBezTo>
                <a:lnTo>
                  <a:pt x="14051" y="10822"/>
                </a:lnTo>
                <a:cubicBezTo>
                  <a:pt x="14051" y="10472"/>
                  <a:pt x="13765" y="10186"/>
                  <a:pt x="13415" y="10186"/>
                </a:cubicBezTo>
                <a:lnTo>
                  <a:pt x="12778" y="10186"/>
                </a:lnTo>
                <a:lnTo>
                  <a:pt x="12778" y="5094"/>
                </a:lnTo>
                <a:close/>
                <a:moveTo>
                  <a:pt x="12777" y="11459"/>
                </a:moveTo>
                <a:lnTo>
                  <a:pt x="12777" y="12732"/>
                </a:lnTo>
                <a:lnTo>
                  <a:pt x="8957" y="12732"/>
                </a:lnTo>
                <a:lnTo>
                  <a:pt x="8957" y="11459"/>
                </a:lnTo>
                <a:close/>
                <a:moveTo>
                  <a:pt x="11504" y="14006"/>
                </a:moveTo>
                <a:lnTo>
                  <a:pt x="11504" y="15652"/>
                </a:lnTo>
                <a:lnTo>
                  <a:pt x="10867" y="16289"/>
                </a:lnTo>
                <a:lnTo>
                  <a:pt x="10231" y="15652"/>
                </a:lnTo>
                <a:lnTo>
                  <a:pt x="10231" y="14006"/>
                </a:lnTo>
                <a:close/>
                <a:moveTo>
                  <a:pt x="19185" y="11877"/>
                </a:moveTo>
                <a:lnTo>
                  <a:pt x="19185" y="19142"/>
                </a:lnTo>
                <a:lnTo>
                  <a:pt x="2548" y="19142"/>
                </a:lnTo>
                <a:lnTo>
                  <a:pt x="2548" y="11877"/>
                </a:lnTo>
                <a:cubicBezTo>
                  <a:pt x="3858" y="12125"/>
                  <a:pt x="5682" y="12417"/>
                  <a:pt x="7684" y="12589"/>
                </a:cubicBezTo>
                <a:lnTo>
                  <a:pt x="7684" y="13370"/>
                </a:lnTo>
                <a:cubicBezTo>
                  <a:pt x="7684" y="13722"/>
                  <a:pt x="7968" y="14006"/>
                  <a:pt x="8320" y="14006"/>
                </a:cubicBezTo>
                <a:lnTo>
                  <a:pt x="8957" y="14006"/>
                </a:lnTo>
                <a:lnTo>
                  <a:pt x="8957" y="15917"/>
                </a:lnTo>
                <a:cubicBezTo>
                  <a:pt x="8957" y="16085"/>
                  <a:pt x="9024" y="16246"/>
                  <a:pt x="9143" y="16367"/>
                </a:cubicBezTo>
                <a:lnTo>
                  <a:pt x="10416" y="17640"/>
                </a:lnTo>
                <a:cubicBezTo>
                  <a:pt x="10540" y="17764"/>
                  <a:pt x="10704" y="17826"/>
                  <a:pt x="10867" y="17826"/>
                </a:cubicBezTo>
                <a:cubicBezTo>
                  <a:pt x="11030" y="17826"/>
                  <a:pt x="11193" y="17764"/>
                  <a:pt x="11317" y="17640"/>
                </a:cubicBezTo>
                <a:lnTo>
                  <a:pt x="12590" y="16367"/>
                </a:lnTo>
                <a:cubicBezTo>
                  <a:pt x="12709" y="16246"/>
                  <a:pt x="12777" y="16085"/>
                  <a:pt x="12777" y="15917"/>
                </a:cubicBezTo>
                <a:lnTo>
                  <a:pt x="12777" y="14006"/>
                </a:lnTo>
                <a:lnTo>
                  <a:pt x="13413" y="14006"/>
                </a:lnTo>
                <a:cubicBezTo>
                  <a:pt x="13765" y="14006"/>
                  <a:pt x="14050" y="13722"/>
                  <a:pt x="14050" y="13370"/>
                </a:cubicBezTo>
                <a:lnTo>
                  <a:pt x="14050" y="12589"/>
                </a:lnTo>
                <a:cubicBezTo>
                  <a:pt x="16052" y="12417"/>
                  <a:pt x="17875" y="12125"/>
                  <a:pt x="19185" y="11877"/>
                </a:cubicBezTo>
                <a:close/>
                <a:moveTo>
                  <a:pt x="7047" y="1"/>
                </a:moveTo>
                <a:cubicBezTo>
                  <a:pt x="6695" y="1"/>
                  <a:pt x="6411" y="285"/>
                  <a:pt x="6411" y="637"/>
                </a:cubicBezTo>
                <a:lnTo>
                  <a:pt x="6411" y="3820"/>
                </a:lnTo>
                <a:lnTo>
                  <a:pt x="637" y="3820"/>
                </a:lnTo>
                <a:cubicBezTo>
                  <a:pt x="285" y="3820"/>
                  <a:pt x="1" y="4106"/>
                  <a:pt x="1" y="4456"/>
                </a:cubicBezTo>
                <a:lnTo>
                  <a:pt x="1" y="10822"/>
                </a:lnTo>
                <a:cubicBezTo>
                  <a:pt x="1" y="11116"/>
                  <a:pt x="201" y="11372"/>
                  <a:pt x="485" y="11442"/>
                </a:cubicBezTo>
                <a:cubicBezTo>
                  <a:pt x="525" y="11451"/>
                  <a:pt x="805" y="11520"/>
                  <a:pt x="1274" y="11620"/>
                </a:cubicBezTo>
                <a:lnTo>
                  <a:pt x="1274" y="19778"/>
                </a:lnTo>
                <a:cubicBezTo>
                  <a:pt x="1274" y="20130"/>
                  <a:pt x="1560" y="20415"/>
                  <a:pt x="1910" y="20415"/>
                </a:cubicBezTo>
                <a:lnTo>
                  <a:pt x="19822" y="20415"/>
                </a:lnTo>
                <a:cubicBezTo>
                  <a:pt x="20174" y="20415"/>
                  <a:pt x="20458" y="20130"/>
                  <a:pt x="20458" y="19778"/>
                </a:cubicBezTo>
                <a:lnTo>
                  <a:pt x="20458" y="11622"/>
                </a:lnTo>
                <a:cubicBezTo>
                  <a:pt x="20927" y="11520"/>
                  <a:pt x="21209" y="11451"/>
                  <a:pt x="21248" y="11442"/>
                </a:cubicBezTo>
                <a:cubicBezTo>
                  <a:pt x="21531" y="11372"/>
                  <a:pt x="21731" y="11116"/>
                  <a:pt x="21731" y="10824"/>
                </a:cubicBezTo>
                <a:lnTo>
                  <a:pt x="21731" y="4456"/>
                </a:lnTo>
                <a:cubicBezTo>
                  <a:pt x="21731" y="4106"/>
                  <a:pt x="21447" y="3820"/>
                  <a:pt x="21095" y="3820"/>
                </a:cubicBezTo>
                <a:lnTo>
                  <a:pt x="15323" y="3820"/>
                </a:lnTo>
                <a:lnTo>
                  <a:pt x="15323" y="637"/>
                </a:lnTo>
                <a:cubicBezTo>
                  <a:pt x="15323" y="285"/>
                  <a:pt x="15037" y="1"/>
                  <a:pt x="14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0" name="Google Shape;13330;p91"/>
          <p:cNvGrpSpPr/>
          <p:nvPr/>
        </p:nvGrpSpPr>
        <p:grpSpPr>
          <a:xfrm>
            <a:off x="4772960" y="2839420"/>
            <a:ext cx="345441" cy="345510"/>
            <a:chOff x="1825440" y="1754027"/>
            <a:chExt cx="351988" cy="352058"/>
          </a:xfrm>
        </p:grpSpPr>
        <p:sp>
          <p:nvSpPr>
            <p:cNvPr id="13331" name="Google Shape;13331;p91"/>
            <p:cNvSpPr/>
            <p:nvPr/>
          </p:nvSpPr>
          <p:spPr>
            <a:xfrm>
              <a:off x="1949853" y="1940360"/>
              <a:ext cx="227575" cy="165726"/>
            </a:xfrm>
            <a:custGeom>
              <a:rect b="b" l="l" r="r" t="t"/>
              <a:pathLst>
                <a:path extrusionOk="0" h="10230" w="14050">
                  <a:moveTo>
                    <a:pt x="9550" y="1273"/>
                  </a:moveTo>
                  <a:cubicBezTo>
                    <a:pt x="11298" y="1273"/>
                    <a:pt x="12777" y="2730"/>
                    <a:pt x="12777" y="4456"/>
                  </a:cubicBezTo>
                  <a:cubicBezTo>
                    <a:pt x="12777" y="6181"/>
                    <a:pt x="11298" y="7639"/>
                    <a:pt x="9550" y="7639"/>
                  </a:cubicBezTo>
                  <a:lnTo>
                    <a:pt x="4457" y="7639"/>
                  </a:lnTo>
                  <a:cubicBezTo>
                    <a:pt x="4181" y="7639"/>
                    <a:pt x="3891" y="7592"/>
                    <a:pt x="3548" y="7487"/>
                  </a:cubicBezTo>
                  <a:cubicBezTo>
                    <a:pt x="3487" y="7469"/>
                    <a:pt x="3425" y="7460"/>
                    <a:pt x="3364" y="7460"/>
                  </a:cubicBezTo>
                  <a:cubicBezTo>
                    <a:pt x="3194" y="7460"/>
                    <a:pt x="3029" y="7528"/>
                    <a:pt x="2908" y="7653"/>
                  </a:cubicBezTo>
                  <a:lnTo>
                    <a:pt x="2548" y="8023"/>
                  </a:lnTo>
                  <a:lnTo>
                    <a:pt x="2548" y="7280"/>
                  </a:lnTo>
                  <a:cubicBezTo>
                    <a:pt x="2548" y="7098"/>
                    <a:pt x="2471" y="6928"/>
                    <a:pt x="2337" y="6807"/>
                  </a:cubicBezTo>
                  <a:cubicBezTo>
                    <a:pt x="1652" y="6187"/>
                    <a:pt x="1275" y="5353"/>
                    <a:pt x="1275" y="4456"/>
                  </a:cubicBezTo>
                  <a:cubicBezTo>
                    <a:pt x="1275" y="2701"/>
                    <a:pt x="2703" y="1273"/>
                    <a:pt x="4457" y="1273"/>
                  </a:cubicBezTo>
                  <a:close/>
                  <a:moveTo>
                    <a:pt x="4457" y="0"/>
                  </a:moveTo>
                  <a:cubicBezTo>
                    <a:pt x="2000" y="0"/>
                    <a:pt x="1" y="2000"/>
                    <a:pt x="1" y="4457"/>
                  </a:cubicBezTo>
                  <a:cubicBezTo>
                    <a:pt x="1" y="5604"/>
                    <a:pt x="462" y="6716"/>
                    <a:pt x="1275" y="7550"/>
                  </a:cubicBezTo>
                  <a:lnTo>
                    <a:pt x="1275" y="9593"/>
                  </a:lnTo>
                  <a:cubicBezTo>
                    <a:pt x="1275" y="9852"/>
                    <a:pt x="1432" y="10085"/>
                    <a:pt x="1672" y="10183"/>
                  </a:cubicBezTo>
                  <a:cubicBezTo>
                    <a:pt x="1750" y="10214"/>
                    <a:pt x="1831" y="10229"/>
                    <a:pt x="1911" y="10229"/>
                  </a:cubicBezTo>
                  <a:cubicBezTo>
                    <a:pt x="2080" y="10229"/>
                    <a:pt x="2246" y="10162"/>
                    <a:pt x="2368" y="10036"/>
                  </a:cubicBezTo>
                  <a:lnTo>
                    <a:pt x="3561" y="8808"/>
                  </a:lnTo>
                  <a:cubicBezTo>
                    <a:pt x="3855" y="8877"/>
                    <a:pt x="4156" y="8911"/>
                    <a:pt x="4457" y="8914"/>
                  </a:cubicBezTo>
                  <a:lnTo>
                    <a:pt x="9550" y="8914"/>
                  </a:lnTo>
                  <a:cubicBezTo>
                    <a:pt x="12009" y="8914"/>
                    <a:pt x="14049" y="6909"/>
                    <a:pt x="14049" y="4457"/>
                  </a:cubicBezTo>
                  <a:cubicBezTo>
                    <a:pt x="14049" y="2009"/>
                    <a:pt x="12012" y="0"/>
                    <a:pt x="9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1"/>
            <p:cNvSpPr/>
            <p:nvPr/>
          </p:nvSpPr>
          <p:spPr>
            <a:xfrm>
              <a:off x="2010918" y="2002244"/>
              <a:ext cx="21445" cy="20639"/>
            </a:xfrm>
            <a:custGeom>
              <a:rect b="b" l="l" r="r" t="t"/>
              <a:pathLst>
                <a:path extrusionOk="0" h="1274" w="1324">
                  <a:moveTo>
                    <a:pt x="687" y="1"/>
                  </a:moveTo>
                  <a:cubicBezTo>
                    <a:pt x="431" y="1"/>
                    <a:pt x="198" y="155"/>
                    <a:pt x="100" y="394"/>
                  </a:cubicBezTo>
                  <a:cubicBezTo>
                    <a:pt x="0" y="632"/>
                    <a:pt x="55" y="904"/>
                    <a:pt x="237"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1"/>
            <p:cNvSpPr/>
            <p:nvPr/>
          </p:nvSpPr>
          <p:spPr>
            <a:xfrm>
              <a:off x="2052173" y="2002244"/>
              <a:ext cx="21445" cy="20639"/>
            </a:xfrm>
            <a:custGeom>
              <a:rect b="b" l="l" r="r" t="t"/>
              <a:pathLst>
                <a:path extrusionOk="0" h="1274" w="1324">
                  <a:moveTo>
                    <a:pt x="687" y="1"/>
                  </a:moveTo>
                  <a:cubicBezTo>
                    <a:pt x="429" y="1"/>
                    <a:pt x="197" y="155"/>
                    <a:pt x="99" y="394"/>
                  </a:cubicBezTo>
                  <a:cubicBezTo>
                    <a:pt x="1" y="632"/>
                    <a:pt x="55" y="904"/>
                    <a:pt x="236" y="1087"/>
                  </a:cubicBezTo>
                  <a:cubicBezTo>
                    <a:pt x="358" y="1209"/>
                    <a:pt x="521" y="1274"/>
                    <a:pt x="686" y="1274"/>
                  </a:cubicBezTo>
                  <a:cubicBezTo>
                    <a:pt x="769" y="1274"/>
                    <a:pt x="852" y="1258"/>
                    <a:pt x="931" y="1225"/>
                  </a:cubicBezTo>
                  <a:cubicBezTo>
                    <a:pt x="1168" y="1127"/>
                    <a:pt x="1324" y="894"/>
                    <a:pt x="1324" y="637"/>
                  </a:cubicBezTo>
                  <a:cubicBezTo>
                    <a:pt x="1324" y="285"/>
                    <a:pt x="1038"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1"/>
            <p:cNvSpPr/>
            <p:nvPr/>
          </p:nvSpPr>
          <p:spPr>
            <a:xfrm>
              <a:off x="2093412" y="2002244"/>
              <a:ext cx="21445" cy="20639"/>
            </a:xfrm>
            <a:custGeom>
              <a:rect b="b" l="l" r="r" t="t"/>
              <a:pathLst>
                <a:path extrusionOk="0" h="1274" w="1324">
                  <a:moveTo>
                    <a:pt x="687" y="1"/>
                  </a:moveTo>
                  <a:cubicBezTo>
                    <a:pt x="429" y="1"/>
                    <a:pt x="198" y="155"/>
                    <a:pt x="100" y="394"/>
                  </a:cubicBezTo>
                  <a:cubicBezTo>
                    <a:pt x="1" y="632"/>
                    <a:pt x="55" y="904"/>
                    <a:pt x="238"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1"/>
            <p:cNvSpPr/>
            <p:nvPr/>
          </p:nvSpPr>
          <p:spPr>
            <a:xfrm>
              <a:off x="1825440" y="1754027"/>
              <a:ext cx="227559" cy="165726"/>
            </a:xfrm>
            <a:custGeom>
              <a:rect b="b" l="l" r="r" t="t"/>
              <a:pathLst>
                <a:path extrusionOk="0" h="10230" w="14049">
                  <a:moveTo>
                    <a:pt x="9592" y="1274"/>
                  </a:moveTo>
                  <a:cubicBezTo>
                    <a:pt x="11318" y="1274"/>
                    <a:pt x="12775" y="2752"/>
                    <a:pt x="12775" y="4500"/>
                  </a:cubicBezTo>
                  <a:cubicBezTo>
                    <a:pt x="12775" y="5396"/>
                    <a:pt x="12398" y="6231"/>
                    <a:pt x="11712" y="6850"/>
                  </a:cubicBezTo>
                  <a:cubicBezTo>
                    <a:pt x="11578" y="6970"/>
                    <a:pt x="11502" y="7142"/>
                    <a:pt x="11502" y="7322"/>
                  </a:cubicBezTo>
                  <a:lnTo>
                    <a:pt x="11502" y="8055"/>
                  </a:lnTo>
                  <a:lnTo>
                    <a:pt x="11135" y="7690"/>
                  </a:lnTo>
                  <a:cubicBezTo>
                    <a:pt x="11013" y="7568"/>
                    <a:pt x="10851" y="7503"/>
                    <a:pt x="10684" y="7503"/>
                  </a:cubicBezTo>
                  <a:cubicBezTo>
                    <a:pt x="10623" y="7503"/>
                    <a:pt x="10561" y="7512"/>
                    <a:pt x="10500" y="7530"/>
                  </a:cubicBezTo>
                  <a:cubicBezTo>
                    <a:pt x="10157" y="7634"/>
                    <a:pt x="9869" y="7683"/>
                    <a:pt x="9592" y="7683"/>
                  </a:cubicBezTo>
                  <a:lnTo>
                    <a:pt x="4499" y="7683"/>
                  </a:lnTo>
                  <a:cubicBezTo>
                    <a:pt x="2750" y="7683"/>
                    <a:pt x="1273" y="6225"/>
                    <a:pt x="1273" y="4500"/>
                  </a:cubicBezTo>
                  <a:cubicBezTo>
                    <a:pt x="1273" y="2752"/>
                    <a:pt x="2751" y="1274"/>
                    <a:pt x="4499" y="1274"/>
                  </a:cubicBezTo>
                  <a:close/>
                  <a:moveTo>
                    <a:pt x="4499" y="1"/>
                  </a:moveTo>
                  <a:cubicBezTo>
                    <a:pt x="2054" y="1"/>
                    <a:pt x="0" y="2034"/>
                    <a:pt x="0" y="4500"/>
                  </a:cubicBezTo>
                  <a:cubicBezTo>
                    <a:pt x="0" y="6948"/>
                    <a:pt x="2038" y="8956"/>
                    <a:pt x="4499" y="8956"/>
                  </a:cubicBezTo>
                  <a:lnTo>
                    <a:pt x="9592" y="8956"/>
                  </a:lnTo>
                  <a:cubicBezTo>
                    <a:pt x="9895" y="8954"/>
                    <a:pt x="10198" y="8918"/>
                    <a:pt x="10495" y="8849"/>
                  </a:cubicBezTo>
                  <a:lnTo>
                    <a:pt x="11688" y="10043"/>
                  </a:lnTo>
                  <a:cubicBezTo>
                    <a:pt x="11810" y="10165"/>
                    <a:pt x="11973" y="10229"/>
                    <a:pt x="12138" y="10229"/>
                  </a:cubicBezTo>
                  <a:cubicBezTo>
                    <a:pt x="12220" y="10229"/>
                    <a:pt x="12303" y="10213"/>
                    <a:pt x="12382" y="10180"/>
                  </a:cubicBezTo>
                  <a:cubicBezTo>
                    <a:pt x="12620" y="10083"/>
                    <a:pt x="12775" y="9850"/>
                    <a:pt x="12775" y="9593"/>
                  </a:cubicBezTo>
                  <a:lnTo>
                    <a:pt x="12775" y="7592"/>
                  </a:lnTo>
                  <a:cubicBezTo>
                    <a:pt x="13587" y="6759"/>
                    <a:pt x="14049" y="5647"/>
                    <a:pt x="14049" y="4500"/>
                  </a:cubicBezTo>
                  <a:cubicBezTo>
                    <a:pt x="14049" y="2041"/>
                    <a:pt x="12044" y="1"/>
                    <a:pt x="9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1"/>
            <p:cNvSpPr/>
            <p:nvPr/>
          </p:nvSpPr>
          <p:spPr>
            <a:xfrm>
              <a:off x="1887185" y="1816608"/>
              <a:ext cx="21445" cy="20639"/>
            </a:xfrm>
            <a:custGeom>
              <a:rect b="b" l="l" r="r" t="t"/>
              <a:pathLst>
                <a:path extrusionOk="0" h="1274" w="1324">
                  <a:moveTo>
                    <a:pt x="687" y="0"/>
                  </a:moveTo>
                  <a:cubicBezTo>
                    <a:pt x="429" y="0"/>
                    <a:pt x="198" y="155"/>
                    <a:pt x="98" y="393"/>
                  </a:cubicBezTo>
                  <a:cubicBezTo>
                    <a:pt x="0" y="631"/>
                    <a:pt x="55" y="904"/>
                    <a:pt x="237" y="1087"/>
                  </a:cubicBezTo>
                  <a:cubicBezTo>
                    <a:pt x="358" y="1209"/>
                    <a:pt x="521" y="1273"/>
                    <a:pt x="686" y="1273"/>
                  </a:cubicBezTo>
                  <a:cubicBezTo>
                    <a:pt x="768" y="1273"/>
                    <a:pt x="851" y="1257"/>
                    <a:pt x="931" y="1224"/>
                  </a:cubicBezTo>
                  <a:cubicBezTo>
                    <a:pt x="1169" y="1126"/>
                    <a:pt x="1324" y="893"/>
                    <a:pt x="1324" y="637"/>
                  </a:cubicBezTo>
                  <a:cubicBezTo>
                    <a:pt x="1324" y="285"/>
                    <a:pt x="1038"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1"/>
            <p:cNvSpPr/>
            <p:nvPr/>
          </p:nvSpPr>
          <p:spPr>
            <a:xfrm>
              <a:off x="1928424" y="1816608"/>
              <a:ext cx="21445" cy="20639"/>
            </a:xfrm>
            <a:custGeom>
              <a:rect b="b" l="l" r="r" t="t"/>
              <a:pathLst>
                <a:path extrusionOk="0" h="1274" w="1324">
                  <a:moveTo>
                    <a:pt x="687" y="0"/>
                  </a:moveTo>
                  <a:cubicBezTo>
                    <a:pt x="430" y="0"/>
                    <a:pt x="197" y="155"/>
                    <a:pt x="100" y="393"/>
                  </a:cubicBezTo>
                  <a:cubicBezTo>
                    <a:pt x="0" y="631"/>
                    <a:pt x="55" y="904"/>
                    <a:pt x="237" y="1087"/>
                  </a:cubicBezTo>
                  <a:cubicBezTo>
                    <a:pt x="359" y="1209"/>
                    <a:pt x="522" y="1273"/>
                    <a:pt x="687" y="1273"/>
                  </a:cubicBezTo>
                  <a:cubicBezTo>
                    <a:pt x="769" y="1273"/>
                    <a:pt x="852" y="1257"/>
                    <a:pt x="931" y="1224"/>
                  </a:cubicBezTo>
                  <a:cubicBezTo>
                    <a:pt x="1169" y="1126"/>
                    <a:pt x="1324" y="893"/>
                    <a:pt x="1324" y="637"/>
                  </a:cubicBezTo>
                  <a:cubicBezTo>
                    <a:pt x="1324" y="285"/>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1"/>
            <p:cNvSpPr/>
            <p:nvPr/>
          </p:nvSpPr>
          <p:spPr>
            <a:xfrm>
              <a:off x="1969679" y="1816608"/>
              <a:ext cx="21445" cy="20639"/>
            </a:xfrm>
            <a:custGeom>
              <a:rect b="b" l="l" r="r" t="t"/>
              <a:pathLst>
                <a:path extrusionOk="0" h="1274" w="1324">
                  <a:moveTo>
                    <a:pt x="687" y="0"/>
                  </a:moveTo>
                  <a:cubicBezTo>
                    <a:pt x="429" y="0"/>
                    <a:pt x="198" y="155"/>
                    <a:pt x="98" y="393"/>
                  </a:cubicBezTo>
                  <a:cubicBezTo>
                    <a:pt x="1" y="631"/>
                    <a:pt x="55" y="904"/>
                    <a:pt x="236" y="1087"/>
                  </a:cubicBezTo>
                  <a:cubicBezTo>
                    <a:pt x="358" y="1209"/>
                    <a:pt x="521" y="1273"/>
                    <a:pt x="686" y="1273"/>
                  </a:cubicBezTo>
                  <a:cubicBezTo>
                    <a:pt x="769" y="1273"/>
                    <a:pt x="852" y="1257"/>
                    <a:pt x="931" y="1224"/>
                  </a:cubicBezTo>
                  <a:cubicBezTo>
                    <a:pt x="1169" y="1126"/>
                    <a:pt x="1324" y="893"/>
                    <a:pt x="1324" y="637"/>
                  </a:cubicBezTo>
                  <a:cubicBezTo>
                    <a:pt x="1324" y="285"/>
                    <a:pt x="1038"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91"/>
          <p:cNvGrpSpPr/>
          <p:nvPr/>
        </p:nvGrpSpPr>
        <p:grpSpPr>
          <a:xfrm>
            <a:off x="5519748" y="2839428"/>
            <a:ext cx="345441" cy="345494"/>
            <a:chOff x="1358580" y="1711697"/>
            <a:chExt cx="351988" cy="352042"/>
          </a:xfrm>
        </p:grpSpPr>
        <p:sp>
          <p:nvSpPr>
            <p:cNvPr id="13340" name="Google Shape;13340;p91"/>
            <p:cNvSpPr/>
            <p:nvPr/>
          </p:nvSpPr>
          <p:spPr>
            <a:xfrm>
              <a:off x="1451246" y="1752958"/>
              <a:ext cx="21445" cy="20639"/>
            </a:xfrm>
            <a:custGeom>
              <a:rect b="b" l="l" r="r" t="t"/>
              <a:pathLst>
                <a:path extrusionOk="0" h="1274" w="1324">
                  <a:moveTo>
                    <a:pt x="688" y="0"/>
                  </a:moveTo>
                  <a:cubicBezTo>
                    <a:pt x="429" y="0"/>
                    <a:pt x="198" y="155"/>
                    <a:pt x="99" y="394"/>
                  </a:cubicBezTo>
                  <a:cubicBezTo>
                    <a:pt x="1" y="630"/>
                    <a:pt x="55" y="904"/>
                    <a:pt x="238" y="1087"/>
                  </a:cubicBezTo>
                  <a:cubicBezTo>
                    <a:pt x="359" y="1209"/>
                    <a:pt x="521" y="1274"/>
                    <a:pt x="686" y="1274"/>
                  </a:cubicBezTo>
                  <a:cubicBezTo>
                    <a:pt x="769" y="1274"/>
                    <a:pt x="852" y="1257"/>
                    <a:pt x="931" y="1225"/>
                  </a:cubicBezTo>
                  <a:cubicBezTo>
                    <a:pt x="1169" y="1127"/>
                    <a:pt x="1324" y="894"/>
                    <a:pt x="1324" y="637"/>
                  </a:cubicBezTo>
                  <a:cubicBezTo>
                    <a:pt x="1324" y="285"/>
                    <a:pt x="103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1"/>
            <p:cNvSpPr/>
            <p:nvPr/>
          </p:nvSpPr>
          <p:spPr>
            <a:xfrm>
              <a:off x="1441738" y="2001855"/>
              <a:ext cx="41271" cy="20639"/>
            </a:xfrm>
            <a:custGeom>
              <a:rect b="b" l="l" r="r" t="t"/>
              <a:pathLst>
                <a:path extrusionOk="0" h="1274" w="2548">
                  <a:moveTo>
                    <a:pt x="637" y="1"/>
                  </a:moveTo>
                  <a:cubicBezTo>
                    <a:pt x="286" y="1"/>
                    <a:pt x="0" y="285"/>
                    <a:pt x="0" y="637"/>
                  </a:cubicBezTo>
                  <a:cubicBezTo>
                    <a:pt x="0" y="989"/>
                    <a:pt x="286" y="1274"/>
                    <a:pt x="637" y="1274"/>
                  </a:cubicBezTo>
                  <a:lnTo>
                    <a:pt x="1911" y="1274"/>
                  </a:lnTo>
                  <a:cubicBezTo>
                    <a:pt x="2263" y="1274"/>
                    <a:pt x="2547" y="989"/>
                    <a:pt x="2547" y="637"/>
                  </a:cubicBezTo>
                  <a:cubicBezTo>
                    <a:pt x="2547" y="285"/>
                    <a:pt x="2263" y="1"/>
                    <a:pt x="1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1"/>
            <p:cNvSpPr/>
            <p:nvPr/>
          </p:nvSpPr>
          <p:spPr>
            <a:xfrm>
              <a:off x="1358580" y="1711697"/>
              <a:ext cx="351988" cy="352042"/>
            </a:xfrm>
            <a:custGeom>
              <a:rect b="b" l="l" r="r" t="t"/>
              <a:pathLst>
                <a:path extrusionOk="0" h="21731" w="21731">
                  <a:moveTo>
                    <a:pt x="17231" y="6409"/>
                  </a:moveTo>
                  <a:cubicBezTo>
                    <a:pt x="18979" y="6409"/>
                    <a:pt x="20457" y="7867"/>
                    <a:pt x="20457" y="9592"/>
                  </a:cubicBezTo>
                  <a:cubicBezTo>
                    <a:pt x="20457" y="11318"/>
                    <a:pt x="18979" y="12776"/>
                    <a:pt x="17231" y="12776"/>
                  </a:cubicBezTo>
                  <a:lnTo>
                    <a:pt x="12138" y="12776"/>
                  </a:lnTo>
                  <a:cubicBezTo>
                    <a:pt x="11860" y="12776"/>
                    <a:pt x="11572" y="12727"/>
                    <a:pt x="11229" y="12623"/>
                  </a:cubicBezTo>
                  <a:cubicBezTo>
                    <a:pt x="11169" y="12605"/>
                    <a:pt x="11107" y="12596"/>
                    <a:pt x="11045" y="12596"/>
                  </a:cubicBezTo>
                  <a:cubicBezTo>
                    <a:pt x="10879" y="12596"/>
                    <a:pt x="10716" y="12661"/>
                    <a:pt x="10594" y="12783"/>
                  </a:cubicBezTo>
                  <a:lnTo>
                    <a:pt x="10229" y="13148"/>
                  </a:lnTo>
                  <a:lnTo>
                    <a:pt x="10229" y="12415"/>
                  </a:lnTo>
                  <a:cubicBezTo>
                    <a:pt x="10227" y="12235"/>
                    <a:pt x="10152" y="12063"/>
                    <a:pt x="10018" y="11943"/>
                  </a:cubicBezTo>
                  <a:cubicBezTo>
                    <a:pt x="9333" y="11323"/>
                    <a:pt x="8954" y="10488"/>
                    <a:pt x="8954" y="9592"/>
                  </a:cubicBezTo>
                  <a:cubicBezTo>
                    <a:pt x="8954" y="7838"/>
                    <a:pt x="10382" y="6409"/>
                    <a:pt x="12138" y="6409"/>
                  </a:cubicBezTo>
                  <a:close/>
                  <a:moveTo>
                    <a:pt x="10865" y="1273"/>
                  </a:moveTo>
                  <a:cubicBezTo>
                    <a:pt x="11216" y="1275"/>
                    <a:pt x="11502" y="1559"/>
                    <a:pt x="11502" y="1911"/>
                  </a:cubicBezTo>
                  <a:lnTo>
                    <a:pt x="11502" y="5182"/>
                  </a:lnTo>
                  <a:cubicBezTo>
                    <a:pt x="9345" y="5492"/>
                    <a:pt x="7681" y="7351"/>
                    <a:pt x="7681" y="9592"/>
                  </a:cubicBezTo>
                  <a:cubicBezTo>
                    <a:pt x="7681" y="10740"/>
                    <a:pt x="8143" y="11851"/>
                    <a:pt x="8956" y="12686"/>
                  </a:cubicBezTo>
                  <a:lnTo>
                    <a:pt x="8956" y="14686"/>
                  </a:lnTo>
                  <a:cubicBezTo>
                    <a:pt x="8956" y="14944"/>
                    <a:pt x="9111" y="15175"/>
                    <a:pt x="9349" y="15275"/>
                  </a:cubicBezTo>
                  <a:cubicBezTo>
                    <a:pt x="9427" y="15307"/>
                    <a:pt x="9510" y="15323"/>
                    <a:pt x="9592" y="15323"/>
                  </a:cubicBezTo>
                  <a:cubicBezTo>
                    <a:pt x="9758" y="15323"/>
                    <a:pt x="9921" y="15258"/>
                    <a:pt x="10042" y="15136"/>
                  </a:cubicBezTo>
                  <a:lnTo>
                    <a:pt x="11237" y="13942"/>
                  </a:lnTo>
                  <a:cubicBezTo>
                    <a:pt x="11327" y="13962"/>
                    <a:pt x="11414" y="13979"/>
                    <a:pt x="11502" y="13994"/>
                  </a:cubicBezTo>
                  <a:lnTo>
                    <a:pt x="11502" y="19821"/>
                  </a:lnTo>
                  <a:cubicBezTo>
                    <a:pt x="11502" y="20172"/>
                    <a:pt x="11216" y="20458"/>
                    <a:pt x="10865" y="20458"/>
                  </a:cubicBezTo>
                  <a:lnTo>
                    <a:pt x="1909" y="20458"/>
                  </a:lnTo>
                  <a:cubicBezTo>
                    <a:pt x="1559" y="20458"/>
                    <a:pt x="1274" y="20172"/>
                    <a:pt x="1273" y="19821"/>
                  </a:cubicBezTo>
                  <a:lnTo>
                    <a:pt x="1273" y="1911"/>
                  </a:lnTo>
                  <a:cubicBezTo>
                    <a:pt x="1274" y="1559"/>
                    <a:pt x="1559" y="1275"/>
                    <a:pt x="1909" y="1273"/>
                  </a:cubicBezTo>
                  <a:close/>
                  <a:moveTo>
                    <a:pt x="1909" y="0"/>
                  </a:moveTo>
                  <a:cubicBezTo>
                    <a:pt x="855" y="2"/>
                    <a:pt x="1" y="856"/>
                    <a:pt x="0" y="1911"/>
                  </a:cubicBezTo>
                  <a:lnTo>
                    <a:pt x="0" y="19821"/>
                  </a:lnTo>
                  <a:cubicBezTo>
                    <a:pt x="1" y="20876"/>
                    <a:pt x="855" y="21729"/>
                    <a:pt x="1909" y="21731"/>
                  </a:cubicBezTo>
                  <a:lnTo>
                    <a:pt x="10865" y="21731"/>
                  </a:lnTo>
                  <a:cubicBezTo>
                    <a:pt x="11919" y="21729"/>
                    <a:pt x="12773" y="20876"/>
                    <a:pt x="12775" y="19821"/>
                  </a:cubicBezTo>
                  <a:lnTo>
                    <a:pt x="12775" y="14049"/>
                  </a:lnTo>
                  <a:lnTo>
                    <a:pt x="17231" y="14049"/>
                  </a:lnTo>
                  <a:cubicBezTo>
                    <a:pt x="19690" y="14049"/>
                    <a:pt x="21730" y="12044"/>
                    <a:pt x="21730" y="9592"/>
                  </a:cubicBezTo>
                  <a:cubicBezTo>
                    <a:pt x="21730" y="7144"/>
                    <a:pt x="19693" y="5136"/>
                    <a:pt x="17231" y="5136"/>
                  </a:cubicBezTo>
                  <a:lnTo>
                    <a:pt x="12775" y="5136"/>
                  </a:lnTo>
                  <a:lnTo>
                    <a:pt x="12775" y="1911"/>
                  </a:lnTo>
                  <a:cubicBezTo>
                    <a:pt x="12773" y="856"/>
                    <a:pt x="11919" y="2"/>
                    <a:pt x="10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1"/>
            <p:cNvSpPr/>
            <p:nvPr/>
          </p:nvSpPr>
          <p:spPr>
            <a:xfrm>
              <a:off x="1544057" y="1856784"/>
              <a:ext cx="21445" cy="20639"/>
            </a:xfrm>
            <a:custGeom>
              <a:rect b="b" l="l" r="r" t="t"/>
              <a:pathLst>
                <a:path extrusionOk="0" h="1274" w="1324">
                  <a:moveTo>
                    <a:pt x="687" y="0"/>
                  </a:moveTo>
                  <a:cubicBezTo>
                    <a:pt x="429" y="0"/>
                    <a:pt x="198" y="155"/>
                    <a:pt x="98" y="393"/>
                  </a:cubicBezTo>
                  <a:cubicBezTo>
                    <a:pt x="0" y="631"/>
                    <a:pt x="55" y="905"/>
                    <a:pt x="237" y="1086"/>
                  </a:cubicBezTo>
                  <a:cubicBezTo>
                    <a:pt x="358" y="1208"/>
                    <a:pt x="521" y="1273"/>
                    <a:pt x="686" y="1273"/>
                  </a:cubicBezTo>
                  <a:cubicBezTo>
                    <a:pt x="768" y="1273"/>
                    <a:pt x="852" y="1257"/>
                    <a:pt x="931" y="1224"/>
                  </a:cubicBezTo>
                  <a:cubicBezTo>
                    <a:pt x="1169" y="1126"/>
                    <a:pt x="1324" y="895"/>
                    <a:pt x="1324" y="636"/>
                  </a:cubicBezTo>
                  <a:cubicBezTo>
                    <a:pt x="1324" y="285"/>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1"/>
            <p:cNvSpPr/>
            <p:nvPr/>
          </p:nvSpPr>
          <p:spPr>
            <a:xfrm>
              <a:off x="1585296" y="1856784"/>
              <a:ext cx="21445" cy="20639"/>
            </a:xfrm>
            <a:custGeom>
              <a:rect b="b" l="l" r="r" t="t"/>
              <a:pathLst>
                <a:path extrusionOk="0" h="1274" w="1324">
                  <a:moveTo>
                    <a:pt x="687" y="0"/>
                  </a:moveTo>
                  <a:cubicBezTo>
                    <a:pt x="429" y="0"/>
                    <a:pt x="198" y="155"/>
                    <a:pt x="100" y="393"/>
                  </a:cubicBezTo>
                  <a:cubicBezTo>
                    <a:pt x="0" y="631"/>
                    <a:pt x="56" y="905"/>
                    <a:pt x="237" y="1086"/>
                  </a:cubicBezTo>
                  <a:cubicBezTo>
                    <a:pt x="359" y="1208"/>
                    <a:pt x="522" y="1273"/>
                    <a:pt x="687" y="1273"/>
                  </a:cubicBezTo>
                  <a:cubicBezTo>
                    <a:pt x="769" y="1273"/>
                    <a:pt x="852" y="1257"/>
                    <a:pt x="931" y="1224"/>
                  </a:cubicBezTo>
                  <a:cubicBezTo>
                    <a:pt x="1169" y="1126"/>
                    <a:pt x="1324" y="895"/>
                    <a:pt x="1324" y="636"/>
                  </a:cubicBezTo>
                  <a:cubicBezTo>
                    <a:pt x="1324" y="285"/>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1"/>
            <p:cNvSpPr/>
            <p:nvPr/>
          </p:nvSpPr>
          <p:spPr>
            <a:xfrm>
              <a:off x="1626551" y="1856784"/>
              <a:ext cx="21445" cy="20639"/>
            </a:xfrm>
            <a:custGeom>
              <a:rect b="b" l="l" r="r" t="t"/>
              <a:pathLst>
                <a:path extrusionOk="0" h="1274" w="1324">
                  <a:moveTo>
                    <a:pt x="687" y="0"/>
                  </a:moveTo>
                  <a:cubicBezTo>
                    <a:pt x="429" y="0"/>
                    <a:pt x="198" y="155"/>
                    <a:pt x="99" y="393"/>
                  </a:cubicBezTo>
                  <a:cubicBezTo>
                    <a:pt x="1" y="630"/>
                    <a:pt x="55" y="904"/>
                    <a:pt x="236" y="1086"/>
                  </a:cubicBezTo>
                  <a:cubicBezTo>
                    <a:pt x="358" y="1209"/>
                    <a:pt x="522" y="1273"/>
                    <a:pt x="688" y="1273"/>
                  </a:cubicBezTo>
                  <a:cubicBezTo>
                    <a:pt x="770" y="1273"/>
                    <a:pt x="852" y="1258"/>
                    <a:pt x="931" y="1225"/>
                  </a:cubicBezTo>
                  <a:cubicBezTo>
                    <a:pt x="1168" y="1126"/>
                    <a:pt x="1324" y="895"/>
                    <a:pt x="1324" y="636"/>
                  </a:cubicBezTo>
                  <a:cubicBezTo>
                    <a:pt x="1324" y="285"/>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91"/>
          <p:cNvGrpSpPr/>
          <p:nvPr/>
        </p:nvGrpSpPr>
        <p:grpSpPr>
          <a:xfrm>
            <a:off x="6269472" y="2839428"/>
            <a:ext cx="345457" cy="345494"/>
            <a:chOff x="932731" y="1715536"/>
            <a:chExt cx="352004" cy="352042"/>
          </a:xfrm>
        </p:grpSpPr>
        <p:sp>
          <p:nvSpPr>
            <p:cNvPr id="13347" name="Google Shape;13347;p91"/>
            <p:cNvSpPr/>
            <p:nvPr/>
          </p:nvSpPr>
          <p:spPr>
            <a:xfrm>
              <a:off x="932731" y="1715536"/>
              <a:ext cx="352004" cy="352042"/>
            </a:xfrm>
            <a:custGeom>
              <a:rect b="b" l="l" r="r" t="t"/>
              <a:pathLst>
                <a:path extrusionOk="0" h="21731" w="21732">
                  <a:moveTo>
                    <a:pt x="20458" y="6409"/>
                  </a:moveTo>
                  <a:lnTo>
                    <a:pt x="20458" y="7682"/>
                  </a:lnTo>
                  <a:lnTo>
                    <a:pt x="8956" y="7682"/>
                  </a:lnTo>
                  <a:lnTo>
                    <a:pt x="8956" y="6409"/>
                  </a:lnTo>
                  <a:close/>
                  <a:moveTo>
                    <a:pt x="20458" y="8955"/>
                  </a:moveTo>
                  <a:lnTo>
                    <a:pt x="20458" y="14048"/>
                  </a:lnTo>
                  <a:lnTo>
                    <a:pt x="8956" y="14048"/>
                  </a:lnTo>
                  <a:lnTo>
                    <a:pt x="8956" y="8955"/>
                  </a:lnTo>
                  <a:close/>
                  <a:moveTo>
                    <a:pt x="10866" y="1273"/>
                  </a:moveTo>
                  <a:cubicBezTo>
                    <a:pt x="11218" y="1273"/>
                    <a:pt x="11502" y="1558"/>
                    <a:pt x="11502" y="1910"/>
                  </a:cubicBezTo>
                  <a:lnTo>
                    <a:pt x="11502" y="5134"/>
                  </a:lnTo>
                  <a:lnTo>
                    <a:pt x="8320" y="5134"/>
                  </a:lnTo>
                  <a:cubicBezTo>
                    <a:pt x="7968" y="5134"/>
                    <a:pt x="7683" y="5420"/>
                    <a:pt x="7683" y="5772"/>
                  </a:cubicBezTo>
                  <a:lnTo>
                    <a:pt x="7683" y="14684"/>
                  </a:lnTo>
                  <a:cubicBezTo>
                    <a:pt x="7683" y="15036"/>
                    <a:pt x="7968" y="15321"/>
                    <a:pt x="8320" y="15321"/>
                  </a:cubicBezTo>
                  <a:lnTo>
                    <a:pt x="11502" y="15321"/>
                  </a:lnTo>
                  <a:lnTo>
                    <a:pt x="11502" y="19820"/>
                  </a:lnTo>
                  <a:cubicBezTo>
                    <a:pt x="11502" y="20172"/>
                    <a:pt x="11218" y="20456"/>
                    <a:pt x="10866" y="20456"/>
                  </a:cubicBezTo>
                  <a:lnTo>
                    <a:pt x="1911" y="20456"/>
                  </a:lnTo>
                  <a:cubicBezTo>
                    <a:pt x="1559" y="20456"/>
                    <a:pt x="1275" y="20172"/>
                    <a:pt x="1275" y="19820"/>
                  </a:cubicBezTo>
                  <a:lnTo>
                    <a:pt x="1275" y="1910"/>
                  </a:lnTo>
                  <a:cubicBezTo>
                    <a:pt x="1275" y="1558"/>
                    <a:pt x="1559" y="1273"/>
                    <a:pt x="1911" y="1273"/>
                  </a:cubicBezTo>
                  <a:close/>
                  <a:moveTo>
                    <a:pt x="1911" y="0"/>
                  </a:moveTo>
                  <a:cubicBezTo>
                    <a:pt x="857" y="1"/>
                    <a:pt x="2" y="855"/>
                    <a:pt x="1" y="1910"/>
                  </a:cubicBezTo>
                  <a:lnTo>
                    <a:pt x="1" y="19820"/>
                  </a:lnTo>
                  <a:cubicBezTo>
                    <a:pt x="2" y="20874"/>
                    <a:pt x="857" y="21729"/>
                    <a:pt x="1911" y="21731"/>
                  </a:cubicBezTo>
                  <a:lnTo>
                    <a:pt x="10866" y="21731"/>
                  </a:lnTo>
                  <a:cubicBezTo>
                    <a:pt x="11921" y="21729"/>
                    <a:pt x="12775" y="20874"/>
                    <a:pt x="12777" y="19820"/>
                  </a:cubicBezTo>
                  <a:lnTo>
                    <a:pt x="12777" y="15321"/>
                  </a:lnTo>
                  <a:lnTo>
                    <a:pt x="21095" y="15321"/>
                  </a:lnTo>
                  <a:cubicBezTo>
                    <a:pt x="21447" y="15321"/>
                    <a:pt x="21731" y="15036"/>
                    <a:pt x="21731" y="14684"/>
                  </a:cubicBezTo>
                  <a:lnTo>
                    <a:pt x="21731" y="5772"/>
                  </a:lnTo>
                  <a:cubicBezTo>
                    <a:pt x="21731" y="5420"/>
                    <a:pt x="21447" y="5136"/>
                    <a:pt x="21095" y="5136"/>
                  </a:cubicBezTo>
                  <a:lnTo>
                    <a:pt x="12777" y="5136"/>
                  </a:lnTo>
                  <a:lnTo>
                    <a:pt x="12777" y="1910"/>
                  </a:lnTo>
                  <a:cubicBezTo>
                    <a:pt x="12775" y="855"/>
                    <a:pt x="11921" y="1"/>
                    <a:pt x="10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1"/>
            <p:cNvSpPr/>
            <p:nvPr/>
          </p:nvSpPr>
          <p:spPr>
            <a:xfrm>
              <a:off x="1025430" y="1756781"/>
              <a:ext cx="21445" cy="20639"/>
            </a:xfrm>
            <a:custGeom>
              <a:rect b="b" l="l" r="r" t="t"/>
              <a:pathLst>
                <a:path extrusionOk="0" h="1274" w="1324">
                  <a:moveTo>
                    <a:pt x="688" y="0"/>
                  </a:moveTo>
                  <a:cubicBezTo>
                    <a:pt x="429" y="0"/>
                    <a:pt x="197" y="155"/>
                    <a:pt x="99" y="393"/>
                  </a:cubicBezTo>
                  <a:cubicBezTo>
                    <a:pt x="1" y="631"/>
                    <a:pt x="55" y="905"/>
                    <a:pt x="236" y="1086"/>
                  </a:cubicBezTo>
                  <a:cubicBezTo>
                    <a:pt x="359" y="1209"/>
                    <a:pt x="522" y="1273"/>
                    <a:pt x="688" y="1273"/>
                  </a:cubicBezTo>
                  <a:cubicBezTo>
                    <a:pt x="770" y="1273"/>
                    <a:pt x="852" y="1258"/>
                    <a:pt x="931" y="1225"/>
                  </a:cubicBezTo>
                  <a:cubicBezTo>
                    <a:pt x="1168" y="1126"/>
                    <a:pt x="1324" y="895"/>
                    <a:pt x="1324" y="637"/>
                  </a:cubicBezTo>
                  <a:cubicBezTo>
                    <a:pt x="1324" y="286"/>
                    <a:pt x="103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1"/>
            <p:cNvSpPr/>
            <p:nvPr/>
          </p:nvSpPr>
          <p:spPr>
            <a:xfrm>
              <a:off x="1015922" y="2005678"/>
              <a:ext cx="41271" cy="20639"/>
            </a:xfrm>
            <a:custGeom>
              <a:rect b="b" l="l" r="r" t="t"/>
              <a:pathLst>
                <a:path extrusionOk="0" h="1274" w="2548">
                  <a:moveTo>
                    <a:pt x="637" y="0"/>
                  </a:moveTo>
                  <a:cubicBezTo>
                    <a:pt x="286" y="0"/>
                    <a:pt x="0" y="285"/>
                    <a:pt x="0" y="637"/>
                  </a:cubicBezTo>
                  <a:cubicBezTo>
                    <a:pt x="0" y="989"/>
                    <a:pt x="286" y="1273"/>
                    <a:pt x="637" y="1273"/>
                  </a:cubicBezTo>
                  <a:lnTo>
                    <a:pt x="1911" y="1273"/>
                  </a:lnTo>
                  <a:cubicBezTo>
                    <a:pt x="2263" y="1273"/>
                    <a:pt x="2547" y="989"/>
                    <a:pt x="2547" y="637"/>
                  </a:cubicBezTo>
                  <a:cubicBezTo>
                    <a:pt x="2547" y="285"/>
                    <a:pt x="2263" y="0"/>
                    <a:pt x="19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1"/>
            <p:cNvSpPr/>
            <p:nvPr/>
          </p:nvSpPr>
          <p:spPr>
            <a:xfrm>
              <a:off x="1202209" y="1881213"/>
              <a:ext cx="41287" cy="20655"/>
            </a:xfrm>
            <a:custGeom>
              <a:rect b="b" l="l" r="r" t="t"/>
              <a:pathLst>
                <a:path extrusionOk="0" h="1275" w="2549">
                  <a:moveTo>
                    <a:pt x="637" y="1"/>
                  </a:moveTo>
                  <a:cubicBezTo>
                    <a:pt x="287" y="1"/>
                    <a:pt x="1" y="286"/>
                    <a:pt x="1" y="638"/>
                  </a:cubicBezTo>
                  <a:cubicBezTo>
                    <a:pt x="1" y="989"/>
                    <a:pt x="287" y="1275"/>
                    <a:pt x="637" y="1275"/>
                  </a:cubicBezTo>
                  <a:lnTo>
                    <a:pt x="1912" y="1275"/>
                  </a:lnTo>
                  <a:cubicBezTo>
                    <a:pt x="2264" y="1275"/>
                    <a:pt x="2548" y="989"/>
                    <a:pt x="2548" y="638"/>
                  </a:cubicBezTo>
                  <a:cubicBezTo>
                    <a:pt x="2548" y="286"/>
                    <a:pt x="2264" y="1"/>
                    <a:pt x="19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1" name="Google Shape;13351;p91"/>
          <p:cNvGrpSpPr/>
          <p:nvPr/>
        </p:nvGrpSpPr>
        <p:grpSpPr>
          <a:xfrm>
            <a:off x="7042718" y="2839420"/>
            <a:ext cx="324839" cy="345510"/>
            <a:chOff x="487786" y="1710271"/>
            <a:chExt cx="330996" cy="352058"/>
          </a:xfrm>
        </p:grpSpPr>
        <p:sp>
          <p:nvSpPr>
            <p:cNvPr id="13352" name="Google Shape;13352;p91"/>
            <p:cNvSpPr/>
            <p:nvPr/>
          </p:nvSpPr>
          <p:spPr>
            <a:xfrm>
              <a:off x="487786" y="1710271"/>
              <a:ext cx="330996" cy="352058"/>
            </a:xfrm>
            <a:custGeom>
              <a:rect b="b" l="l" r="r" t="t"/>
              <a:pathLst>
                <a:path extrusionOk="0" h="21732" w="20435">
                  <a:moveTo>
                    <a:pt x="12096" y="6409"/>
                  </a:moveTo>
                  <a:cubicBezTo>
                    <a:pt x="14553" y="6409"/>
                    <a:pt x="16553" y="8409"/>
                    <a:pt x="16553" y="10866"/>
                  </a:cubicBezTo>
                  <a:cubicBezTo>
                    <a:pt x="16553" y="13323"/>
                    <a:pt x="14553" y="15323"/>
                    <a:pt x="12096" y="15323"/>
                  </a:cubicBezTo>
                  <a:cubicBezTo>
                    <a:pt x="9639" y="15323"/>
                    <a:pt x="7639" y="13323"/>
                    <a:pt x="7639" y="10866"/>
                  </a:cubicBezTo>
                  <a:cubicBezTo>
                    <a:pt x="7639" y="8409"/>
                    <a:pt x="9639" y="6409"/>
                    <a:pt x="12096" y="6409"/>
                  </a:cubicBezTo>
                  <a:close/>
                  <a:moveTo>
                    <a:pt x="10823" y="1274"/>
                  </a:moveTo>
                  <a:cubicBezTo>
                    <a:pt x="11174" y="1275"/>
                    <a:pt x="11459" y="1560"/>
                    <a:pt x="11459" y="1910"/>
                  </a:cubicBezTo>
                  <a:lnTo>
                    <a:pt x="11459" y="5172"/>
                  </a:lnTo>
                  <a:cubicBezTo>
                    <a:pt x="8597" y="5490"/>
                    <a:pt x="6366" y="7922"/>
                    <a:pt x="6366" y="10866"/>
                  </a:cubicBezTo>
                  <a:cubicBezTo>
                    <a:pt x="6366" y="13810"/>
                    <a:pt x="8600" y="16242"/>
                    <a:pt x="11459" y="16560"/>
                  </a:cubicBezTo>
                  <a:lnTo>
                    <a:pt x="11459" y="19822"/>
                  </a:lnTo>
                  <a:cubicBezTo>
                    <a:pt x="11459" y="20173"/>
                    <a:pt x="11174" y="20457"/>
                    <a:pt x="10823" y="20458"/>
                  </a:cubicBezTo>
                  <a:lnTo>
                    <a:pt x="1909" y="20458"/>
                  </a:lnTo>
                  <a:cubicBezTo>
                    <a:pt x="1559" y="20457"/>
                    <a:pt x="1274" y="20173"/>
                    <a:pt x="1274" y="19822"/>
                  </a:cubicBezTo>
                  <a:lnTo>
                    <a:pt x="1274" y="1910"/>
                  </a:lnTo>
                  <a:cubicBezTo>
                    <a:pt x="1274" y="1560"/>
                    <a:pt x="1559" y="1275"/>
                    <a:pt x="1911" y="1274"/>
                  </a:cubicBezTo>
                  <a:close/>
                  <a:moveTo>
                    <a:pt x="1909" y="1"/>
                  </a:moveTo>
                  <a:cubicBezTo>
                    <a:pt x="856" y="2"/>
                    <a:pt x="1" y="857"/>
                    <a:pt x="0" y="1910"/>
                  </a:cubicBezTo>
                  <a:lnTo>
                    <a:pt x="0" y="19822"/>
                  </a:lnTo>
                  <a:cubicBezTo>
                    <a:pt x="1" y="20875"/>
                    <a:pt x="856" y="21730"/>
                    <a:pt x="1909" y="21731"/>
                  </a:cubicBezTo>
                  <a:lnTo>
                    <a:pt x="10823" y="21731"/>
                  </a:lnTo>
                  <a:cubicBezTo>
                    <a:pt x="11877" y="21730"/>
                    <a:pt x="12731" y="20875"/>
                    <a:pt x="12732" y="19822"/>
                  </a:cubicBezTo>
                  <a:lnTo>
                    <a:pt x="12732" y="16560"/>
                  </a:lnTo>
                  <a:cubicBezTo>
                    <a:pt x="13808" y="16441"/>
                    <a:pt x="14827" y="16018"/>
                    <a:pt x="15670" y="15341"/>
                  </a:cubicBezTo>
                  <a:lnTo>
                    <a:pt x="19285" y="18956"/>
                  </a:lnTo>
                  <a:cubicBezTo>
                    <a:pt x="19409" y="19080"/>
                    <a:pt x="19572" y="19142"/>
                    <a:pt x="19735" y="19142"/>
                  </a:cubicBezTo>
                  <a:cubicBezTo>
                    <a:pt x="19898" y="19142"/>
                    <a:pt x="20062" y="19080"/>
                    <a:pt x="20186" y="18955"/>
                  </a:cubicBezTo>
                  <a:cubicBezTo>
                    <a:pt x="20435" y="18708"/>
                    <a:pt x="20435" y="18304"/>
                    <a:pt x="20186" y="18055"/>
                  </a:cubicBezTo>
                  <a:lnTo>
                    <a:pt x="16571" y="14440"/>
                  </a:lnTo>
                  <a:cubicBezTo>
                    <a:pt x="17384" y="13427"/>
                    <a:pt x="17827" y="12166"/>
                    <a:pt x="17826" y="10866"/>
                  </a:cubicBezTo>
                  <a:cubicBezTo>
                    <a:pt x="17826" y="7922"/>
                    <a:pt x="15593" y="5490"/>
                    <a:pt x="12732" y="5172"/>
                  </a:cubicBezTo>
                  <a:lnTo>
                    <a:pt x="12732" y="1910"/>
                  </a:lnTo>
                  <a:cubicBezTo>
                    <a:pt x="12731" y="857"/>
                    <a:pt x="11877" y="2"/>
                    <a:pt x="10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1"/>
            <p:cNvSpPr/>
            <p:nvPr/>
          </p:nvSpPr>
          <p:spPr>
            <a:xfrm>
              <a:off x="579772" y="1751516"/>
              <a:ext cx="21445" cy="20655"/>
            </a:xfrm>
            <a:custGeom>
              <a:rect b="b" l="l" r="r" t="t"/>
              <a:pathLst>
                <a:path extrusionOk="0" h="1275" w="1324">
                  <a:moveTo>
                    <a:pt x="687" y="1"/>
                  </a:moveTo>
                  <a:cubicBezTo>
                    <a:pt x="430" y="1"/>
                    <a:pt x="198" y="157"/>
                    <a:pt x="100" y="395"/>
                  </a:cubicBezTo>
                  <a:cubicBezTo>
                    <a:pt x="0" y="632"/>
                    <a:pt x="55" y="906"/>
                    <a:pt x="237" y="1089"/>
                  </a:cubicBezTo>
                  <a:cubicBezTo>
                    <a:pt x="359" y="1210"/>
                    <a:pt x="522" y="1275"/>
                    <a:pt x="687" y="1275"/>
                  </a:cubicBezTo>
                  <a:cubicBezTo>
                    <a:pt x="769" y="1275"/>
                    <a:pt x="852" y="1259"/>
                    <a:pt x="931" y="1226"/>
                  </a:cubicBezTo>
                  <a:cubicBezTo>
                    <a:pt x="1169" y="1128"/>
                    <a:pt x="1324" y="895"/>
                    <a:pt x="1324" y="639"/>
                  </a:cubicBezTo>
                  <a:cubicBezTo>
                    <a:pt x="1324" y="287"/>
                    <a:pt x="1039" y="1"/>
                    <a:pt x="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1"/>
            <p:cNvSpPr/>
            <p:nvPr/>
          </p:nvSpPr>
          <p:spPr>
            <a:xfrm>
              <a:off x="570280" y="2000429"/>
              <a:ext cx="41255" cy="20655"/>
            </a:xfrm>
            <a:custGeom>
              <a:rect b="b" l="l" r="r" t="t"/>
              <a:pathLst>
                <a:path extrusionOk="0" h="1275" w="2547">
                  <a:moveTo>
                    <a:pt x="637" y="0"/>
                  </a:moveTo>
                  <a:cubicBezTo>
                    <a:pt x="285" y="0"/>
                    <a:pt x="0" y="286"/>
                    <a:pt x="0" y="638"/>
                  </a:cubicBezTo>
                  <a:cubicBezTo>
                    <a:pt x="0" y="989"/>
                    <a:pt x="285" y="1274"/>
                    <a:pt x="637" y="1274"/>
                  </a:cubicBezTo>
                  <a:lnTo>
                    <a:pt x="1910" y="1274"/>
                  </a:lnTo>
                  <a:cubicBezTo>
                    <a:pt x="2262" y="1274"/>
                    <a:pt x="2546" y="989"/>
                    <a:pt x="2546" y="638"/>
                  </a:cubicBezTo>
                  <a:cubicBezTo>
                    <a:pt x="2546" y="286"/>
                    <a:pt x="2262" y="0"/>
                    <a:pt x="1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91"/>
          <p:cNvGrpSpPr/>
          <p:nvPr/>
        </p:nvGrpSpPr>
        <p:grpSpPr>
          <a:xfrm>
            <a:off x="7826577" y="2839428"/>
            <a:ext cx="263114" cy="345494"/>
            <a:chOff x="3688720" y="4044043"/>
            <a:chExt cx="268101" cy="352042"/>
          </a:xfrm>
        </p:grpSpPr>
        <p:sp>
          <p:nvSpPr>
            <p:cNvPr id="13356" name="Google Shape;13356;p91"/>
            <p:cNvSpPr/>
            <p:nvPr/>
          </p:nvSpPr>
          <p:spPr>
            <a:xfrm>
              <a:off x="3802118" y="4334185"/>
              <a:ext cx="41287" cy="20671"/>
            </a:xfrm>
            <a:custGeom>
              <a:rect b="b" l="l" r="r" t="t"/>
              <a:pathLst>
                <a:path extrusionOk="0" h="1276" w="2549">
                  <a:moveTo>
                    <a:pt x="637" y="1"/>
                  </a:moveTo>
                  <a:cubicBezTo>
                    <a:pt x="285" y="1"/>
                    <a:pt x="1" y="287"/>
                    <a:pt x="1" y="639"/>
                  </a:cubicBezTo>
                  <a:cubicBezTo>
                    <a:pt x="1" y="989"/>
                    <a:pt x="285" y="1275"/>
                    <a:pt x="637" y="1275"/>
                  </a:cubicBezTo>
                  <a:lnTo>
                    <a:pt x="1912" y="1275"/>
                  </a:lnTo>
                  <a:cubicBezTo>
                    <a:pt x="2262" y="1275"/>
                    <a:pt x="2548" y="989"/>
                    <a:pt x="2548" y="639"/>
                  </a:cubicBezTo>
                  <a:cubicBezTo>
                    <a:pt x="2548" y="287"/>
                    <a:pt x="2262" y="1"/>
                    <a:pt x="19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1"/>
            <p:cNvSpPr/>
            <p:nvPr/>
          </p:nvSpPr>
          <p:spPr>
            <a:xfrm>
              <a:off x="3688720" y="4044043"/>
              <a:ext cx="268101" cy="352042"/>
            </a:xfrm>
            <a:custGeom>
              <a:rect b="b" l="l" r="r" t="t"/>
              <a:pathLst>
                <a:path extrusionOk="0" h="21731" w="16552">
                  <a:moveTo>
                    <a:pt x="13645" y="1274"/>
                  </a:moveTo>
                  <a:lnTo>
                    <a:pt x="14790" y="3184"/>
                  </a:lnTo>
                  <a:lnTo>
                    <a:pt x="1760" y="3184"/>
                  </a:lnTo>
                  <a:lnTo>
                    <a:pt x="2906" y="1274"/>
                  </a:lnTo>
                  <a:close/>
                  <a:moveTo>
                    <a:pt x="15279" y="4457"/>
                  </a:moveTo>
                  <a:lnTo>
                    <a:pt x="15279" y="6367"/>
                  </a:lnTo>
                  <a:cubicBezTo>
                    <a:pt x="15279" y="7071"/>
                    <a:pt x="14708" y="7641"/>
                    <a:pt x="14004" y="7641"/>
                  </a:cubicBezTo>
                  <a:cubicBezTo>
                    <a:pt x="13302" y="7641"/>
                    <a:pt x="12731" y="7071"/>
                    <a:pt x="12731" y="6367"/>
                  </a:cubicBezTo>
                  <a:cubicBezTo>
                    <a:pt x="12731" y="6015"/>
                    <a:pt x="12446" y="5730"/>
                    <a:pt x="12094" y="5730"/>
                  </a:cubicBezTo>
                  <a:cubicBezTo>
                    <a:pt x="11743" y="5730"/>
                    <a:pt x="11457" y="6015"/>
                    <a:pt x="11457" y="6367"/>
                  </a:cubicBezTo>
                  <a:cubicBezTo>
                    <a:pt x="11457" y="7071"/>
                    <a:pt x="10887" y="7641"/>
                    <a:pt x="10184" y="7641"/>
                  </a:cubicBezTo>
                  <a:cubicBezTo>
                    <a:pt x="9480" y="7641"/>
                    <a:pt x="8910" y="7071"/>
                    <a:pt x="8910" y="6367"/>
                  </a:cubicBezTo>
                  <a:cubicBezTo>
                    <a:pt x="8910" y="6015"/>
                    <a:pt x="8625" y="5730"/>
                    <a:pt x="8273" y="5730"/>
                  </a:cubicBezTo>
                  <a:cubicBezTo>
                    <a:pt x="7921" y="5730"/>
                    <a:pt x="7637" y="6015"/>
                    <a:pt x="7637" y="6367"/>
                  </a:cubicBezTo>
                  <a:cubicBezTo>
                    <a:pt x="7618" y="7057"/>
                    <a:pt x="7053" y="7608"/>
                    <a:pt x="6363" y="7608"/>
                  </a:cubicBezTo>
                  <a:cubicBezTo>
                    <a:pt x="5672" y="7608"/>
                    <a:pt x="5108" y="7057"/>
                    <a:pt x="5090" y="6367"/>
                  </a:cubicBezTo>
                  <a:cubicBezTo>
                    <a:pt x="5090" y="6015"/>
                    <a:pt x="4805" y="5730"/>
                    <a:pt x="4453" y="5730"/>
                  </a:cubicBezTo>
                  <a:cubicBezTo>
                    <a:pt x="4101" y="5730"/>
                    <a:pt x="3817" y="6015"/>
                    <a:pt x="3817" y="6367"/>
                  </a:cubicBezTo>
                  <a:cubicBezTo>
                    <a:pt x="3817" y="7071"/>
                    <a:pt x="3246" y="7641"/>
                    <a:pt x="2542" y="7641"/>
                  </a:cubicBezTo>
                  <a:cubicBezTo>
                    <a:pt x="1840" y="7641"/>
                    <a:pt x="1270" y="7071"/>
                    <a:pt x="1270" y="6367"/>
                  </a:cubicBezTo>
                  <a:lnTo>
                    <a:pt x="1272" y="6367"/>
                  </a:lnTo>
                  <a:lnTo>
                    <a:pt x="1272" y="4457"/>
                  </a:lnTo>
                  <a:close/>
                  <a:moveTo>
                    <a:pt x="12095" y="8050"/>
                  </a:moveTo>
                  <a:cubicBezTo>
                    <a:pt x="12432" y="8432"/>
                    <a:pt x="12876" y="8705"/>
                    <a:pt x="13369" y="8832"/>
                  </a:cubicBezTo>
                  <a:lnTo>
                    <a:pt x="13368" y="19822"/>
                  </a:lnTo>
                  <a:cubicBezTo>
                    <a:pt x="13368" y="20172"/>
                    <a:pt x="13083" y="20457"/>
                    <a:pt x="12731" y="20458"/>
                  </a:cubicBezTo>
                  <a:lnTo>
                    <a:pt x="3819" y="20458"/>
                  </a:lnTo>
                  <a:cubicBezTo>
                    <a:pt x="3467" y="20457"/>
                    <a:pt x="3183" y="20172"/>
                    <a:pt x="3183" y="19822"/>
                  </a:cubicBezTo>
                  <a:lnTo>
                    <a:pt x="3183" y="8832"/>
                  </a:lnTo>
                  <a:cubicBezTo>
                    <a:pt x="3675" y="8705"/>
                    <a:pt x="4118" y="8432"/>
                    <a:pt x="4456" y="8050"/>
                  </a:cubicBezTo>
                  <a:cubicBezTo>
                    <a:pt x="4962" y="8626"/>
                    <a:pt x="5664" y="8913"/>
                    <a:pt x="6366" y="8913"/>
                  </a:cubicBezTo>
                  <a:cubicBezTo>
                    <a:pt x="7067" y="8913"/>
                    <a:pt x="7769" y="8626"/>
                    <a:pt x="8276" y="8050"/>
                  </a:cubicBezTo>
                  <a:cubicBezTo>
                    <a:pt x="8782" y="8626"/>
                    <a:pt x="9484" y="8913"/>
                    <a:pt x="10186" y="8913"/>
                  </a:cubicBezTo>
                  <a:cubicBezTo>
                    <a:pt x="10887" y="8913"/>
                    <a:pt x="11589" y="8626"/>
                    <a:pt x="12095" y="8050"/>
                  </a:cubicBezTo>
                  <a:close/>
                  <a:moveTo>
                    <a:pt x="2546" y="1"/>
                  </a:moveTo>
                  <a:cubicBezTo>
                    <a:pt x="2323" y="1"/>
                    <a:pt x="2115" y="118"/>
                    <a:pt x="2000" y="310"/>
                  </a:cubicBezTo>
                  <a:lnTo>
                    <a:pt x="90" y="3493"/>
                  </a:lnTo>
                  <a:cubicBezTo>
                    <a:pt x="32" y="3591"/>
                    <a:pt x="1" y="3703"/>
                    <a:pt x="1" y="3817"/>
                  </a:cubicBezTo>
                  <a:lnTo>
                    <a:pt x="1" y="3821"/>
                  </a:lnTo>
                  <a:lnTo>
                    <a:pt x="1" y="6368"/>
                  </a:lnTo>
                  <a:cubicBezTo>
                    <a:pt x="1" y="7552"/>
                    <a:pt x="813" y="8550"/>
                    <a:pt x="1910" y="8833"/>
                  </a:cubicBezTo>
                  <a:lnTo>
                    <a:pt x="1910" y="19822"/>
                  </a:lnTo>
                  <a:cubicBezTo>
                    <a:pt x="1911" y="20876"/>
                    <a:pt x="2765" y="21731"/>
                    <a:pt x="3819" y="21731"/>
                  </a:cubicBezTo>
                  <a:lnTo>
                    <a:pt x="12731" y="21731"/>
                  </a:lnTo>
                  <a:cubicBezTo>
                    <a:pt x="13786" y="21730"/>
                    <a:pt x="14641" y="20875"/>
                    <a:pt x="14642" y="19822"/>
                  </a:cubicBezTo>
                  <a:lnTo>
                    <a:pt x="14642" y="8832"/>
                  </a:lnTo>
                  <a:cubicBezTo>
                    <a:pt x="15611" y="8581"/>
                    <a:pt x="16344" y="7785"/>
                    <a:pt x="16515" y="6798"/>
                  </a:cubicBezTo>
                  <a:cubicBezTo>
                    <a:pt x="16540" y="6729"/>
                    <a:pt x="16552" y="6658"/>
                    <a:pt x="16552" y="6585"/>
                  </a:cubicBezTo>
                  <a:lnTo>
                    <a:pt x="16552" y="3821"/>
                  </a:lnTo>
                  <a:lnTo>
                    <a:pt x="16552" y="3817"/>
                  </a:lnTo>
                  <a:cubicBezTo>
                    <a:pt x="16550" y="3703"/>
                    <a:pt x="16520" y="3591"/>
                    <a:pt x="16462" y="3493"/>
                  </a:cubicBezTo>
                  <a:lnTo>
                    <a:pt x="14551" y="310"/>
                  </a:lnTo>
                  <a:cubicBezTo>
                    <a:pt x="14436" y="118"/>
                    <a:pt x="14229" y="1"/>
                    <a:pt x="140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91"/>
          <p:cNvGrpSpPr/>
          <p:nvPr/>
        </p:nvGrpSpPr>
        <p:grpSpPr>
          <a:xfrm>
            <a:off x="7784039" y="3423372"/>
            <a:ext cx="348191" cy="283426"/>
            <a:chOff x="3177251" y="4024522"/>
            <a:chExt cx="354790" cy="288797"/>
          </a:xfrm>
        </p:grpSpPr>
        <p:sp>
          <p:nvSpPr>
            <p:cNvPr id="13359" name="Google Shape;13359;p91"/>
            <p:cNvSpPr/>
            <p:nvPr/>
          </p:nvSpPr>
          <p:spPr>
            <a:xfrm>
              <a:off x="3177251" y="4024522"/>
              <a:ext cx="354790" cy="288797"/>
            </a:xfrm>
            <a:custGeom>
              <a:rect b="b" l="l" r="r" t="t"/>
              <a:pathLst>
                <a:path extrusionOk="0" h="17827" w="21904">
                  <a:moveTo>
                    <a:pt x="11023" y="1274"/>
                  </a:moveTo>
                  <a:cubicBezTo>
                    <a:pt x="11280" y="1274"/>
                    <a:pt x="11513" y="1429"/>
                    <a:pt x="11611" y="1667"/>
                  </a:cubicBezTo>
                  <a:cubicBezTo>
                    <a:pt x="11709" y="1906"/>
                    <a:pt x="11655" y="2178"/>
                    <a:pt x="11473" y="2361"/>
                  </a:cubicBezTo>
                  <a:cubicBezTo>
                    <a:pt x="11351" y="2483"/>
                    <a:pt x="11189" y="2547"/>
                    <a:pt x="11023" y="2547"/>
                  </a:cubicBezTo>
                  <a:cubicBezTo>
                    <a:pt x="10941" y="2547"/>
                    <a:pt x="10858" y="2531"/>
                    <a:pt x="10779" y="2498"/>
                  </a:cubicBezTo>
                  <a:cubicBezTo>
                    <a:pt x="10542" y="2400"/>
                    <a:pt x="10386" y="2168"/>
                    <a:pt x="10386" y="1911"/>
                  </a:cubicBezTo>
                  <a:cubicBezTo>
                    <a:pt x="10387" y="1559"/>
                    <a:pt x="10671" y="1274"/>
                    <a:pt x="11023" y="1274"/>
                  </a:cubicBezTo>
                  <a:close/>
                  <a:moveTo>
                    <a:pt x="2067" y="3820"/>
                  </a:moveTo>
                  <a:cubicBezTo>
                    <a:pt x="2149" y="3820"/>
                    <a:pt x="2232" y="3836"/>
                    <a:pt x="2311" y="3869"/>
                  </a:cubicBezTo>
                  <a:cubicBezTo>
                    <a:pt x="2549" y="3967"/>
                    <a:pt x="2704" y="4200"/>
                    <a:pt x="2704" y="4457"/>
                  </a:cubicBezTo>
                  <a:cubicBezTo>
                    <a:pt x="2704" y="4809"/>
                    <a:pt x="2418" y="5093"/>
                    <a:pt x="2068" y="5093"/>
                  </a:cubicBezTo>
                  <a:cubicBezTo>
                    <a:pt x="1810" y="5093"/>
                    <a:pt x="1578" y="4938"/>
                    <a:pt x="1479" y="4700"/>
                  </a:cubicBezTo>
                  <a:cubicBezTo>
                    <a:pt x="1381" y="4463"/>
                    <a:pt x="1435" y="4190"/>
                    <a:pt x="1618" y="4007"/>
                  </a:cubicBezTo>
                  <a:cubicBezTo>
                    <a:pt x="1739" y="3885"/>
                    <a:pt x="1901" y="3820"/>
                    <a:pt x="2067" y="3820"/>
                  </a:cubicBezTo>
                  <a:close/>
                  <a:moveTo>
                    <a:pt x="19977" y="3820"/>
                  </a:moveTo>
                  <a:cubicBezTo>
                    <a:pt x="20059" y="3820"/>
                    <a:pt x="20142" y="3836"/>
                    <a:pt x="20221" y="3869"/>
                  </a:cubicBezTo>
                  <a:cubicBezTo>
                    <a:pt x="20460" y="3967"/>
                    <a:pt x="20614" y="4200"/>
                    <a:pt x="20614" y="4457"/>
                  </a:cubicBezTo>
                  <a:cubicBezTo>
                    <a:pt x="20614" y="4809"/>
                    <a:pt x="20330" y="5093"/>
                    <a:pt x="19978" y="5093"/>
                  </a:cubicBezTo>
                  <a:cubicBezTo>
                    <a:pt x="19721" y="5093"/>
                    <a:pt x="19488" y="4938"/>
                    <a:pt x="19390" y="4700"/>
                  </a:cubicBezTo>
                  <a:cubicBezTo>
                    <a:pt x="19291" y="4463"/>
                    <a:pt x="19345" y="4190"/>
                    <a:pt x="19528" y="4007"/>
                  </a:cubicBezTo>
                  <a:cubicBezTo>
                    <a:pt x="19650" y="3885"/>
                    <a:pt x="19812" y="3820"/>
                    <a:pt x="19977" y="3820"/>
                  </a:cubicBezTo>
                  <a:close/>
                  <a:moveTo>
                    <a:pt x="11023" y="4141"/>
                  </a:moveTo>
                  <a:cubicBezTo>
                    <a:pt x="11742" y="6357"/>
                    <a:pt x="12585" y="8476"/>
                    <a:pt x="14031" y="8888"/>
                  </a:cubicBezTo>
                  <a:cubicBezTo>
                    <a:pt x="14202" y="8937"/>
                    <a:pt x="14375" y="8960"/>
                    <a:pt x="14549" y="8960"/>
                  </a:cubicBezTo>
                  <a:cubicBezTo>
                    <a:pt x="16018" y="8960"/>
                    <a:pt x="17580" y="7354"/>
                    <a:pt x="18696" y="6341"/>
                  </a:cubicBezTo>
                  <a:lnTo>
                    <a:pt x="18696" y="6341"/>
                  </a:lnTo>
                  <a:cubicBezTo>
                    <a:pt x="17945" y="8678"/>
                    <a:pt x="16858" y="12122"/>
                    <a:pt x="16761" y="16553"/>
                  </a:cubicBezTo>
                  <a:lnTo>
                    <a:pt x="5286" y="16553"/>
                  </a:lnTo>
                  <a:cubicBezTo>
                    <a:pt x="5189" y="12122"/>
                    <a:pt x="4102" y="8678"/>
                    <a:pt x="3351" y="6341"/>
                  </a:cubicBezTo>
                  <a:lnTo>
                    <a:pt x="3351" y="6341"/>
                  </a:lnTo>
                  <a:cubicBezTo>
                    <a:pt x="4459" y="7347"/>
                    <a:pt x="6027" y="8960"/>
                    <a:pt x="7499" y="8960"/>
                  </a:cubicBezTo>
                  <a:cubicBezTo>
                    <a:pt x="7673" y="8960"/>
                    <a:pt x="7845" y="8937"/>
                    <a:pt x="8016" y="8888"/>
                  </a:cubicBezTo>
                  <a:cubicBezTo>
                    <a:pt x="9462" y="8476"/>
                    <a:pt x="10305" y="6357"/>
                    <a:pt x="11023" y="4141"/>
                  </a:cubicBezTo>
                  <a:close/>
                  <a:moveTo>
                    <a:pt x="11022" y="0"/>
                  </a:moveTo>
                  <a:cubicBezTo>
                    <a:pt x="10194" y="0"/>
                    <a:pt x="9461" y="533"/>
                    <a:pt x="9205" y="1322"/>
                  </a:cubicBezTo>
                  <a:cubicBezTo>
                    <a:pt x="8950" y="2111"/>
                    <a:pt x="9233" y="2973"/>
                    <a:pt x="9905" y="3458"/>
                  </a:cubicBezTo>
                  <a:cubicBezTo>
                    <a:pt x="9588" y="4457"/>
                    <a:pt x="8679" y="7376"/>
                    <a:pt x="7665" y="7666"/>
                  </a:cubicBezTo>
                  <a:cubicBezTo>
                    <a:pt x="7607" y="7682"/>
                    <a:pt x="7546" y="7690"/>
                    <a:pt x="7481" y="7690"/>
                  </a:cubicBezTo>
                  <a:cubicBezTo>
                    <a:pt x="6502" y="7690"/>
                    <a:pt x="4782" y="5891"/>
                    <a:pt x="3867" y="5097"/>
                  </a:cubicBezTo>
                  <a:cubicBezTo>
                    <a:pt x="4144" y="4318"/>
                    <a:pt x="3888" y="3447"/>
                    <a:pt x="3231" y="2943"/>
                  </a:cubicBezTo>
                  <a:cubicBezTo>
                    <a:pt x="2889" y="2679"/>
                    <a:pt x="2478" y="2547"/>
                    <a:pt x="2067" y="2547"/>
                  </a:cubicBezTo>
                  <a:cubicBezTo>
                    <a:pt x="1690" y="2547"/>
                    <a:pt x="1312" y="2659"/>
                    <a:pt x="985" y="2883"/>
                  </a:cubicBezTo>
                  <a:cubicBezTo>
                    <a:pt x="304" y="3352"/>
                    <a:pt x="1" y="4208"/>
                    <a:pt x="236" y="5001"/>
                  </a:cubicBezTo>
                  <a:cubicBezTo>
                    <a:pt x="473" y="5795"/>
                    <a:pt x="1193" y="6346"/>
                    <a:pt x="2021" y="6366"/>
                  </a:cubicBezTo>
                  <a:cubicBezTo>
                    <a:pt x="3076" y="9661"/>
                    <a:pt x="3920" y="12596"/>
                    <a:pt x="4012" y="16554"/>
                  </a:cubicBezTo>
                  <a:lnTo>
                    <a:pt x="3383" y="16554"/>
                  </a:lnTo>
                  <a:cubicBezTo>
                    <a:pt x="3031" y="16554"/>
                    <a:pt x="2747" y="16838"/>
                    <a:pt x="2747" y="17190"/>
                  </a:cubicBezTo>
                  <a:cubicBezTo>
                    <a:pt x="2747" y="17542"/>
                    <a:pt x="3031" y="17827"/>
                    <a:pt x="3383" y="17827"/>
                  </a:cubicBezTo>
                  <a:lnTo>
                    <a:pt x="18663" y="17827"/>
                  </a:lnTo>
                  <a:cubicBezTo>
                    <a:pt x="19013" y="17827"/>
                    <a:pt x="19299" y="17542"/>
                    <a:pt x="19299" y="17190"/>
                  </a:cubicBezTo>
                  <a:cubicBezTo>
                    <a:pt x="19299" y="16838"/>
                    <a:pt x="19013" y="16554"/>
                    <a:pt x="18663" y="16554"/>
                  </a:cubicBezTo>
                  <a:lnTo>
                    <a:pt x="18034" y="16554"/>
                  </a:lnTo>
                  <a:cubicBezTo>
                    <a:pt x="18125" y="12596"/>
                    <a:pt x="18985" y="9608"/>
                    <a:pt x="20024" y="6366"/>
                  </a:cubicBezTo>
                  <a:cubicBezTo>
                    <a:pt x="21071" y="6342"/>
                    <a:pt x="21903" y="5481"/>
                    <a:pt x="21890" y="4434"/>
                  </a:cubicBezTo>
                  <a:cubicBezTo>
                    <a:pt x="21877" y="3388"/>
                    <a:pt x="21026" y="2547"/>
                    <a:pt x="19980" y="2547"/>
                  </a:cubicBezTo>
                  <a:cubicBezTo>
                    <a:pt x="19980" y="2547"/>
                    <a:pt x="19979" y="2547"/>
                    <a:pt x="19978" y="2547"/>
                  </a:cubicBezTo>
                  <a:cubicBezTo>
                    <a:pt x="19357" y="2547"/>
                    <a:pt x="18775" y="2849"/>
                    <a:pt x="18418" y="3356"/>
                  </a:cubicBezTo>
                  <a:cubicBezTo>
                    <a:pt x="18059" y="3863"/>
                    <a:pt x="17971" y="4512"/>
                    <a:pt x="18178" y="5097"/>
                  </a:cubicBezTo>
                  <a:cubicBezTo>
                    <a:pt x="17280" y="5875"/>
                    <a:pt x="15545" y="7690"/>
                    <a:pt x="14563" y="7690"/>
                  </a:cubicBezTo>
                  <a:cubicBezTo>
                    <a:pt x="14499" y="7690"/>
                    <a:pt x="14438" y="7682"/>
                    <a:pt x="14381" y="7666"/>
                  </a:cubicBezTo>
                  <a:cubicBezTo>
                    <a:pt x="13366" y="7376"/>
                    <a:pt x="12459" y="4455"/>
                    <a:pt x="12140" y="3458"/>
                  </a:cubicBezTo>
                  <a:cubicBezTo>
                    <a:pt x="12812" y="2973"/>
                    <a:pt x="13094" y="2111"/>
                    <a:pt x="12840" y="1322"/>
                  </a:cubicBezTo>
                  <a:cubicBezTo>
                    <a:pt x="12585" y="533"/>
                    <a:pt x="11852" y="0"/>
                    <a:pt x="110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1"/>
            <p:cNvSpPr/>
            <p:nvPr/>
          </p:nvSpPr>
          <p:spPr>
            <a:xfrm>
              <a:off x="3324843" y="4189551"/>
              <a:ext cx="61891" cy="82523"/>
            </a:xfrm>
            <a:custGeom>
              <a:rect b="b" l="l" r="r" t="t"/>
              <a:pathLst>
                <a:path extrusionOk="0" h="5094" w="3821">
                  <a:moveTo>
                    <a:pt x="1911" y="1272"/>
                  </a:moveTo>
                  <a:cubicBezTo>
                    <a:pt x="2171" y="1272"/>
                    <a:pt x="2548" y="1769"/>
                    <a:pt x="2548" y="2547"/>
                  </a:cubicBezTo>
                  <a:cubicBezTo>
                    <a:pt x="2548" y="3323"/>
                    <a:pt x="2171" y="3820"/>
                    <a:pt x="1911" y="3820"/>
                  </a:cubicBezTo>
                  <a:cubicBezTo>
                    <a:pt x="1651" y="3820"/>
                    <a:pt x="1274" y="3323"/>
                    <a:pt x="1274" y="2547"/>
                  </a:cubicBezTo>
                  <a:cubicBezTo>
                    <a:pt x="1274" y="1769"/>
                    <a:pt x="1651" y="1272"/>
                    <a:pt x="1911" y="1272"/>
                  </a:cubicBezTo>
                  <a:close/>
                  <a:moveTo>
                    <a:pt x="1911" y="1"/>
                  </a:moveTo>
                  <a:cubicBezTo>
                    <a:pt x="840" y="1"/>
                    <a:pt x="1" y="1119"/>
                    <a:pt x="1" y="2548"/>
                  </a:cubicBezTo>
                  <a:cubicBezTo>
                    <a:pt x="1" y="3976"/>
                    <a:pt x="840" y="5094"/>
                    <a:pt x="1911" y="5094"/>
                  </a:cubicBezTo>
                  <a:cubicBezTo>
                    <a:pt x="2982" y="5094"/>
                    <a:pt x="3821" y="3976"/>
                    <a:pt x="3821" y="2548"/>
                  </a:cubicBezTo>
                  <a:cubicBezTo>
                    <a:pt x="3821" y="1120"/>
                    <a:pt x="2982" y="1"/>
                    <a:pt x="1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1"/>
            <p:cNvSpPr/>
            <p:nvPr/>
          </p:nvSpPr>
          <p:spPr>
            <a:xfrm>
              <a:off x="3407337" y="4210174"/>
              <a:ext cx="20668" cy="41294"/>
            </a:xfrm>
            <a:custGeom>
              <a:rect b="b" l="l" r="r" t="t"/>
              <a:pathLst>
                <a:path extrusionOk="0" h="2549" w="1276">
                  <a:moveTo>
                    <a:pt x="637" y="1"/>
                  </a:moveTo>
                  <a:cubicBezTo>
                    <a:pt x="285" y="1"/>
                    <a:pt x="1" y="285"/>
                    <a:pt x="1" y="637"/>
                  </a:cubicBezTo>
                  <a:lnTo>
                    <a:pt x="1" y="1912"/>
                  </a:lnTo>
                  <a:cubicBezTo>
                    <a:pt x="1" y="2262"/>
                    <a:pt x="285" y="2548"/>
                    <a:pt x="637" y="2548"/>
                  </a:cubicBezTo>
                  <a:cubicBezTo>
                    <a:pt x="989" y="2548"/>
                    <a:pt x="1275" y="2262"/>
                    <a:pt x="1275" y="1912"/>
                  </a:cubicBezTo>
                  <a:lnTo>
                    <a:pt x="1275" y="637"/>
                  </a:lnTo>
                  <a:cubicBezTo>
                    <a:pt x="1275" y="285"/>
                    <a:pt x="989" y="1"/>
                    <a:pt x="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1"/>
            <p:cNvSpPr/>
            <p:nvPr/>
          </p:nvSpPr>
          <p:spPr>
            <a:xfrm>
              <a:off x="3283604" y="4210174"/>
              <a:ext cx="20636" cy="41294"/>
            </a:xfrm>
            <a:custGeom>
              <a:rect b="b" l="l" r="r" t="t"/>
              <a:pathLst>
                <a:path extrusionOk="0" h="2549" w="1274">
                  <a:moveTo>
                    <a:pt x="637" y="1"/>
                  </a:moveTo>
                  <a:cubicBezTo>
                    <a:pt x="285" y="1"/>
                    <a:pt x="1" y="285"/>
                    <a:pt x="1" y="637"/>
                  </a:cubicBezTo>
                  <a:lnTo>
                    <a:pt x="1" y="1912"/>
                  </a:lnTo>
                  <a:cubicBezTo>
                    <a:pt x="1" y="2262"/>
                    <a:pt x="285" y="2548"/>
                    <a:pt x="637" y="2548"/>
                  </a:cubicBezTo>
                  <a:cubicBezTo>
                    <a:pt x="989" y="2548"/>
                    <a:pt x="1274" y="2262"/>
                    <a:pt x="1274" y="1912"/>
                  </a:cubicBezTo>
                  <a:lnTo>
                    <a:pt x="1274" y="637"/>
                  </a:lnTo>
                  <a:cubicBezTo>
                    <a:pt x="1274" y="285"/>
                    <a:pt x="989" y="1"/>
                    <a:pt x="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3" name="Google Shape;13363;p91"/>
          <p:cNvSpPr/>
          <p:nvPr/>
        </p:nvSpPr>
        <p:spPr>
          <a:xfrm>
            <a:off x="7073558" y="3392350"/>
            <a:ext cx="263158" cy="345469"/>
          </a:xfrm>
          <a:custGeom>
            <a:rect b="b" l="l" r="r" t="t"/>
            <a:pathLst>
              <a:path extrusionOk="0" h="21731" w="16556">
                <a:moveTo>
                  <a:pt x="5094" y="2548"/>
                </a:moveTo>
                <a:cubicBezTo>
                  <a:pt x="5943" y="2548"/>
                  <a:pt x="7751" y="3204"/>
                  <a:pt x="9347" y="3782"/>
                </a:cubicBezTo>
                <a:cubicBezTo>
                  <a:pt x="11204" y="4457"/>
                  <a:pt x="12959" y="5095"/>
                  <a:pt x="14034" y="5095"/>
                </a:cubicBezTo>
                <a:cubicBezTo>
                  <a:pt x="14511" y="5095"/>
                  <a:pt x="14927" y="5025"/>
                  <a:pt x="15280" y="4889"/>
                </a:cubicBezTo>
                <a:lnTo>
                  <a:pt x="15280" y="12149"/>
                </a:lnTo>
                <a:lnTo>
                  <a:pt x="15280" y="12151"/>
                </a:lnTo>
                <a:cubicBezTo>
                  <a:pt x="15271" y="12278"/>
                  <a:pt x="15164" y="12775"/>
                  <a:pt x="14034" y="12775"/>
                </a:cubicBezTo>
                <a:cubicBezTo>
                  <a:pt x="13184" y="12775"/>
                  <a:pt x="11376" y="12119"/>
                  <a:pt x="9781" y="11540"/>
                </a:cubicBezTo>
                <a:cubicBezTo>
                  <a:pt x="7923" y="10866"/>
                  <a:pt x="6168" y="10229"/>
                  <a:pt x="5094" y="10229"/>
                </a:cubicBezTo>
                <a:cubicBezTo>
                  <a:pt x="4605" y="10229"/>
                  <a:pt x="4181" y="10301"/>
                  <a:pt x="3821" y="10442"/>
                </a:cubicBezTo>
                <a:lnTo>
                  <a:pt x="3821" y="3176"/>
                </a:lnTo>
                <a:cubicBezTo>
                  <a:pt x="3862" y="2681"/>
                  <a:pt x="4592" y="2548"/>
                  <a:pt x="5094" y="2548"/>
                </a:cubicBezTo>
                <a:close/>
                <a:moveTo>
                  <a:pt x="3184" y="0"/>
                </a:moveTo>
                <a:cubicBezTo>
                  <a:pt x="2832" y="0"/>
                  <a:pt x="2548" y="285"/>
                  <a:pt x="2548" y="637"/>
                </a:cubicBezTo>
                <a:lnTo>
                  <a:pt x="2548" y="20458"/>
                </a:lnTo>
                <a:lnTo>
                  <a:pt x="637" y="20458"/>
                </a:lnTo>
                <a:cubicBezTo>
                  <a:pt x="286" y="20458"/>
                  <a:pt x="1" y="20742"/>
                  <a:pt x="1" y="21094"/>
                </a:cubicBezTo>
                <a:cubicBezTo>
                  <a:pt x="1" y="21446"/>
                  <a:pt x="286" y="21731"/>
                  <a:pt x="637" y="21731"/>
                </a:cubicBezTo>
                <a:lnTo>
                  <a:pt x="5730" y="21731"/>
                </a:lnTo>
                <a:cubicBezTo>
                  <a:pt x="6082" y="21731"/>
                  <a:pt x="6367" y="21446"/>
                  <a:pt x="6367" y="21094"/>
                </a:cubicBezTo>
                <a:cubicBezTo>
                  <a:pt x="6367" y="20742"/>
                  <a:pt x="6082" y="20458"/>
                  <a:pt x="5730" y="20458"/>
                </a:cubicBezTo>
                <a:lnTo>
                  <a:pt x="3821" y="20458"/>
                </a:lnTo>
                <a:lnTo>
                  <a:pt x="3821" y="12132"/>
                </a:lnTo>
                <a:cubicBezTo>
                  <a:pt x="3821" y="11661"/>
                  <a:pt x="4579" y="11502"/>
                  <a:pt x="5094" y="11502"/>
                </a:cubicBezTo>
                <a:cubicBezTo>
                  <a:pt x="5945" y="11502"/>
                  <a:pt x="7752" y="12158"/>
                  <a:pt x="9347" y="12737"/>
                </a:cubicBezTo>
                <a:cubicBezTo>
                  <a:pt x="11204" y="13412"/>
                  <a:pt x="12960" y="14049"/>
                  <a:pt x="14034" y="14049"/>
                </a:cubicBezTo>
                <a:cubicBezTo>
                  <a:pt x="15760" y="14049"/>
                  <a:pt x="16556" y="13075"/>
                  <a:pt x="16553" y="12139"/>
                </a:cubicBezTo>
                <a:lnTo>
                  <a:pt x="16553" y="3164"/>
                </a:lnTo>
                <a:cubicBezTo>
                  <a:pt x="16546" y="2817"/>
                  <a:pt x="16263" y="2540"/>
                  <a:pt x="15917" y="2540"/>
                </a:cubicBezTo>
                <a:cubicBezTo>
                  <a:pt x="15914" y="2540"/>
                  <a:pt x="15911" y="2540"/>
                  <a:pt x="15907" y="2540"/>
                </a:cubicBezTo>
                <a:cubicBezTo>
                  <a:pt x="15557" y="2545"/>
                  <a:pt x="15277" y="2834"/>
                  <a:pt x="15281" y="3184"/>
                </a:cubicBezTo>
                <a:lnTo>
                  <a:pt x="15281" y="3187"/>
                </a:lnTo>
                <a:cubicBezTo>
                  <a:pt x="15277" y="3294"/>
                  <a:pt x="15197" y="3821"/>
                  <a:pt x="14035" y="3821"/>
                </a:cubicBezTo>
                <a:cubicBezTo>
                  <a:pt x="13184" y="3821"/>
                  <a:pt x="11376" y="3164"/>
                  <a:pt x="9782" y="2585"/>
                </a:cubicBezTo>
                <a:cubicBezTo>
                  <a:pt x="7924" y="1911"/>
                  <a:pt x="6168" y="1273"/>
                  <a:pt x="5095" y="1273"/>
                </a:cubicBezTo>
                <a:cubicBezTo>
                  <a:pt x="4607" y="1273"/>
                  <a:pt x="4182" y="1346"/>
                  <a:pt x="3821" y="1488"/>
                </a:cubicBezTo>
                <a:lnTo>
                  <a:pt x="3821" y="637"/>
                </a:lnTo>
                <a:cubicBezTo>
                  <a:pt x="3822" y="285"/>
                  <a:pt x="3536" y="0"/>
                  <a:pt x="3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4" name="Google Shape;13364;p91"/>
          <p:cNvGrpSpPr/>
          <p:nvPr/>
        </p:nvGrpSpPr>
        <p:grpSpPr>
          <a:xfrm>
            <a:off x="6268749" y="3413260"/>
            <a:ext cx="346903" cy="303649"/>
            <a:chOff x="2309486" y="4003462"/>
            <a:chExt cx="353478" cy="309404"/>
          </a:xfrm>
        </p:grpSpPr>
        <p:sp>
          <p:nvSpPr>
            <p:cNvPr id="13365" name="Google Shape;13365;p91"/>
            <p:cNvSpPr/>
            <p:nvPr/>
          </p:nvSpPr>
          <p:spPr>
            <a:xfrm>
              <a:off x="2433883" y="4250966"/>
              <a:ext cx="64336" cy="61900"/>
            </a:xfrm>
            <a:custGeom>
              <a:rect b="b" l="l" r="r" t="t"/>
              <a:pathLst>
                <a:path extrusionOk="0" h="3821" w="3972">
                  <a:moveTo>
                    <a:pt x="1911" y="1274"/>
                  </a:moveTo>
                  <a:cubicBezTo>
                    <a:pt x="2168" y="1274"/>
                    <a:pt x="2401" y="1429"/>
                    <a:pt x="2499" y="1667"/>
                  </a:cubicBezTo>
                  <a:cubicBezTo>
                    <a:pt x="2598" y="1905"/>
                    <a:pt x="2544" y="2179"/>
                    <a:pt x="2361" y="2360"/>
                  </a:cubicBezTo>
                  <a:cubicBezTo>
                    <a:pt x="2239" y="2483"/>
                    <a:pt x="2076" y="2547"/>
                    <a:pt x="1910" y="2547"/>
                  </a:cubicBezTo>
                  <a:cubicBezTo>
                    <a:pt x="1828" y="2547"/>
                    <a:pt x="1746" y="2532"/>
                    <a:pt x="1668" y="2499"/>
                  </a:cubicBezTo>
                  <a:cubicBezTo>
                    <a:pt x="1430" y="2400"/>
                    <a:pt x="1275" y="2168"/>
                    <a:pt x="1275" y="1910"/>
                  </a:cubicBezTo>
                  <a:cubicBezTo>
                    <a:pt x="1275" y="1558"/>
                    <a:pt x="1559" y="1274"/>
                    <a:pt x="1911" y="1274"/>
                  </a:cubicBezTo>
                  <a:close/>
                  <a:moveTo>
                    <a:pt x="1911" y="1"/>
                  </a:moveTo>
                  <a:cubicBezTo>
                    <a:pt x="857" y="2"/>
                    <a:pt x="3" y="857"/>
                    <a:pt x="2" y="1910"/>
                  </a:cubicBezTo>
                  <a:cubicBezTo>
                    <a:pt x="0" y="2683"/>
                    <a:pt x="466" y="3379"/>
                    <a:pt x="1180" y="3676"/>
                  </a:cubicBezTo>
                  <a:cubicBezTo>
                    <a:pt x="1416" y="3773"/>
                    <a:pt x="1664" y="3821"/>
                    <a:pt x="1911" y="3821"/>
                  </a:cubicBezTo>
                  <a:cubicBezTo>
                    <a:pt x="2408" y="3821"/>
                    <a:pt x="2896" y="3627"/>
                    <a:pt x="3261" y="3261"/>
                  </a:cubicBezTo>
                  <a:cubicBezTo>
                    <a:pt x="3807" y="2715"/>
                    <a:pt x="3972" y="1894"/>
                    <a:pt x="3675" y="1180"/>
                  </a:cubicBezTo>
                  <a:cubicBezTo>
                    <a:pt x="3380" y="467"/>
                    <a:pt x="2684" y="1"/>
                    <a:pt x="1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1"/>
            <p:cNvSpPr/>
            <p:nvPr/>
          </p:nvSpPr>
          <p:spPr>
            <a:xfrm>
              <a:off x="2537709" y="4250966"/>
              <a:ext cx="64320" cy="61900"/>
            </a:xfrm>
            <a:custGeom>
              <a:rect b="b" l="l" r="r" t="t"/>
              <a:pathLst>
                <a:path extrusionOk="0" h="3821" w="3971">
                  <a:moveTo>
                    <a:pt x="1910" y="1274"/>
                  </a:moveTo>
                  <a:cubicBezTo>
                    <a:pt x="2168" y="1274"/>
                    <a:pt x="2399" y="1429"/>
                    <a:pt x="2499" y="1667"/>
                  </a:cubicBezTo>
                  <a:cubicBezTo>
                    <a:pt x="2597" y="1905"/>
                    <a:pt x="2542" y="2179"/>
                    <a:pt x="2360" y="2360"/>
                  </a:cubicBezTo>
                  <a:cubicBezTo>
                    <a:pt x="2238" y="2483"/>
                    <a:pt x="2075" y="2547"/>
                    <a:pt x="1909" y="2547"/>
                  </a:cubicBezTo>
                  <a:cubicBezTo>
                    <a:pt x="1828" y="2547"/>
                    <a:pt x="1745" y="2532"/>
                    <a:pt x="1666" y="2499"/>
                  </a:cubicBezTo>
                  <a:cubicBezTo>
                    <a:pt x="1428" y="2400"/>
                    <a:pt x="1273" y="2168"/>
                    <a:pt x="1273" y="1910"/>
                  </a:cubicBezTo>
                  <a:cubicBezTo>
                    <a:pt x="1273" y="1558"/>
                    <a:pt x="1558" y="1274"/>
                    <a:pt x="1910" y="1274"/>
                  </a:cubicBezTo>
                  <a:close/>
                  <a:moveTo>
                    <a:pt x="1910" y="1"/>
                  </a:moveTo>
                  <a:cubicBezTo>
                    <a:pt x="855" y="2"/>
                    <a:pt x="2" y="857"/>
                    <a:pt x="0" y="1910"/>
                  </a:cubicBezTo>
                  <a:cubicBezTo>
                    <a:pt x="0" y="2683"/>
                    <a:pt x="465" y="3379"/>
                    <a:pt x="1179" y="3676"/>
                  </a:cubicBezTo>
                  <a:cubicBezTo>
                    <a:pt x="1416" y="3773"/>
                    <a:pt x="1664" y="3821"/>
                    <a:pt x="1910" y="3821"/>
                  </a:cubicBezTo>
                  <a:cubicBezTo>
                    <a:pt x="2407" y="3821"/>
                    <a:pt x="2895" y="3627"/>
                    <a:pt x="3261" y="3261"/>
                  </a:cubicBezTo>
                  <a:cubicBezTo>
                    <a:pt x="3806" y="2715"/>
                    <a:pt x="3970" y="1893"/>
                    <a:pt x="3675" y="1180"/>
                  </a:cubicBezTo>
                  <a:cubicBezTo>
                    <a:pt x="3379" y="467"/>
                    <a:pt x="2683" y="1"/>
                    <a:pt x="1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1"/>
            <p:cNvSpPr/>
            <p:nvPr/>
          </p:nvSpPr>
          <p:spPr>
            <a:xfrm>
              <a:off x="2309486" y="4003462"/>
              <a:ext cx="353478" cy="247552"/>
            </a:xfrm>
            <a:custGeom>
              <a:rect b="b" l="l" r="r" t="t"/>
              <a:pathLst>
                <a:path extrusionOk="0" h="15281" w="21823">
                  <a:moveTo>
                    <a:pt x="20249" y="3820"/>
                  </a:moveTo>
                  <a:lnTo>
                    <a:pt x="18067" y="11459"/>
                  </a:lnTo>
                  <a:lnTo>
                    <a:pt x="7524" y="11459"/>
                  </a:lnTo>
                  <a:cubicBezTo>
                    <a:pt x="7178" y="10245"/>
                    <a:pt x="6208" y="6847"/>
                    <a:pt x="5341" y="3820"/>
                  </a:cubicBezTo>
                  <a:close/>
                  <a:moveTo>
                    <a:pt x="637" y="1"/>
                  </a:moveTo>
                  <a:cubicBezTo>
                    <a:pt x="285" y="1"/>
                    <a:pt x="0" y="285"/>
                    <a:pt x="0" y="637"/>
                  </a:cubicBezTo>
                  <a:cubicBezTo>
                    <a:pt x="0" y="989"/>
                    <a:pt x="285" y="1275"/>
                    <a:pt x="637" y="1275"/>
                  </a:cubicBezTo>
                  <a:lnTo>
                    <a:pt x="3291" y="1275"/>
                  </a:lnTo>
                  <a:cubicBezTo>
                    <a:pt x="4003" y="3767"/>
                    <a:pt x="5668" y="9592"/>
                    <a:pt x="6365" y="12034"/>
                  </a:cubicBezTo>
                  <a:lnTo>
                    <a:pt x="6124" y="12516"/>
                  </a:lnTo>
                  <a:cubicBezTo>
                    <a:pt x="5488" y="13788"/>
                    <a:pt x="6414" y="15280"/>
                    <a:pt x="7833" y="15280"/>
                  </a:cubicBezTo>
                  <a:lnTo>
                    <a:pt x="18547" y="15280"/>
                  </a:lnTo>
                  <a:cubicBezTo>
                    <a:pt x="18899" y="15280"/>
                    <a:pt x="19184" y="14994"/>
                    <a:pt x="19184" y="14644"/>
                  </a:cubicBezTo>
                  <a:cubicBezTo>
                    <a:pt x="19184" y="14292"/>
                    <a:pt x="18899" y="14006"/>
                    <a:pt x="18547" y="14006"/>
                  </a:cubicBezTo>
                  <a:lnTo>
                    <a:pt x="7833" y="14006"/>
                  </a:lnTo>
                  <a:cubicBezTo>
                    <a:pt x="7359" y="14006"/>
                    <a:pt x="7051" y="13508"/>
                    <a:pt x="7262" y="13085"/>
                  </a:cubicBezTo>
                  <a:lnTo>
                    <a:pt x="7438" y="12733"/>
                  </a:lnTo>
                  <a:lnTo>
                    <a:pt x="18547" y="12733"/>
                  </a:lnTo>
                  <a:cubicBezTo>
                    <a:pt x="18832" y="12733"/>
                    <a:pt x="19080" y="12545"/>
                    <a:pt x="19158" y="12271"/>
                  </a:cubicBezTo>
                  <a:lnTo>
                    <a:pt x="21706" y="3359"/>
                  </a:lnTo>
                  <a:cubicBezTo>
                    <a:pt x="21822" y="2952"/>
                    <a:pt x="21516" y="2548"/>
                    <a:pt x="21094" y="2547"/>
                  </a:cubicBezTo>
                  <a:lnTo>
                    <a:pt x="4978" y="2547"/>
                  </a:lnTo>
                  <a:cubicBezTo>
                    <a:pt x="4760" y="1783"/>
                    <a:pt x="4558" y="1073"/>
                    <a:pt x="4383" y="462"/>
                  </a:cubicBezTo>
                  <a:cubicBezTo>
                    <a:pt x="4305" y="189"/>
                    <a:pt x="4055"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8" name="Google Shape;13368;p91"/>
          <p:cNvSpPr/>
          <p:nvPr/>
        </p:nvSpPr>
        <p:spPr>
          <a:xfrm>
            <a:off x="5519761" y="3392334"/>
            <a:ext cx="345414" cy="345500"/>
          </a:xfrm>
          <a:custGeom>
            <a:rect b="b" l="l" r="r" t="t"/>
            <a:pathLst>
              <a:path extrusionOk="0" h="21733" w="21731">
                <a:moveTo>
                  <a:pt x="14048" y="1273"/>
                </a:moveTo>
                <a:cubicBezTo>
                  <a:pt x="16177" y="1273"/>
                  <a:pt x="17909" y="2987"/>
                  <a:pt x="17909" y="5094"/>
                </a:cubicBezTo>
                <a:cubicBezTo>
                  <a:pt x="17909" y="5279"/>
                  <a:pt x="17882" y="5464"/>
                  <a:pt x="17848" y="5689"/>
                </a:cubicBezTo>
                <a:cubicBezTo>
                  <a:pt x="17794" y="6032"/>
                  <a:pt x="18023" y="6353"/>
                  <a:pt x="18363" y="6414"/>
                </a:cubicBezTo>
                <a:cubicBezTo>
                  <a:pt x="19556" y="6630"/>
                  <a:pt x="20456" y="7723"/>
                  <a:pt x="20456" y="8956"/>
                </a:cubicBezTo>
                <a:cubicBezTo>
                  <a:pt x="20456" y="10360"/>
                  <a:pt x="19314" y="11503"/>
                  <a:pt x="17909" y="11503"/>
                </a:cubicBezTo>
                <a:lnTo>
                  <a:pt x="17912" y="11502"/>
                </a:lnTo>
                <a:lnTo>
                  <a:pt x="13503" y="11502"/>
                </a:lnTo>
                <a:lnTo>
                  <a:pt x="11412" y="7993"/>
                </a:lnTo>
                <a:cubicBezTo>
                  <a:pt x="11297" y="7801"/>
                  <a:pt x="11089" y="7683"/>
                  <a:pt x="10865" y="7683"/>
                </a:cubicBezTo>
                <a:lnTo>
                  <a:pt x="10864" y="7683"/>
                </a:lnTo>
                <a:cubicBezTo>
                  <a:pt x="10640" y="7683"/>
                  <a:pt x="10434" y="7800"/>
                  <a:pt x="10319" y="7992"/>
                </a:cubicBezTo>
                <a:lnTo>
                  <a:pt x="8212" y="11502"/>
                </a:lnTo>
                <a:lnTo>
                  <a:pt x="3819" y="11502"/>
                </a:lnTo>
                <a:cubicBezTo>
                  <a:pt x="2415" y="11502"/>
                  <a:pt x="1272" y="10360"/>
                  <a:pt x="1272" y="8956"/>
                </a:cubicBezTo>
                <a:cubicBezTo>
                  <a:pt x="1272" y="7723"/>
                  <a:pt x="2131" y="6656"/>
                  <a:pt x="3313" y="6418"/>
                </a:cubicBezTo>
                <a:cubicBezTo>
                  <a:pt x="3624" y="6356"/>
                  <a:pt x="3864" y="6067"/>
                  <a:pt x="3819" y="5698"/>
                </a:cubicBezTo>
                <a:cubicBezTo>
                  <a:pt x="3836" y="3957"/>
                  <a:pt x="5277" y="2548"/>
                  <a:pt x="7045" y="2548"/>
                </a:cubicBezTo>
                <a:cubicBezTo>
                  <a:pt x="7979" y="2548"/>
                  <a:pt x="8868" y="2971"/>
                  <a:pt x="9481" y="3709"/>
                </a:cubicBezTo>
                <a:cubicBezTo>
                  <a:pt x="9611" y="3866"/>
                  <a:pt x="9791" y="3940"/>
                  <a:pt x="9970" y="3940"/>
                </a:cubicBezTo>
                <a:cubicBezTo>
                  <a:pt x="10209" y="3940"/>
                  <a:pt x="10445" y="3807"/>
                  <a:pt x="10554" y="3560"/>
                </a:cubicBezTo>
                <a:cubicBezTo>
                  <a:pt x="11166" y="2172"/>
                  <a:pt x="12537" y="1273"/>
                  <a:pt x="14048" y="1273"/>
                </a:cubicBezTo>
                <a:close/>
                <a:moveTo>
                  <a:pt x="10863" y="9560"/>
                </a:moveTo>
                <a:lnTo>
                  <a:pt x="13563" y="14092"/>
                </a:lnTo>
                <a:lnTo>
                  <a:pt x="12138" y="14092"/>
                </a:lnTo>
                <a:cubicBezTo>
                  <a:pt x="11786" y="14092"/>
                  <a:pt x="11502" y="14376"/>
                  <a:pt x="11502" y="14728"/>
                </a:cubicBezTo>
                <a:lnTo>
                  <a:pt x="11502" y="20459"/>
                </a:lnTo>
                <a:lnTo>
                  <a:pt x="10229" y="20459"/>
                </a:lnTo>
                <a:lnTo>
                  <a:pt x="10229" y="14686"/>
                </a:lnTo>
                <a:cubicBezTo>
                  <a:pt x="10229" y="14334"/>
                  <a:pt x="9943" y="14049"/>
                  <a:pt x="9591" y="14049"/>
                </a:cubicBezTo>
                <a:lnTo>
                  <a:pt x="8168" y="14049"/>
                </a:lnTo>
                <a:lnTo>
                  <a:pt x="10863" y="9560"/>
                </a:lnTo>
                <a:close/>
                <a:moveTo>
                  <a:pt x="14048" y="0"/>
                </a:moveTo>
                <a:cubicBezTo>
                  <a:pt x="12350" y="3"/>
                  <a:pt x="10765" y="851"/>
                  <a:pt x="9820" y="2262"/>
                </a:cubicBezTo>
                <a:cubicBezTo>
                  <a:pt x="9037" y="1624"/>
                  <a:pt x="8056" y="1275"/>
                  <a:pt x="7045" y="1275"/>
                </a:cubicBezTo>
                <a:cubicBezTo>
                  <a:pt x="4710" y="1275"/>
                  <a:pt x="2783" y="3048"/>
                  <a:pt x="2567" y="5305"/>
                </a:cubicBezTo>
                <a:cubicBezTo>
                  <a:pt x="1053" y="5835"/>
                  <a:pt x="0" y="7295"/>
                  <a:pt x="0" y="8956"/>
                </a:cubicBezTo>
                <a:cubicBezTo>
                  <a:pt x="0" y="11063"/>
                  <a:pt x="1714" y="12776"/>
                  <a:pt x="3820" y="12776"/>
                </a:cubicBezTo>
                <a:lnTo>
                  <a:pt x="7449" y="12776"/>
                </a:lnTo>
                <a:lnTo>
                  <a:pt x="6500" y="14358"/>
                </a:lnTo>
                <a:cubicBezTo>
                  <a:pt x="6244" y="14782"/>
                  <a:pt x="6550" y="15322"/>
                  <a:pt x="7045" y="15322"/>
                </a:cubicBezTo>
                <a:lnTo>
                  <a:pt x="8955" y="15322"/>
                </a:lnTo>
                <a:lnTo>
                  <a:pt x="8955" y="21096"/>
                </a:lnTo>
                <a:cubicBezTo>
                  <a:pt x="8955" y="21446"/>
                  <a:pt x="9240" y="21732"/>
                  <a:pt x="9591" y="21732"/>
                </a:cubicBezTo>
                <a:lnTo>
                  <a:pt x="12138" y="21732"/>
                </a:lnTo>
                <a:cubicBezTo>
                  <a:pt x="12490" y="21732"/>
                  <a:pt x="12776" y="21446"/>
                  <a:pt x="12776" y="21096"/>
                </a:cubicBezTo>
                <a:lnTo>
                  <a:pt x="12776" y="15366"/>
                </a:lnTo>
                <a:lnTo>
                  <a:pt x="14686" y="15366"/>
                </a:lnTo>
                <a:cubicBezTo>
                  <a:pt x="15179" y="15365"/>
                  <a:pt x="15485" y="14827"/>
                  <a:pt x="15232" y="14403"/>
                </a:cubicBezTo>
                <a:lnTo>
                  <a:pt x="14263" y="12776"/>
                </a:lnTo>
                <a:lnTo>
                  <a:pt x="17910" y="12776"/>
                </a:lnTo>
                <a:cubicBezTo>
                  <a:pt x="20017" y="12776"/>
                  <a:pt x="21730" y="11063"/>
                  <a:pt x="21730" y="8956"/>
                </a:cubicBezTo>
                <a:cubicBezTo>
                  <a:pt x="21730" y="7326"/>
                  <a:pt x="20696" y="5860"/>
                  <a:pt x="19177" y="5317"/>
                </a:cubicBezTo>
                <a:cubicBezTo>
                  <a:pt x="19181" y="5244"/>
                  <a:pt x="19183" y="5170"/>
                  <a:pt x="19183" y="5094"/>
                </a:cubicBezTo>
                <a:cubicBezTo>
                  <a:pt x="19183" y="2286"/>
                  <a:pt x="16879" y="0"/>
                  <a:pt x="14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1"/>
          <p:cNvSpPr/>
          <p:nvPr/>
        </p:nvSpPr>
        <p:spPr>
          <a:xfrm>
            <a:off x="4772965" y="3392350"/>
            <a:ext cx="345430" cy="345469"/>
          </a:xfrm>
          <a:custGeom>
            <a:rect b="b" l="l" r="r" t="t"/>
            <a:pathLst>
              <a:path extrusionOk="0" h="21731" w="21732">
                <a:moveTo>
                  <a:pt x="10867" y="1350"/>
                </a:moveTo>
                <a:lnTo>
                  <a:pt x="18409" y="5136"/>
                </a:lnTo>
                <a:lnTo>
                  <a:pt x="3325" y="5136"/>
                </a:lnTo>
                <a:lnTo>
                  <a:pt x="10867" y="1350"/>
                </a:lnTo>
                <a:close/>
                <a:moveTo>
                  <a:pt x="20329" y="6409"/>
                </a:moveTo>
                <a:cubicBezTo>
                  <a:pt x="20142" y="6910"/>
                  <a:pt x="19791" y="7392"/>
                  <a:pt x="19543" y="7683"/>
                </a:cubicBezTo>
                <a:lnTo>
                  <a:pt x="2193" y="7683"/>
                </a:lnTo>
                <a:cubicBezTo>
                  <a:pt x="1943" y="7391"/>
                  <a:pt x="1593" y="6910"/>
                  <a:pt x="1406" y="6409"/>
                </a:cubicBezTo>
                <a:close/>
                <a:moveTo>
                  <a:pt x="5095" y="8956"/>
                </a:moveTo>
                <a:lnTo>
                  <a:pt x="5095" y="17912"/>
                </a:lnTo>
                <a:lnTo>
                  <a:pt x="3821" y="17912"/>
                </a:lnTo>
                <a:lnTo>
                  <a:pt x="3821" y="8956"/>
                </a:lnTo>
                <a:close/>
                <a:moveTo>
                  <a:pt x="8958" y="8956"/>
                </a:moveTo>
                <a:lnTo>
                  <a:pt x="8958" y="17912"/>
                </a:lnTo>
                <a:lnTo>
                  <a:pt x="6368" y="17912"/>
                </a:lnTo>
                <a:lnTo>
                  <a:pt x="6368" y="8956"/>
                </a:lnTo>
                <a:close/>
                <a:moveTo>
                  <a:pt x="11504" y="8956"/>
                </a:moveTo>
                <a:lnTo>
                  <a:pt x="11504" y="17912"/>
                </a:lnTo>
                <a:lnTo>
                  <a:pt x="10231" y="17912"/>
                </a:lnTo>
                <a:lnTo>
                  <a:pt x="10231" y="8956"/>
                </a:lnTo>
                <a:close/>
                <a:moveTo>
                  <a:pt x="15365" y="8956"/>
                </a:moveTo>
                <a:lnTo>
                  <a:pt x="15365" y="17912"/>
                </a:lnTo>
                <a:lnTo>
                  <a:pt x="12778" y="17912"/>
                </a:lnTo>
                <a:lnTo>
                  <a:pt x="12778" y="8956"/>
                </a:lnTo>
                <a:close/>
                <a:moveTo>
                  <a:pt x="17914" y="8956"/>
                </a:moveTo>
                <a:lnTo>
                  <a:pt x="17914" y="17912"/>
                </a:lnTo>
                <a:lnTo>
                  <a:pt x="16641" y="17912"/>
                </a:lnTo>
                <a:lnTo>
                  <a:pt x="16641" y="8956"/>
                </a:lnTo>
                <a:close/>
                <a:moveTo>
                  <a:pt x="19543" y="19185"/>
                </a:moveTo>
                <a:cubicBezTo>
                  <a:pt x="19793" y="19476"/>
                  <a:pt x="20142" y="19958"/>
                  <a:pt x="20330" y="20459"/>
                </a:cubicBezTo>
                <a:lnTo>
                  <a:pt x="1405" y="20459"/>
                </a:lnTo>
                <a:cubicBezTo>
                  <a:pt x="1591" y="19958"/>
                  <a:pt x="1942" y="19476"/>
                  <a:pt x="2191" y="19185"/>
                </a:cubicBezTo>
                <a:close/>
                <a:moveTo>
                  <a:pt x="10866" y="0"/>
                </a:moveTo>
                <a:cubicBezTo>
                  <a:pt x="10768" y="0"/>
                  <a:pt x="10671" y="23"/>
                  <a:pt x="10581" y="68"/>
                </a:cubicBezTo>
                <a:lnTo>
                  <a:pt x="353" y="5203"/>
                </a:lnTo>
                <a:cubicBezTo>
                  <a:pt x="138" y="5313"/>
                  <a:pt x="2" y="5533"/>
                  <a:pt x="1" y="5772"/>
                </a:cubicBezTo>
                <a:cubicBezTo>
                  <a:pt x="1" y="7266"/>
                  <a:pt x="1311" y="8620"/>
                  <a:pt x="1460" y="8769"/>
                </a:cubicBezTo>
                <a:cubicBezTo>
                  <a:pt x="1581" y="8889"/>
                  <a:pt x="1742" y="8955"/>
                  <a:pt x="1912" y="8956"/>
                </a:cubicBezTo>
                <a:lnTo>
                  <a:pt x="2548" y="8956"/>
                </a:lnTo>
                <a:lnTo>
                  <a:pt x="2548" y="17912"/>
                </a:lnTo>
                <a:lnTo>
                  <a:pt x="1912" y="17912"/>
                </a:lnTo>
                <a:cubicBezTo>
                  <a:pt x="1742" y="17912"/>
                  <a:pt x="1581" y="17978"/>
                  <a:pt x="1462" y="18098"/>
                </a:cubicBezTo>
                <a:cubicBezTo>
                  <a:pt x="1312" y="18247"/>
                  <a:pt x="1" y="19600"/>
                  <a:pt x="1" y="21094"/>
                </a:cubicBezTo>
                <a:cubicBezTo>
                  <a:pt x="2" y="21446"/>
                  <a:pt x="287" y="21731"/>
                  <a:pt x="639" y="21731"/>
                </a:cubicBezTo>
                <a:lnTo>
                  <a:pt x="21095" y="21731"/>
                </a:lnTo>
                <a:cubicBezTo>
                  <a:pt x="21447" y="21731"/>
                  <a:pt x="21731" y="21446"/>
                  <a:pt x="21731" y="21094"/>
                </a:cubicBezTo>
                <a:cubicBezTo>
                  <a:pt x="21731" y="19600"/>
                  <a:pt x="20421" y="18247"/>
                  <a:pt x="20272" y="18098"/>
                </a:cubicBezTo>
                <a:cubicBezTo>
                  <a:pt x="20153" y="17978"/>
                  <a:pt x="19991" y="17912"/>
                  <a:pt x="19822" y="17912"/>
                </a:cubicBezTo>
                <a:lnTo>
                  <a:pt x="19185" y="17912"/>
                </a:lnTo>
                <a:lnTo>
                  <a:pt x="19185" y="8956"/>
                </a:lnTo>
                <a:lnTo>
                  <a:pt x="19822" y="8956"/>
                </a:lnTo>
                <a:cubicBezTo>
                  <a:pt x="19991" y="8956"/>
                  <a:pt x="20153" y="8889"/>
                  <a:pt x="20272" y="8769"/>
                </a:cubicBezTo>
                <a:cubicBezTo>
                  <a:pt x="20421" y="8621"/>
                  <a:pt x="21731" y="7266"/>
                  <a:pt x="21731" y="5772"/>
                </a:cubicBezTo>
                <a:cubicBezTo>
                  <a:pt x="21731" y="5533"/>
                  <a:pt x="21595" y="5312"/>
                  <a:pt x="21381" y="5203"/>
                </a:cubicBezTo>
                <a:lnTo>
                  <a:pt x="11152" y="68"/>
                </a:lnTo>
                <a:cubicBezTo>
                  <a:pt x="11062" y="23"/>
                  <a:pt x="10964" y="0"/>
                  <a:pt x="10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0" name="Google Shape;13370;p91"/>
          <p:cNvGrpSpPr/>
          <p:nvPr/>
        </p:nvGrpSpPr>
        <p:grpSpPr>
          <a:xfrm>
            <a:off x="4092050" y="3392337"/>
            <a:ext cx="242894" cy="345494"/>
            <a:chOff x="1031844" y="4033448"/>
            <a:chExt cx="247498" cy="352042"/>
          </a:xfrm>
        </p:grpSpPr>
        <p:sp>
          <p:nvSpPr>
            <p:cNvPr id="13371" name="Google Shape;13371;p91"/>
            <p:cNvSpPr/>
            <p:nvPr/>
          </p:nvSpPr>
          <p:spPr>
            <a:xfrm>
              <a:off x="1031844" y="4033448"/>
              <a:ext cx="247498" cy="352042"/>
            </a:xfrm>
            <a:custGeom>
              <a:rect b="b" l="l" r="r" t="t"/>
              <a:pathLst>
                <a:path extrusionOk="0" h="21731" w="15280">
                  <a:moveTo>
                    <a:pt x="7641" y="1274"/>
                  </a:moveTo>
                  <a:cubicBezTo>
                    <a:pt x="11151" y="1274"/>
                    <a:pt x="14007" y="4131"/>
                    <a:pt x="14007" y="7640"/>
                  </a:cubicBezTo>
                  <a:cubicBezTo>
                    <a:pt x="14007" y="9135"/>
                    <a:pt x="13457" y="10871"/>
                    <a:pt x="12325" y="12950"/>
                  </a:cubicBezTo>
                  <a:cubicBezTo>
                    <a:pt x="10991" y="15397"/>
                    <a:pt x="9090" y="17879"/>
                    <a:pt x="7641" y="19965"/>
                  </a:cubicBezTo>
                  <a:cubicBezTo>
                    <a:pt x="6192" y="17879"/>
                    <a:pt x="4290" y="15397"/>
                    <a:pt x="2957" y="12950"/>
                  </a:cubicBezTo>
                  <a:cubicBezTo>
                    <a:pt x="1825" y="10873"/>
                    <a:pt x="1275" y="9135"/>
                    <a:pt x="1275" y="7640"/>
                  </a:cubicBezTo>
                  <a:cubicBezTo>
                    <a:pt x="1275" y="4131"/>
                    <a:pt x="4130" y="1274"/>
                    <a:pt x="7641" y="1274"/>
                  </a:cubicBezTo>
                  <a:close/>
                  <a:moveTo>
                    <a:pt x="7641" y="1"/>
                  </a:moveTo>
                  <a:cubicBezTo>
                    <a:pt x="3428" y="1"/>
                    <a:pt x="0" y="3428"/>
                    <a:pt x="0" y="7640"/>
                  </a:cubicBezTo>
                  <a:cubicBezTo>
                    <a:pt x="0" y="9352"/>
                    <a:pt x="602" y="11288"/>
                    <a:pt x="1838" y="13558"/>
                  </a:cubicBezTo>
                  <a:cubicBezTo>
                    <a:pt x="3384" y="16395"/>
                    <a:pt x="5607" y="19192"/>
                    <a:pt x="7110" y="21448"/>
                  </a:cubicBezTo>
                  <a:lnTo>
                    <a:pt x="7112" y="21448"/>
                  </a:lnTo>
                  <a:cubicBezTo>
                    <a:pt x="7237" y="21637"/>
                    <a:pt x="7439" y="21731"/>
                    <a:pt x="7641" y="21731"/>
                  </a:cubicBezTo>
                  <a:cubicBezTo>
                    <a:pt x="7843" y="21731"/>
                    <a:pt x="8044" y="21637"/>
                    <a:pt x="8170" y="21448"/>
                  </a:cubicBezTo>
                  <a:cubicBezTo>
                    <a:pt x="9677" y="19188"/>
                    <a:pt x="11896" y="16397"/>
                    <a:pt x="13442" y="13558"/>
                  </a:cubicBezTo>
                  <a:cubicBezTo>
                    <a:pt x="14679" y="11288"/>
                    <a:pt x="15280" y="9352"/>
                    <a:pt x="15280" y="7640"/>
                  </a:cubicBezTo>
                  <a:cubicBezTo>
                    <a:pt x="15280" y="3428"/>
                    <a:pt x="11853" y="1"/>
                    <a:pt x="7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1"/>
            <p:cNvSpPr/>
            <p:nvPr/>
          </p:nvSpPr>
          <p:spPr>
            <a:xfrm>
              <a:off x="1093734" y="4095348"/>
              <a:ext cx="123765" cy="123768"/>
            </a:xfrm>
            <a:custGeom>
              <a:rect b="b" l="l" r="r" t="t"/>
              <a:pathLst>
                <a:path extrusionOk="0" h="7640" w="7641">
                  <a:moveTo>
                    <a:pt x="3820" y="1273"/>
                  </a:moveTo>
                  <a:cubicBezTo>
                    <a:pt x="5224" y="1273"/>
                    <a:pt x="6367" y="2416"/>
                    <a:pt x="6367" y="3820"/>
                  </a:cubicBezTo>
                  <a:cubicBezTo>
                    <a:pt x="6367" y="5226"/>
                    <a:pt x="5225" y="6368"/>
                    <a:pt x="3820" y="6368"/>
                  </a:cubicBezTo>
                  <a:cubicBezTo>
                    <a:pt x="2416" y="6368"/>
                    <a:pt x="1273" y="5226"/>
                    <a:pt x="1273" y="3820"/>
                  </a:cubicBezTo>
                  <a:cubicBezTo>
                    <a:pt x="1273" y="2416"/>
                    <a:pt x="2415" y="1273"/>
                    <a:pt x="3820" y="1273"/>
                  </a:cubicBezTo>
                  <a:close/>
                  <a:moveTo>
                    <a:pt x="3820" y="0"/>
                  </a:moveTo>
                  <a:cubicBezTo>
                    <a:pt x="1713" y="0"/>
                    <a:pt x="1" y="1714"/>
                    <a:pt x="1" y="3820"/>
                  </a:cubicBezTo>
                  <a:cubicBezTo>
                    <a:pt x="1" y="5926"/>
                    <a:pt x="1715" y="7639"/>
                    <a:pt x="3820" y="7639"/>
                  </a:cubicBezTo>
                  <a:cubicBezTo>
                    <a:pt x="5926" y="7639"/>
                    <a:pt x="7640" y="5926"/>
                    <a:pt x="7640" y="3820"/>
                  </a:cubicBezTo>
                  <a:cubicBezTo>
                    <a:pt x="7640" y="1714"/>
                    <a:pt x="5926" y="0"/>
                    <a:pt x="3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91"/>
          <p:cNvGrpSpPr/>
          <p:nvPr/>
        </p:nvGrpSpPr>
        <p:grpSpPr>
          <a:xfrm>
            <a:off x="3269831" y="3392329"/>
            <a:ext cx="345441" cy="345510"/>
            <a:chOff x="557549" y="4065346"/>
            <a:chExt cx="351988" cy="352058"/>
          </a:xfrm>
        </p:grpSpPr>
        <p:sp>
          <p:nvSpPr>
            <p:cNvPr id="13374" name="Google Shape;13374;p91"/>
            <p:cNvSpPr/>
            <p:nvPr/>
          </p:nvSpPr>
          <p:spPr>
            <a:xfrm>
              <a:off x="557549" y="4251678"/>
              <a:ext cx="165684" cy="165726"/>
            </a:xfrm>
            <a:custGeom>
              <a:rect b="b" l="l" r="r" t="t"/>
              <a:pathLst>
                <a:path extrusionOk="0" h="10230" w="10229">
                  <a:moveTo>
                    <a:pt x="8319" y="1274"/>
                  </a:moveTo>
                  <a:cubicBezTo>
                    <a:pt x="8670" y="1274"/>
                    <a:pt x="8955" y="1559"/>
                    <a:pt x="8956" y="1910"/>
                  </a:cubicBezTo>
                  <a:lnTo>
                    <a:pt x="8956" y="8319"/>
                  </a:lnTo>
                  <a:cubicBezTo>
                    <a:pt x="8955" y="8671"/>
                    <a:pt x="8670" y="8955"/>
                    <a:pt x="8319" y="8955"/>
                  </a:cubicBezTo>
                  <a:lnTo>
                    <a:pt x="1911" y="8955"/>
                  </a:lnTo>
                  <a:cubicBezTo>
                    <a:pt x="1559" y="8955"/>
                    <a:pt x="1274" y="8671"/>
                    <a:pt x="1273" y="8319"/>
                  </a:cubicBezTo>
                  <a:lnTo>
                    <a:pt x="1273" y="1910"/>
                  </a:lnTo>
                  <a:cubicBezTo>
                    <a:pt x="1274" y="1559"/>
                    <a:pt x="1559" y="1274"/>
                    <a:pt x="1911" y="1274"/>
                  </a:cubicBezTo>
                  <a:close/>
                  <a:moveTo>
                    <a:pt x="1911" y="1"/>
                  </a:moveTo>
                  <a:cubicBezTo>
                    <a:pt x="856" y="2"/>
                    <a:pt x="2" y="855"/>
                    <a:pt x="0" y="1910"/>
                  </a:cubicBezTo>
                  <a:lnTo>
                    <a:pt x="0" y="8319"/>
                  </a:lnTo>
                  <a:cubicBezTo>
                    <a:pt x="2" y="9373"/>
                    <a:pt x="856" y="10228"/>
                    <a:pt x="1911" y="10229"/>
                  </a:cubicBezTo>
                  <a:lnTo>
                    <a:pt x="8319" y="10229"/>
                  </a:lnTo>
                  <a:cubicBezTo>
                    <a:pt x="9373" y="10228"/>
                    <a:pt x="10228" y="9373"/>
                    <a:pt x="10229" y="8319"/>
                  </a:cubicBezTo>
                  <a:lnTo>
                    <a:pt x="10229" y="1910"/>
                  </a:lnTo>
                  <a:cubicBezTo>
                    <a:pt x="10228" y="855"/>
                    <a:pt x="9373" y="2"/>
                    <a:pt x="8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1"/>
            <p:cNvSpPr/>
            <p:nvPr/>
          </p:nvSpPr>
          <p:spPr>
            <a:xfrm>
              <a:off x="743836" y="4251678"/>
              <a:ext cx="165700" cy="165726"/>
            </a:xfrm>
            <a:custGeom>
              <a:rect b="b" l="l" r="r" t="t"/>
              <a:pathLst>
                <a:path extrusionOk="0" h="10230" w="10230">
                  <a:moveTo>
                    <a:pt x="8320" y="1274"/>
                  </a:moveTo>
                  <a:cubicBezTo>
                    <a:pt x="8671" y="1274"/>
                    <a:pt x="8957" y="1559"/>
                    <a:pt x="8957" y="1910"/>
                  </a:cubicBezTo>
                  <a:lnTo>
                    <a:pt x="8957" y="8319"/>
                  </a:lnTo>
                  <a:cubicBezTo>
                    <a:pt x="8957" y="8671"/>
                    <a:pt x="8671" y="8955"/>
                    <a:pt x="8320" y="8955"/>
                  </a:cubicBezTo>
                  <a:lnTo>
                    <a:pt x="1912" y="8955"/>
                  </a:lnTo>
                  <a:cubicBezTo>
                    <a:pt x="1560" y="8955"/>
                    <a:pt x="1275" y="8671"/>
                    <a:pt x="1274" y="8319"/>
                  </a:cubicBezTo>
                  <a:lnTo>
                    <a:pt x="1274" y="1910"/>
                  </a:lnTo>
                  <a:cubicBezTo>
                    <a:pt x="1275" y="1559"/>
                    <a:pt x="1560" y="1274"/>
                    <a:pt x="1912" y="1274"/>
                  </a:cubicBezTo>
                  <a:close/>
                  <a:moveTo>
                    <a:pt x="1912" y="1"/>
                  </a:moveTo>
                  <a:cubicBezTo>
                    <a:pt x="857" y="2"/>
                    <a:pt x="2" y="855"/>
                    <a:pt x="1" y="1910"/>
                  </a:cubicBezTo>
                  <a:lnTo>
                    <a:pt x="1" y="8319"/>
                  </a:lnTo>
                  <a:cubicBezTo>
                    <a:pt x="2" y="9373"/>
                    <a:pt x="857" y="10228"/>
                    <a:pt x="1912" y="10229"/>
                  </a:cubicBezTo>
                  <a:lnTo>
                    <a:pt x="8320" y="10229"/>
                  </a:lnTo>
                  <a:cubicBezTo>
                    <a:pt x="9373" y="10228"/>
                    <a:pt x="10228" y="9373"/>
                    <a:pt x="10230" y="8319"/>
                  </a:cubicBezTo>
                  <a:lnTo>
                    <a:pt x="10230" y="1910"/>
                  </a:lnTo>
                  <a:cubicBezTo>
                    <a:pt x="10228" y="855"/>
                    <a:pt x="9373" y="2"/>
                    <a:pt x="8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1"/>
            <p:cNvSpPr/>
            <p:nvPr/>
          </p:nvSpPr>
          <p:spPr>
            <a:xfrm>
              <a:off x="743836" y="4065346"/>
              <a:ext cx="165700" cy="165726"/>
            </a:xfrm>
            <a:custGeom>
              <a:rect b="b" l="l" r="r" t="t"/>
              <a:pathLst>
                <a:path extrusionOk="0" h="10230" w="10230">
                  <a:moveTo>
                    <a:pt x="8320" y="1274"/>
                  </a:moveTo>
                  <a:cubicBezTo>
                    <a:pt x="8671" y="1274"/>
                    <a:pt x="8957" y="1560"/>
                    <a:pt x="8957" y="1910"/>
                  </a:cubicBezTo>
                  <a:lnTo>
                    <a:pt x="8957" y="8319"/>
                  </a:lnTo>
                  <a:cubicBezTo>
                    <a:pt x="8957" y="8671"/>
                    <a:pt x="8671" y="8955"/>
                    <a:pt x="8320" y="8955"/>
                  </a:cubicBezTo>
                  <a:lnTo>
                    <a:pt x="1912" y="8955"/>
                  </a:lnTo>
                  <a:cubicBezTo>
                    <a:pt x="1560" y="8955"/>
                    <a:pt x="1275" y="8671"/>
                    <a:pt x="1274" y="8319"/>
                  </a:cubicBezTo>
                  <a:lnTo>
                    <a:pt x="1274" y="1910"/>
                  </a:lnTo>
                  <a:cubicBezTo>
                    <a:pt x="1275" y="1560"/>
                    <a:pt x="1560" y="1274"/>
                    <a:pt x="1912" y="1274"/>
                  </a:cubicBezTo>
                  <a:close/>
                  <a:moveTo>
                    <a:pt x="1912" y="1"/>
                  </a:moveTo>
                  <a:cubicBezTo>
                    <a:pt x="857" y="2"/>
                    <a:pt x="2" y="856"/>
                    <a:pt x="1" y="1910"/>
                  </a:cubicBezTo>
                  <a:lnTo>
                    <a:pt x="1" y="8319"/>
                  </a:lnTo>
                  <a:cubicBezTo>
                    <a:pt x="2" y="9373"/>
                    <a:pt x="857" y="10228"/>
                    <a:pt x="1912" y="10230"/>
                  </a:cubicBezTo>
                  <a:lnTo>
                    <a:pt x="8320" y="10230"/>
                  </a:lnTo>
                  <a:cubicBezTo>
                    <a:pt x="9373" y="10228"/>
                    <a:pt x="10228" y="9373"/>
                    <a:pt x="10230" y="8319"/>
                  </a:cubicBezTo>
                  <a:lnTo>
                    <a:pt x="10230" y="1910"/>
                  </a:lnTo>
                  <a:cubicBezTo>
                    <a:pt x="10228" y="856"/>
                    <a:pt x="9373" y="2"/>
                    <a:pt x="8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1"/>
            <p:cNvSpPr/>
            <p:nvPr/>
          </p:nvSpPr>
          <p:spPr>
            <a:xfrm>
              <a:off x="557549" y="4065346"/>
              <a:ext cx="165684" cy="165726"/>
            </a:xfrm>
            <a:custGeom>
              <a:rect b="b" l="l" r="r" t="t"/>
              <a:pathLst>
                <a:path extrusionOk="0" h="10230" w="10229">
                  <a:moveTo>
                    <a:pt x="8319" y="1274"/>
                  </a:moveTo>
                  <a:cubicBezTo>
                    <a:pt x="8670" y="1274"/>
                    <a:pt x="8955" y="1560"/>
                    <a:pt x="8956" y="1910"/>
                  </a:cubicBezTo>
                  <a:lnTo>
                    <a:pt x="8956" y="8319"/>
                  </a:lnTo>
                  <a:cubicBezTo>
                    <a:pt x="8955" y="8671"/>
                    <a:pt x="8670" y="8955"/>
                    <a:pt x="8319" y="8955"/>
                  </a:cubicBezTo>
                  <a:lnTo>
                    <a:pt x="1911" y="8955"/>
                  </a:lnTo>
                  <a:cubicBezTo>
                    <a:pt x="1559" y="8955"/>
                    <a:pt x="1274" y="8671"/>
                    <a:pt x="1273" y="8319"/>
                  </a:cubicBezTo>
                  <a:lnTo>
                    <a:pt x="1273" y="1910"/>
                  </a:lnTo>
                  <a:cubicBezTo>
                    <a:pt x="1274" y="1560"/>
                    <a:pt x="1559" y="1274"/>
                    <a:pt x="1911" y="1274"/>
                  </a:cubicBezTo>
                  <a:close/>
                  <a:moveTo>
                    <a:pt x="1911" y="1"/>
                  </a:moveTo>
                  <a:cubicBezTo>
                    <a:pt x="856" y="2"/>
                    <a:pt x="2" y="856"/>
                    <a:pt x="0" y="1910"/>
                  </a:cubicBezTo>
                  <a:lnTo>
                    <a:pt x="0" y="8319"/>
                  </a:lnTo>
                  <a:cubicBezTo>
                    <a:pt x="2" y="9373"/>
                    <a:pt x="856" y="10228"/>
                    <a:pt x="1911" y="10230"/>
                  </a:cubicBezTo>
                  <a:lnTo>
                    <a:pt x="8319" y="10230"/>
                  </a:lnTo>
                  <a:cubicBezTo>
                    <a:pt x="9373" y="10228"/>
                    <a:pt x="10228" y="9373"/>
                    <a:pt x="10229" y="8319"/>
                  </a:cubicBezTo>
                  <a:lnTo>
                    <a:pt x="10229" y="1910"/>
                  </a:lnTo>
                  <a:cubicBezTo>
                    <a:pt x="10228" y="856"/>
                    <a:pt x="9373" y="2"/>
                    <a:pt x="8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1"/>
            <p:cNvSpPr/>
            <p:nvPr/>
          </p:nvSpPr>
          <p:spPr>
            <a:xfrm>
              <a:off x="599484" y="4107288"/>
              <a:ext cx="82510" cy="82539"/>
            </a:xfrm>
            <a:custGeom>
              <a:rect b="b" l="l" r="r" t="t"/>
              <a:pathLst>
                <a:path extrusionOk="0" h="5095" w="5094">
                  <a:moveTo>
                    <a:pt x="2548" y="0"/>
                  </a:moveTo>
                  <a:cubicBezTo>
                    <a:pt x="2196" y="0"/>
                    <a:pt x="1910" y="285"/>
                    <a:pt x="1910" y="637"/>
                  </a:cubicBezTo>
                  <a:lnTo>
                    <a:pt x="1910" y="1910"/>
                  </a:lnTo>
                  <a:lnTo>
                    <a:pt x="637" y="1910"/>
                  </a:lnTo>
                  <a:cubicBezTo>
                    <a:pt x="285" y="1910"/>
                    <a:pt x="1" y="2195"/>
                    <a:pt x="1" y="2547"/>
                  </a:cubicBezTo>
                  <a:cubicBezTo>
                    <a:pt x="1" y="2898"/>
                    <a:pt x="285" y="3184"/>
                    <a:pt x="637" y="3184"/>
                  </a:cubicBezTo>
                  <a:lnTo>
                    <a:pt x="1910" y="3184"/>
                  </a:lnTo>
                  <a:lnTo>
                    <a:pt x="1910" y="4457"/>
                  </a:lnTo>
                  <a:cubicBezTo>
                    <a:pt x="1910" y="4809"/>
                    <a:pt x="2196" y="5095"/>
                    <a:pt x="2548" y="5095"/>
                  </a:cubicBezTo>
                  <a:cubicBezTo>
                    <a:pt x="2899" y="5095"/>
                    <a:pt x="3185" y="4809"/>
                    <a:pt x="3185" y="4457"/>
                  </a:cubicBezTo>
                  <a:lnTo>
                    <a:pt x="3185" y="3184"/>
                  </a:lnTo>
                  <a:lnTo>
                    <a:pt x="4457" y="3184"/>
                  </a:lnTo>
                  <a:cubicBezTo>
                    <a:pt x="4809" y="3184"/>
                    <a:pt x="5094" y="2898"/>
                    <a:pt x="5094" y="2547"/>
                  </a:cubicBezTo>
                  <a:cubicBezTo>
                    <a:pt x="5094" y="2195"/>
                    <a:pt x="4809" y="1910"/>
                    <a:pt x="4457" y="1910"/>
                  </a:cubicBezTo>
                  <a:lnTo>
                    <a:pt x="3185" y="1910"/>
                  </a:lnTo>
                  <a:lnTo>
                    <a:pt x="3185" y="637"/>
                  </a:lnTo>
                  <a:cubicBezTo>
                    <a:pt x="3185" y="285"/>
                    <a:pt x="2899" y="0"/>
                    <a:pt x="25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1"/>
            <p:cNvSpPr/>
            <p:nvPr/>
          </p:nvSpPr>
          <p:spPr>
            <a:xfrm>
              <a:off x="785107" y="4138230"/>
              <a:ext cx="83190" cy="20639"/>
            </a:xfrm>
            <a:custGeom>
              <a:rect b="b" l="l" r="r" t="t"/>
              <a:pathLst>
                <a:path extrusionOk="0" h="1274" w="5136">
                  <a:moveTo>
                    <a:pt x="637" y="1"/>
                  </a:moveTo>
                  <a:cubicBezTo>
                    <a:pt x="285" y="1"/>
                    <a:pt x="0" y="285"/>
                    <a:pt x="0" y="637"/>
                  </a:cubicBezTo>
                  <a:cubicBezTo>
                    <a:pt x="0" y="989"/>
                    <a:pt x="285" y="1274"/>
                    <a:pt x="637" y="1274"/>
                  </a:cubicBezTo>
                  <a:lnTo>
                    <a:pt x="4499" y="1274"/>
                  </a:lnTo>
                  <a:cubicBezTo>
                    <a:pt x="4850" y="1274"/>
                    <a:pt x="5136" y="989"/>
                    <a:pt x="5136" y="637"/>
                  </a:cubicBezTo>
                  <a:cubicBezTo>
                    <a:pt x="5136" y="285"/>
                    <a:pt x="4850" y="1"/>
                    <a:pt x="4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1"/>
            <p:cNvSpPr/>
            <p:nvPr/>
          </p:nvSpPr>
          <p:spPr>
            <a:xfrm>
              <a:off x="785107" y="4303243"/>
              <a:ext cx="83190" cy="20655"/>
            </a:xfrm>
            <a:custGeom>
              <a:rect b="b" l="l" r="r" t="t"/>
              <a:pathLst>
                <a:path extrusionOk="0" h="1275" w="5136">
                  <a:moveTo>
                    <a:pt x="637" y="0"/>
                  </a:moveTo>
                  <a:cubicBezTo>
                    <a:pt x="285" y="0"/>
                    <a:pt x="0" y="286"/>
                    <a:pt x="0" y="638"/>
                  </a:cubicBezTo>
                  <a:cubicBezTo>
                    <a:pt x="0" y="988"/>
                    <a:pt x="285" y="1274"/>
                    <a:pt x="637" y="1274"/>
                  </a:cubicBezTo>
                  <a:lnTo>
                    <a:pt x="4499" y="1274"/>
                  </a:lnTo>
                  <a:cubicBezTo>
                    <a:pt x="4850" y="1274"/>
                    <a:pt x="5136" y="988"/>
                    <a:pt x="5136" y="638"/>
                  </a:cubicBezTo>
                  <a:cubicBezTo>
                    <a:pt x="5136" y="286"/>
                    <a:pt x="4850" y="0"/>
                    <a:pt x="4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1"/>
            <p:cNvSpPr/>
            <p:nvPr/>
          </p:nvSpPr>
          <p:spPr>
            <a:xfrm>
              <a:off x="785107" y="4344504"/>
              <a:ext cx="83190" cy="20639"/>
            </a:xfrm>
            <a:custGeom>
              <a:rect b="b" l="l" r="r" t="t"/>
              <a:pathLst>
                <a:path extrusionOk="0" h="1274" w="5136">
                  <a:moveTo>
                    <a:pt x="637" y="0"/>
                  </a:moveTo>
                  <a:cubicBezTo>
                    <a:pt x="285" y="0"/>
                    <a:pt x="0" y="285"/>
                    <a:pt x="0" y="637"/>
                  </a:cubicBezTo>
                  <a:cubicBezTo>
                    <a:pt x="0" y="989"/>
                    <a:pt x="285" y="1273"/>
                    <a:pt x="637" y="1273"/>
                  </a:cubicBezTo>
                  <a:lnTo>
                    <a:pt x="4499" y="1273"/>
                  </a:lnTo>
                  <a:cubicBezTo>
                    <a:pt x="4850" y="1273"/>
                    <a:pt x="5136" y="989"/>
                    <a:pt x="5136" y="637"/>
                  </a:cubicBezTo>
                  <a:cubicBezTo>
                    <a:pt x="5136" y="285"/>
                    <a:pt x="4850" y="0"/>
                    <a:pt x="4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1"/>
            <p:cNvSpPr/>
            <p:nvPr/>
          </p:nvSpPr>
          <p:spPr>
            <a:xfrm>
              <a:off x="607534" y="4301996"/>
              <a:ext cx="66523" cy="64476"/>
            </a:xfrm>
            <a:custGeom>
              <a:rect b="b" l="l" r="r" t="t"/>
              <a:pathLst>
                <a:path extrusionOk="0" h="3980" w="4107">
                  <a:moveTo>
                    <a:pt x="699" y="0"/>
                  </a:moveTo>
                  <a:cubicBezTo>
                    <a:pt x="536" y="0"/>
                    <a:pt x="373" y="62"/>
                    <a:pt x="249" y="187"/>
                  </a:cubicBezTo>
                  <a:cubicBezTo>
                    <a:pt x="0" y="436"/>
                    <a:pt x="0" y="838"/>
                    <a:pt x="249" y="1087"/>
                  </a:cubicBezTo>
                  <a:lnTo>
                    <a:pt x="1150" y="1988"/>
                  </a:lnTo>
                  <a:lnTo>
                    <a:pt x="249" y="2888"/>
                  </a:lnTo>
                  <a:cubicBezTo>
                    <a:pt x="0" y="3136"/>
                    <a:pt x="0" y="3540"/>
                    <a:pt x="249" y="3787"/>
                  </a:cubicBezTo>
                  <a:cubicBezTo>
                    <a:pt x="373" y="3912"/>
                    <a:pt x="536" y="3974"/>
                    <a:pt x="699" y="3974"/>
                  </a:cubicBezTo>
                  <a:cubicBezTo>
                    <a:pt x="862" y="3974"/>
                    <a:pt x="1026" y="3912"/>
                    <a:pt x="1150" y="3787"/>
                  </a:cubicBezTo>
                  <a:lnTo>
                    <a:pt x="2050" y="2888"/>
                  </a:lnTo>
                  <a:lnTo>
                    <a:pt x="2950" y="3787"/>
                  </a:lnTo>
                  <a:cubicBezTo>
                    <a:pt x="3075" y="3915"/>
                    <a:pt x="3240" y="3979"/>
                    <a:pt x="3405" y="3979"/>
                  </a:cubicBezTo>
                  <a:cubicBezTo>
                    <a:pt x="3568" y="3979"/>
                    <a:pt x="3730" y="3917"/>
                    <a:pt x="3855" y="3793"/>
                  </a:cubicBezTo>
                  <a:cubicBezTo>
                    <a:pt x="4106" y="3543"/>
                    <a:pt x="4103" y="3135"/>
                    <a:pt x="3851" y="2888"/>
                  </a:cubicBezTo>
                  <a:lnTo>
                    <a:pt x="2950" y="1988"/>
                  </a:lnTo>
                  <a:lnTo>
                    <a:pt x="3851" y="1087"/>
                  </a:lnTo>
                  <a:cubicBezTo>
                    <a:pt x="4099" y="838"/>
                    <a:pt x="4099" y="436"/>
                    <a:pt x="3851" y="187"/>
                  </a:cubicBezTo>
                  <a:cubicBezTo>
                    <a:pt x="3726" y="62"/>
                    <a:pt x="3563" y="0"/>
                    <a:pt x="3400" y="0"/>
                  </a:cubicBezTo>
                  <a:cubicBezTo>
                    <a:pt x="3237" y="0"/>
                    <a:pt x="3075" y="62"/>
                    <a:pt x="2951" y="187"/>
                  </a:cubicBezTo>
                  <a:lnTo>
                    <a:pt x="2050" y="1087"/>
                  </a:lnTo>
                  <a:lnTo>
                    <a:pt x="1150" y="187"/>
                  </a:lnTo>
                  <a:cubicBezTo>
                    <a:pt x="1026" y="62"/>
                    <a:pt x="862" y="0"/>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91"/>
          <p:cNvGrpSpPr/>
          <p:nvPr/>
        </p:nvGrpSpPr>
        <p:grpSpPr>
          <a:xfrm>
            <a:off x="2522022" y="3392321"/>
            <a:ext cx="345504" cy="345526"/>
            <a:chOff x="563995" y="4664017"/>
            <a:chExt cx="352053" cy="352075"/>
          </a:xfrm>
        </p:grpSpPr>
        <p:sp>
          <p:nvSpPr>
            <p:cNvPr id="13384" name="Google Shape;13384;p91"/>
            <p:cNvSpPr/>
            <p:nvPr/>
          </p:nvSpPr>
          <p:spPr>
            <a:xfrm>
              <a:off x="563995" y="4664017"/>
              <a:ext cx="352053" cy="352075"/>
            </a:xfrm>
            <a:custGeom>
              <a:rect b="b" l="l" r="r" t="t"/>
              <a:pathLst>
                <a:path extrusionOk="0" h="21733" w="21735">
                  <a:moveTo>
                    <a:pt x="15959" y="5137"/>
                  </a:moveTo>
                  <a:cubicBezTo>
                    <a:pt x="16311" y="5139"/>
                    <a:pt x="16595" y="5423"/>
                    <a:pt x="16595" y="5774"/>
                  </a:cubicBezTo>
                  <a:lnTo>
                    <a:pt x="16595" y="15960"/>
                  </a:lnTo>
                  <a:cubicBezTo>
                    <a:pt x="16595" y="16312"/>
                    <a:pt x="16311" y="16597"/>
                    <a:pt x="15959" y="16597"/>
                  </a:cubicBezTo>
                  <a:lnTo>
                    <a:pt x="5774" y="16597"/>
                  </a:lnTo>
                  <a:cubicBezTo>
                    <a:pt x="5422" y="16597"/>
                    <a:pt x="5137" y="16312"/>
                    <a:pt x="5136" y="15960"/>
                  </a:cubicBezTo>
                  <a:lnTo>
                    <a:pt x="5137" y="5774"/>
                  </a:lnTo>
                  <a:cubicBezTo>
                    <a:pt x="5137" y="5423"/>
                    <a:pt x="5422" y="5139"/>
                    <a:pt x="5774" y="5137"/>
                  </a:cubicBezTo>
                  <a:close/>
                  <a:moveTo>
                    <a:pt x="7047" y="0"/>
                  </a:moveTo>
                  <a:cubicBezTo>
                    <a:pt x="6695" y="0"/>
                    <a:pt x="6410" y="285"/>
                    <a:pt x="6410" y="637"/>
                  </a:cubicBezTo>
                  <a:lnTo>
                    <a:pt x="6410" y="3862"/>
                  </a:lnTo>
                  <a:lnTo>
                    <a:pt x="5774" y="3862"/>
                  </a:lnTo>
                  <a:cubicBezTo>
                    <a:pt x="4718" y="3863"/>
                    <a:pt x="3863" y="4719"/>
                    <a:pt x="3863" y="5774"/>
                  </a:cubicBezTo>
                  <a:lnTo>
                    <a:pt x="3863" y="6410"/>
                  </a:lnTo>
                  <a:lnTo>
                    <a:pt x="638" y="6410"/>
                  </a:lnTo>
                  <a:cubicBezTo>
                    <a:pt x="286" y="6410"/>
                    <a:pt x="0" y="6695"/>
                    <a:pt x="0" y="7047"/>
                  </a:cubicBezTo>
                  <a:cubicBezTo>
                    <a:pt x="0" y="7399"/>
                    <a:pt x="286" y="7684"/>
                    <a:pt x="638" y="7684"/>
                  </a:cubicBezTo>
                  <a:lnTo>
                    <a:pt x="3863" y="7684"/>
                  </a:lnTo>
                  <a:lnTo>
                    <a:pt x="3863" y="8957"/>
                  </a:lnTo>
                  <a:lnTo>
                    <a:pt x="638" y="8957"/>
                  </a:lnTo>
                  <a:cubicBezTo>
                    <a:pt x="286" y="8957"/>
                    <a:pt x="0" y="9242"/>
                    <a:pt x="0" y="9594"/>
                  </a:cubicBezTo>
                  <a:cubicBezTo>
                    <a:pt x="0" y="9946"/>
                    <a:pt x="286" y="10232"/>
                    <a:pt x="638" y="10232"/>
                  </a:cubicBezTo>
                  <a:lnTo>
                    <a:pt x="3863" y="10232"/>
                  </a:lnTo>
                  <a:lnTo>
                    <a:pt x="3863" y="11505"/>
                  </a:lnTo>
                  <a:lnTo>
                    <a:pt x="638" y="11505"/>
                  </a:lnTo>
                  <a:cubicBezTo>
                    <a:pt x="286" y="11505"/>
                    <a:pt x="0" y="11789"/>
                    <a:pt x="0" y="12141"/>
                  </a:cubicBezTo>
                  <a:cubicBezTo>
                    <a:pt x="0" y="12493"/>
                    <a:pt x="286" y="12779"/>
                    <a:pt x="638" y="12779"/>
                  </a:cubicBezTo>
                  <a:lnTo>
                    <a:pt x="3863" y="12779"/>
                  </a:lnTo>
                  <a:lnTo>
                    <a:pt x="3863" y="14052"/>
                  </a:lnTo>
                  <a:lnTo>
                    <a:pt x="638" y="14051"/>
                  </a:lnTo>
                  <a:cubicBezTo>
                    <a:pt x="286" y="14051"/>
                    <a:pt x="0" y="14335"/>
                    <a:pt x="0" y="14687"/>
                  </a:cubicBezTo>
                  <a:cubicBezTo>
                    <a:pt x="0" y="15039"/>
                    <a:pt x="286" y="15324"/>
                    <a:pt x="638" y="15324"/>
                  </a:cubicBezTo>
                  <a:lnTo>
                    <a:pt x="3863" y="15324"/>
                  </a:lnTo>
                  <a:lnTo>
                    <a:pt x="3863" y="15960"/>
                  </a:lnTo>
                  <a:cubicBezTo>
                    <a:pt x="3864" y="17015"/>
                    <a:pt x="4719" y="17869"/>
                    <a:pt x="5772" y="17871"/>
                  </a:cubicBezTo>
                  <a:lnTo>
                    <a:pt x="6410" y="17871"/>
                  </a:lnTo>
                  <a:lnTo>
                    <a:pt x="6410" y="21096"/>
                  </a:lnTo>
                  <a:cubicBezTo>
                    <a:pt x="6410" y="21448"/>
                    <a:pt x="6695" y="21732"/>
                    <a:pt x="7047" y="21732"/>
                  </a:cubicBezTo>
                  <a:cubicBezTo>
                    <a:pt x="7399" y="21732"/>
                    <a:pt x="7685" y="21448"/>
                    <a:pt x="7685" y="21096"/>
                  </a:cubicBezTo>
                  <a:lnTo>
                    <a:pt x="7685" y="17871"/>
                  </a:lnTo>
                  <a:lnTo>
                    <a:pt x="8958" y="17871"/>
                  </a:lnTo>
                  <a:lnTo>
                    <a:pt x="8958" y="21096"/>
                  </a:lnTo>
                  <a:cubicBezTo>
                    <a:pt x="8958" y="21448"/>
                    <a:pt x="9242" y="21732"/>
                    <a:pt x="9594" y="21732"/>
                  </a:cubicBezTo>
                  <a:cubicBezTo>
                    <a:pt x="9946" y="21732"/>
                    <a:pt x="10232" y="21448"/>
                    <a:pt x="10232" y="21096"/>
                  </a:cubicBezTo>
                  <a:lnTo>
                    <a:pt x="10232" y="17871"/>
                  </a:lnTo>
                  <a:lnTo>
                    <a:pt x="11505" y="17871"/>
                  </a:lnTo>
                  <a:lnTo>
                    <a:pt x="11505" y="21096"/>
                  </a:lnTo>
                  <a:cubicBezTo>
                    <a:pt x="11505" y="21448"/>
                    <a:pt x="11789" y="21732"/>
                    <a:pt x="12141" y="21732"/>
                  </a:cubicBezTo>
                  <a:cubicBezTo>
                    <a:pt x="12493" y="21732"/>
                    <a:pt x="12779" y="21448"/>
                    <a:pt x="12779" y="21096"/>
                  </a:cubicBezTo>
                  <a:lnTo>
                    <a:pt x="12779" y="17871"/>
                  </a:lnTo>
                  <a:lnTo>
                    <a:pt x="14052" y="17871"/>
                  </a:lnTo>
                  <a:lnTo>
                    <a:pt x="14052" y="21096"/>
                  </a:lnTo>
                  <a:cubicBezTo>
                    <a:pt x="14052" y="21448"/>
                    <a:pt x="14337" y="21732"/>
                    <a:pt x="14689" y="21732"/>
                  </a:cubicBezTo>
                  <a:cubicBezTo>
                    <a:pt x="15041" y="21732"/>
                    <a:pt x="15326" y="21448"/>
                    <a:pt x="15326" y="21096"/>
                  </a:cubicBezTo>
                  <a:lnTo>
                    <a:pt x="15326" y="17871"/>
                  </a:lnTo>
                  <a:lnTo>
                    <a:pt x="15963" y="17871"/>
                  </a:lnTo>
                  <a:cubicBezTo>
                    <a:pt x="17016" y="17869"/>
                    <a:pt x="17871" y="17015"/>
                    <a:pt x="17872" y="15960"/>
                  </a:cubicBezTo>
                  <a:lnTo>
                    <a:pt x="17872" y="15324"/>
                  </a:lnTo>
                  <a:lnTo>
                    <a:pt x="21098" y="15324"/>
                  </a:lnTo>
                  <a:cubicBezTo>
                    <a:pt x="21449" y="15324"/>
                    <a:pt x="21735" y="15039"/>
                    <a:pt x="21735" y="14687"/>
                  </a:cubicBezTo>
                  <a:cubicBezTo>
                    <a:pt x="21735" y="14335"/>
                    <a:pt x="21449" y="14051"/>
                    <a:pt x="21098" y="14051"/>
                  </a:cubicBezTo>
                  <a:lnTo>
                    <a:pt x="17872" y="14051"/>
                  </a:lnTo>
                  <a:lnTo>
                    <a:pt x="17872" y="12776"/>
                  </a:lnTo>
                  <a:lnTo>
                    <a:pt x="21098" y="12776"/>
                  </a:lnTo>
                  <a:cubicBezTo>
                    <a:pt x="21449" y="12776"/>
                    <a:pt x="21735" y="12492"/>
                    <a:pt x="21735" y="12140"/>
                  </a:cubicBezTo>
                  <a:cubicBezTo>
                    <a:pt x="21735" y="11788"/>
                    <a:pt x="21449" y="11503"/>
                    <a:pt x="21098" y="11503"/>
                  </a:cubicBezTo>
                  <a:lnTo>
                    <a:pt x="17872" y="11503"/>
                  </a:lnTo>
                  <a:lnTo>
                    <a:pt x="17872" y="10229"/>
                  </a:lnTo>
                  <a:lnTo>
                    <a:pt x="21098" y="10229"/>
                  </a:lnTo>
                  <a:cubicBezTo>
                    <a:pt x="21449" y="10229"/>
                    <a:pt x="21735" y="9945"/>
                    <a:pt x="21735" y="9593"/>
                  </a:cubicBezTo>
                  <a:cubicBezTo>
                    <a:pt x="21735" y="9241"/>
                    <a:pt x="21449" y="8956"/>
                    <a:pt x="21098" y="8956"/>
                  </a:cubicBezTo>
                  <a:lnTo>
                    <a:pt x="17872" y="8956"/>
                  </a:lnTo>
                  <a:lnTo>
                    <a:pt x="17872" y="7682"/>
                  </a:lnTo>
                  <a:lnTo>
                    <a:pt x="21098" y="7682"/>
                  </a:lnTo>
                  <a:cubicBezTo>
                    <a:pt x="21449" y="7682"/>
                    <a:pt x="21735" y="7397"/>
                    <a:pt x="21735" y="7045"/>
                  </a:cubicBezTo>
                  <a:cubicBezTo>
                    <a:pt x="21735" y="6693"/>
                    <a:pt x="21449" y="6409"/>
                    <a:pt x="21098" y="6409"/>
                  </a:cubicBezTo>
                  <a:lnTo>
                    <a:pt x="17872" y="6409"/>
                  </a:lnTo>
                  <a:lnTo>
                    <a:pt x="17872" y="5772"/>
                  </a:lnTo>
                  <a:cubicBezTo>
                    <a:pt x="17871" y="4718"/>
                    <a:pt x="17016" y="3863"/>
                    <a:pt x="15963" y="3862"/>
                  </a:cubicBezTo>
                  <a:lnTo>
                    <a:pt x="15326" y="3862"/>
                  </a:lnTo>
                  <a:lnTo>
                    <a:pt x="15326" y="637"/>
                  </a:lnTo>
                  <a:cubicBezTo>
                    <a:pt x="15326" y="285"/>
                    <a:pt x="15041" y="0"/>
                    <a:pt x="14689" y="0"/>
                  </a:cubicBezTo>
                  <a:cubicBezTo>
                    <a:pt x="14337" y="0"/>
                    <a:pt x="14052" y="285"/>
                    <a:pt x="14052" y="637"/>
                  </a:cubicBezTo>
                  <a:lnTo>
                    <a:pt x="14052" y="3862"/>
                  </a:lnTo>
                  <a:lnTo>
                    <a:pt x="12779" y="3862"/>
                  </a:lnTo>
                  <a:lnTo>
                    <a:pt x="12779" y="637"/>
                  </a:lnTo>
                  <a:cubicBezTo>
                    <a:pt x="12779" y="285"/>
                    <a:pt x="12493" y="0"/>
                    <a:pt x="12141" y="0"/>
                  </a:cubicBezTo>
                  <a:cubicBezTo>
                    <a:pt x="11789" y="0"/>
                    <a:pt x="11505" y="285"/>
                    <a:pt x="11505" y="637"/>
                  </a:cubicBezTo>
                  <a:lnTo>
                    <a:pt x="11505" y="3862"/>
                  </a:lnTo>
                  <a:lnTo>
                    <a:pt x="10232" y="3862"/>
                  </a:lnTo>
                  <a:lnTo>
                    <a:pt x="10232" y="637"/>
                  </a:lnTo>
                  <a:cubicBezTo>
                    <a:pt x="10232" y="285"/>
                    <a:pt x="9946" y="0"/>
                    <a:pt x="9594" y="0"/>
                  </a:cubicBezTo>
                  <a:cubicBezTo>
                    <a:pt x="9242" y="0"/>
                    <a:pt x="8958" y="285"/>
                    <a:pt x="8958" y="637"/>
                  </a:cubicBezTo>
                  <a:lnTo>
                    <a:pt x="8958" y="3862"/>
                  </a:lnTo>
                  <a:lnTo>
                    <a:pt x="7685" y="3862"/>
                  </a:lnTo>
                  <a:lnTo>
                    <a:pt x="7685" y="637"/>
                  </a:lnTo>
                  <a:cubicBezTo>
                    <a:pt x="7685" y="285"/>
                    <a:pt x="7399" y="0"/>
                    <a:pt x="70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1"/>
            <p:cNvSpPr/>
            <p:nvPr/>
          </p:nvSpPr>
          <p:spPr>
            <a:xfrm>
              <a:off x="667821" y="4767875"/>
              <a:ext cx="144385" cy="144391"/>
            </a:xfrm>
            <a:custGeom>
              <a:rect b="b" l="l" r="r" t="t"/>
              <a:pathLst>
                <a:path extrusionOk="0" h="8913" w="8914">
                  <a:moveTo>
                    <a:pt x="6366" y="1273"/>
                  </a:moveTo>
                  <a:lnTo>
                    <a:pt x="6366" y="1910"/>
                  </a:lnTo>
                  <a:cubicBezTo>
                    <a:pt x="6366" y="2261"/>
                    <a:pt x="6652" y="2546"/>
                    <a:pt x="7004" y="2546"/>
                  </a:cubicBezTo>
                  <a:lnTo>
                    <a:pt x="7641" y="2546"/>
                  </a:lnTo>
                  <a:lnTo>
                    <a:pt x="7641" y="6365"/>
                  </a:lnTo>
                  <a:lnTo>
                    <a:pt x="7004" y="6365"/>
                  </a:lnTo>
                  <a:cubicBezTo>
                    <a:pt x="6652" y="6365"/>
                    <a:pt x="6366" y="6651"/>
                    <a:pt x="6366" y="7003"/>
                  </a:cubicBezTo>
                  <a:lnTo>
                    <a:pt x="6366" y="7640"/>
                  </a:lnTo>
                  <a:lnTo>
                    <a:pt x="2546" y="7640"/>
                  </a:lnTo>
                  <a:lnTo>
                    <a:pt x="2546" y="7003"/>
                  </a:lnTo>
                  <a:cubicBezTo>
                    <a:pt x="2546" y="6651"/>
                    <a:pt x="2262" y="6365"/>
                    <a:pt x="1910" y="6365"/>
                  </a:cubicBezTo>
                  <a:lnTo>
                    <a:pt x="1275" y="6365"/>
                  </a:lnTo>
                  <a:lnTo>
                    <a:pt x="1275" y="2546"/>
                  </a:lnTo>
                  <a:lnTo>
                    <a:pt x="1911" y="2546"/>
                  </a:lnTo>
                  <a:cubicBezTo>
                    <a:pt x="2262" y="2546"/>
                    <a:pt x="2548" y="2262"/>
                    <a:pt x="2548" y="1910"/>
                  </a:cubicBezTo>
                  <a:lnTo>
                    <a:pt x="2548" y="1273"/>
                  </a:lnTo>
                  <a:close/>
                  <a:moveTo>
                    <a:pt x="1907" y="0"/>
                  </a:moveTo>
                  <a:cubicBezTo>
                    <a:pt x="1556" y="0"/>
                    <a:pt x="1273" y="286"/>
                    <a:pt x="1273" y="637"/>
                  </a:cubicBezTo>
                  <a:lnTo>
                    <a:pt x="1273" y="1273"/>
                  </a:lnTo>
                  <a:lnTo>
                    <a:pt x="637" y="1273"/>
                  </a:lnTo>
                  <a:cubicBezTo>
                    <a:pt x="285" y="1273"/>
                    <a:pt x="0" y="1558"/>
                    <a:pt x="0" y="1910"/>
                  </a:cubicBezTo>
                  <a:lnTo>
                    <a:pt x="0" y="7003"/>
                  </a:lnTo>
                  <a:cubicBezTo>
                    <a:pt x="0" y="7354"/>
                    <a:pt x="285" y="7640"/>
                    <a:pt x="637" y="7640"/>
                  </a:cubicBezTo>
                  <a:lnTo>
                    <a:pt x="1275" y="7640"/>
                  </a:lnTo>
                  <a:lnTo>
                    <a:pt x="1275" y="8276"/>
                  </a:lnTo>
                  <a:cubicBezTo>
                    <a:pt x="1273" y="8628"/>
                    <a:pt x="1559" y="8913"/>
                    <a:pt x="1911" y="8913"/>
                  </a:cubicBezTo>
                  <a:lnTo>
                    <a:pt x="7004" y="8913"/>
                  </a:lnTo>
                  <a:cubicBezTo>
                    <a:pt x="7355" y="8913"/>
                    <a:pt x="7641" y="8628"/>
                    <a:pt x="7641" y="8276"/>
                  </a:cubicBezTo>
                  <a:lnTo>
                    <a:pt x="7641" y="7640"/>
                  </a:lnTo>
                  <a:lnTo>
                    <a:pt x="8277" y="7640"/>
                  </a:lnTo>
                  <a:cubicBezTo>
                    <a:pt x="8628" y="7640"/>
                    <a:pt x="8914" y="7354"/>
                    <a:pt x="8914" y="7003"/>
                  </a:cubicBezTo>
                  <a:lnTo>
                    <a:pt x="8914" y="1910"/>
                  </a:lnTo>
                  <a:cubicBezTo>
                    <a:pt x="8914" y="1558"/>
                    <a:pt x="8628" y="1273"/>
                    <a:pt x="8277" y="1273"/>
                  </a:cubicBezTo>
                  <a:lnTo>
                    <a:pt x="7641" y="1273"/>
                  </a:lnTo>
                  <a:lnTo>
                    <a:pt x="7641" y="637"/>
                  </a:lnTo>
                  <a:cubicBezTo>
                    <a:pt x="7641" y="286"/>
                    <a:pt x="7356" y="0"/>
                    <a:pt x="7007" y="0"/>
                  </a:cubicBezTo>
                  <a:cubicBezTo>
                    <a:pt x="7006" y="0"/>
                    <a:pt x="7005" y="0"/>
                    <a:pt x="7004" y="0"/>
                  </a:cubicBezTo>
                  <a:lnTo>
                    <a:pt x="1910" y="0"/>
                  </a:lnTo>
                  <a:cubicBezTo>
                    <a:pt x="1909" y="0"/>
                    <a:pt x="1908" y="0"/>
                    <a:pt x="1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6" name="Google Shape;13386;p91"/>
          <p:cNvSpPr/>
          <p:nvPr/>
        </p:nvSpPr>
        <p:spPr>
          <a:xfrm>
            <a:off x="1809407" y="3392342"/>
            <a:ext cx="265208" cy="345484"/>
          </a:xfrm>
          <a:custGeom>
            <a:rect b="b" l="l" r="r" t="t"/>
            <a:pathLst>
              <a:path extrusionOk="0" h="21732" w="16685">
                <a:moveTo>
                  <a:pt x="8342" y="1275"/>
                </a:moveTo>
                <a:cubicBezTo>
                  <a:pt x="10098" y="1275"/>
                  <a:pt x="11526" y="2703"/>
                  <a:pt x="11526" y="4457"/>
                </a:cubicBezTo>
                <a:lnTo>
                  <a:pt x="11526" y="6409"/>
                </a:lnTo>
                <a:lnTo>
                  <a:pt x="5159" y="6409"/>
                </a:lnTo>
                <a:lnTo>
                  <a:pt x="5159" y="4457"/>
                </a:lnTo>
                <a:cubicBezTo>
                  <a:pt x="5159" y="2703"/>
                  <a:pt x="6587" y="1275"/>
                  <a:pt x="8342" y="1275"/>
                </a:cubicBezTo>
                <a:close/>
                <a:moveTo>
                  <a:pt x="14074" y="7684"/>
                </a:moveTo>
                <a:cubicBezTo>
                  <a:pt x="14128" y="13516"/>
                  <a:pt x="14900" y="18592"/>
                  <a:pt x="15220" y="20458"/>
                </a:cubicBezTo>
                <a:lnTo>
                  <a:pt x="1465" y="20458"/>
                </a:lnTo>
                <a:cubicBezTo>
                  <a:pt x="1784" y="18592"/>
                  <a:pt x="2557" y="13516"/>
                  <a:pt x="2609" y="7684"/>
                </a:cubicBezTo>
                <a:lnTo>
                  <a:pt x="3885" y="7684"/>
                </a:lnTo>
                <a:lnTo>
                  <a:pt x="3885" y="9593"/>
                </a:lnTo>
                <a:cubicBezTo>
                  <a:pt x="3885" y="9945"/>
                  <a:pt x="4171" y="10229"/>
                  <a:pt x="4523" y="10229"/>
                </a:cubicBezTo>
                <a:cubicBezTo>
                  <a:pt x="4875" y="10229"/>
                  <a:pt x="5159" y="9945"/>
                  <a:pt x="5159" y="9593"/>
                </a:cubicBezTo>
                <a:lnTo>
                  <a:pt x="5159" y="7684"/>
                </a:lnTo>
                <a:lnTo>
                  <a:pt x="11526" y="7684"/>
                </a:lnTo>
                <a:lnTo>
                  <a:pt x="11526" y="9593"/>
                </a:lnTo>
                <a:cubicBezTo>
                  <a:pt x="11526" y="9945"/>
                  <a:pt x="11811" y="10229"/>
                  <a:pt x="12162" y="10229"/>
                </a:cubicBezTo>
                <a:cubicBezTo>
                  <a:pt x="12514" y="10229"/>
                  <a:pt x="12800" y="9945"/>
                  <a:pt x="12800" y="9593"/>
                </a:cubicBezTo>
                <a:lnTo>
                  <a:pt x="12800" y="7684"/>
                </a:lnTo>
                <a:close/>
                <a:moveTo>
                  <a:pt x="8342" y="1"/>
                </a:moveTo>
                <a:cubicBezTo>
                  <a:pt x="5885" y="1"/>
                  <a:pt x="3886" y="2000"/>
                  <a:pt x="3886" y="4457"/>
                </a:cubicBezTo>
                <a:lnTo>
                  <a:pt x="3886" y="6409"/>
                </a:lnTo>
                <a:lnTo>
                  <a:pt x="1976" y="6409"/>
                </a:lnTo>
                <a:cubicBezTo>
                  <a:pt x="1624" y="6409"/>
                  <a:pt x="1339" y="6694"/>
                  <a:pt x="1339" y="7046"/>
                </a:cubicBezTo>
                <a:cubicBezTo>
                  <a:pt x="1339" y="14529"/>
                  <a:pt x="91" y="20907"/>
                  <a:pt x="78" y="20970"/>
                </a:cubicBezTo>
                <a:cubicBezTo>
                  <a:pt x="0" y="21363"/>
                  <a:pt x="302" y="21731"/>
                  <a:pt x="703" y="21731"/>
                </a:cubicBezTo>
                <a:lnTo>
                  <a:pt x="15982" y="21731"/>
                </a:lnTo>
                <a:cubicBezTo>
                  <a:pt x="16383" y="21731"/>
                  <a:pt x="16685" y="21363"/>
                  <a:pt x="16607" y="20970"/>
                </a:cubicBezTo>
                <a:cubicBezTo>
                  <a:pt x="16594" y="20907"/>
                  <a:pt x="15346" y="14535"/>
                  <a:pt x="15346" y="7046"/>
                </a:cubicBezTo>
                <a:cubicBezTo>
                  <a:pt x="15346" y="6694"/>
                  <a:pt x="15060" y="6409"/>
                  <a:pt x="14708" y="6409"/>
                </a:cubicBezTo>
                <a:lnTo>
                  <a:pt x="12799" y="6409"/>
                </a:lnTo>
                <a:lnTo>
                  <a:pt x="12799" y="4457"/>
                </a:lnTo>
                <a:cubicBezTo>
                  <a:pt x="12799" y="2000"/>
                  <a:pt x="10799" y="1"/>
                  <a:pt x="8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1"/>
          <p:cNvSpPr/>
          <p:nvPr/>
        </p:nvSpPr>
        <p:spPr>
          <a:xfrm>
            <a:off x="1067435" y="3392342"/>
            <a:ext cx="242907" cy="345484"/>
          </a:xfrm>
          <a:custGeom>
            <a:rect b="b" l="l" r="r" t="t"/>
            <a:pathLst>
              <a:path extrusionOk="0" h="21732" w="15282">
                <a:moveTo>
                  <a:pt x="7641" y="1770"/>
                </a:moveTo>
                <a:cubicBezTo>
                  <a:pt x="7788" y="1926"/>
                  <a:pt x="7958" y="2099"/>
                  <a:pt x="8149" y="2295"/>
                </a:cubicBezTo>
                <a:cubicBezTo>
                  <a:pt x="8955" y="3114"/>
                  <a:pt x="10171" y="4352"/>
                  <a:pt x="10171" y="5302"/>
                </a:cubicBezTo>
                <a:cubicBezTo>
                  <a:pt x="10171" y="6056"/>
                  <a:pt x="9663" y="6687"/>
                  <a:pt x="8806" y="7003"/>
                </a:cubicBezTo>
                <a:lnTo>
                  <a:pt x="6477" y="7003"/>
                </a:lnTo>
                <a:cubicBezTo>
                  <a:pt x="5623" y="6687"/>
                  <a:pt x="5117" y="6055"/>
                  <a:pt x="5117" y="5295"/>
                </a:cubicBezTo>
                <a:cubicBezTo>
                  <a:pt x="5117" y="4345"/>
                  <a:pt x="6331" y="3110"/>
                  <a:pt x="7134" y="2293"/>
                </a:cubicBezTo>
                <a:lnTo>
                  <a:pt x="7136" y="2293"/>
                </a:lnTo>
                <a:cubicBezTo>
                  <a:pt x="7326" y="2098"/>
                  <a:pt x="7496" y="1926"/>
                  <a:pt x="7641" y="1770"/>
                </a:cubicBezTo>
                <a:close/>
                <a:moveTo>
                  <a:pt x="9031" y="8276"/>
                </a:moveTo>
                <a:cubicBezTo>
                  <a:pt x="9771" y="8276"/>
                  <a:pt x="10492" y="8497"/>
                  <a:pt x="11104" y="8913"/>
                </a:cubicBezTo>
                <a:cubicBezTo>
                  <a:pt x="10494" y="9327"/>
                  <a:pt x="9775" y="9549"/>
                  <a:pt x="9037" y="9549"/>
                </a:cubicBezTo>
                <a:cubicBezTo>
                  <a:pt x="9033" y="9549"/>
                  <a:pt x="9028" y="9549"/>
                  <a:pt x="9024" y="9549"/>
                </a:cubicBezTo>
                <a:lnTo>
                  <a:pt x="6258" y="9549"/>
                </a:lnTo>
                <a:cubicBezTo>
                  <a:pt x="6254" y="9549"/>
                  <a:pt x="6250" y="9549"/>
                  <a:pt x="6245" y="9549"/>
                </a:cubicBezTo>
                <a:cubicBezTo>
                  <a:pt x="5508" y="9549"/>
                  <a:pt x="4789" y="9327"/>
                  <a:pt x="4178" y="8913"/>
                </a:cubicBezTo>
                <a:lnTo>
                  <a:pt x="4180" y="8913"/>
                </a:lnTo>
                <a:cubicBezTo>
                  <a:pt x="4791" y="8497"/>
                  <a:pt x="5513" y="8276"/>
                  <a:pt x="6253" y="8276"/>
                </a:cubicBezTo>
                <a:cubicBezTo>
                  <a:pt x="6255" y="8276"/>
                  <a:pt x="6258" y="8276"/>
                  <a:pt x="6260" y="8276"/>
                </a:cubicBezTo>
                <a:lnTo>
                  <a:pt x="9024" y="8276"/>
                </a:lnTo>
                <a:cubicBezTo>
                  <a:pt x="9026" y="8276"/>
                  <a:pt x="9029" y="8276"/>
                  <a:pt x="9031" y="8276"/>
                </a:cubicBezTo>
                <a:close/>
                <a:moveTo>
                  <a:pt x="8930" y="10824"/>
                </a:moveTo>
                <a:cubicBezTo>
                  <a:pt x="9081" y="13854"/>
                  <a:pt x="10268" y="16531"/>
                  <a:pt x="10998" y="17911"/>
                </a:cubicBezTo>
                <a:lnTo>
                  <a:pt x="4284" y="17911"/>
                </a:lnTo>
                <a:cubicBezTo>
                  <a:pt x="5013" y="16531"/>
                  <a:pt x="6200" y="13854"/>
                  <a:pt x="6352" y="10824"/>
                </a:cubicBezTo>
                <a:close/>
                <a:moveTo>
                  <a:pt x="12099" y="19184"/>
                </a:moveTo>
                <a:cubicBezTo>
                  <a:pt x="12908" y="19185"/>
                  <a:pt x="13628" y="19696"/>
                  <a:pt x="13899" y="20458"/>
                </a:cubicBezTo>
                <a:lnTo>
                  <a:pt x="1384" y="20458"/>
                </a:lnTo>
                <a:cubicBezTo>
                  <a:pt x="1654" y="19696"/>
                  <a:pt x="2375" y="19185"/>
                  <a:pt x="3183" y="19184"/>
                </a:cubicBezTo>
                <a:close/>
                <a:moveTo>
                  <a:pt x="7643" y="1"/>
                </a:moveTo>
                <a:cubicBezTo>
                  <a:pt x="7330" y="1"/>
                  <a:pt x="7064" y="227"/>
                  <a:pt x="7014" y="535"/>
                </a:cubicBezTo>
                <a:cubicBezTo>
                  <a:pt x="6915" y="702"/>
                  <a:pt x="6520" y="1104"/>
                  <a:pt x="6228" y="1401"/>
                </a:cubicBezTo>
                <a:cubicBezTo>
                  <a:pt x="5222" y="2424"/>
                  <a:pt x="3845" y="3825"/>
                  <a:pt x="3845" y="5295"/>
                </a:cubicBezTo>
                <a:cubicBezTo>
                  <a:pt x="3845" y="6049"/>
                  <a:pt x="4127" y="6735"/>
                  <a:pt x="4626" y="7277"/>
                </a:cubicBezTo>
                <a:cubicBezTo>
                  <a:pt x="3914" y="7525"/>
                  <a:pt x="3268" y="7930"/>
                  <a:pt x="2736" y="8464"/>
                </a:cubicBezTo>
                <a:cubicBezTo>
                  <a:pt x="2487" y="8713"/>
                  <a:pt x="2487" y="9115"/>
                  <a:pt x="2736" y="9364"/>
                </a:cubicBezTo>
                <a:cubicBezTo>
                  <a:pt x="3382" y="10013"/>
                  <a:pt x="4196" y="10470"/>
                  <a:pt x="5085" y="10685"/>
                </a:cubicBezTo>
                <a:cubicBezTo>
                  <a:pt x="4937" y="14050"/>
                  <a:pt x="3334" y="17046"/>
                  <a:pt x="2815" y="17933"/>
                </a:cubicBezTo>
                <a:cubicBezTo>
                  <a:pt x="1234" y="18119"/>
                  <a:pt x="3" y="19466"/>
                  <a:pt x="3" y="21095"/>
                </a:cubicBezTo>
                <a:lnTo>
                  <a:pt x="2" y="21095"/>
                </a:lnTo>
                <a:cubicBezTo>
                  <a:pt x="1" y="21447"/>
                  <a:pt x="287" y="21731"/>
                  <a:pt x="639" y="21731"/>
                </a:cubicBezTo>
                <a:lnTo>
                  <a:pt x="14645" y="21731"/>
                </a:lnTo>
                <a:cubicBezTo>
                  <a:pt x="14996" y="21731"/>
                  <a:pt x="15282" y="21447"/>
                  <a:pt x="15282" y="21095"/>
                </a:cubicBezTo>
                <a:cubicBezTo>
                  <a:pt x="15282" y="19466"/>
                  <a:pt x="14050" y="18119"/>
                  <a:pt x="12470" y="17933"/>
                </a:cubicBezTo>
                <a:cubicBezTo>
                  <a:pt x="11950" y="17047"/>
                  <a:pt x="10347" y="14059"/>
                  <a:pt x="10199" y="10685"/>
                </a:cubicBezTo>
                <a:cubicBezTo>
                  <a:pt x="11090" y="10470"/>
                  <a:pt x="11902" y="10013"/>
                  <a:pt x="12548" y="9364"/>
                </a:cubicBezTo>
                <a:cubicBezTo>
                  <a:pt x="12797" y="9115"/>
                  <a:pt x="12797" y="8712"/>
                  <a:pt x="12548" y="8463"/>
                </a:cubicBezTo>
                <a:cubicBezTo>
                  <a:pt x="12017" y="7931"/>
                  <a:pt x="11373" y="7526"/>
                  <a:pt x="10662" y="7279"/>
                </a:cubicBezTo>
                <a:cubicBezTo>
                  <a:pt x="11164" y="6737"/>
                  <a:pt x="11446" y="6053"/>
                  <a:pt x="11446" y="5303"/>
                </a:cubicBezTo>
                <a:cubicBezTo>
                  <a:pt x="11446" y="3830"/>
                  <a:pt x="10067" y="2428"/>
                  <a:pt x="9058" y="1403"/>
                </a:cubicBezTo>
                <a:cubicBezTo>
                  <a:pt x="8766" y="1106"/>
                  <a:pt x="8370" y="702"/>
                  <a:pt x="8271" y="535"/>
                </a:cubicBezTo>
                <a:cubicBezTo>
                  <a:pt x="8221" y="227"/>
                  <a:pt x="7955" y="1"/>
                  <a:pt x="7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1"/>
          <p:cNvSpPr/>
          <p:nvPr/>
        </p:nvSpPr>
        <p:spPr>
          <a:xfrm>
            <a:off x="1016174" y="3956037"/>
            <a:ext cx="345430" cy="345500"/>
          </a:xfrm>
          <a:custGeom>
            <a:rect b="b" l="l" r="r" t="t"/>
            <a:pathLst>
              <a:path extrusionOk="0" h="21733" w="21732">
                <a:moveTo>
                  <a:pt x="20458" y="3822"/>
                </a:moveTo>
                <a:lnTo>
                  <a:pt x="20458" y="12777"/>
                </a:lnTo>
                <a:lnTo>
                  <a:pt x="1274" y="12777"/>
                </a:lnTo>
                <a:lnTo>
                  <a:pt x="1274" y="3822"/>
                </a:lnTo>
                <a:close/>
                <a:moveTo>
                  <a:pt x="8955" y="18812"/>
                </a:moveTo>
                <a:lnTo>
                  <a:pt x="8955" y="20459"/>
                </a:lnTo>
                <a:lnTo>
                  <a:pt x="7309" y="20459"/>
                </a:lnTo>
                <a:lnTo>
                  <a:pt x="8955" y="18812"/>
                </a:lnTo>
                <a:close/>
                <a:moveTo>
                  <a:pt x="11503" y="14050"/>
                </a:moveTo>
                <a:lnTo>
                  <a:pt x="11503" y="20459"/>
                </a:lnTo>
                <a:lnTo>
                  <a:pt x="10230" y="20459"/>
                </a:lnTo>
                <a:lnTo>
                  <a:pt x="10230" y="14050"/>
                </a:lnTo>
                <a:close/>
                <a:moveTo>
                  <a:pt x="12777" y="18812"/>
                </a:moveTo>
                <a:lnTo>
                  <a:pt x="14422" y="20459"/>
                </a:lnTo>
                <a:lnTo>
                  <a:pt x="12777" y="20459"/>
                </a:lnTo>
                <a:lnTo>
                  <a:pt x="12777" y="18812"/>
                </a:lnTo>
                <a:close/>
                <a:moveTo>
                  <a:pt x="1910" y="1"/>
                </a:moveTo>
                <a:cubicBezTo>
                  <a:pt x="1558" y="1"/>
                  <a:pt x="1274" y="286"/>
                  <a:pt x="1274" y="638"/>
                </a:cubicBezTo>
                <a:cubicBezTo>
                  <a:pt x="1274" y="989"/>
                  <a:pt x="1558" y="1275"/>
                  <a:pt x="1910" y="1275"/>
                </a:cubicBezTo>
                <a:lnTo>
                  <a:pt x="2547" y="1275"/>
                </a:lnTo>
                <a:lnTo>
                  <a:pt x="2547" y="2548"/>
                </a:lnTo>
                <a:lnTo>
                  <a:pt x="637" y="2548"/>
                </a:lnTo>
                <a:cubicBezTo>
                  <a:pt x="285" y="2548"/>
                  <a:pt x="1" y="2834"/>
                  <a:pt x="1" y="3186"/>
                </a:cubicBezTo>
                <a:lnTo>
                  <a:pt x="1" y="13413"/>
                </a:lnTo>
                <a:cubicBezTo>
                  <a:pt x="1" y="13765"/>
                  <a:pt x="285" y="14050"/>
                  <a:pt x="637" y="14050"/>
                </a:cubicBezTo>
                <a:lnTo>
                  <a:pt x="8955" y="14050"/>
                </a:lnTo>
                <a:lnTo>
                  <a:pt x="8955" y="17012"/>
                </a:lnTo>
                <a:lnTo>
                  <a:pt x="5510" y="20459"/>
                </a:lnTo>
                <a:lnTo>
                  <a:pt x="4500" y="20459"/>
                </a:lnTo>
                <a:cubicBezTo>
                  <a:pt x="4148" y="20459"/>
                  <a:pt x="3864" y="20744"/>
                  <a:pt x="3864" y="21096"/>
                </a:cubicBezTo>
                <a:cubicBezTo>
                  <a:pt x="3864" y="21448"/>
                  <a:pt x="4148" y="21732"/>
                  <a:pt x="4500" y="21732"/>
                </a:cubicBezTo>
                <a:lnTo>
                  <a:pt x="17232" y="21732"/>
                </a:lnTo>
                <a:cubicBezTo>
                  <a:pt x="17584" y="21732"/>
                  <a:pt x="17869" y="21448"/>
                  <a:pt x="17869" y="21096"/>
                </a:cubicBezTo>
                <a:cubicBezTo>
                  <a:pt x="17869" y="20744"/>
                  <a:pt x="17584" y="20459"/>
                  <a:pt x="17232" y="20459"/>
                </a:cubicBezTo>
                <a:lnTo>
                  <a:pt x="16224" y="20459"/>
                </a:lnTo>
                <a:lnTo>
                  <a:pt x="12777" y="17012"/>
                </a:lnTo>
                <a:lnTo>
                  <a:pt x="12777" y="14050"/>
                </a:lnTo>
                <a:lnTo>
                  <a:pt x="21095" y="14050"/>
                </a:lnTo>
                <a:cubicBezTo>
                  <a:pt x="21096" y="14050"/>
                  <a:pt x="21097" y="14050"/>
                  <a:pt x="21097" y="14050"/>
                </a:cubicBezTo>
                <a:cubicBezTo>
                  <a:pt x="21448" y="14050"/>
                  <a:pt x="21731" y="13764"/>
                  <a:pt x="21731" y="13413"/>
                </a:cubicBezTo>
                <a:lnTo>
                  <a:pt x="21731" y="3186"/>
                </a:lnTo>
                <a:cubicBezTo>
                  <a:pt x="21731" y="2834"/>
                  <a:pt x="21447" y="2548"/>
                  <a:pt x="21095" y="2548"/>
                </a:cubicBezTo>
                <a:lnTo>
                  <a:pt x="19184" y="2548"/>
                </a:lnTo>
                <a:lnTo>
                  <a:pt x="19184" y="1275"/>
                </a:lnTo>
                <a:lnTo>
                  <a:pt x="19822" y="1275"/>
                </a:lnTo>
                <a:cubicBezTo>
                  <a:pt x="20173" y="1275"/>
                  <a:pt x="20458" y="989"/>
                  <a:pt x="20458" y="638"/>
                </a:cubicBezTo>
                <a:cubicBezTo>
                  <a:pt x="20458" y="286"/>
                  <a:pt x="20173" y="1"/>
                  <a:pt x="19822" y="1"/>
                </a:cubicBezTo>
                <a:lnTo>
                  <a:pt x="17276" y="1"/>
                </a:lnTo>
                <a:cubicBezTo>
                  <a:pt x="16924" y="1"/>
                  <a:pt x="16638" y="286"/>
                  <a:pt x="16638" y="638"/>
                </a:cubicBezTo>
                <a:cubicBezTo>
                  <a:pt x="16638" y="989"/>
                  <a:pt x="16924" y="1275"/>
                  <a:pt x="17276" y="1275"/>
                </a:cubicBezTo>
                <a:lnTo>
                  <a:pt x="17912" y="1275"/>
                </a:lnTo>
                <a:lnTo>
                  <a:pt x="17912" y="2548"/>
                </a:lnTo>
                <a:lnTo>
                  <a:pt x="11503" y="2548"/>
                </a:lnTo>
                <a:lnTo>
                  <a:pt x="11503" y="1275"/>
                </a:lnTo>
                <a:lnTo>
                  <a:pt x="12139" y="1275"/>
                </a:lnTo>
                <a:cubicBezTo>
                  <a:pt x="12491" y="1275"/>
                  <a:pt x="12776" y="989"/>
                  <a:pt x="12776" y="638"/>
                </a:cubicBezTo>
                <a:cubicBezTo>
                  <a:pt x="12776" y="286"/>
                  <a:pt x="12491" y="1"/>
                  <a:pt x="12139" y="1"/>
                </a:cubicBezTo>
                <a:lnTo>
                  <a:pt x="9593" y="1"/>
                </a:lnTo>
                <a:cubicBezTo>
                  <a:pt x="9241" y="1"/>
                  <a:pt x="8955" y="286"/>
                  <a:pt x="8955" y="638"/>
                </a:cubicBezTo>
                <a:cubicBezTo>
                  <a:pt x="8955" y="989"/>
                  <a:pt x="9241" y="1275"/>
                  <a:pt x="9593" y="1275"/>
                </a:cubicBezTo>
                <a:lnTo>
                  <a:pt x="10230" y="1275"/>
                </a:lnTo>
                <a:lnTo>
                  <a:pt x="10230" y="2548"/>
                </a:lnTo>
                <a:lnTo>
                  <a:pt x="3821" y="2548"/>
                </a:lnTo>
                <a:lnTo>
                  <a:pt x="3821" y="1275"/>
                </a:lnTo>
                <a:lnTo>
                  <a:pt x="4458" y="1275"/>
                </a:lnTo>
                <a:cubicBezTo>
                  <a:pt x="4808" y="1275"/>
                  <a:pt x="5094" y="989"/>
                  <a:pt x="5094" y="638"/>
                </a:cubicBezTo>
                <a:cubicBezTo>
                  <a:pt x="5094" y="286"/>
                  <a:pt x="4808"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9" name="Google Shape;13389;p91"/>
          <p:cNvGrpSpPr/>
          <p:nvPr/>
        </p:nvGrpSpPr>
        <p:grpSpPr>
          <a:xfrm>
            <a:off x="1830682" y="3956040"/>
            <a:ext cx="222658" cy="345494"/>
            <a:chOff x="2172958" y="4644577"/>
            <a:chExt cx="226878" cy="352042"/>
          </a:xfrm>
        </p:grpSpPr>
        <p:sp>
          <p:nvSpPr>
            <p:cNvPr id="13390" name="Google Shape;13390;p91"/>
            <p:cNvSpPr/>
            <p:nvPr/>
          </p:nvSpPr>
          <p:spPr>
            <a:xfrm>
              <a:off x="2172958" y="4788951"/>
              <a:ext cx="226878" cy="207668"/>
            </a:xfrm>
            <a:custGeom>
              <a:rect b="b" l="l" r="r" t="t"/>
              <a:pathLst>
                <a:path extrusionOk="0" h="12819" w="14007">
                  <a:moveTo>
                    <a:pt x="637" y="0"/>
                  </a:moveTo>
                  <a:cubicBezTo>
                    <a:pt x="286" y="0"/>
                    <a:pt x="0" y="285"/>
                    <a:pt x="0" y="637"/>
                  </a:cubicBezTo>
                  <a:cubicBezTo>
                    <a:pt x="0" y="4284"/>
                    <a:pt x="2803" y="7289"/>
                    <a:pt x="6366" y="7610"/>
                  </a:cubicBezTo>
                  <a:lnTo>
                    <a:pt x="6366" y="11544"/>
                  </a:lnTo>
                  <a:lnTo>
                    <a:pt x="4458" y="11544"/>
                  </a:lnTo>
                  <a:cubicBezTo>
                    <a:pt x="4106" y="11544"/>
                    <a:pt x="3820" y="11830"/>
                    <a:pt x="3820" y="12182"/>
                  </a:cubicBezTo>
                  <a:cubicBezTo>
                    <a:pt x="3820" y="12533"/>
                    <a:pt x="4106" y="12819"/>
                    <a:pt x="4458" y="12819"/>
                  </a:cubicBezTo>
                  <a:lnTo>
                    <a:pt x="9550" y="12819"/>
                  </a:lnTo>
                  <a:cubicBezTo>
                    <a:pt x="9902" y="12819"/>
                    <a:pt x="10188" y="12533"/>
                    <a:pt x="10188" y="12182"/>
                  </a:cubicBezTo>
                  <a:cubicBezTo>
                    <a:pt x="10188" y="11830"/>
                    <a:pt x="9902" y="11544"/>
                    <a:pt x="9550" y="11544"/>
                  </a:cubicBezTo>
                  <a:lnTo>
                    <a:pt x="7641" y="11544"/>
                  </a:lnTo>
                  <a:lnTo>
                    <a:pt x="7641" y="7610"/>
                  </a:lnTo>
                  <a:cubicBezTo>
                    <a:pt x="11206" y="7289"/>
                    <a:pt x="14007" y="4284"/>
                    <a:pt x="14007" y="637"/>
                  </a:cubicBezTo>
                  <a:cubicBezTo>
                    <a:pt x="14007" y="285"/>
                    <a:pt x="13722" y="0"/>
                    <a:pt x="13370" y="0"/>
                  </a:cubicBezTo>
                  <a:cubicBezTo>
                    <a:pt x="13018" y="0"/>
                    <a:pt x="12734" y="285"/>
                    <a:pt x="12734" y="637"/>
                  </a:cubicBezTo>
                  <a:cubicBezTo>
                    <a:pt x="12734" y="3797"/>
                    <a:pt x="10163" y="6366"/>
                    <a:pt x="7004" y="6366"/>
                  </a:cubicBezTo>
                  <a:cubicBezTo>
                    <a:pt x="3844" y="6366"/>
                    <a:pt x="1275" y="3797"/>
                    <a:pt x="1275" y="637"/>
                  </a:cubicBezTo>
                  <a:cubicBezTo>
                    <a:pt x="1275" y="285"/>
                    <a:pt x="989" y="0"/>
                    <a:pt x="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1"/>
            <p:cNvSpPr/>
            <p:nvPr/>
          </p:nvSpPr>
          <p:spPr>
            <a:xfrm>
              <a:off x="2214213" y="4644577"/>
              <a:ext cx="144385" cy="226897"/>
            </a:xfrm>
            <a:custGeom>
              <a:rect b="b" l="l" r="r" t="t"/>
              <a:pathLst>
                <a:path extrusionOk="0" h="14006" w="8914">
                  <a:moveTo>
                    <a:pt x="5094" y="1337"/>
                  </a:moveTo>
                  <a:cubicBezTo>
                    <a:pt x="6343" y="1593"/>
                    <a:pt x="7319" y="2570"/>
                    <a:pt x="7576" y="3819"/>
                  </a:cubicBezTo>
                  <a:lnTo>
                    <a:pt x="5730" y="3819"/>
                  </a:lnTo>
                  <a:cubicBezTo>
                    <a:pt x="5378" y="3819"/>
                    <a:pt x="5094" y="4104"/>
                    <a:pt x="5094" y="4456"/>
                  </a:cubicBezTo>
                  <a:cubicBezTo>
                    <a:pt x="5094" y="4808"/>
                    <a:pt x="5378" y="5092"/>
                    <a:pt x="5730" y="5092"/>
                  </a:cubicBezTo>
                  <a:lnTo>
                    <a:pt x="7641" y="5092"/>
                  </a:lnTo>
                  <a:lnTo>
                    <a:pt x="7641" y="6366"/>
                  </a:lnTo>
                  <a:lnTo>
                    <a:pt x="5730" y="6366"/>
                  </a:lnTo>
                  <a:cubicBezTo>
                    <a:pt x="5378" y="6366"/>
                    <a:pt x="5094" y="6651"/>
                    <a:pt x="5094" y="7003"/>
                  </a:cubicBezTo>
                  <a:cubicBezTo>
                    <a:pt x="5094" y="7355"/>
                    <a:pt x="5378" y="7639"/>
                    <a:pt x="5730" y="7639"/>
                  </a:cubicBezTo>
                  <a:lnTo>
                    <a:pt x="7641" y="7639"/>
                  </a:lnTo>
                  <a:lnTo>
                    <a:pt x="7641" y="8914"/>
                  </a:lnTo>
                  <a:lnTo>
                    <a:pt x="1273" y="8914"/>
                  </a:lnTo>
                  <a:lnTo>
                    <a:pt x="1273" y="7639"/>
                  </a:lnTo>
                  <a:lnTo>
                    <a:pt x="3184" y="7639"/>
                  </a:lnTo>
                  <a:cubicBezTo>
                    <a:pt x="3536" y="7639"/>
                    <a:pt x="3821" y="7355"/>
                    <a:pt x="3821" y="7003"/>
                  </a:cubicBezTo>
                  <a:cubicBezTo>
                    <a:pt x="3821" y="6651"/>
                    <a:pt x="3536" y="6366"/>
                    <a:pt x="3184" y="6366"/>
                  </a:cubicBezTo>
                  <a:lnTo>
                    <a:pt x="1273" y="6366"/>
                  </a:lnTo>
                  <a:lnTo>
                    <a:pt x="1273" y="5092"/>
                  </a:lnTo>
                  <a:lnTo>
                    <a:pt x="3184" y="5092"/>
                  </a:lnTo>
                  <a:cubicBezTo>
                    <a:pt x="3536" y="5092"/>
                    <a:pt x="3821" y="4808"/>
                    <a:pt x="3821" y="4456"/>
                  </a:cubicBezTo>
                  <a:cubicBezTo>
                    <a:pt x="3821" y="4104"/>
                    <a:pt x="3536" y="3819"/>
                    <a:pt x="3184" y="3819"/>
                  </a:cubicBezTo>
                  <a:lnTo>
                    <a:pt x="1338" y="3819"/>
                  </a:lnTo>
                  <a:cubicBezTo>
                    <a:pt x="1595" y="2570"/>
                    <a:pt x="2572" y="1593"/>
                    <a:pt x="3821" y="1337"/>
                  </a:cubicBezTo>
                  <a:lnTo>
                    <a:pt x="3821" y="1908"/>
                  </a:lnTo>
                  <a:cubicBezTo>
                    <a:pt x="3821" y="2260"/>
                    <a:pt x="4105" y="2546"/>
                    <a:pt x="4457" y="2546"/>
                  </a:cubicBezTo>
                  <a:cubicBezTo>
                    <a:pt x="4809" y="2546"/>
                    <a:pt x="5094" y="2260"/>
                    <a:pt x="5094" y="1908"/>
                  </a:cubicBezTo>
                  <a:lnTo>
                    <a:pt x="5094" y="1337"/>
                  </a:lnTo>
                  <a:close/>
                  <a:moveTo>
                    <a:pt x="7576" y="10185"/>
                  </a:moveTo>
                  <a:cubicBezTo>
                    <a:pt x="7281" y="11637"/>
                    <a:pt x="5995" y="12732"/>
                    <a:pt x="4457" y="12732"/>
                  </a:cubicBezTo>
                  <a:cubicBezTo>
                    <a:pt x="2920" y="12732"/>
                    <a:pt x="1633" y="11637"/>
                    <a:pt x="1338" y="10185"/>
                  </a:cubicBezTo>
                  <a:close/>
                  <a:moveTo>
                    <a:pt x="4457" y="0"/>
                  </a:moveTo>
                  <a:cubicBezTo>
                    <a:pt x="2000" y="0"/>
                    <a:pt x="0" y="1998"/>
                    <a:pt x="0" y="4456"/>
                  </a:cubicBezTo>
                  <a:lnTo>
                    <a:pt x="0" y="9549"/>
                  </a:lnTo>
                  <a:cubicBezTo>
                    <a:pt x="0" y="12006"/>
                    <a:pt x="2000" y="14005"/>
                    <a:pt x="4457" y="14005"/>
                  </a:cubicBezTo>
                  <a:cubicBezTo>
                    <a:pt x="6914" y="14005"/>
                    <a:pt x="8914" y="12006"/>
                    <a:pt x="8914" y="9549"/>
                  </a:cubicBezTo>
                  <a:lnTo>
                    <a:pt x="8914" y="4456"/>
                  </a:lnTo>
                  <a:cubicBezTo>
                    <a:pt x="8914" y="1998"/>
                    <a:pt x="6914" y="0"/>
                    <a:pt x="4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91"/>
          <p:cNvGrpSpPr/>
          <p:nvPr/>
        </p:nvGrpSpPr>
        <p:grpSpPr>
          <a:xfrm>
            <a:off x="2521513" y="3976899"/>
            <a:ext cx="346522" cy="303776"/>
            <a:chOff x="2503581" y="4658655"/>
            <a:chExt cx="353089" cy="309533"/>
          </a:xfrm>
        </p:grpSpPr>
        <p:sp>
          <p:nvSpPr>
            <p:cNvPr id="13393" name="Google Shape;13393;p91"/>
            <p:cNvSpPr/>
            <p:nvPr/>
          </p:nvSpPr>
          <p:spPr>
            <a:xfrm>
              <a:off x="2503581" y="4658655"/>
              <a:ext cx="353089" cy="309533"/>
            </a:xfrm>
            <a:custGeom>
              <a:rect b="b" l="l" r="r" t="t"/>
              <a:pathLst>
                <a:path extrusionOk="0" h="19107" w="21799">
                  <a:moveTo>
                    <a:pt x="8996" y="3446"/>
                  </a:moveTo>
                  <a:lnTo>
                    <a:pt x="10458" y="4908"/>
                  </a:lnTo>
                  <a:cubicBezTo>
                    <a:pt x="10583" y="5033"/>
                    <a:pt x="10746" y="5095"/>
                    <a:pt x="10909" y="5095"/>
                  </a:cubicBezTo>
                  <a:cubicBezTo>
                    <a:pt x="11072" y="5095"/>
                    <a:pt x="11235" y="5033"/>
                    <a:pt x="11359" y="4908"/>
                  </a:cubicBezTo>
                  <a:lnTo>
                    <a:pt x="12819" y="3449"/>
                  </a:lnTo>
                  <a:lnTo>
                    <a:pt x="12819" y="5131"/>
                  </a:lnTo>
                  <a:cubicBezTo>
                    <a:pt x="10608" y="5377"/>
                    <a:pt x="8774" y="6884"/>
                    <a:pt x="8054" y="8915"/>
                  </a:cubicBezTo>
                  <a:lnTo>
                    <a:pt x="1275" y="8915"/>
                  </a:lnTo>
                  <a:lnTo>
                    <a:pt x="1275" y="7272"/>
                  </a:lnTo>
                  <a:lnTo>
                    <a:pt x="3223" y="5354"/>
                  </a:lnTo>
                  <a:lnTo>
                    <a:pt x="4686" y="6818"/>
                  </a:lnTo>
                  <a:cubicBezTo>
                    <a:pt x="4811" y="6942"/>
                    <a:pt x="4973" y="7004"/>
                    <a:pt x="5137" y="7004"/>
                  </a:cubicBezTo>
                  <a:cubicBezTo>
                    <a:pt x="5298" y="7004"/>
                    <a:pt x="5460" y="6943"/>
                    <a:pt x="5585" y="6821"/>
                  </a:cubicBezTo>
                  <a:lnTo>
                    <a:pt x="8996" y="3446"/>
                  </a:lnTo>
                  <a:close/>
                  <a:moveTo>
                    <a:pt x="12819" y="6414"/>
                  </a:moveTo>
                  <a:lnTo>
                    <a:pt x="12819" y="8915"/>
                  </a:lnTo>
                  <a:lnTo>
                    <a:pt x="9429" y="8915"/>
                  </a:lnTo>
                  <a:cubicBezTo>
                    <a:pt x="10057" y="7593"/>
                    <a:pt x="11318" y="6629"/>
                    <a:pt x="12818" y="6414"/>
                  </a:cubicBezTo>
                  <a:close/>
                  <a:moveTo>
                    <a:pt x="14092" y="6414"/>
                  </a:moveTo>
                  <a:cubicBezTo>
                    <a:pt x="16249" y="6724"/>
                    <a:pt x="17912" y="8583"/>
                    <a:pt x="17912" y="10825"/>
                  </a:cubicBezTo>
                  <a:cubicBezTo>
                    <a:pt x="17912" y="13282"/>
                    <a:pt x="15913" y="15281"/>
                    <a:pt x="13456" y="15281"/>
                  </a:cubicBezTo>
                  <a:cubicBezTo>
                    <a:pt x="10998" y="15281"/>
                    <a:pt x="8999" y="13282"/>
                    <a:pt x="8999" y="10825"/>
                  </a:cubicBezTo>
                  <a:cubicBezTo>
                    <a:pt x="8999" y="10612"/>
                    <a:pt x="9015" y="10399"/>
                    <a:pt x="9045" y="10188"/>
                  </a:cubicBezTo>
                  <a:lnTo>
                    <a:pt x="13456" y="10188"/>
                  </a:lnTo>
                  <a:cubicBezTo>
                    <a:pt x="13806" y="10188"/>
                    <a:pt x="14092" y="9902"/>
                    <a:pt x="14092" y="9552"/>
                  </a:cubicBezTo>
                  <a:lnTo>
                    <a:pt x="14092" y="6414"/>
                  </a:lnTo>
                  <a:close/>
                  <a:moveTo>
                    <a:pt x="637" y="1"/>
                  </a:moveTo>
                  <a:cubicBezTo>
                    <a:pt x="285" y="1"/>
                    <a:pt x="1" y="286"/>
                    <a:pt x="1" y="638"/>
                  </a:cubicBezTo>
                  <a:lnTo>
                    <a:pt x="1" y="9550"/>
                  </a:lnTo>
                  <a:cubicBezTo>
                    <a:pt x="1" y="9902"/>
                    <a:pt x="285" y="10187"/>
                    <a:pt x="637" y="10187"/>
                  </a:cubicBezTo>
                  <a:lnTo>
                    <a:pt x="7760" y="10187"/>
                  </a:lnTo>
                  <a:cubicBezTo>
                    <a:pt x="7738" y="10399"/>
                    <a:pt x="7726" y="10610"/>
                    <a:pt x="7726" y="10823"/>
                  </a:cubicBezTo>
                  <a:cubicBezTo>
                    <a:pt x="7726" y="13983"/>
                    <a:pt x="10296" y="16553"/>
                    <a:pt x="13456" y="16553"/>
                  </a:cubicBezTo>
                  <a:cubicBezTo>
                    <a:pt x="13457" y="16553"/>
                    <a:pt x="13459" y="16553"/>
                    <a:pt x="13461" y="16553"/>
                  </a:cubicBezTo>
                  <a:cubicBezTo>
                    <a:pt x="14759" y="16553"/>
                    <a:pt x="16018" y="16111"/>
                    <a:pt x="17030" y="15299"/>
                  </a:cubicBezTo>
                  <a:lnTo>
                    <a:pt x="20643" y="18915"/>
                  </a:lnTo>
                  <a:cubicBezTo>
                    <a:pt x="20768" y="19042"/>
                    <a:pt x="20933" y="19106"/>
                    <a:pt x="21099" y="19106"/>
                  </a:cubicBezTo>
                  <a:cubicBezTo>
                    <a:pt x="21262" y="19106"/>
                    <a:pt x="21424" y="19044"/>
                    <a:pt x="21549" y="18920"/>
                  </a:cubicBezTo>
                  <a:cubicBezTo>
                    <a:pt x="21799" y="18669"/>
                    <a:pt x="21797" y="18263"/>
                    <a:pt x="21543" y="18015"/>
                  </a:cubicBezTo>
                  <a:lnTo>
                    <a:pt x="17929" y="14400"/>
                  </a:lnTo>
                  <a:cubicBezTo>
                    <a:pt x="18743" y="13387"/>
                    <a:pt x="19185" y="12125"/>
                    <a:pt x="19184" y="10825"/>
                  </a:cubicBezTo>
                  <a:cubicBezTo>
                    <a:pt x="19184" y="7880"/>
                    <a:pt x="16952" y="5450"/>
                    <a:pt x="14091" y="5131"/>
                  </a:cubicBezTo>
                  <a:lnTo>
                    <a:pt x="14091" y="1911"/>
                  </a:lnTo>
                  <a:cubicBezTo>
                    <a:pt x="14091" y="1653"/>
                    <a:pt x="13936" y="1422"/>
                    <a:pt x="13698" y="1324"/>
                  </a:cubicBezTo>
                  <a:cubicBezTo>
                    <a:pt x="13619" y="1291"/>
                    <a:pt x="13536" y="1275"/>
                    <a:pt x="13454" y="1275"/>
                  </a:cubicBezTo>
                  <a:cubicBezTo>
                    <a:pt x="13289" y="1275"/>
                    <a:pt x="13126" y="1339"/>
                    <a:pt x="13004" y="1461"/>
                  </a:cubicBezTo>
                  <a:lnTo>
                    <a:pt x="10908" y="3557"/>
                  </a:lnTo>
                  <a:lnTo>
                    <a:pt x="9449" y="2098"/>
                  </a:lnTo>
                  <a:cubicBezTo>
                    <a:pt x="9324" y="1974"/>
                    <a:pt x="9161" y="1911"/>
                    <a:pt x="8998" y="1911"/>
                  </a:cubicBezTo>
                  <a:cubicBezTo>
                    <a:pt x="8836" y="1911"/>
                    <a:pt x="8674" y="1973"/>
                    <a:pt x="8550" y="2095"/>
                  </a:cubicBezTo>
                  <a:lnTo>
                    <a:pt x="5139" y="5470"/>
                  </a:lnTo>
                  <a:lnTo>
                    <a:pt x="3677" y="4007"/>
                  </a:lnTo>
                  <a:cubicBezTo>
                    <a:pt x="3552" y="3883"/>
                    <a:pt x="3389" y="3821"/>
                    <a:pt x="3226" y="3821"/>
                  </a:cubicBezTo>
                  <a:cubicBezTo>
                    <a:pt x="3065" y="3821"/>
                    <a:pt x="2903" y="3882"/>
                    <a:pt x="2780" y="4003"/>
                  </a:cubicBezTo>
                  <a:lnTo>
                    <a:pt x="1275" y="5485"/>
                  </a:lnTo>
                  <a:lnTo>
                    <a:pt x="1275" y="638"/>
                  </a:lnTo>
                  <a:cubicBezTo>
                    <a:pt x="1275" y="286"/>
                    <a:pt x="989" y="1"/>
                    <a:pt x="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1"/>
            <p:cNvSpPr/>
            <p:nvPr/>
          </p:nvSpPr>
          <p:spPr>
            <a:xfrm>
              <a:off x="2503581" y="4885568"/>
              <a:ext cx="103842" cy="20655"/>
            </a:xfrm>
            <a:custGeom>
              <a:rect b="b" l="l" r="r" t="t"/>
              <a:pathLst>
                <a:path extrusionOk="0" h="1275" w="6411">
                  <a:moveTo>
                    <a:pt x="637" y="0"/>
                  </a:moveTo>
                  <a:cubicBezTo>
                    <a:pt x="285" y="0"/>
                    <a:pt x="1" y="286"/>
                    <a:pt x="1" y="637"/>
                  </a:cubicBezTo>
                  <a:cubicBezTo>
                    <a:pt x="1" y="989"/>
                    <a:pt x="285" y="1274"/>
                    <a:pt x="637" y="1274"/>
                  </a:cubicBezTo>
                  <a:lnTo>
                    <a:pt x="5774" y="1274"/>
                  </a:lnTo>
                  <a:cubicBezTo>
                    <a:pt x="6125" y="1274"/>
                    <a:pt x="6411" y="989"/>
                    <a:pt x="6411" y="637"/>
                  </a:cubicBezTo>
                  <a:cubicBezTo>
                    <a:pt x="6411" y="286"/>
                    <a:pt x="6125" y="0"/>
                    <a:pt x="5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1"/>
            <p:cNvSpPr/>
            <p:nvPr/>
          </p:nvSpPr>
          <p:spPr>
            <a:xfrm>
              <a:off x="2503581" y="4844323"/>
              <a:ext cx="62587" cy="20639"/>
            </a:xfrm>
            <a:custGeom>
              <a:rect b="b" l="l" r="r" t="t"/>
              <a:pathLst>
                <a:path extrusionOk="0" h="1274" w="3864">
                  <a:moveTo>
                    <a:pt x="637" y="0"/>
                  </a:moveTo>
                  <a:cubicBezTo>
                    <a:pt x="285" y="0"/>
                    <a:pt x="1" y="285"/>
                    <a:pt x="1" y="637"/>
                  </a:cubicBezTo>
                  <a:cubicBezTo>
                    <a:pt x="1" y="989"/>
                    <a:pt x="285" y="1273"/>
                    <a:pt x="637" y="1273"/>
                  </a:cubicBezTo>
                  <a:lnTo>
                    <a:pt x="3227" y="1273"/>
                  </a:lnTo>
                  <a:cubicBezTo>
                    <a:pt x="3577" y="1273"/>
                    <a:pt x="3863" y="989"/>
                    <a:pt x="3863" y="637"/>
                  </a:cubicBezTo>
                  <a:cubicBezTo>
                    <a:pt x="3863" y="285"/>
                    <a:pt x="3577" y="0"/>
                    <a:pt x="3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91"/>
          <p:cNvGrpSpPr/>
          <p:nvPr/>
        </p:nvGrpSpPr>
        <p:grpSpPr>
          <a:xfrm>
            <a:off x="3269815" y="3956024"/>
            <a:ext cx="345473" cy="345526"/>
            <a:chOff x="2944704" y="4630726"/>
            <a:chExt cx="352020" cy="352075"/>
          </a:xfrm>
        </p:grpSpPr>
        <p:sp>
          <p:nvSpPr>
            <p:cNvPr id="13397" name="Google Shape;13397;p91"/>
            <p:cNvSpPr/>
            <p:nvPr/>
          </p:nvSpPr>
          <p:spPr>
            <a:xfrm>
              <a:off x="2944704" y="4630726"/>
              <a:ext cx="352020" cy="352075"/>
            </a:xfrm>
            <a:custGeom>
              <a:rect b="b" l="l" r="r" t="t"/>
              <a:pathLst>
                <a:path extrusionOk="0" h="21733" w="21733">
                  <a:moveTo>
                    <a:pt x="12776" y="1273"/>
                  </a:moveTo>
                  <a:lnTo>
                    <a:pt x="12776" y="2546"/>
                  </a:lnTo>
                  <a:lnTo>
                    <a:pt x="8958" y="2546"/>
                  </a:lnTo>
                  <a:lnTo>
                    <a:pt x="8956" y="1273"/>
                  </a:lnTo>
                  <a:close/>
                  <a:moveTo>
                    <a:pt x="20459" y="2546"/>
                  </a:moveTo>
                  <a:lnTo>
                    <a:pt x="20458" y="14048"/>
                  </a:lnTo>
                  <a:lnTo>
                    <a:pt x="1275" y="14048"/>
                  </a:lnTo>
                  <a:lnTo>
                    <a:pt x="1275" y="2546"/>
                  </a:lnTo>
                  <a:lnTo>
                    <a:pt x="7685" y="2546"/>
                  </a:lnTo>
                  <a:lnTo>
                    <a:pt x="7685" y="3183"/>
                  </a:lnTo>
                  <a:cubicBezTo>
                    <a:pt x="7685" y="3535"/>
                    <a:pt x="7969" y="3819"/>
                    <a:pt x="8321" y="3819"/>
                  </a:cubicBezTo>
                  <a:lnTo>
                    <a:pt x="13414" y="3819"/>
                  </a:lnTo>
                  <a:cubicBezTo>
                    <a:pt x="13765" y="3819"/>
                    <a:pt x="14051" y="3535"/>
                    <a:pt x="14051" y="3183"/>
                  </a:cubicBezTo>
                  <a:lnTo>
                    <a:pt x="14051" y="2546"/>
                  </a:lnTo>
                  <a:close/>
                  <a:moveTo>
                    <a:pt x="8320" y="0"/>
                  </a:moveTo>
                  <a:cubicBezTo>
                    <a:pt x="7969" y="0"/>
                    <a:pt x="7683" y="285"/>
                    <a:pt x="7683" y="637"/>
                  </a:cubicBezTo>
                  <a:lnTo>
                    <a:pt x="7683" y="1273"/>
                  </a:lnTo>
                  <a:lnTo>
                    <a:pt x="638" y="1273"/>
                  </a:lnTo>
                  <a:cubicBezTo>
                    <a:pt x="286" y="1273"/>
                    <a:pt x="1" y="1558"/>
                    <a:pt x="1" y="1910"/>
                  </a:cubicBezTo>
                  <a:lnTo>
                    <a:pt x="1" y="14684"/>
                  </a:lnTo>
                  <a:cubicBezTo>
                    <a:pt x="1" y="15036"/>
                    <a:pt x="286" y="15321"/>
                    <a:pt x="638" y="15321"/>
                  </a:cubicBezTo>
                  <a:lnTo>
                    <a:pt x="10229" y="15321"/>
                  </a:lnTo>
                  <a:lnTo>
                    <a:pt x="10229" y="19427"/>
                  </a:lnTo>
                  <a:lnTo>
                    <a:pt x="8035" y="20524"/>
                  </a:lnTo>
                  <a:cubicBezTo>
                    <a:pt x="7726" y="20683"/>
                    <a:pt x="7601" y="21062"/>
                    <a:pt x="7757" y="21373"/>
                  </a:cubicBezTo>
                  <a:cubicBezTo>
                    <a:pt x="7869" y="21597"/>
                    <a:pt x="8094" y="21726"/>
                    <a:pt x="8327" y="21726"/>
                  </a:cubicBezTo>
                  <a:cubicBezTo>
                    <a:pt x="8420" y="21726"/>
                    <a:pt x="8515" y="21705"/>
                    <a:pt x="8604" y="21662"/>
                  </a:cubicBezTo>
                  <a:lnTo>
                    <a:pt x="10867" y="20532"/>
                  </a:lnTo>
                  <a:lnTo>
                    <a:pt x="13128" y="21662"/>
                  </a:lnTo>
                  <a:cubicBezTo>
                    <a:pt x="13222" y="21710"/>
                    <a:pt x="13321" y="21733"/>
                    <a:pt x="13419" y="21733"/>
                  </a:cubicBezTo>
                  <a:cubicBezTo>
                    <a:pt x="13653" y="21733"/>
                    <a:pt x="13878" y="21604"/>
                    <a:pt x="13990" y="21381"/>
                  </a:cubicBezTo>
                  <a:cubicBezTo>
                    <a:pt x="14147" y="21064"/>
                    <a:pt x="14016" y="20677"/>
                    <a:pt x="13697" y="20524"/>
                  </a:cubicBezTo>
                  <a:lnTo>
                    <a:pt x="11504" y="19426"/>
                  </a:lnTo>
                  <a:lnTo>
                    <a:pt x="11504" y="15321"/>
                  </a:lnTo>
                  <a:lnTo>
                    <a:pt x="21094" y="15321"/>
                  </a:lnTo>
                  <a:cubicBezTo>
                    <a:pt x="21446" y="15321"/>
                    <a:pt x="21732" y="15035"/>
                    <a:pt x="21732" y="14684"/>
                  </a:cubicBezTo>
                  <a:lnTo>
                    <a:pt x="21732" y="1910"/>
                  </a:lnTo>
                  <a:cubicBezTo>
                    <a:pt x="21732" y="1558"/>
                    <a:pt x="21446" y="1272"/>
                    <a:pt x="21094" y="1272"/>
                  </a:cubicBezTo>
                  <a:lnTo>
                    <a:pt x="21094" y="1273"/>
                  </a:lnTo>
                  <a:lnTo>
                    <a:pt x="14049" y="1273"/>
                  </a:lnTo>
                  <a:lnTo>
                    <a:pt x="14049" y="637"/>
                  </a:lnTo>
                  <a:cubicBezTo>
                    <a:pt x="14049" y="285"/>
                    <a:pt x="13765" y="0"/>
                    <a:pt x="134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1"/>
            <p:cNvSpPr/>
            <p:nvPr/>
          </p:nvSpPr>
          <p:spPr>
            <a:xfrm>
              <a:off x="3007291" y="4692594"/>
              <a:ext cx="226862" cy="145087"/>
            </a:xfrm>
            <a:custGeom>
              <a:rect b="b" l="l" r="r" t="t"/>
              <a:pathLst>
                <a:path extrusionOk="0" h="8956" w="14006">
                  <a:moveTo>
                    <a:pt x="12733" y="3490"/>
                  </a:moveTo>
                  <a:lnTo>
                    <a:pt x="12733" y="7683"/>
                  </a:lnTo>
                  <a:lnTo>
                    <a:pt x="1273" y="7683"/>
                  </a:lnTo>
                  <a:lnTo>
                    <a:pt x="1273" y="7310"/>
                  </a:lnTo>
                  <a:lnTo>
                    <a:pt x="3183" y="5399"/>
                  </a:lnTo>
                  <a:lnTo>
                    <a:pt x="4642" y="6859"/>
                  </a:lnTo>
                  <a:cubicBezTo>
                    <a:pt x="4767" y="6983"/>
                    <a:pt x="4930" y="7045"/>
                    <a:pt x="5093" y="7045"/>
                  </a:cubicBezTo>
                  <a:cubicBezTo>
                    <a:pt x="5256" y="7045"/>
                    <a:pt x="5418" y="6983"/>
                    <a:pt x="5542" y="6859"/>
                  </a:cubicBezTo>
                  <a:lnTo>
                    <a:pt x="8912" y="3490"/>
                  </a:lnTo>
                  <a:lnTo>
                    <a:pt x="10372" y="4949"/>
                  </a:lnTo>
                  <a:cubicBezTo>
                    <a:pt x="10496" y="5074"/>
                    <a:pt x="10659" y="5136"/>
                    <a:pt x="10822" y="5136"/>
                  </a:cubicBezTo>
                  <a:cubicBezTo>
                    <a:pt x="10985" y="5136"/>
                    <a:pt x="11147" y="5074"/>
                    <a:pt x="11272" y="4949"/>
                  </a:cubicBezTo>
                  <a:lnTo>
                    <a:pt x="11273" y="4949"/>
                  </a:lnTo>
                  <a:lnTo>
                    <a:pt x="12733" y="3490"/>
                  </a:lnTo>
                  <a:close/>
                  <a:moveTo>
                    <a:pt x="637" y="0"/>
                  </a:moveTo>
                  <a:cubicBezTo>
                    <a:pt x="285" y="0"/>
                    <a:pt x="0" y="285"/>
                    <a:pt x="0" y="637"/>
                  </a:cubicBezTo>
                  <a:lnTo>
                    <a:pt x="0" y="8319"/>
                  </a:lnTo>
                  <a:cubicBezTo>
                    <a:pt x="0" y="8670"/>
                    <a:pt x="285" y="8956"/>
                    <a:pt x="637" y="8956"/>
                  </a:cubicBezTo>
                  <a:lnTo>
                    <a:pt x="13369" y="8956"/>
                  </a:lnTo>
                  <a:cubicBezTo>
                    <a:pt x="13721" y="8956"/>
                    <a:pt x="14006" y="8670"/>
                    <a:pt x="14006" y="8319"/>
                  </a:cubicBezTo>
                  <a:lnTo>
                    <a:pt x="14006" y="1953"/>
                  </a:lnTo>
                  <a:cubicBezTo>
                    <a:pt x="14006" y="1695"/>
                    <a:pt x="13851" y="1462"/>
                    <a:pt x="13613" y="1364"/>
                  </a:cubicBezTo>
                  <a:cubicBezTo>
                    <a:pt x="13534" y="1332"/>
                    <a:pt x="13451" y="1316"/>
                    <a:pt x="13369" y="1316"/>
                  </a:cubicBezTo>
                  <a:cubicBezTo>
                    <a:pt x="13203" y="1316"/>
                    <a:pt x="13041" y="1381"/>
                    <a:pt x="12919" y="1502"/>
                  </a:cubicBezTo>
                  <a:lnTo>
                    <a:pt x="10822" y="3599"/>
                  </a:lnTo>
                  <a:lnTo>
                    <a:pt x="9362" y="2139"/>
                  </a:lnTo>
                  <a:cubicBezTo>
                    <a:pt x="9239" y="2015"/>
                    <a:pt x="9076" y="1953"/>
                    <a:pt x="8913" y="1953"/>
                  </a:cubicBezTo>
                  <a:cubicBezTo>
                    <a:pt x="8750" y="1953"/>
                    <a:pt x="8587" y="2015"/>
                    <a:pt x="8463" y="2139"/>
                  </a:cubicBezTo>
                  <a:lnTo>
                    <a:pt x="5094" y="5509"/>
                  </a:lnTo>
                  <a:lnTo>
                    <a:pt x="3634" y="4049"/>
                  </a:lnTo>
                  <a:cubicBezTo>
                    <a:pt x="3510" y="3925"/>
                    <a:pt x="3347" y="3863"/>
                    <a:pt x="3183" y="3863"/>
                  </a:cubicBezTo>
                  <a:cubicBezTo>
                    <a:pt x="3020" y="3863"/>
                    <a:pt x="2857" y="3925"/>
                    <a:pt x="2733" y="4049"/>
                  </a:cubicBezTo>
                  <a:lnTo>
                    <a:pt x="1273" y="5509"/>
                  </a:lnTo>
                  <a:lnTo>
                    <a:pt x="1273" y="637"/>
                  </a:lnTo>
                  <a:cubicBezTo>
                    <a:pt x="1273" y="285"/>
                    <a:pt x="989" y="0"/>
                    <a:pt x="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9" name="Google Shape;13399;p91"/>
          <p:cNvGrpSpPr/>
          <p:nvPr/>
        </p:nvGrpSpPr>
        <p:grpSpPr>
          <a:xfrm>
            <a:off x="4081924" y="3956040"/>
            <a:ext cx="263146" cy="345494"/>
            <a:chOff x="3381680" y="4655658"/>
            <a:chExt cx="268133" cy="352042"/>
          </a:xfrm>
        </p:grpSpPr>
        <p:sp>
          <p:nvSpPr>
            <p:cNvPr id="13400" name="Google Shape;13400;p91"/>
            <p:cNvSpPr/>
            <p:nvPr/>
          </p:nvSpPr>
          <p:spPr>
            <a:xfrm>
              <a:off x="3381680" y="4655658"/>
              <a:ext cx="268133" cy="352042"/>
            </a:xfrm>
            <a:custGeom>
              <a:rect b="b" l="l" r="r" t="t"/>
              <a:pathLst>
                <a:path extrusionOk="0" h="21731" w="16554">
                  <a:moveTo>
                    <a:pt x="5094" y="16637"/>
                  </a:moveTo>
                  <a:lnTo>
                    <a:pt x="5094" y="19557"/>
                  </a:lnTo>
                  <a:lnTo>
                    <a:pt x="2175" y="16637"/>
                  </a:lnTo>
                  <a:close/>
                  <a:moveTo>
                    <a:pt x="15281" y="1273"/>
                  </a:moveTo>
                  <a:lnTo>
                    <a:pt x="15281" y="20458"/>
                  </a:lnTo>
                  <a:lnTo>
                    <a:pt x="6367" y="20458"/>
                  </a:lnTo>
                  <a:lnTo>
                    <a:pt x="6367" y="16001"/>
                  </a:lnTo>
                  <a:cubicBezTo>
                    <a:pt x="6367" y="15649"/>
                    <a:pt x="6083" y="15365"/>
                    <a:pt x="5731" y="15365"/>
                  </a:cubicBezTo>
                  <a:lnTo>
                    <a:pt x="1275" y="15365"/>
                  </a:lnTo>
                  <a:lnTo>
                    <a:pt x="1275" y="1273"/>
                  </a:lnTo>
                  <a:close/>
                  <a:moveTo>
                    <a:pt x="637" y="0"/>
                  </a:moveTo>
                  <a:cubicBezTo>
                    <a:pt x="285" y="0"/>
                    <a:pt x="1" y="286"/>
                    <a:pt x="1" y="637"/>
                  </a:cubicBezTo>
                  <a:lnTo>
                    <a:pt x="1" y="16001"/>
                  </a:lnTo>
                  <a:cubicBezTo>
                    <a:pt x="1" y="16170"/>
                    <a:pt x="68" y="16332"/>
                    <a:pt x="188" y="16451"/>
                  </a:cubicBezTo>
                  <a:lnTo>
                    <a:pt x="5281" y="21544"/>
                  </a:lnTo>
                  <a:cubicBezTo>
                    <a:pt x="5400" y="21663"/>
                    <a:pt x="5563" y="21731"/>
                    <a:pt x="5731" y="21731"/>
                  </a:cubicBezTo>
                  <a:lnTo>
                    <a:pt x="15917" y="21731"/>
                  </a:lnTo>
                  <a:cubicBezTo>
                    <a:pt x="16269" y="21731"/>
                    <a:pt x="16553" y="21446"/>
                    <a:pt x="16553" y="21094"/>
                  </a:cubicBezTo>
                  <a:lnTo>
                    <a:pt x="16553" y="637"/>
                  </a:lnTo>
                  <a:cubicBezTo>
                    <a:pt x="16553" y="286"/>
                    <a:pt x="16269" y="0"/>
                    <a:pt x="15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1"/>
            <p:cNvSpPr/>
            <p:nvPr/>
          </p:nvSpPr>
          <p:spPr>
            <a:xfrm>
              <a:off x="3421947" y="4718222"/>
              <a:ext cx="63899" cy="61916"/>
            </a:xfrm>
            <a:custGeom>
              <a:rect b="b" l="l" r="r" t="t"/>
              <a:pathLst>
                <a:path extrusionOk="0" h="3822" w="3945">
                  <a:moveTo>
                    <a:pt x="698" y="1"/>
                  </a:moveTo>
                  <a:cubicBezTo>
                    <a:pt x="535" y="1"/>
                    <a:pt x="373" y="63"/>
                    <a:pt x="249" y="187"/>
                  </a:cubicBezTo>
                  <a:cubicBezTo>
                    <a:pt x="0" y="436"/>
                    <a:pt x="0" y="838"/>
                    <a:pt x="249" y="1087"/>
                  </a:cubicBezTo>
                  <a:lnTo>
                    <a:pt x="1072" y="1910"/>
                  </a:lnTo>
                  <a:lnTo>
                    <a:pt x="249" y="2733"/>
                  </a:lnTo>
                  <a:cubicBezTo>
                    <a:pt x="0" y="2982"/>
                    <a:pt x="0" y="3386"/>
                    <a:pt x="249" y="3634"/>
                  </a:cubicBezTo>
                  <a:cubicBezTo>
                    <a:pt x="373" y="3759"/>
                    <a:pt x="536" y="3821"/>
                    <a:pt x="699" y="3821"/>
                  </a:cubicBezTo>
                  <a:cubicBezTo>
                    <a:pt x="861" y="3821"/>
                    <a:pt x="1024" y="3759"/>
                    <a:pt x="1149" y="3634"/>
                  </a:cubicBezTo>
                  <a:lnTo>
                    <a:pt x="1972" y="2811"/>
                  </a:lnTo>
                  <a:lnTo>
                    <a:pt x="2795" y="3634"/>
                  </a:lnTo>
                  <a:cubicBezTo>
                    <a:pt x="2919" y="3759"/>
                    <a:pt x="3082" y="3821"/>
                    <a:pt x="3245" y="3821"/>
                  </a:cubicBezTo>
                  <a:cubicBezTo>
                    <a:pt x="3408" y="3821"/>
                    <a:pt x="3571" y="3759"/>
                    <a:pt x="3696" y="3634"/>
                  </a:cubicBezTo>
                  <a:cubicBezTo>
                    <a:pt x="3945" y="3386"/>
                    <a:pt x="3945" y="2982"/>
                    <a:pt x="3696" y="2733"/>
                  </a:cubicBezTo>
                  <a:lnTo>
                    <a:pt x="2873" y="1910"/>
                  </a:lnTo>
                  <a:lnTo>
                    <a:pt x="3696" y="1087"/>
                  </a:lnTo>
                  <a:cubicBezTo>
                    <a:pt x="3945" y="838"/>
                    <a:pt x="3943" y="436"/>
                    <a:pt x="3696" y="187"/>
                  </a:cubicBezTo>
                  <a:cubicBezTo>
                    <a:pt x="3571" y="63"/>
                    <a:pt x="3408" y="1"/>
                    <a:pt x="3245" y="1"/>
                  </a:cubicBezTo>
                  <a:cubicBezTo>
                    <a:pt x="3082" y="1"/>
                    <a:pt x="2919" y="63"/>
                    <a:pt x="2795" y="187"/>
                  </a:cubicBezTo>
                  <a:lnTo>
                    <a:pt x="1972" y="1010"/>
                  </a:lnTo>
                  <a:lnTo>
                    <a:pt x="1149" y="187"/>
                  </a:lnTo>
                  <a:cubicBezTo>
                    <a:pt x="1024" y="63"/>
                    <a:pt x="861" y="1"/>
                    <a:pt x="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1"/>
            <p:cNvSpPr/>
            <p:nvPr/>
          </p:nvSpPr>
          <p:spPr>
            <a:xfrm>
              <a:off x="3421947" y="4821368"/>
              <a:ext cx="84535" cy="61900"/>
            </a:xfrm>
            <a:custGeom>
              <a:rect b="b" l="l" r="r" t="t"/>
              <a:pathLst>
                <a:path extrusionOk="0" h="3821" w="5219">
                  <a:moveTo>
                    <a:pt x="4518" y="0"/>
                  </a:moveTo>
                  <a:cubicBezTo>
                    <a:pt x="4355" y="0"/>
                    <a:pt x="4192" y="63"/>
                    <a:pt x="4068" y="188"/>
                  </a:cubicBezTo>
                  <a:lnTo>
                    <a:pt x="1973" y="2283"/>
                  </a:lnTo>
                  <a:lnTo>
                    <a:pt x="1149" y="1460"/>
                  </a:lnTo>
                  <a:cubicBezTo>
                    <a:pt x="1024" y="1335"/>
                    <a:pt x="861" y="1273"/>
                    <a:pt x="699" y="1273"/>
                  </a:cubicBezTo>
                  <a:cubicBezTo>
                    <a:pt x="536" y="1273"/>
                    <a:pt x="373" y="1335"/>
                    <a:pt x="249" y="1460"/>
                  </a:cubicBezTo>
                  <a:cubicBezTo>
                    <a:pt x="0" y="1708"/>
                    <a:pt x="0" y="2112"/>
                    <a:pt x="249" y="2361"/>
                  </a:cubicBezTo>
                  <a:lnTo>
                    <a:pt x="1522" y="3634"/>
                  </a:lnTo>
                  <a:cubicBezTo>
                    <a:pt x="1646" y="3758"/>
                    <a:pt x="1809" y="3820"/>
                    <a:pt x="1972" y="3820"/>
                  </a:cubicBezTo>
                  <a:cubicBezTo>
                    <a:pt x="2135" y="3820"/>
                    <a:pt x="2298" y="3758"/>
                    <a:pt x="2423" y="3634"/>
                  </a:cubicBezTo>
                  <a:lnTo>
                    <a:pt x="4970" y="1086"/>
                  </a:lnTo>
                  <a:cubicBezTo>
                    <a:pt x="5219" y="838"/>
                    <a:pt x="5219" y="435"/>
                    <a:pt x="4970" y="187"/>
                  </a:cubicBezTo>
                  <a:lnTo>
                    <a:pt x="4969" y="188"/>
                  </a:lnTo>
                  <a:cubicBezTo>
                    <a:pt x="4844" y="63"/>
                    <a:pt x="4681" y="0"/>
                    <a:pt x="4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1"/>
            <p:cNvSpPr/>
            <p:nvPr/>
          </p:nvSpPr>
          <p:spPr>
            <a:xfrm>
              <a:off x="3526064" y="4738845"/>
              <a:ext cx="82510" cy="20639"/>
            </a:xfrm>
            <a:custGeom>
              <a:rect b="b" l="l" r="r" t="t"/>
              <a:pathLst>
                <a:path extrusionOk="0" h="1274" w="5094">
                  <a:moveTo>
                    <a:pt x="637" y="1"/>
                  </a:moveTo>
                  <a:cubicBezTo>
                    <a:pt x="285" y="1"/>
                    <a:pt x="0" y="285"/>
                    <a:pt x="0" y="637"/>
                  </a:cubicBezTo>
                  <a:cubicBezTo>
                    <a:pt x="0" y="989"/>
                    <a:pt x="285" y="1274"/>
                    <a:pt x="637" y="1274"/>
                  </a:cubicBezTo>
                  <a:lnTo>
                    <a:pt x="4457" y="1274"/>
                  </a:lnTo>
                  <a:cubicBezTo>
                    <a:pt x="4808" y="1274"/>
                    <a:pt x="5094" y="989"/>
                    <a:pt x="5094" y="637"/>
                  </a:cubicBezTo>
                  <a:cubicBezTo>
                    <a:pt x="5094" y="285"/>
                    <a:pt x="4808" y="1"/>
                    <a:pt x="4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1"/>
            <p:cNvSpPr/>
            <p:nvPr/>
          </p:nvSpPr>
          <p:spPr>
            <a:xfrm>
              <a:off x="3526064" y="4841974"/>
              <a:ext cx="82510" cy="20639"/>
            </a:xfrm>
            <a:custGeom>
              <a:rect b="b" l="l" r="r" t="t"/>
              <a:pathLst>
                <a:path extrusionOk="0" h="1274" w="5094">
                  <a:moveTo>
                    <a:pt x="637" y="1"/>
                  </a:moveTo>
                  <a:cubicBezTo>
                    <a:pt x="285" y="1"/>
                    <a:pt x="0" y="285"/>
                    <a:pt x="0" y="637"/>
                  </a:cubicBezTo>
                  <a:cubicBezTo>
                    <a:pt x="0" y="989"/>
                    <a:pt x="285" y="1274"/>
                    <a:pt x="637" y="1274"/>
                  </a:cubicBezTo>
                  <a:lnTo>
                    <a:pt x="4457" y="1274"/>
                  </a:lnTo>
                  <a:cubicBezTo>
                    <a:pt x="4808" y="1274"/>
                    <a:pt x="5094" y="989"/>
                    <a:pt x="5094" y="637"/>
                  </a:cubicBezTo>
                  <a:cubicBezTo>
                    <a:pt x="5094" y="285"/>
                    <a:pt x="4808" y="1"/>
                    <a:pt x="4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05" name="Google Shape;13405;p91"/>
          <p:cNvSpPr/>
          <p:nvPr/>
        </p:nvSpPr>
        <p:spPr>
          <a:xfrm>
            <a:off x="4765057" y="3956052"/>
            <a:ext cx="361246" cy="345469"/>
          </a:xfrm>
          <a:custGeom>
            <a:rect b="b" l="l" r="r" t="t"/>
            <a:pathLst>
              <a:path extrusionOk="0" h="21731" w="22727">
                <a:moveTo>
                  <a:pt x="17109" y="3846"/>
                </a:moveTo>
                <a:cubicBezTo>
                  <a:pt x="17435" y="3846"/>
                  <a:pt x="17761" y="3971"/>
                  <a:pt x="18009" y="4219"/>
                </a:cubicBezTo>
                <a:cubicBezTo>
                  <a:pt x="18496" y="4706"/>
                  <a:pt x="18508" y="5493"/>
                  <a:pt x="18035" y="5993"/>
                </a:cubicBezTo>
                <a:lnTo>
                  <a:pt x="14406" y="9623"/>
                </a:lnTo>
                <a:cubicBezTo>
                  <a:pt x="13966" y="8882"/>
                  <a:pt x="13346" y="8263"/>
                  <a:pt x="12605" y="7822"/>
                </a:cubicBezTo>
                <a:lnTo>
                  <a:pt x="16235" y="4194"/>
                </a:lnTo>
                <a:cubicBezTo>
                  <a:pt x="16480" y="3962"/>
                  <a:pt x="16795" y="3846"/>
                  <a:pt x="17109" y="3846"/>
                </a:cubicBezTo>
                <a:close/>
                <a:moveTo>
                  <a:pt x="17135" y="1273"/>
                </a:moveTo>
                <a:cubicBezTo>
                  <a:pt x="18112" y="1273"/>
                  <a:pt x="19089" y="1646"/>
                  <a:pt x="19836" y="2393"/>
                </a:cubicBezTo>
                <a:cubicBezTo>
                  <a:pt x="21328" y="3886"/>
                  <a:pt x="21328" y="6300"/>
                  <a:pt x="19836" y="7793"/>
                </a:cubicBezTo>
                <a:lnTo>
                  <a:pt x="19836" y="7794"/>
                </a:lnTo>
                <a:lnTo>
                  <a:pt x="15420" y="12210"/>
                </a:lnTo>
                <a:cubicBezTo>
                  <a:pt x="14676" y="12954"/>
                  <a:pt x="13697" y="13327"/>
                  <a:pt x="12719" y="13327"/>
                </a:cubicBezTo>
                <a:cubicBezTo>
                  <a:pt x="11741" y="13327"/>
                  <a:pt x="10763" y="12954"/>
                  <a:pt x="10018" y="12210"/>
                </a:cubicBezTo>
                <a:cubicBezTo>
                  <a:pt x="9715" y="11908"/>
                  <a:pt x="9465" y="11558"/>
                  <a:pt x="9280" y="11174"/>
                </a:cubicBezTo>
                <a:cubicBezTo>
                  <a:pt x="9502" y="11015"/>
                  <a:pt x="9761" y="10937"/>
                  <a:pt x="10018" y="10937"/>
                </a:cubicBezTo>
                <a:cubicBezTo>
                  <a:pt x="10346" y="10937"/>
                  <a:pt x="10672" y="11064"/>
                  <a:pt x="10918" y="11310"/>
                </a:cubicBezTo>
                <a:cubicBezTo>
                  <a:pt x="11414" y="11806"/>
                  <a:pt x="12066" y="12055"/>
                  <a:pt x="12719" y="12055"/>
                </a:cubicBezTo>
                <a:cubicBezTo>
                  <a:pt x="13371" y="12055"/>
                  <a:pt x="14023" y="11806"/>
                  <a:pt x="14520" y="11310"/>
                </a:cubicBezTo>
                <a:lnTo>
                  <a:pt x="18936" y="6893"/>
                </a:lnTo>
                <a:cubicBezTo>
                  <a:pt x="19920" y="5897"/>
                  <a:pt x="19915" y="4293"/>
                  <a:pt x="18925" y="3303"/>
                </a:cubicBezTo>
                <a:cubicBezTo>
                  <a:pt x="18428" y="2806"/>
                  <a:pt x="17777" y="2558"/>
                  <a:pt x="17125" y="2558"/>
                </a:cubicBezTo>
                <a:cubicBezTo>
                  <a:pt x="16478" y="2558"/>
                  <a:pt x="15831" y="2802"/>
                  <a:pt x="15335" y="3293"/>
                </a:cubicBezTo>
                <a:lnTo>
                  <a:pt x="11338" y="7289"/>
                </a:lnTo>
                <a:cubicBezTo>
                  <a:pt x="10905" y="7175"/>
                  <a:pt x="10460" y="7117"/>
                  <a:pt x="10013" y="7117"/>
                </a:cubicBezTo>
                <a:cubicBezTo>
                  <a:pt x="9920" y="7117"/>
                  <a:pt x="9827" y="7120"/>
                  <a:pt x="9734" y="7125"/>
                </a:cubicBezTo>
                <a:cubicBezTo>
                  <a:pt x="9823" y="7015"/>
                  <a:pt x="9918" y="6909"/>
                  <a:pt x="10018" y="6809"/>
                </a:cubicBezTo>
                <a:lnTo>
                  <a:pt x="14434" y="2393"/>
                </a:lnTo>
                <a:cubicBezTo>
                  <a:pt x="15181" y="1646"/>
                  <a:pt x="16158" y="1273"/>
                  <a:pt x="17135" y="1273"/>
                </a:cubicBezTo>
                <a:close/>
                <a:moveTo>
                  <a:pt x="8330" y="12098"/>
                </a:moveTo>
                <a:cubicBezTo>
                  <a:pt x="8548" y="12467"/>
                  <a:pt x="8813" y="12808"/>
                  <a:pt x="9117" y="13111"/>
                </a:cubicBezTo>
                <a:cubicBezTo>
                  <a:pt x="9422" y="13414"/>
                  <a:pt x="9762" y="13679"/>
                  <a:pt x="10131" y="13899"/>
                </a:cubicBezTo>
                <a:lnTo>
                  <a:pt x="6492" y="17537"/>
                </a:lnTo>
                <a:cubicBezTo>
                  <a:pt x="6246" y="17769"/>
                  <a:pt x="5932" y="17885"/>
                  <a:pt x="5618" y="17885"/>
                </a:cubicBezTo>
                <a:cubicBezTo>
                  <a:pt x="5291" y="17885"/>
                  <a:pt x="4966" y="17760"/>
                  <a:pt x="4717" y="17511"/>
                </a:cubicBezTo>
                <a:cubicBezTo>
                  <a:pt x="4229" y="17024"/>
                  <a:pt x="4219" y="16238"/>
                  <a:pt x="4691" y="15737"/>
                </a:cubicBezTo>
                <a:lnTo>
                  <a:pt x="8330" y="12098"/>
                </a:lnTo>
                <a:close/>
                <a:moveTo>
                  <a:pt x="10018" y="8394"/>
                </a:moveTo>
                <a:cubicBezTo>
                  <a:pt x="10996" y="8394"/>
                  <a:pt x="11973" y="8766"/>
                  <a:pt x="12718" y="9511"/>
                </a:cubicBezTo>
                <a:cubicBezTo>
                  <a:pt x="13021" y="9812"/>
                  <a:pt x="13271" y="10162"/>
                  <a:pt x="13457" y="10547"/>
                </a:cubicBezTo>
                <a:cubicBezTo>
                  <a:pt x="13235" y="10705"/>
                  <a:pt x="12976" y="10783"/>
                  <a:pt x="12719" y="10783"/>
                </a:cubicBezTo>
                <a:cubicBezTo>
                  <a:pt x="12391" y="10783"/>
                  <a:pt x="12065" y="10657"/>
                  <a:pt x="11818" y="10410"/>
                </a:cubicBezTo>
                <a:cubicBezTo>
                  <a:pt x="11322" y="9914"/>
                  <a:pt x="10670" y="9666"/>
                  <a:pt x="10018" y="9666"/>
                </a:cubicBezTo>
                <a:cubicBezTo>
                  <a:pt x="9366" y="9666"/>
                  <a:pt x="8714" y="9914"/>
                  <a:pt x="8217" y="10410"/>
                </a:cubicBezTo>
                <a:lnTo>
                  <a:pt x="3791" y="14837"/>
                </a:lnTo>
                <a:cubicBezTo>
                  <a:pt x="2797" y="15831"/>
                  <a:pt x="2797" y="17442"/>
                  <a:pt x="3791" y="18437"/>
                </a:cubicBezTo>
                <a:cubicBezTo>
                  <a:pt x="4289" y="18934"/>
                  <a:pt x="4940" y="19183"/>
                  <a:pt x="5592" y="19183"/>
                </a:cubicBezTo>
                <a:cubicBezTo>
                  <a:pt x="6243" y="19183"/>
                  <a:pt x="6895" y="18934"/>
                  <a:pt x="7392" y="18437"/>
                </a:cubicBezTo>
                <a:lnTo>
                  <a:pt x="11399" y="14431"/>
                </a:lnTo>
                <a:cubicBezTo>
                  <a:pt x="11828" y="14545"/>
                  <a:pt x="12272" y="14603"/>
                  <a:pt x="12716" y="14603"/>
                </a:cubicBezTo>
                <a:cubicBezTo>
                  <a:pt x="12812" y="14603"/>
                  <a:pt x="12908" y="14600"/>
                  <a:pt x="13004" y="14595"/>
                </a:cubicBezTo>
                <a:lnTo>
                  <a:pt x="13004" y="14595"/>
                </a:lnTo>
                <a:cubicBezTo>
                  <a:pt x="12915" y="14706"/>
                  <a:pt x="12820" y="14812"/>
                  <a:pt x="12719" y="14912"/>
                </a:cubicBezTo>
                <a:lnTo>
                  <a:pt x="12718" y="14912"/>
                </a:lnTo>
                <a:lnTo>
                  <a:pt x="8293" y="19337"/>
                </a:lnTo>
                <a:cubicBezTo>
                  <a:pt x="7546" y="20084"/>
                  <a:pt x="6569" y="20457"/>
                  <a:pt x="5591" y="20457"/>
                </a:cubicBezTo>
                <a:cubicBezTo>
                  <a:pt x="4614" y="20457"/>
                  <a:pt x="3637" y="20084"/>
                  <a:pt x="2891" y="19337"/>
                </a:cubicBezTo>
                <a:cubicBezTo>
                  <a:pt x="1399" y="17844"/>
                  <a:pt x="1399" y="15430"/>
                  <a:pt x="2891" y="13936"/>
                </a:cubicBezTo>
                <a:lnTo>
                  <a:pt x="7318" y="9511"/>
                </a:lnTo>
                <a:cubicBezTo>
                  <a:pt x="8062" y="8766"/>
                  <a:pt x="9040" y="8394"/>
                  <a:pt x="10018" y="8394"/>
                </a:cubicBezTo>
                <a:close/>
                <a:moveTo>
                  <a:pt x="17135" y="0"/>
                </a:moveTo>
                <a:cubicBezTo>
                  <a:pt x="15832" y="0"/>
                  <a:pt x="14529" y="498"/>
                  <a:pt x="13534" y="1493"/>
                </a:cubicBezTo>
                <a:lnTo>
                  <a:pt x="9117" y="5909"/>
                </a:lnTo>
                <a:cubicBezTo>
                  <a:pt x="8654" y="6371"/>
                  <a:pt x="8285" y="6917"/>
                  <a:pt x="8031" y="7520"/>
                </a:cubicBezTo>
                <a:cubicBezTo>
                  <a:pt x="7427" y="7776"/>
                  <a:pt x="6880" y="8146"/>
                  <a:pt x="6418" y="8610"/>
                </a:cubicBezTo>
                <a:lnTo>
                  <a:pt x="1992" y="13036"/>
                </a:lnTo>
                <a:cubicBezTo>
                  <a:pt x="1" y="15026"/>
                  <a:pt x="0" y="18248"/>
                  <a:pt x="1992" y="20238"/>
                </a:cubicBezTo>
                <a:cubicBezTo>
                  <a:pt x="2987" y="21233"/>
                  <a:pt x="4289" y="21731"/>
                  <a:pt x="5592" y="21731"/>
                </a:cubicBezTo>
                <a:cubicBezTo>
                  <a:pt x="6895" y="21731"/>
                  <a:pt x="8198" y="21233"/>
                  <a:pt x="9193" y="20238"/>
                </a:cubicBezTo>
                <a:lnTo>
                  <a:pt x="13619" y="15812"/>
                </a:lnTo>
                <a:cubicBezTo>
                  <a:pt x="14082" y="15350"/>
                  <a:pt x="14451" y="14804"/>
                  <a:pt x="14707" y="14202"/>
                </a:cubicBezTo>
                <a:cubicBezTo>
                  <a:pt x="15310" y="13945"/>
                  <a:pt x="15858" y="13574"/>
                  <a:pt x="16320" y="13111"/>
                </a:cubicBezTo>
                <a:lnTo>
                  <a:pt x="20737" y="8696"/>
                </a:lnTo>
                <a:cubicBezTo>
                  <a:pt x="22727" y="6705"/>
                  <a:pt x="22727" y="3483"/>
                  <a:pt x="20737" y="1493"/>
                </a:cubicBezTo>
                <a:cubicBezTo>
                  <a:pt x="19741" y="498"/>
                  <a:pt x="18438" y="0"/>
                  <a:pt x="17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06" name="Google Shape;13406;p91"/>
          <p:cNvGrpSpPr/>
          <p:nvPr/>
        </p:nvGrpSpPr>
        <p:grpSpPr>
          <a:xfrm>
            <a:off x="5560887" y="3956032"/>
            <a:ext cx="263162" cy="345510"/>
            <a:chOff x="596212" y="2293584"/>
            <a:chExt cx="268150" cy="352058"/>
          </a:xfrm>
        </p:grpSpPr>
        <p:sp>
          <p:nvSpPr>
            <p:cNvPr id="13407" name="Google Shape;13407;p91"/>
            <p:cNvSpPr/>
            <p:nvPr/>
          </p:nvSpPr>
          <p:spPr>
            <a:xfrm>
              <a:off x="596212" y="2293584"/>
              <a:ext cx="268150" cy="352058"/>
            </a:xfrm>
            <a:custGeom>
              <a:rect b="b" l="l" r="r" t="t"/>
              <a:pathLst>
                <a:path extrusionOk="0" h="21732" w="16555">
                  <a:moveTo>
                    <a:pt x="5094" y="16638"/>
                  </a:moveTo>
                  <a:lnTo>
                    <a:pt x="5094" y="19557"/>
                  </a:lnTo>
                  <a:lnTo>
                    <a:pt x="2174" y="16638"/>
                  </a:lnTo>
                  <a:close/>
                  <a:moveTo>
                    <a:pt x="15280" y="1274"/>
                  </a:moveTo>
                  <a:lnTo>
                    <a:pt x="15280" y="20458"/>
                  </a:lnTo>
                  <a:lnTo>
                    <a:pt x="6366" y="20458"/>
                  </a:lnTo>
                  <a:lnTo>
                    <a:pt x="6366" y="16002"/>
                  </a:lnTo>
                  <a:cubicBezTo>
                    <a:pt x="6366" y="15650"/>
                    <a:pt x="6082" y="15364"/>
                    <a:pt x="5730" y="15364"/>
                  </a:cubicBezTo>
                  <a:lnTo>
                    <a:pt x="1273" y="15364"/>
                  </a:lnTo>
                  <a:lnTo>
                    <a:pt x="1273" y="1274"/>
                  </a:lnTo>
                  <a:close/>
                  <a:moveTo>
                    <a:pt x="637" y="1"/>
                  </a:moveTo>
                  <a:cubicBezTo>
                    <a:pt x="285" y="1"/>
                    <a:pt x="0" y="285"/>
                    <a:pt x="0" y="637"/>
                  </a:cubicBezTo>
                  <a:lnTo>
                    <a:pt x="0" y="16002"/>
                  </a:lnTo>
                  <a:cubicBezTo>
                    <a:pt x="0" y="16170"/>
                    <a:pt x="68" y="16331"/>
                    <a:pt x="187" y="16452"/>
                  </a:cubicBezTo>
                  <a:lnTo>
                    <a:pt x="5280" y="21545"/>
                  </a:lnTo>
                  <a:cubicBezTo>
                    <a:pt x="5399" y="21664"/>
                    <a:pt x="5561" y="21731"/>
                    <a:pt x="5730" y="21731"/>
                  </a:cubicBezTo>
                  <a:lnTo>
                    <a:pt x="15918" y="21731"/>
                  </a:lnTo>
                  <a:cubicBezTo>
                    <a:pt x="16268" y="21731"/>
                    <a:pt x="16554" y="21447"/>
                    <a:pt x="16554" y="21095"/>
                  </a:cubicBezTo>
                  <a:lnTo>
                    <a:pt x="16554" y="637"/>
                  </a:lnTo>
                  <a:cubicBezTo>
                    <a:pt x="16554" y="285"/>
                    <a:pt x="16268" y="1"/>
                    <a:pt x="15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1"/>
            <p:cNvSpPr/>
            <p:nvPr/>
          </p:nvSpPr>
          <p:spPr>
            <a:xfrm>
              <a:off x="637451" y="2355452"/>
              <a:ext cx="185640" cy="145784"/>
            </a:xfrm>
            <a:custGeom>
              <a:rect b="b" l="l" r="r" t="t"/>
              <a:pathLst>
                <a:path extrusionOk="0" h="8999" w="11461">
                  <a:moveTo>
                    <a:pt x="8914" y="3490"/>
                  </a:moveTo>
                  <a:lnTo>
                    <a:pt x="10188" y="4763"/>
                  </a:lnTo>
                  <a:lnTo>
                    <a:pt x="10188" y="7726"/>
                  </a:lnTo>
                  <a:lnTo>
                    <a:pt x="1275" y="7726"/>
                  </a:lnTo>
                  <a:lnTo>
                    <a:pt x="1275" y="7310"/>
                  </a:lnTo>
                  <a:lnTo>
                    <a:pt x="3184" y="5400"/>
                  </a:lnTo>
                  <a:lnTo>
                    <a:pt x="4644" y="6859"/>
                  </a:lnTo>
                  <a:cubicBezTo>
                    <a:pt x="4768" y="6984"/>
                    <a:pt x="4931" y="7046"/>
                    <a:pt x="5094" y="7046"/>
                  </a:cubicBezTo>
                  <a:cubicBezTo>
                    <a:pt x="5257" y="7046"/>
                    <a:pt x="5420" y="6984"/>
                    <a:pt x="5545" y="6859"/>
                  </a:cubicBezTo>
                  <a:lnTo>
                    <a:pt x="8914" y="3490"/>
                  </a:lnTo>
                  <a:close/>
                  <a:moveTo>
                    <a:pt x="638" y="1"/>
                  </a:moveTo>
                  <a:cubicBezTo>
                    <a:pt x="286" y="1"/>
                    <a:pt x="0" y="287"/>
                    <a:pt x="0" y="637"/>
                  </a:cubicBezTo>
                  <a:lnTo>
                    <a:pt x="0" y="8362"/>
                  </a:lnTo>
                  <a:cubicBezTo>
                    <a:pt x="0" y="8714"/>
                    <a:pt x="286" y="8999"/>
                    <a:pt x="637" y="8999"/>
                  </a:cubicBezTo>
                  <a:lnTo>
                    <a:pt x="10824" y="8999"/>
                  </a:lnTo>
                  <a:cubicBezTo>
                    <a:pt x="11175" y="8999"/>
                    <a:pt x="11461" y="8714"/>
                    <a:pt x="11461" y="8362"/>
                  </a:cubicBezTo>
                  <a:lnTo>
                    <a:pt x="11461" y="4500"/>
                  </a:lnTo>
                  <a:cubicBezTo>
                    <a:pt x="11461" y="4332"/>
                    <a:pt x="11393" y="4169"/>
                    <a:pt x="11274" y="4050"/>
                  </a:cubicBezTo>
                  <a:lnTo>
                    <a:pt x="9364" y="2140"/>
                  </a:lnTo>
                  <a:cubicBezTo>
                    <a:pt x="9239" y="2016"/>
                    <a:pt x="9076" y="1954"/>
                    <a:pt x="8914" y="1954"/>
                  </a:cubicBezTo>
                  <a:cubicBezTo>
                    <a:pt x="8751" y="1954"/>
                    <a:pt x="8588" y="2016"/>
                    <a:pt x="8464" y="2140"/>
                  </a:cubicBezTo>
                  <a:lnTo>
                    <a:pt x="5093" y="5509"/>
                  </a:lnTo>
                  <a:lnTo>
                    <a:pt x="3634" y="4050"/>
                  </a:lnTo>
                  <a:cubicBezTo>
                    <a:pt x="3510" y="3926"/>
                    <a:pt x="3347" y="3863"/>
                    <a:pt x="3184" y="3863"/>
                  </a:cubicBezTo>
                  <a:cubicBezTo>
                    <a:pt x="3021" y="3863"/>
                    <a:pt x="2858" y="3926"/>
                    <a:pt x="2734" y="4050"/>
                  </a:cubicBezTo>
                  <a:lnTo>
                    <a:pt x="1275" y="5509"/>
                  </a:lnTo>
                  <a:lnTo>
                    <a:pt x="1275" y="637"/>
                  </a:lnTo>
                  <a:cubicBezTo>
                    <a:pt x="1275" y="287"/>
                    <a:pt x="989" y="1"/>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1"/>
            <p:cNvSpPr/>
            <p:nvPr/>
          </p:nvSpPr>
          <p:spPr>
            <a:xfrm>
              <a:off x="719945" y="2521842"/>
              <a:ext cx="82510" cy="20671"/>
            </a:xfrm>
            <a:custGeom>
              <a:rect b="b" l="l" r="r" t="t"/>
              <a:pathLst>
                <a:path extrusionOk="0" h="1276" w="5094">
                  <a:moveTo>
                    <a:pt x="638" y="1"/>
                  </a:moveTo>
                  <a:cubicBezTo>
                    <a:pt x="286" y="1"/>
                    <a:pt x="0" y="287"/>
                    <a:pt x="0" y="639"/>
                  </a:cubicBezTo>
                  <a:cubicBezTo>
                    <a:pt x="0" y="989"/>
                    <a:pt x="286" y="1275"/>
                    <a:pt x="638" y="1275"/>
                  </a:cubicBezTo>
                  <a:lnTo>
                    <a:pt x="4457" y="1275"/>
                  </a:lnTo>
                  <a:cubicBezTo>
                    <a:pt x="4809" y="1275"/>
                    <a:pt x="5094" y="989"/>
                    <a:pt x="5094" y="639"/>
                  </a:cubicBezTo>
                  <a:cubicBezTo>
                    <a:pt x="5094" y="287"/>
                    <a:pt x="4809" y="1"/>
                    <a:pt x="4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1"/>
            <p:cNvSpPr/>
            <p:nvPr/>
          </p:nvSpPr>
          <p:spPr>
            <a:xfrm>
              <a:off x="719945" y="2563120"/>
              <a:ext cx="82510" cy="20639"/>
            </a:xfrm>
            <a:custGeom>
              <a:rect b="b" l="l" r="r" t="t"/>
              <a:pathLst>
                <a:path extrusionOk="0" h="1274" w="5094">
                  <a:moveTo>
                    <a:pt x="638" y="0"/>
                  </a:moveTo>
                  <a:cubicBezTo>
                    <a:pt x="286" y="0"/>
                    <a:pt x="0" y="285"/>
                    <a:pt x="0" y="637"/>
                  </a:cubicBezTo>
                  <a:cubicBezTo>
                    <a:pt x="0" y="989"/>
                    <a:pt x="286" y="1273"/>
                    <a:pt x="638" y="1273"/>
                  </a:cubicBezTo>
                  <a:lnTo>
                    <a:pt x="4457" y="1273"/>
                  </a:lnTo>
                  <a:cubicBezTo>
                    <a:pt x="4809" y="1273"/>
                    <a:pt x="5094" y="989"/>
                    <a:pt x="5094" y="637"/>
                  </a:cubicBezTo>
                  <a:cubicBezTo>
                    <a:pt x="5094" y="285"/>
                    <a:pt x="4809" y="0"/>
                    <a:pt x="4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1"/>
            <p:cNvSpPr/>
            <p:nvPr/>
          </p:nvSpPr>
          <p:spPr>
            <a:xfrm>
              <a:off x="719945" y="2334830"/>
              <a:ext cx="82510" cy="20639"/>
            </a:xfrm>
            <a:custGeom>
              <a:rect b="b" l="l" r="r" t="t"/>
              <a:pathLst>
                <a:path extrusionOk="0" h="1274" w="5094">
                  <a:moveTo>
                    <a:pt x="638" y="1"/>
                  </a:moveTo>
                  <a:cubicBezTo>
                    <a:pt x="286" y="1"/>
                    <a:pt x="0" y="285"/>
                    <a:pt x="0" y="637"/>
                  </a:cubicBezTo>
                  <a:cubicBezTo>
                    <a:pt x="0" y="989"/>
                    <a:pt x="286" y="1274"/>
                    <a:pt x="638" y="1274"/>
                  </a:cubicBezTo>
                  <a:lnTo>
                    <a:pt x="4457" y="1274"/>
                  </a:lnTo>
                  <a:cubicBezTo>
                    <a:pt x="4809" y="1274"/>
                    <a:pt x="5094" y="989"/>
                    <a:pt x="5094" y="637"/>
                  </a:cubicBezTo>
                  <a:cubicBezTo>
                    <a:pt x="5094" y="285"/>
                    <a:pt x="4809" y="1"/>
                    <a:pt x="4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91"/>
          <p:cNvGrpSpPr/>
          <p:nvPr/>
        </p:nvGrpSpPr>
        <p:grpSpPr>
          <a:xfrm>
            <a:off x="6269472" y="3997193"/>
            <a:ext cx="345457" cy="263187"/>
            <a:chOff x="986637" y="2327297"/>
            <a:chExt cx="352004" cy="268175"/>
          </a:xfrm>
        </p:grpSpPr>
        <p:sp>
          <p:nvSpPr>
            <p:cNvPr id="13413" name="Google Shape;13413;p91"/>
            <p:cNvSpPr/>
            <p:nvPr/>
          </p:nvSpPr>
          <p:spPr>
            <a:xfrm>
              <a:off x="1069130" y="2471671"/>
              <a:ext cx="125142" cy="61900"/>
            </a:xfrm>
            <a:custGeom>
              <a:rect b="b" l="l" r="r" t="t"/>
              <a:pathLst>
                <a:path extrusionOk="0" h="3821" w="7726">
                  <a:moveTo>
                    <a:pt x="6452" y="1273"/>
                  </a:moveTo>
                  <a:lnTo>
                    <a:pt x="6452" y="2547"/>
                  </a:lnTo>
                  <a:lnTo>
                    <a:pt x="1275" y="2547"/>
                  </a:lnTo>
                  <a:lnTo>
                    <a:pt x="1275" y="1273"/>
                  </a:lnTo>
                  <a:close/>
                  <a:moveTo>
                    <a:pt x="639" y="0"/>
                  </a:moveTo>
                  <a:cubicBezTo>
                    <a:pt x="287" y="0"/>
                    <a:pt x="1" y="285"/>
                    <a:pt x="1" y="637"/>
                  </a:cubicBezTo>
                  <a:lnTo>
                    <a:pt x="1" y="3184"/>
                  </a:lnTo>
                  <a:cubicBezTo>
                    <a:pt x="1" y="3536"/>
                    <a:pt x="287" y="3820"/>
                    <a:pt x="639" y="3820"/>
                  </a:cubicBezTo>
                  <a:lnTo>
                    <a:pt x="7089" y="3820"/>
                  </a:lnTo>
                  <a:cubicBezTo>
                    <a:pt x="7440" y="3820"/>
                    <a:pt x="7726" y="3536"/>
                    <a:pt x="7726" y="3184"/>
                  </a:cubicBezTo>
                  <a:lnTo>
                    <a:pt x="7726" y="637"/>
                  </a:lnTo>
                  <a:cubicBezTo>
                    <a:pt x="7726" y="285"/>
                    <a:pt x="7440"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1"/>
            <p:cNvSpPr/>
            <p:nvPr/>
          </p:nvSpPr>
          <p:spPr>
            <a:xfrm>
              <a:off x="986637" y="2327297"/>
              <a:ext cx="352004" cy="268175"/>
            </a:xfrm>
            <a:custGeom>
              <a:rect b="b" l="l" r="r" t="t"/>
              <a:pathLst>
                <a:path extrusionOk="0" h="16554" w="21732">
                  <a:moveTo>
                    <a:pt x="19822" y="1274"/>
                  </a:moveTo>
                  <a:cubicBezTo>
                    <a:pt x="20080" y="1274"/>
                    <a:pt x="20311" y="1429"/>
                    <a:pt x="20409" y="1667"/>
                  </a:cubicBezTo>
                  <a:cubicBezTo>
                    <a:pt x="20508" y="1904"/>
                    <a:pt x="20454" y="2178"/>
                    <a:pt x="20272" y="2361"/>
                  </a:cubicBezTo>
                  <a:cubicBezTo>
                    <a:pt x="20150" y="2482"/>
                    <a:pt x="19987" y="2547"/>
                    <a:pt x="19822" y="2547"/>
                  </a:cubicBezTo>
                  <a:cubicBezTo>
                    <a:pt x="19740" y="2547"/>
                    <a:pt x="19657" y="2531"/>
                    <a:pt x="19578" y="2498"/>
                  </a:cubicBezTo>
                  <a:cubicBezTo>
                    <a:pt x="19340" y="2400"/>
                    <a:pt x="19185" y="2168"/>
                    <a:pt x="19185" y="1911"/>
                  </a:cubicBezTo>
                  <a:cubicBezTo>
                    <a:pt x="19185" y="1559"/>
                    <a:pt x="19470" y="1274"/>
                    <a:pt x="19822" y="1274"/>
                  </a:cubicBezTo>
                  <a:close/>
                  <a:moveTo>
                    <a:pt x="11546" y="2547"/>
                  </a:moveTo>
                  <a:lnTo>
                    <a:pt x="11546" y="5095"/>
                  </a:lnTo>
                  <a:lnTo>
                    <a:pt x="4374" y="5095"/>
                  </a:lnTo>
                  <a:lnTo>
                    <a:pt x="6072" y="2547"/>
                  </a:lnTo>
                  <a:close/>
                  <a:moveTo>
                    <a:pt x="16638" y="8913"/>
                  </a:moveTo>
                  <a:lnTo>
                    <a:pt x="16638" y="12734"/>
                  </a:lnTo>
                  <a:lnTo>
                    <a:pt x="15365" y="12734"/>
                  </a:lnTo>
                  <a:lnTo>
                    <a:pt x="15365" y="8913"/>
                  </a:lnTo>
                  <a:close/>
                  <a:moveTo>
                    <a:pt x="20458" y="6921"/>
                  </a:moveTo>
                  <a:lnTo>
                    <a:pt x="20458" y="14728"/>
                  </a:lnTo>
                  <a:lnTo>
                    <a:pt x="17912" y="13030"/>
                  </a:lnTo>
                  <a:lnTo>
                    <a:pt x="17912" y="8618"/>
                  </a:lnTo>
                  <a:lnTo>
                    <a:pt x="20458" y="6921"/>
                  </a:lnTo>
                  <a:close/>
                  <a:moveTo>
                    <a:pt x="1275" y="6366"/>
                  </a:moveTo>
                  <a:lnTo>
                    <a:pt x="14092" y="6368"/>
                  </a:lnTo>
                  <a:lnTo>
                    <a:pt x="14092" y="15280"/>
                  </a:lnTo>
                  <a:lnTo>
                    <a:pt x="1275" y="15280"/>
                  </a:lnTo>
                  <a:lnTo>
                    <a:pt x="1275" y="6366"/>
                  </a:lnTo>
                  <a:close/>
                  <a:moveTo>
                    <a:pt x="19821" y="0"/>
                  </a:moveTo>
                  <a:cubicBezTo>
                    <a:pt x="19024" y="0"/>
                    <a:pt x="18295" y="501"/>
                    <a:pt x="18021" y="1274"/>
                  </a:cubicBezTo>
                  <a:lnTo>
                    <a:pt x="16001" y="1274"/>
                  </a:lnTo>
                  <a:cubicBezTo>
                    <a:pt x="15833" y="1274"/>
                    <a:pt x="15671" y="1340"/>
                    <a:pt x="15551" y="1461"/>
                  </a:cubicBezTo>
                  <a:lnTo>
                    <a:pt x="12819" y="4193"/>
                  </a:lnTo>
                  <a:lnTo>
                    <a:pt x="12819" y="1911"/>
                  </a:lnTo>
                  <a:cubicBezTo>
                    <a:pt x="12819" y="1559"/>
                    <a:pt x="12533" y="1274"/>
                    <a:pt x="12182" y="1274"/>
                  </a:cubicBezTo>
                  <a:lnTo>
                    <a:pt x="5732" y="1274"/>
                  </a:lnTo>
                  <a:cubicBezTo>
                    <a:pt x="5519" y="1274"/>
                    <a:pt x="5320" y="1380"/>
                    <a:pt x="5202" y="1558"/>
                  </a:cubicBezTo>
                  <a:lnTo>
                    <a:pt x="2844" y="5093"/>
                  </a:lnTo>
                  <a:lnTo>
                    <a:pt x="638" y="5093"/>
                  </a:lnTo>
                  <a:cubicBezTo>
                    <a:pt x="286" y="5093"/>
                    <a:pt x="1" y="5378"/>
                    <a:pt x="2" y="5730"/>
                  </a:cubicBezTo>
                  <a:lnTo>
                    <a:pt x="2" y="15916"/>
                  </a:lnTo>
                  <a:cubicBezTo>
                    <a:pt x="1" y="16267"/>
                    <a:pt x="286" y="16553"/>
                    <a:pt x="638" y="16553"/>
                  </a:cubicBezTo>
                  <a:lnTo>
                    <a:pt x="14728" y="16553"/>
                  </a:lnTo>
                  <a:cubicBezTo>
                    <a:pt x="15080" y="16553"/>
                    <a:pt x="15365" y="16267"/>
                    <a:pt x="15365" y="15916"/>
                  </a:cubicBezTo>
                  <a:lnTo>
                    <a:pt x="15365" y="14005"/>
                  </a:lnTo>
                  <a:lnTo>
                    <a:pt x="17082" y="14005"/>
                  </a:lnTo>
                  <a:lnTo>
                    <a:pt x="20741" y="16445"/>
                  </a:lnTo>
                  <a:cubicBezTo>
                    <a:pt x="20853" y="16520"/>
                    <a:pt x="20974" y="16553"/>
                    <a:pt x="21093" y="16553"/>
                  </a:cubicBezTo>
                  <a:cubicBezTo>
                    <a:pt x="21424" y="16553"/>
                    <a:pt x="21731" y="16290"/>
                    <a:pt x="21731" y="15916"/>
                  </a:cubicBezTo>
                  <a:lnTo>
                    <a:pt x="21731" y="5730"/>
                  </a:lnTo>
                  <a:cubicBezTo>
                    <a:pt x="21731" y="5355"/>
                    <a:pt x="21424" y="5092"/>
                    <a:pt x="21093" y="5092"/>
                  </a:cubicBezTo>
                  <a:cubicBezTo>
                    <a:pt x="20974" y="5092"/>
                    <a:pt x="20853" y="5126"/>
                    <a:pt x="20741" y="5200"/>
                  </a:cubicBezTo>
                  <a:lnTo>
                    <a:pt x="17082" y="7640"/>
                  </a:lnTo>
                  <a:lnTo>
                    <a:pt x="15365" y="7640"/>
                  </a:lnTo>
                  <a:lnTo>
                    <a:pt x="15365" y="5730"/>
                  </a:lnTo>
                  <a:cubicBezTo>
                    <a:pt x="15365" y="5378"/>
                    <a:pt x="15080" y="5093"/>
                    <a:pt x="14728" y="5093"/>
                  </a:cubicBezTo>
                  <a:lnTo>
                    <a:pt x="13720" y="5093"/>
                  </a:lnTo>
                  <a:lnTo>
                    <a:pt x="16266" y="2546"/>
                  </a:lnTo>
                  <a:lnTo>
                    <a:pt x="18021" y="2547"/>
                  </a:lnTo>
                  <a:cubicBezTo>
                    <a:pt x="18295" y="3320"/>
                    <a:pt x="19024" y="3820"/>
                    <a:pt x="19820" y="3820"/>
                  </a:cubicBezTo>
                  <a:cubicBezTo>
                    <a:pt x="19927" y="3820"/>
                    <a:pt x="20036" y="3811"/>
                    <a:pt x="20144" y="3792"/>
                  </a:cubicBezTo>
                  <a:cubicBezTo>
                    <a:pt x="21062" y="3635"/>
                    <a:pt x="21731" y="2841"/>
                    <a:pt x="21731" y="1911"/>
                  </a:cubicBezTo>
                  <a:cubicBezTo>
                    <a:pt x="21731" y="981"/>
                    <a:pt x="21062" y="185"/>
                    <a:pt x="20144" y="28"/>
                  </a:cubicBezTo>
                  <a:cubicBezTo>
                    <a:pt x="20036" y="9"/>
                    <a:pt x="19928" y="0"/>
                    <a:pt x="1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1"/>
            <p:cNvSpPr/>
            <p:nvPr/>
          </p:nvSpPr>
          <p:spPr>
            <a:xfrm>
              <a:off x="1027082" y="2512932"/>
              <a:ext cx="21478" cy="20639"/>
            </a:xfrm>
            <a:custGeom>
              <a:rect b="b" l="l" r="r" t="t"/>
              <a:pathLst>
                <a:path extrusionOk="0" h="1274" w="1326">
                  <a:moveTo>
                    <a:pt x="687" y="0"/>
                  </a:moveTo>
                  <a:cubicBezTo>
                    <a:pt x="431" y="0"/>
                    <a:pt x="198" y="155"/>
                    <a:pt x="100" y="393"/>
                  </a:cubicBezTo>
                  <a:cubicBezTo>
                    <a:pt x="1" y="632"/>
                    <a:pt x="56" y="905"/>
                    <a:pt x="237" y="1087"/>
                  </a:cubicBezTo>
                  <a:cubicBezTo>
                    <a:pt x="359" y="1209"/>
                    <a:pt x="522" y="1273"/>
                    <a:pt x="687" y="1273"/>
                  </a:cubicBezTo>
                  <a:cubicBezTo>
                    <a:pt x="769" y="1273"/>
                    <a:pt x="852" y="1257"/>
                    <a:pt x="931" y="1224"/>
                  </a:cubicBezTo>
                  <a:cubicBezTo>
                    <a:pt x="1169" y="1126"/>
                    <a:pt x="1325" y="895"/>
                    <a:pt x="1325" y="637"/>
                  </a:cubicBezTo>
                  <a:cubicBezTo>
                    <a:pt x="1325" y="285"/>
                    <a:pt x="1039"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1"/>
            <p:cNvSpPr/>
            <p:nvPr/>
          </p:nvSpPr>
          <p:spPr>
            <a:xfrm>
              <a:off x="1027082" y="2471687"/>
              <a:ext cx="21478" cy="20639"/>
            </a:xfrm>
            <a:custGeom>
              <a:rect b="b" l="l" r="r" t="t"/>
              <a:pathLst>
                <a:path extrusionOk="0" h="1274" w="1326">
                  <a:moveTo>
                    <a:pt x="690" y="0"/>
                  </a:moveTo>
                  <a:cubicBezTo>
                    <a:pt x="689" y="0"/>
                    <a:pt x="688" y="0"/>
                    <a:pt x="687" y="0"/>
                  </a:cubicBezTo>
                  <a:cubicBezTo>
                    <a:pt x="431" y="0"/>
                    <a:pt x="198" y="155"/>
                    <a:pt x="100" y="393"/>
                  </a:cubicBezTo>
                  <a:cubicBezTo>
                    <a:pt x="1" y="630"/>
                    <a:pt x="56" y="904"/>
                    <a:pt x="237" y="1087"/>
                  </a:cubicBezTo>
                  <a:cubicBezTo>
                    <a:pt x="360" y="1208"/>
                    <a:pt x="523" y="1273"/>
                    <a:pt x="688" y="1273"/>
                  </a:cubicBezTo>
                  <a:cubicBezTo>
                    <a:pt x="770" y="1273"/>
                    <a:pt x="853" y="1257"/>
                    <a:pt x="931" y="1224"/>
                  </a:cubicBezTo>
                  <a:cubicBezTo>
                    <a:pt x="1169" y="1127"/>
                    <a:pt x="1325" y="894"/>
                    <a:pt x="1325" y="637"/>
                  </a:cubicBezTo>
                  <a:cubicBezTo>
                    <a:pt x="1325" y="286"/>
                    <a:pt x="1041"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91"/>
          <p:cNvGrpSpPr/>
          <p:nvPr/>
        </p:nvGrpSpPr>
        <p:grpSpPr>
          <a:xfrm>
            <a:off x="7043210" y="3956040"/>
            <a:ext cx="323854" cy="345494"/>
            <a:chOff x="1436036" y="2276704"/>
            <a:chExt cx="329992" cy="352042"/>
          </a:xfrm>
        </p:grpSpPr>
        <p:sp>
          <p:nvSpPr>
            <p:cNvPr id="13418" name="Google Shape;13418;p91"/>
            <p:cNvSpPr/>
            <p:nvPr/>
          </p:nvSpPr>
          <p:spPr>
            <a:xfrm>
              <a:off x="1436036" y="2276704"/>
              <a:ext cx="329992" cy="352042"/>
            </a:xfrm>
            <a:custGeom>
              <a:rect b="b" l="l" r="r" t="t"/>
              <a:pathLst>
                <a:path extrusionOk="0" h="21731" w="20373">
                  <a:moveTo>
                    <a:pt x="14007" y="1273"/>
                  </a:moveTo>
                  <a:lnTo>
                    <a:pt x="14007" y="3863"/>
                  </a:lnTo>
                  <a:lnTo>
                    <a:pt x="6366" y="3863"/>
                  </a:lnTo>
                  <a:lnTo>
                    <a:pt x="6366" y="1273"/>
                  </a:lnTo>
                  <a:close/>
                  <a:moveTo>
                    <a:pt x="16884" y="5136"/>
                  </a:moveTo>
                  <a:lnTo>
                    <a:pt x="18412" y="7046"/>
                  </a:lnTo>
                  <a:lnTo>
                    <a:pt x="1963" y="7046"/>
                  </a:lnTo>
                  <a:lnTo>
                    <a:pt x="3490" y="5136"/>
                  </a:lnTo>
                  <a:close/>
                  <a:moveTo>
                    <a:pt x="19100" y="8319"/>
                  </a:moveTo>
                  <a:lnTo>
                    <a:pt x="19100" y="10229"/>
                  </a:lnTo>
                  <a:cubicBezTo>
                    <a:pt x="19100" y="10933"/>
                    <a:pt x="18530" y="11503"/>
                    <a:pt x="17827" y="11503"/>
                  </a:cubicBezTo>
                  <a:cubicBezTo>
                    <a:pt x="17123" y="11503"/>
                    <a:pt x="16553" y="10933"/>
                    <a:pt x="16553" y="10229"/>
                  </a:cubicBezTo>
                  <a:cubicBezTo>
                    <a:pt x="16553" y="9877"/>
                    <a:pt x="16268" y="9592"/>
                    <a:pt x="15916" y="9592"/>
                  </a:cubicBezTo>
                  <a:cubicBezTo>
                    <a:pt x="15564" y="9592"/>
                    <a:pt x="15280" y="9877"/>
                    <a:pt x="15280" y="10229"/>
                  </a:cubicBezTo>
                  <a:cubicBezTo>
                    <a:pt x="15298" y="10945"/>
                    <a:pt x="14723" y="11535"/>
                    <a:pt x="14007" y="11535"/>
                  </a:cubicBezTo>
                  <a:cubicBezTo>
                    <a:pt x="13291" y="11535"/>
                    <a:pt x="12715" y="10945"/>
                    <a:pt x="12734" y="10229"/>
                  </a:cubicBezTo>
                  <a:cubicBezTo>
                    <a:pt x="12734" y="9877"/>
                    <a:pt x="12448" y="9592"/>
                    <a:pt x="12096" y="9592"/>
                  </a:cubicBezTo>
                  <a:cubicBezTo>
                    <a:pt x="11744" y="9592"/>
                    <a:pt x="11460" y="9877"/>
                    <a:pt x="11460" y="10229"/>
                  </a:cubicBezTo>
                  <a:cubicBezTo>
                    <a:pt x="11460" y="10933"/>
                    <a:pt x="10889" y="11503"/>
                    <a:pt x="10187" y="11503"/>
                  </a:cubicBezTo>
                  <a:cubicBezTo>
                    <a:pt x="9483" y="11503"/>
                    <a:pt x="8912" y="10933"/>
                    <a:pt x="8912" y="10229"/>
                  </a:cubicBezTo>
                  <a:cubicBezTo>
                    <a:pt x="8912" y="9877"/>
                    <a:pt x="8628" y="9592"/>
                    <a:pt x="8276" y="9592"/>
                  </a:cubicBezTo>
                  <a:cubicBezTo>
                    <a:pt x="7924" y="9592"/>
                    <a:pt x="7639" y="9877"/>
                    <a:pt x="7639" y="10229"/>
                  </a:cubicBezTo>
                  <a:cubicBezTo>
                    <a:pt x="7639" y="10933"/>
                    <a:pt x="7069" y="11503"/>
                    <a:pt x="6365" y="11503"/>
                  </a:cubicBezTo>
                  <a:cubicBezTo>
                    <a:pt x="5661" y="11503"/>
                    <a:pt x="5092" y="10933"/>
                    <a:pt x="5092" y="10229"/>
                  </a:cubicBezTo>
                  <a:cubicBezTo>
                    <a:pt x="5092" y="9877"/>
                    <a:pt x="4806" y="9592"/>
                    <a:pt x="4454" y="9592"/>
                  </a:cubicBezTo>
                  <a:cubicBezTo>
                    <a:pt x="4102" y="9592"/>
                    <a:pt x="3818" y="9877"/>
                    <a:pt x="3818" y="10229"/>
                  </a:cubicBezTo>
                  <a:cubicBezTo>
                    <a:pt x="3818" y="10933"/>
                    <a:pt x="3248" y="11503"/>
                    <a:pt x="2545" y="11503"/>
                  </a:cubicBezTo>
                  <a:cubicBezTo>
                    <a:pt x="1841" y="11503"/>
                    <a:pt x="1271" y="10933"/>
                    <a:pt x="1271" y="10229"/>
                  </a:cubicBezTo>
                  <a:lnTo>
                    <a:pt x="1271" y="8319"/>
                  </a:lnTo>
                  <a:close/>
                  <a:moveTo>
                    <a:pt x="15280" y="15322"/>
                  </a:moveTo>
                  <a:lnTo>
                    <a:pt x="15280" y="20458"/>
                  </a:lnTo>
                  <a:lnTo>
                    <a:pt x="12096" y="20458"/>
                  </a:lnTo>
                  <a:lnTo>
                    <a:pt x="12096" y="15322"/>
                  </a:lnTo>
                  <a:close/>
                  <a:moveTo>
                    <a:pt x="15916" y="11911"/>
                  </a:moveTo>
                  <a:cubicBezTo>
                    <a:pt x="16399" y="12460"/>
                    <a:pt x="17095" y="12775"/>
                    <a:pt x="17826" y="12775"/>
                  </a:cubicBezTo>
                  <a:lnTo>
                    <a:pt x="17827" y="20458"/>
                  </a:lnTo>
                  <a:lnTo>
                    <a:pt x="16553" y="20458"/>
                  </a:lnTo>
                  <a:lnTo>
                    <a:pt x="16553" y="14686"/>
                  </a:lnTo>
                  <a:cubicBezTo>
                    <a:pt x="16553" y="14334"/>
                    <a:pt x="16268" y="14048"/>
                    <a:pt x="15916" y="14048"/>
                  </a:cubicBezTo>
                  <a:lnTo>
                    <a:pt x="11460" y="14048"/>
                  </a:lnTo>
                  <a:cubicBezTo>
                    <a:pt x="11109" y="14048"/>
                    <a:pt x="10823" y="14334"/>
                    <a:pt x="10823" y="14686"/>
                  </a:cubicBezTo>
                  <a:lnTo>
                    <a:pt x="10823" y="20458"/>
                  </a:lnTo>
                  <a:lnTo>
                    <a:pt x="2548" y="20458"/>
                  </a:lnTo>
                  <a:lnTo>
                    <a:pt x="2548" y="12775"/>
                  </a:lnTo>
                  <a:cubicBezTo>
                    <a:pt x="2549" y="12775"/>
                    <a:pt x="2551" y="12775"/>
                    <a:pt x="2552" y="12775"/>
                  </a:cubicBezTo>
                  <a:cubicBezTo>
                    <a:pt x="3281" y="12775"/>
                    <a:pt x="3975" y="12460"/>
                    <a:pt x="4457" y="11912"/>
                  </a:cubicBezTo>
                  <a:cubicBezTo>
                    <a:pt x="4963" y="12488"/>
                    <a:pt x="5665" y="12775"/>
                    <a:pt x="6367" y="12775"/>
                  </a:cubicBezTo>
                  <a:cubicBezTo>
                    <a:pt x="7068" y="12775"/>
                    <a:pt x="7770" y="12488"/>
                    <a:pt x="8277" y="11912"/>
                  </a:cubicBezTo>
                  <a:cubicBezTo>
                    <a:pt x="8783" y="12488"/>
                    <a:pt x="9485" y="12775"/>
                    <a:pt x="10186" y="12775"/>
                  </a:cubicBezTo>
                  <a:cubicBezTo>
                    <a:pt x="10888" y="12775"/>
                    <a:pt x="11590" y="12487"/>
                    <a:pt x="12096" y="11911"/>
                  </a:cubicBezTo>
                  <a:cubicBezTo>
                    <a:pt x="12602" y="12487"/>
                    <a:pt x="13304" y="12775"/>
                    <a:pt x="14006" y="12775"/>
                  </a:cubicBezTo>
                  <a:cubicBezTo>
                    <a:pt x="14708" y="12775"/>
                    <a:pt x="15410" y="12487"/>
                    <a:pt x="15916" y="11911"/>
                  </a:cubicBezTo>
                  <a:close/>
                  <a:moveTo>
                    <a:pt x="5730" y="0"/>
                  </a:moveTo>
                  <a:cubicBezTo>
                    <a:pt x="5379" y="0"/>
                    <a:pt x="5093" y="286"/>
                    <a:pt x="5093" y="637"/>
                  </a:cubicBezTo>
                  <a:lnTo>
                    <a:pt x="5093" y="3863"/>
                  </a:lnTo>
                  <a:lnTo>
                    <a:pt x="3184" y="3863"/>
                  </a:lnTo>
                  <a:cubicBezTo>
                    <a:pt x="2991" y="3863"/>
                    <a:pt x="2807" y="3950"/>
                    <a:pt x="2686" y="4102"/>
                  </a:cubicBezTo>
                  <a:lnTo>
                    <a:pt x="141" y="7285"/>
                  </a:lnTo>
                  <a:cubicBezTo>
                    <a:pt x="51" y="7397"/>
                    <a:pt x="2" y="7537"/>
                    <a:pt x="0" y="7682"/>
                  </a:cubicBezTo>
                  <a:lnTo>
                    <a:pt x="0" y="10229"/>
                  </a:lnTo>
                  <a:cubicBezTo>
                    <a:pt x="2" y="11138"/>
                    <a:pt x="487" y="11978"/>
                    <a:pt x="1275" y="12433"/>
                  </a:cubicBezTo>
                  <a:lnTo>
                    <a:pt x="1275" y="21094"/>
                  </a:lnTo>
                  <a:cubicBezTo>
                    <a:pt x="1275" y="21446"/>
                    <a:pt x="1559" y="21731"/>
                    <a:pt x="1911" y="21731"/>
                  </a:cubicBezTo>
                  <a:lnTo>
                    <a:pt x="18464" y="21731"/>
                  </a:lnTo>
                  <a:cubicBezTo>
                    <a:pt x="18814" y="21731"/>
                    <a:pt x="19100" y="21446"/>
                    <a:pt x="19100" y="21094"/>
                  </a:cubicBezTo>
                  <a:lnTo>
                    <a:pt x="19100" y="12433"/>
                  </a:lnTo>
                  <a:cubicBezTo>
                    <a:pt x="19887" y="11978"/>
                    <a:pt x="20373" y="11138"/>
                    <a:pt x="20373" y="10229"/>
                  </a:cubicBezTo>
                  <a:lnTo>
                    <a:pt x="20373" y="7682"/>
                  </a:lnTo>
                  <a:cubicBezTo>
                    <a:pt x="20373" y="7537"/>
                    <a:pt x="20323" y="7397"/>
                    <a:pt x="20234" y="7285"/>
                  </a:cubicBezTo>
                  <a:lnTo>
                    <a:pt x="20233" y="7285"/>
                  </a:lnTo>
                  <a:lnTo>
                    <a:pt x="17687" y="4102"/>
                  </a:lnTo>
                  <a:cubicBezTo>
                    <a:pt x="17566" y="3950"/>
                    <a:pt x="17382" y="3863"/>
                    <a:pt x="17189" y="3863"/>
                  </a:cubicBezTo>
                  <a:lnTo>
                    <a:pt x="15280" y="3863"/>
                  </a:lnTo>
                  <a:lnTo>
                    <a:pt x="15280" y="637"/>
                  </a:lnTo>
                  <a:cubicBezTo>
                    <a:pt x="15280" y="286"/>
                    <a:pt x="14995" y="0"/>
                    <a:pt x="14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1"/>
            <p:cNvSpPr/>
            <p:nvPr/>
          </p:nvSpPr>
          <p:spPr>
            <a:xfrm>
              <a:off x="1497911" y="2504265"/>
              <a:ext cx="92828" cy="82555"/>
            </a:xfrm>
            <a:custGeom>
              <a:rect b="b" l="l" r="r" t="t"/>
              <a:pathLst>
                <a:path extrusionOk="0" h="5096" w="5731">
                  <a:moveTo>
                    <a:pt x="4457" y="1275"/>
                  </a:moveTo>
                  <a:lnTo>
                    <a:pt x="4457" y="3821"/>
                  </a:lnTo>
                  <a:lnTo>
                    <a:pt x="1273" y="3821"/>
                  </a:lnTo>
                  <a:lnTo>
                    <a:pt x="1273" y="1275"/>
                  </a:lnTo>
                  <a:close/>
                  <a:moveTo>
                    <a:pt x="5094" y="1"/>
                  </a:moveTo>
                  <a:lnTo>
                    <a:pt x="5094" y="2"/>
                  </a:lnTo>
                  <a:lnTo>
                    <a:pt x="637" y="2"/>
                  </a:lnTo>
                  <a:cubicBezTo>
                    <a:pt x="285" y="2"/>
                    <a:pt x="0" y="287"/>
                    <a:pt x="0" y="639"/>
                  </a:cubicBezTo>
                  <a:lnTo>
                    <a:pt x="0" y="4459"/>
                  </a:lnTo>
                  <a:cubicBezTo>
                    <a:pt x="0" y="4811"/>
                    <a:pt x="285" y="5095"/>
                    <a:pt x="637" y="5095"/>
                  </a:cubicBezTo>
                  <a:lnTo>
                    <a:pt x="5094" y="5095"/>
                  </a:lnTo>
                  <a:cubicBezTo>
                    <a:pt x="5446" y="5095"/>
                    <a:pt x="5730" y="4811"/>
                    <a:pt x="5730" y="4459"/>
                  </a:cubicBezTo>
                  <a:lnTo>
                    <a:pt x="5730" y="639"/>
                  </a:lnTo>
                  <a:cubicBezTo>
                    <a:pt x="5730" y="287"/>
                    <a:pt x="5446" y="1"/>
                    <a:pt x="50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91"/>
          <p:cNvGrpSpPr/>
          <p:nvPr/>
        </p:nvGrpSpPr>
        <p:grpSpPr>
          <a:xfrm>
            <a:off x="7784643" y="3956032"/>
            <a:ext cx="346983" cy="345510"/>
            <a:chOff x="1848084" y="2293633"/>
            <a:chExt cx="353559" cy="352058"/>
          </a:xfrm>
        </p:grpSpPr>
        <p:sp>
          <p:nvSpPr>
            <p:cNvPr id="13421" name="Google Shape;13421;p91"/>
            <p:cNvSpPr/>
            <p:nvPr/>
          </p:nvSpPr>
          <p:spPr>
            <a:xfrm>
              <a:off x="1932085" y="2293633"/>
              <a:ext cx="269559" cy="268596"/>
            </a:xfrm>
            <a:custGeom>
              <a:rect b="b" l="l" r="r" t="t"/>
              <a:pathLst>
                <a:path extrusionOk="0" h="16580" w="16642">
                  <a:moveTo>
                    <a:pt x="15353" y="1289"/>
                  </a:moveTo>
                  <a:lnTo>
                    <a:pt x="15353" y="1289"/>
                  </a:lnTo>
                  <a:cubicBezTo>
                    <a:pt x="15285" y="2753"/>
                    <a:pt x="14989" y="4124"/>
                    <a:pt x="14464" y="5398"/>
                  </a:cubicBezTo>
                  <a:lnTo>
                    <a:pt x="11243" y="2179"/>
                  </a:lnTo>
                  <a:cubicBezTo>
                    <a:pt x="12516" y="1653"/>
                    <a:pt x="13885" y="1357"/>
                    <a:pt x="15353" y="1289"/>
                  </a:cubicBezTo>
                  <a:close/>
                  <a:moveTo>
                    <a:pt x="3406" y="6461"/>
                  </a:moveTo>
                  <a:cubicBezTo>
                    <a:pt x="3692" y="6461"/>
                    <a:pt x="3981" y="6499"/>
                    <a:pt x="4263" y="6577"/>
                  </a:cubicBezTo>
                  <a:cubicBezTo>
                    <a:pt x="3858" y="7199"/>
                    <a:pt x="3495" y="7849"/>
                    <a:pt x="3180" y="8521"/>
                  </a:cubicBezTo>
                  <a:lnTo>
                    <a:pt x="1645" y="6986"/>
                  </a:lnTo>
                  <a:cubicBezTo>
                    <a:pt x="2173" y="6640"/>
                    <a:pt x="2786" y="6461"/>
                    <a:pt x="3406" y="6461"/>
                  </a:cubicBezTo>
                  <a:close/>
                  <a:moveTo>
                    <a:pt x="10029" y="2765"/>
                  </a:moveTo>
                  <a:lnTo>
                    <a:pt x="13876" y="6611"/>
                  </a:lnTo>
                  <a:cubicBezTo>
                    <a:pt x="13226" y="7781"/>
                    <a:pt x="12365" y="8854"/>
                    <a:pt x="11292" y="9832"/>
                  </a:cubicBezTo>
                  <a:lnTo>
                    <a:pt x="11292" y="9834"/>
                  </a:lnTo>
                  <a:cubicBezTo>
                    <a:pt x="9603" y="11369"/>
                    <a:pt x="7882" y="12192"/>
                    <a:pt x="7157" y="12497"/>
                  </a:cubicBezTo>
                  <a:lnTo>
                    <a:pt x="4145" y="9484"/>
                  </a:lnTo>
                  <a:cubicBezTo>
                    <a:pt x="4449" y="8759"/>
                    <a:pt x="5272" y="7039"/>
                    <a:pt x="6809" y="5349"/>
                  </a:cubicBezTo>
                  <a:cubicBezTo>
                    <a:pt x="7784" y="4277"/>
                    <a:pt x="8857" y="3415"/>
                    <a:pt x="10029" y="2765"/>
                  </a:cubicBezTo>
                  <a:close/>
                  <a:moveTo>
                    <a:pt x="3400" y="10540"/>
                  </a:moveTo>
                  <a:lnTo>
                    <a:pt x="6102" y="13242"/>
                  </a:lnTo>
                  <a:lnTo>
                    <a:pt x="5201" y="14142"/>
                  </a:lnTo>
                  <a:lnTo>
                    <a:pt x="2500" y="11441"/>
                  </a:lnTo>
                  <a:lnTo>
                    <a:pt x="3400" y="10540"/>
                  </a:lnTo>
                  <a:close/>
                  <a:moveTo>
                    <a:pt x="10065" y="12378"/>
                  </a:moveTo>
                  <a:lnTo>
                    <a:pt x="10065" y="12378"/>
                  </a:lnTo>
                  <a:cubicBezTo>
                    <a:pt x="10311" y="13269"/>
                    <a:pt x="10162" y="14223"/>
                    <a:pt x="9656" y="14997"/>
                  </a:cubicBezTo>
                  <a:lnTo>
                    <a:pt x="8121" y="13462"/>
                  </a:lnTo>
                  <a:cubicBezTo>
                    <a:pt x="8794" y="13146"/>
                    <a:pt x="9442" y="12783"/>
                    <a:pt x="10065" y="12378"/>
                  </a:cubicBezTo>
                  <a:close/>
                  <a:moveTo>
                    <a:pt x="16004" y="1"/>
                  </a:moveTo>
                  <a:cubicBezTo>
                    <a:pt x="12030" y="1"/>
                    <a:pt x="8557" y="1536"/>
                    <a:pt x="5867" y="4494"/>
                  </a:cubicBezTo>
                  <a:cubicBezTo>
                    <a:pt x="5562" y="4828"/>
                    <a:pt x="5284" y="5164"/>
                    <a:pt x="5030" y="5493"/>
                  </a:cubicBezTo>
                  <a:cubicBezTo>
                    <a:pt x="4505" y="5288"/>
                    <a:pt x="3949" y="5185"/>
                    <a:pt x="3393" y="5185"/>
                  </a:cubicBezTo>
                  <a:cubicBezTo>
                    <a:pt x="2257" y="5185"/>
                    <a:pt x="1121" y="5617"/>
                    <a:pt x="249" y="6490"/>
                  </a:cubicBezTo>
                  <a:cubicBezTo>
                    <a:pt x="1" y="6739"/>
                    <a:pt x="1" y="7141"/>
                    <a:pt x="249" y="7390"/>
                  </a:cubicBezTo>
                  <a:lnTo>
                    <a:pt x="2500" y="9640"/>
                  </a:lnTo>
                  <a:lnTo>
                    <a:pt x="1150" y="10991"/>
                  </a:lnTo>
                  <a:cubicBezTo>
                    <a:pt x="900" y="11239"/>
                    <a:pt x="900" y="11642"/>
                    <a:pt x="1150" y="11891"/>
                  </a:cubicBezTo>
                  <a:cubicBezTo>
                    <a:pt x="4996" y="15735"/>
                    <a:pt x="4752" y="15497"/>
                    <a:pt x="4800" y="15537"/>
                  </a:cubicBezTo>
                  <a:cubicBezTo>
                    <a:pt x="4917" y="15632"/>
                    <a:pt x="5059" y="15679"/>
                    <a:pt x="5201" y="15679"/>
                  </a:cubicBezTo>
                  <a:cubicBezTo>
                    <a:pt x="5364" y="15679"/>
                    <a:pt x="5527" y="15616"/>
                    <a:pt x="5651" y="15492"/>
                  </a:cubicBezTo>
                  <a:lnTo>
                    <a:pt x="7002" y="14142"/>
                  </a:lnTo>
                  <a:lnTo>
                    <a:pt x="9253" y="16393"/>
                  </a:lnTo>
                  <a:cubicBezTo>
                    <a:pt x="9377" y="16517"/>
                    <a:pt x="9540" y="16580"/>
                    <a:pt x="9703" y="16580"/>
                  </a:cubicBezTo>
                  <a:cubicBezTo>
                    <a:pt x="9865" y="16580"/>
                    <a:pt x="10028" y="16517"/>
                    <a:pt x="10153" y="16393"/>
                  </a:cubicBezTo>
                  <a:cubicBezTo>
                    <a:pt x="11451" y="15095"/>
                    <a:pt x="11775" y="13213"/>
                    <a:pt x="11149" y="11612"/>
                  </a:cubicBezTo>
                  <a:cubicBezTo>
                    <a:pt x="11478" y="11358"/>
                    <a:pt x="11815" y="11080"/>
                    <a:pt x="12148" y="10774"/>
                  </a:cubicBezTo>
                  <a:cubicBezTo>
                    <a:pt x="15100" y="8090"/>
                    <a:pt x="16642" y="4620"/>
                    <a:pt x="16642" y="637"/>
                  </a:cubicBezTo>
                  <a:cubicBezTo>
                    <a:pt x="16642" y="285"/>
                    <a:pt x="16357" y="1"/>
                    <a:pt x="16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1"/>
            <p:cNvSpPr/>
            <p:nvPr/>
          </p:nvSpPr>
          <p:spPr>
            <a:xfrm>
              <a:off x="2041272" y="2389715"/>
              <a:ext cx="66750" cy="61884"/>
            </a:xfrm>
            <a:custGeom>
              <a:rect b="b" l="l" r="r" t="t"/>
              <a:pathLst>
                <a:path extrusionOk="0" h="3820" w="4121">
                  <a:moveTo>
                    <a:pt x="2060" y="1272"/>
                  </a:moveTo>
                  <a:cubicBezTo>
                    <a:pt x="2223" y="1272"/>
                    <a:pt x="2386" y="1334"/>
                    <a:pt x="2510" y="1459"/>
                  </a:cubicBezTo>
                  <a:cubicBezTo>
                    <a:pt x="2693" y="1641"/>
                    <a:pt x="2747" y="1915"/>
                    <a:pt x="2649" y="2152"/>
                  </a:cubicBezTo>
                  <a:cubicBezTo>
                    <a:pt x="2550" y="2390"/>
                    <a:pt x="2319" y="2545"/>
                    <a:pt x="2060" y="2545"/>
                  </a:cubicBezTo>
                  <a:cubicBezTo>
                    <a:pt x="1804" y="2545"/>
                    <a:pt x="1571" y="2390"/>
                    <a:pt x="1473" y="2152"/>
                  </a:cubicBezTo>
                  <a:cubicBezTo>
                    <a:pt x="1374" y="1915"/>
                    <a:pt x="1428" y="1641"/>
                    <a:pt x="1611" y="1459"/>
                  </a:cubicBezTo>
                  <a:cubicBezTo>
                    <a:pt x="1735" y="1334"/>
                    <a:pt x="1898" y="1272"/>
                    <a:pt x="2060" y="1272"/>
                  </a:cubicBezTo>
                  <a:close/>
                  <a:moveTo>
                    <a:pt x="2061" y="0"/>
                  </a:moveTo>
                  <a:cubicBezTo>
                    <a:pt x="1573" y="0"/>
                    <a:pt x="1084" y="186"/>
                    <a:pt x="711" y="559"/>
                  </a:cubicBezTo>
                  <a:cubicBezTo>
                    <a:pt x="164" y="1104"/>
                    <a:pt x="0" y="1926"/>
                    <a:pt x="297" y="2640"/>
                  </a:cubicBezTo>
                  <a:cubicBezTo>
                    <a:pt x="592" y="3353"/>
                    <a:pt x="1288" y="3819"/>
                    <a:pt x="2060" y="3819"/>
                  </a:cubicBezTo>
                  <a:cubicBezTo>
                    <a:pt x="2833" y="3819"/>
                    <a:pt x="3529" y="3353"/>
                    <a:pt x="3826" y="2640"/>
                  </a:cubicBezTo>
                  <a:cubicBezTo>
                    <a:pt x="4121" y="1926"/>
                    <a:pt x="3958" y="1104"/>
                    <a:pt x="3412" y="559"/>
                  </a:cubicBezTo>
                  <a:cubicBezTo>
                    <a:pt x="3038" y="186"/>
                    <a:pt x="2550" y="0"/>
                    <a:pt x="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1"/>
            <p:cNvSpPr/>
            <p:nvPr/>
          </p:nvSpPr>
          <p:spPr>
            <a:xfrm>
              <a:off x="1848084" y="2514909"/>
              <a:ext cx="137306" cy="130783"/>
            </a:xfrm>
            <a:custGeom>
              <a:rect b="b" l="l" r="r" t="t"/>
              <a:pathLst>
                <a:path extrusionOk="0" h="8073" w="8477">
                  <a:moveTo>
                    <a:pt x="4984" y="1274"/>
                  </a:moveTo>
                  <a:cubicBezTo>
                    <a:pt x="5473" y="1274"/>
                    <a:pt x="5962" y="1461"/>
                    <a:pt x="6335" y="1834"/>
                  </a:cubicBezTo>
                  <a:cubicBezTo>
                    <a:pt x="7081" y="2579"/>
                    <a:pt x="7081" y="3789"/>
                    <a:pt x="6335" y="4535"/>
                  </a:cubicBezTo>
                  <a:cubicBezTo>
                    <a:pt x="6179" y="4691"/>
                    <a:pt x="5560" y="5144"/>
                    <a:pt x="3181" y="5980"/>
                  </a:cubicBezTo>
                  <a:cubicBezTo>
                    <a:pt x="2645" y="6169"/>
                    <a:pt x="2126" y="6338"/>
                    <a:pt x="1692" y="6476"/>
                  </a:cubicBezTo>
                  <a:cubicBezTo>
                    <a:pt x="1829" y="6043"/>
                    <a:pt x="2000" y="5523"/>
                    <a:pt x="2188" y="4987"/>
                  </a:cubicBezTo>
                  <a:cubicBezTo>
                    <a:pt x="3026" y="2608"/>
                    <a:pt x="3478" y="1989"/>
                    <a:pt x="3634" y="1833"/>
                  </a:cubicBezTo>
                  <a:cubicBezTo>
                    <a:pt x="4007" y="1461"/>
                    <a:pt x="4496" y="1274"/>
                    <a:pt x="4984" y="1274"/>
                  </a:cubicBezTo>
                  <a:close/>
                  <a:moveTo>
                    <a:pt x="4984" y="0"/>
                  </a:moveTo>
                  <a:cubicBezTo>
                    <a:pt x="4169" y="0"/>
                    <a:pt x="3355" y="311"/>
                    <a:pt x="2733" y="933"/>
                  </a:cubicBezTo>
                  <a:cubicBezTo>
                    <a:pt x="2555" y="1113"/>
                    <a:pt x="2009" y="1657"/>
                    <a:pt x="985" y="4571"/>
                  </a:cubicBezTo>
                  <a:cubicBezTo>
                    <a:pt x="497" y="5960"/>
                    <a:pt x="137" y="7207"/>
                    <a:pt x="121" y="7259"/>
                  </a:cubicBezTo>
                  <a:cubicBezTo>
                    <a:pt x="1" y="7679"/>
                    <a:pt x="325" y="8073"/>
                    <a:pt x="730" y="8073"/>
                  </a:cubicBezTo>
                  <a:cubicBezTo>
                    <a:pt x="789" y="8073"/>
                    <a:pt x="849" y="8064"/>
                    <a:pt x="910" y="8047"/>
                  </a:cubicBezTo>
                  <a:cubicBezTo>
                    <a:pt x="961" y="8032"/>
                    <a:pt x="2208" y="7672"/>
                    <a:pt x="3597" y="7184"/>
                  </a:cubicBezTo>
                  <a:cubicBezTo>
                    <a:pt x="6511" y="6159"/>
                    <a:pt x="7056" y="5613"/>
                    <a:pt x="7235" y="5435"/>
                  </a:cubicBezTo>
                  <a:cubicBezTo>
                    <a:pt x="8476" y="4195"/>
                    <a:pt x="8476" y="2174"/>
                    <a:pt x="7235" y="933"/>
                  </a:cubicBezTo>
                  <a:cubicBezTo>
                    <a:pt x="6614" y="311"/>
                    <a:pt x="5799" y="0"/>
                    <a:pt x="4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4" name="Google Shape;13424;p91"/>
          <p:cNvSpPr/>
          <p:nvPr/>
        </p:nvSpPr>
        <p:spPr>
          <a:xfrm>
            <a:off x="1016181" y="1740563"/>
            <a:ext cx="345414" cy="303642"/>
          </a:xfrm>
          <a:custGeom>
            <a:rect b="b" l="l" r="r" t="t"/>
            <a:pathLst>
              <a:path extrusionOk="0" h="19100" w="21731">
                <a:moveTo>
                  <a:pt x="19183" y="7640"/>
                </a:moveTo>
                <a:cubicBezTo>
                  <a:pt x="19887" y="7640"/>
                  <a:pt x="20458" y="8209"/>
                  <a:pt x="20458" y="8913"/>
                </a:cubicBezTo>
                <a:cubicBezTo>
                  <a:pt x="20458" y="9617"/>
                  <a:pt x="19887" y="10188"/>
                  <a:pt x="19183" y="10188"/>
                </a:cubicBezTo>
                <a:lnTo>
                  <a:pt x="19183" y="7640"/>
                </a:lnTo>
                <a:close/>
                <a:moveTo>
                  <a:pt x="7639" y="6366"/>
                </a:moveTo>
                <a:lnTo>
                  <a:pt x="7639" y="11459"/>
                </a:lnTo>
                <a:lnTo>
                  <a:pt x="3819" y="11459"/>
                </a:lnTo>
                <a:cubicBezTo>
                  <a:pt x="2415" y="11459"/>
                  <a:pt x="1273" y="10317"/>
                  <a:pt x="1273" y="8913"/>
                </a:cubicBezTo>
                <a:cubicBezTo>
                  <a:pt x="1273" y="7509"/>
                  <a:pt x="2415" y="6366"/>
                  <a:pt x="3819" y="6366"/>
                </a:cubicBezTo>
                <a:close/>
                <a:moveTo>
                  <a:pt x="8307" y="12733"/>
                </a:moveTo>
                <a:cubicBezTo>
                  <a:pt x="8350" y="13162"/>
                  <a:pt x="8424" y="13587"/>
                  <a:pt x="8527" y="14006"/>
                </a:cubicBezTo>
                <a:lnTo>
                  <a:pt x="7221" y="14006"/>
                </a:lnTo>
                <a:cubicBezTo>
                  <a:pt x="7128" y="13587"/>
                  <a:pt x="7065" y="13161"/>
                  <a:pt x="7029" y="12733"/>
                </a:cubicBezTo>
                <a:close/>
                <a:moveTo>
                  <a:pt x="17910" y="2052"/>
                </a:moveTo>
                <a:lnTo>
                  <a:pt x="17910" y="15774"/>
                </a:lnTo>
                <a:cubicBezTo>
                  <a:pt x="15491" y="13763"/>
                  <a:pt x="12272" y="11811"/>
                  <a:pt x="9142" y="11503"/>
                </a:cubicBezTo>
                <a:cubicBezTo>
                  <a:pt x="9068" y="11474"/>
                  <a:pt x="8990" y="11459"/>
                  <a:pt x="8912" y="11459"/>
                </a:cubicBezTo>
                <a:lnTo>
                  <a:pt x="8912" y="6344"/>
                </a:lnTo>
                <a:cubicBezTo>
                  <a:pt x="12126" y="6108"/>
                  <a:pt x="15441" y="4103"/>
                  <a:pt x="17910" y="2052"/>
                </a:cubicBezTo>
                <a:close/>
                <a:moveTo>
                  <a:pt x="5752" y="12733"/>
                </a:moveTo>
                <a:cubicBezTo>
                  <a:pt x="5894" y="14777"/>
                  <a:pt x="6682" y="16714"/>
                  <a:pt x="7220" y="17827"/>
                </a:cubicBezTo>
                <a:lnTo>
                  <a:pt x="5537" y="17827"/>
                </a:lnTo>
                <a:cubicBezTo>
                  <a:pt x="5240" y="16978"/>
                  <a:pt x="4588" y="14898"/>
                  <a:pt x="4474" y="12733"/>
                </a:cubicBezTo>
                <a:close/>
                <a:moveTo>
                  <a:pt x="18547" y="1"/>
                </a:moveTo>
                <a:cubicBezTo>
                  <a:pt x="18383" y="1"/>
                  <a:pt x="18222" y="64"/>
                  <a:pt x="18101" y="182"/>
                </a:cubicBezTo>
                <a:cubicBezTo>
                  <a:pt x="18051" y="233"/>
                  <a:pt x="13043" y="5093"/>
                  <a:pt x="8276" y="5093"/>
                </a:cubicBezTo>
                <a:lnTo>
                  <a:pt x="3819" y="5093"/>
                </a:lnTo>
                <a:cubicBezTo>
                  <a:pt x="1714" y="5093"/>
                  <a:pt x="0" y="6807"/>
                  <a:pt x="0" y="8913"/>
                </a:cubicBezTo>
                <a:cubicBezTo>
                  <a:pt x="0" y="10807"/>
                  <a:pt x="1385" y="12383"/>
                  <a:pt x="3196" y="12682"/>
                </a:cubicBezTo>
                <a:cubicBezTo>
                  <a:pt x="3329" y="15736"/>
                  <a:pt x="4450" y="18573"/>
                  <a:pt x="4502" y="18699"/>
                </a:cubicBezTo>
                <a:cubicBezTo>
                  <a:pt x="4598" y="18941"/>
                  <a:pt x="4833" y="19100"/>
                  <a:pt x="5092" y="19100"/>
                </a:cubicBezTo>
                <a:lnTo>
                  <a:pt x="8276" y="19100"/>
                </a:lnTo>
                <a:cubicBezTo>
                  <a:pt x="8769" y="19098"/>
                  <a:pt x="9075" y="18560"/>
                  <a:pt x="8821" y="18135"/>
                </a:cubicBezTo>
                <a:cubicBezTo>
                  <a:pt x="8810" y="18116"/>
                  <a:pt x="8096" y="16908"/>
                  <a:pt x="7566" y="15279"/>
                </a:cubicBezTo>
                <a:lnTo>
                  <a:pt x="9367" y="15279"/>
                </a:lnTo>
                <a:cubicBezTo>
                  <a:pt x="9799" y="15279"/>
                  <a:pt x="10106" y="14860"/>
                  <a:pt x="9975" y="14448"/>
                </a:cubicBezTo>
                <a:cubicBezTo>
                  <a:pt x="9791" y="13875"/>
                  <a:pt x="9666" y="13341"/>
                  <a:pt x="9602" y="12850"/>
                </a:cubicBezTo>
                <a:lnTo>
                  <a:pt x="9602" y="12850"/>
                </a:lnTo>
                <a:cubicBezTo>
                  <a:pt x="13929" y="13592"/>
                  <a:pt x="18054" y="17599"/>
                  <a:pt x="18099" y="17643"/>
                </a:cubicBezTo>
                <a:cubicBezTo>
                  <a:pt x="18221" y="17762"/>
                  <a:pt x="18383" y="17826"/>
                  <a:pt x="18547" y="17826"/>
                </a:cubicBezTo>
                <a:cubicBezTo>
                  <a:pt x="18630" y="17826"/>
                  <a:pt x="18713" y="17810"/>
                  <a:pt x="18793" y="17776"/>
                </a:cubicBezTo>
                <a:cubicBezTo>
                  <a:pt x="19028" y="17677"/>
                  <a:pt x="19183" y="17446"/>
                  <a:pt x="19183" y="17189"/>
                </a:cubicBezTo>
                <a:lnTo>
                  <a:pt x="19183" y="11459"/>
                </a:lnTo>
                <a:cubicBezTo>
                  <a:pt x="20587" y="11459"/>
                  <a:pt x="21730" y="10317"/>
                  <a:pt x="21730" y="8913"/>
                </a:cubicBezTo>
                <a:cubicBezTo>
                  <a:pt x="21730" y="7509"/>
                  <a:pt x="20587" y="6366"/>
                  <a:pt x="19183" y="6366"/>
                </a:cubicBezTo>
                <a:lnTo>
                  <a:pt x="19183" y="636"/>
                </a:lnTo>
                <a:cubicBezTo>
                  <a:pt x="19183" y="381"/>
                  <a:pt x="19028" y="149"/>
                  <a:pt x="18793" y="50"/>
                </a:cubicBezTo>
                <a:cubicBezTo>
                  <a:pt x="18713" y="17"/>
                  <a:pt x="18630" y="1"/>
                  <a:pt x="18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1"/>
          <p:cNvSpPr txBox="1"/>
          <p:nvPr/>
        </p:nvSpPr>
        <p:spPr>
          <a:xfrm>
            <a:off x="2734350" y="1188000"/>
            <a:ext cx="3675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3426" name="Google Shape;13426;p91"/>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30" name="Shape 13430"/>
        <p:cNvGrpSpPr/>
        <p:nvPr/>
      </p:nvGrpSpPr>
      <p:grpSpPr>
        <a:xfrm>
          <a:off x="0" y="0"/>
          <a:ext cx="0" cy="0"/>
          <a:chOff x="0" y="0"/>
          <a:chExt cx="0" cy="0"/>
        </a:xfrm>
      </p:grpSpPr>
      <p:grpSp>
        <p:nvGrpSpPr>
          <p:cNvPr id="13431" name="Google Shape;13431;p92"/>
          <p:cNvGrpSpPr/>
          <p:nvPr/>
        </p:nvGrpSpPr>
        <p:grpSpPr>
          <a:xfrm>
            <a:off x="7039657" y="1790122"/>
            <a:ext cx="362727" cy="320946"/>
            <a:chOff x="4095346" y="4243208"/>
            <a:chExt cx="375377" cy="332140"/>
          </a:xfrm>
        </p:grpSpPr>
        <p:sp>
          <p:nvSpPr>
            <p:cNvPr id="13432" name="Google Shape;13432;p92"/>
            <p:cNvSpPr/>
            <p:nvPr/>
          </p:nvSpPr>
          <p:spPr>
            <a:xfrm>
              <a:off x="4095346" y="4243208"/>
              <a:ext cx="375377" cy="332140"/>
            </a:xfrm>
            <a:custGeom>
              <a:rect b="b" l="l" r="r" t="t"/>
              <a:pathLst>
                <a:path extrusionOk="0" h="17881" w="20206">
                  <a:moveTo>
                    <a:pt x="13394" y="1184"/>
                  </a:moveTo>
                  <a:lnTo>
                    <a:pt x="11166" y="3872"/>
                  </a:lnTo>
                  <a:lnTo>
                    <a:pt x="1184" y="3872"/>
                  </a:lnTo>
                  <a:lnTo>
                    <a:pt x="1184" y="1184"/>
                  </a:lnTo>
                  <a:close/>
                  <a:moveTo>
                    <a:pt x="19021" y="1184"/>
                  </a:moveTo>
                  <a:lnTo>
                    <a:pt x="19021" y="16697"/>
                  </a:lnTo>
                  <a:lnTo>
                    <a:pt x="1184" y="16697"/>
                  </a:lnTo>
                  <a:lnTo>
                    <a:pt x="1184" y="5056"/>
                  </a:lnTo>
                  <a:lnTo>
                    <a:pt x="11722" y="5056"/>
                  </a:lnTo>
                  <a:lnTo>
                    <a:pt x="14932" y="1184"/>
                  </a:lnTo>
                  <a:close/>
                  <a:moveTo>
                    <a:pt x="0" y="0"/>
                  </a:moveTo>
                  <a:lnTo>
                    <a:pt x="0" y="17881"/>
                  </a:lnTo>
                  <a:lnTo>
                    <a:pt x="20205" y="17881"/>
                  </a:lnTo>
                  <a:lnTo>
                    <a:pt x="20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2"/>
            <p:cNvSpPr/>
            <p:nvPr/>
          </p:nvSpPr>
          <p:spPr>
            <a:xfrm>
              <a:off x="4142496" y="4279206"/>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2"/>
            <p:cNvSpPr/>
            <p:nvPr/>
          </p:nvSpPr>
          <p:spPr>
            <a:xfrm>
              <a:off x="4183069" y="4279206"/>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2"/>
            <p:cNvSpPr/>
            <p:nvPr/>
          </p:nvSpPr>
          <p:spPr>
            <a:xfrm>
              <a:off x="4223623" y="4279206"/>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2"/>
            <p:cNvSpPr/>
            <p:nvPr/>
          </p:nvSpPr>
          <p:spPr>
            <a:xfrm>
              <a:off x="4227302" y="4377152"/>
              <a:ext cx="122463" cy="141374"/>
            </a:xfrm>
            <a:custGeom>
              <a:rect b="b" l="l" r="r" t="t"/>
              <a:pathLst>
                <a:path extrusionOk="0" h="7611" w="6592">
                  <a:moveTo>
                    <a:pt x="1185" y="2050"/>
                  </a:moveTo>
                  <a:lnTo>
                    <a:pt x="4223" y="3805"/>
                  </a:lnTo>
                  <a:lnTo>
                    <a:pt x="1185" y="5559"/>
                  </a:lnTo>
                  <a:lnTo>
                    <a:pt x="1185" y="2050"/>
                  </a:lnTo>
                  <a:close/>
                  <a:moveTo>
                    <a:pt x="1" y="1"/>
                  </a:moveTo>
                  <a:lnTo>
                    <a:pt x="1" y="7610"/>
                  </a:lnTo>
                  <a:lnTo>
                    <a:pt x="6591" y="380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92"/>
          <p:cNvGrpSpPr/>
          <p:nvPr/>
        </p:nvGrpSpPr>
        <p:grpSpPr>
          <a:xfrm>
            <a:off x="1796055" y="2869517"/>
            <a:ext cx="287636" cy="362678"/>
            <a:chOff x="3643671" y="4262415"/>
            <a:chExt cx="297667" cy="375326"/>
          </a:xfrm>
        </p:grpSpPr>
        <p:sp>
          <p:nvSpPr>
            <p:cNvPr id="13438" name="Google Shape;13438;p92"/>
            <p:cNvSpPr/>
            <p:nvPr/>
          </p:nvSpPr>
          <p:spPr>
            <a:xfrm>
              <a:off x="3643671" y="4262415"/>
              <a:ext cx="297667" cy="375326"/>
            </a:xfrm>
            <a:custGeom>
              <a:rect b="b" l="l" r="r" t="t"/>
              <a:pathLst>
                <a:path extrusionOk="0" h="20206" w="16023">
                  <a:moveTo>
                    <a:pt x="12470" y="3553"/>
                  </a:moveTo>
                  <a:lnTo>
                    <a:pt x="12470" y="15667"/>
                  </a:lnTo>
                  <a:lnTo>
                    <a:pt x="3553" y="15667"/>
                  </a:lnTo>
                  <a:lnTo>
                    <a:pt x="3553" y="3553"/>
                  </a:lnTo>
                  <a:close/>
                  <a:moveTo>
                    <a:pt x="14837" y="1185"/>
                  </a:moveTo>
                  <a:lnTo>
                    <a:pt x="14837" y="15667"/>
                  </a:lnTo>
                  <a:lnTo>
                    <a:pt x="13653" y="15667"/>
                  </a:lnTo>
                  <a:lnTo>
                    <a:pt x="13653" y="2369"/>
                  </a:lnTo>
                  <a:lnTo>
                    <a:pt x="2369" y="2369"/>
                  </a:lnTo>
                  <a:lnTo>
                    <a:pt x="2369" y="15667"/>
                  </a:lnTo>
                  <a:lnTo>
                    <a:pt x="1185" y="15667"/>
                  </a:lnTo>
                  <a:lnTo>
                    <a:pt x="1185" y="1185"/>
                  </a:lnTo>
                  <a:close/>
                  <a:moveTo>
                    <a:pt x="14838" y="16851"/>
                  </a:moveTo>
                  <a:lnTo>
                    <a:pt x="14838" y="19022"/>
                  </a:lnTo>
                  <a:lnTo>
                    <a:pt x="1185" y="19022"/>
                  </a:lnTo>
                  <a:lnTo>
                    <a:pt x="1185" y="16851"/>
                  </a:lnTo>
                  <a:close/>
                  <a:moveTo>
                    <a:pt x="1" y="1"/>
                  </a:moveTo>
                  <a:lnTo>
                    <a:pt x="1" y="20206"/>
                  </a:lnTo>
                  <a:lnTo>
                    <a:pt x="16022" y="20206"/>
                  </a:lnTo>
                  <a:lnTo>
                    <a:pt x="160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2"/>
            <p:cNvSpPr/>
            <p:nvPr/>
          </p:nvSpPr>
          <p:spPr>
            <a:xfrm>
              <a:off x="3781498" y="4585044"/>
              <a:ext cx="22014" cy="22011"/>
            </a:xfrm>
            <a:custGeom>
              <a:rect b="b" l="l" r="r" t="t"/>
              <a:pathLst>
                <a:path extrusionOk="0" h="1185" w="1185">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2"/>
            <p:cNvSpPr/>
            <p:nvPr/>
          </p:nvSpPr>
          <p:spPr>
            <a:xfrm>
              <a:off x="3753613" y="4359599"/>
              <a:ext cx="77747" cy="22011"/>
            </a:xfrm>
            <a:custGeom>
              <a:rect b="b" l="l" r="r" t="t"/>
              <a:pathLst>
                <a:path extrusionOk="0" h="1185" w="4185">
                  <a:moveTo>
                    <a:pt x="1" y="0"/>
                  </a:moveTo>
                  <a:lnTo>
                    <a:pt x="1" y="1184"/>
                  </a:lnTo>
                  <a:lnTo>
                    <a:pt x="4184" y="1184"/>
                  </a:lnTo>
                  <a:lnTo>
                    <a:pt x="4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2"/>
            <p:cNvSpPr/>
            <p:nvPr/>
          </p:nvSpPr>
          <p:spPr>
            <a:xfrm>
              <a:off x="3733493" y="4405628"/>
              <a:ext cx="118023" cy="22011"/>
            </a:xfrm>
            <a:custGeom>
              <a:rect b="b" l="l" r="r" t="t"/>
              <a:pathLst>
                <a:path extrusionOk="0" h="1185" w="6353">
                  <a:moveTo>
                    <a:pt x="0" y="1"/>
                  </a:moveTo>
                  <a:lnTo>
                    <a:pt x="0" y="1185"/>
                  </a:lnTo>
                  <a:lnTo>
                    <a:pt x="6353" y="1185"/>
                  </a:lnTo>
                  <a:lnTo>
                    <a:pt x="6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2"/>
            <p:cNvSpPr/>
            <p:nvPr/>
          </p:nvSpPr>
          <p:spPr>
            <a:xfrm>
              <a:off x="3733493" y="4451675"/>
              <a:ext cx="118023" cy="22011"/>
            </a:xfrm>
            <a:custGeom>
              <a:rect b="b" l="l" r="r" t="t"/>
              <a:pathLst>
                <a:path extrusionOk="0" h="1185" w="6353">
                  <a:moveTo>
                    <a:pt x="0" y="0"/>
                  </a:moveTo>
                  <a:lnTo>
                    <a:pt x="0" y="1184"/>
                  </a:lnTo>
                  <a:lnTo>
                    <a:pt x="6353" y="1184"/>
                  </a:lnTo>
                  <a:lnTo>
                    <a:pt x="63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2"/>
            <p:cNvSpPr/>
            <p:nvPr/>
          </p:nvSpPr>
          <p:spPr>
            <a:xfrm>
              <a:off x="3733493" y="4497741"/>
              <a:ext cx="118023" cy="21974"/>
            </a:xfrm>
            <a:custGeom>
              <a:rect b="b" l="l" r="r" t="t"/>
              <a:pathLst>
                <a:path extrusionOk="0" h="1183" w="6353">
                  <a:moveTo>
                    <a:pt x="0" y="0"/>
                  </a:moveTo>
                  <a:lnTo>
                    <a:pt x="0" y="1183"/>
                  </a:lnTo>
                  <a:lnTo>
                    <a:pt x="6353" y="1183"/>
                  </a:lnTo>
                  <a:lnTo>
                    <a:pt x="63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4" name="Google Shape;13444;p92"/>
          <p:cNvGrpSpPr/>
          <p:nvPr/>
        </p:nvGrpSpPr>
        <p:grpSpPr>
          <a:xfrm>
            <a:off x="4019185" y="3427902"/>
            <a:ext cx="362709" cy="362642"/>
            <a:chOff x="3056046" y="4299342"/>
            <a:chExt cx="375358" cy="375289"/>
          </a:xfrm>
        </p:grpSpPr>
        <p:sp>
          <p:nvSpPr>
            <p:cNvPr id="13445" name="Google Shape;13445;p92"/>
            <p:cNvSpPr/>
            <p:nvPr/>
          </p:nvSpPr>
          <p:spPr>
            <a:xfrm>
              <a:off x="3056046" y="4299342"/>
              <a:ext cx="375358" cy="375289"/>
            </a:xfrm>
            <a:custGeom>
              <a:rect b="b" l="l" r="r" t="t"/>
              <a:pathLst>
                <a:path extrusionOk="0" h="20204" w="20205">
                  <a:moveTo>
                    <a:pt x="19020" y="1184"/>
                  </a:moveTo>
                  <a:lnTo>
                    <a:pt x="19020" y="12667"/>
                  </a:lnTo>
                  <a:lnTo>
                    <a:pt x="1183" y="12667"/>
                  </a:lnTo>
                  <a:lnTo>
                    <a:pt x="1183" y="1184"/>
                  </a:lnTo>
                  <a:close/>
                  <a:moveTo>
                    <a:pt x="19020" y="13852"/>
                  </a:moveTo>
                  <a:lnTo>
                    <a:pt x="19020" y="15666"/>
                  </a:lnTo>
                  <a:lnTo>
                    <a:pt x="1183" y="15666"/>
                  </a:lnTo>
                  <a:lnTo>
                    <a:pt x="1183" y="13852"/>
                  </a:lnTo>
                  <a:close/>
                  <a:moveTo>
                    <a:pt x="11473" y="16850"/>
                  </a:moveTo>
                  <a:lnTo>
                    <a:pt x="11473" y="17561"/>
                  </a:lnTo>
                  <a:cubicBezTo>
                    <a:pt x="11471" y="18081"/>
                    <a:pt x="11625" y="18588"/>
                    <a:pt x="11913" y="19021"/>
                  </a:cubicBezTo>
                  <a:lnTo>
                    <a:pt x="8291" y="19021"/>
                  </a:lnTo>
                  <a:cubicBezTo>
                    <a:pt x="8579" y="18588"/>
                    <a:pt x="8733" y="18081"/>
                    <a:pt x="8733" y="17561"/>
                  </a:cubicBezTo>
                  <a:lnTo>
                    <a:pt x="8733" y="16850"/>
                  </a:lnTo>
                  <a:close/>
                  <a:moveTo>
                    <a:pt x="0" y="0"/>
                  </a:moveTo>
                  <a:lnTo>
                    <a:pt x="0" y="16850"/>
                  </a:lnTo>
                  <a:lnTo>
                    <a:pt x="7548" y="16850"/>
                  </a:lnTo>
                  <a:lnTo>
                    <a:pt x="7548" y="17561"/>
                  </a:lnTo>
                  <a:cubicBezTo>
                    <a:pt x="7548" y="18366"/>
                    <a:pt x="6894" y="19020"/>
                    <a:pt x="6087" y="19021"/>
                  </a:cubicBezTo>
                  <a:lnTo>
                    <a:pt x="4261" y="19021"/>
                  </a:lnTo>
                  <a:lnTo>
                    <a:pt x="4261" y="20204"/>
                  </a:lnTo>
                  <a:lnTo>
                    <a:pt x="15941" y="20204"/>
                  </a:lnTo>
                  <a:lnTo>
                    <a:pt x="15941" y="19021"/>
                  </a:lnTo>
                  <a:lnTo>
                    <a:pt x="14115" y="19021"/>
                  </a:lnTo>
                  <a:cubicBezTo>
                    <a:pt x="13309" y="19020"/>
                    <a:pt x="12655" y="18367"/>
                    <a:pt x="12655" y="17561"/>
                  </a:cubicBezTo>
                  <a:lnTo>
                    <a:pt x="12655" y="16850"/>
                  </a:lnTo>
                  <a:lnTo>
                    <a:pt x="20204" y="16850"/>
                  </a:lnTo>
                  <a:lnTo>
                    <a:pt x="20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2"/>
            <p:cNvSpPr/>
            <p:nvPr/>
          </p:nvSpPr>
          <p:spPr>
            <a:xfrm>
              <a:off x="3107747" y="4348863"/>
              <a:ext cx="271975" cy="154990"/>
            </a:xfrm>
            <a:custGeom>
              <a:rect b="b" l="l" r="r" t="t"/>
              <a:pathLst>
                <a:path extrusionOk="0" h="8344" w="14640">
                  <a:moveTo>
                    <a:pt x="7319" y="1289"/>
                  </a:moveTo>
                  <a:lnTo>
                    <a:pt x="12652" y="3573"/>
                  </a:lnTo>
                  <a:lnTo>
                    <a:pt x="11005" y="4280"/>
                  </a:lnTo>
                  <a:lnTo>
                    <a:pt x="3631" y="4280"/>
                  </a:lnTo>
                  <a:lnTo>
                    <a:pt x="1983" y="3573"/>
                  </a:lnTo>
                  <a:lnTo>
                    <a:pt x="7319" y="1289"/>
                  </a:lnTo>
                  <a:close/>
                  <a:moveTo>
                    <a:pt x="9963" y="5464"/>
                  </a:moveTo>
                  <a:lnTo>
                    <a:pt x="9963" y="7160"/>
                  </a:lnTo>
                  <a:lnTo>
                    <a:pt x="4548" y="7160"/>
                  </a:lnTo>
                  <a:lnTo>
                    <a:pt x="4548" y="5464"/>
                  </a:lnTo>
                  <a:close/>
                  <a:moveTo>
                    <a:pt x="7319" y="1"/>
                  </a:moveTo>
                  <a:lnTo>
                    <a:pt x="0" y="3136"/>
                  </a:lnTo>
                  <a:lnTo>
                    <a:pt x="0" y="4011"/>
                  </a:lnTo>
                  <a:lnTo>
                    <a:pt x="3366" y="5452"/>
                  </a:lnTo>
                  <a:lnTo>
                    <a:pt x="3366" y="8344"/>
                  </a:lnTo>
                  <a:lnTo>
                    <a:pt x="11147" y="8344"/>
                  </a:lnTo>
                  <a:lnTo>
                    <a:pt x="11147" y="5507"/>
                  </a:lnTo>
                  <a:lnTo>
                    <a:pt x="12430" y="4957"/>
                  </a:lnTo>
                  <a:lnTo>
                    <a:pt x="12430" y="7119"/>
                  </a:lnTo>
                  <a:lnTo>
                    <a:pt x="13614" y="7119"/>
                  </a:lnTo>
                  <a:lnTo>
                    <a:pt x="13614" y="4450"/>
                  </a:lnTo>
                  <a:lnTo>
                    <a:pt x="14640" y="4011"/>
                  </a:lnTo>
                  <a:lnTo>
                    <a:pt x="14640" y="3136"/>
                  </a:lnTo>
                  <a:lnTo>
                    <a:pt x="73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7" name="Google Shape;13447;p92"/>
          <p:cNvSpPr/>
          <p:nvPr/>
        </p:nvSpPr>
        <p:spPr>
          <a:xfrm>
            <a:off x="7086453" y="3989158"/>
            <a:ext cx="269036" cy="362698"/>
          </a:xfrm>
          <a:custGeom>
            <a:rect b="b" l="l" r="r" t="t"/>
            <a:pathLst>
              <a:path extrusionOk="0" h="20206" w="14986">
                <a:moveTo>
                  <a:pt x="7492" y="2158"/>
                </a:moveTo>
                <a:lnTo>
                  <a:pt x="8467" y="3643"/>
                </a:lnTo>
                <a:lnTo>
                  <a:pt x="6519" y="3643"/>
                </a:lnTo>
                <a:lnTo>
                  <a:pt x="7492" y="2158"/>
                </a:lnTo>
                <a:close/>
                <a:moveTo>
                  <a:pt x="9242" y="4826"/>
                </a:moveTo>
                <a:lnTo>
                  <a:pt x="10251" y="6364"/>
                </a:lnTo>
                <a:lnTo>
                  <a:pt x="4734" y="6364"/>
                </a:lnTo>
                <a:lnTo>
                  <a:pt x="5742" y="4826"/>
                </a:lnTo>
                <a:close/>
                <a:moveTo>
                  <a:pt x="6901" y="7546"/>
                </a:moveTo>
                <a:lnTo>
                  <a:pt x="6901" y="15749"/>
                </a:lnTo>
                <a:lnTo>
                  <a:pt x="4611" y="15749"/>
                </a:lnTo>
                <a:lnTo>
                  <a:pt x="4611" y="7546"/>
                </a:lnTo>
                <a:close/>
                <a:moveTo>
                  <a:pt x="10375" y="7546"/>
                </a:moveTo>
                <a:lnTo>
                  <a:pt x="10375" y="15749"/>
                </a:lnTo>
                <a:lnTo>
                  <a:pt x="8083" y="15749"/>
                </a:lnTo>
                <a:lnTo>
                  <a:pt x="8083" y="7546"/>
                </a:lnTo>
                <a:close/>
                <a:moveTo>
                  <a:pt x="3427" y="12378"/>
                </a:moveTo>
                <a:lnTo>
                  <a:pt x="3427" y="17652"/>
                </a:lnTo>
                <a:lnTo>
                  <a:pt x="1183" y="17652"/>
                </a:lnTo>
                <a:lnTo>
                  <a:pt x="1183" y="14081"/>
                </a:lnTo>
                <a:lnTo>
                  <a:pt x="3427" y="12378"/>
                </a:lnTo>
                <a:close/>
                <a:moveTo>
                  <a:pt x="11558" y="12378"/>
                </a:moveTo>
                <a:lnTo>
                  <a:pt x="13802" y="14081"/>
                </a:lnTo>
                <a:lnTo>
                  <a:pt x="13802" y="17652"/>
                </a:lnTo>
                <a:lnTo>
                  <a:pt x="11558" y="17652"/>
                </a:lnTo>
                <a:lnTo>
                  <a:pt x="11558" y="12378"/>
                </a:lnTo>
                <a:close/>
                <a:moveTo>
                  <a:pt x="10375" y="16931"/>
                </a:moveTo>
                <a:lnTo>
                  <a:pt x="10375" y="19022"/>
                </a:lnTo>
                <a:lnTo>
                  <a:pt x="4611" y="19022"/>
                </a:lnTo>
                <a:lnTo>
                  <a:pt x="4611" y="16931"/>
                </a:lnTo>
                <a:close/>
                <a:moveTo>
                  <a:pt x="7492" y="0"/>
                </a:moveTo>
                <a:lnTo>
                  <a:pt x="3427" y="6199"/>
                </a:lnTo>
                <a:lnTo>
                  <a:pt x="3427" y="10890"/>
                </a:lnTo>
                <a:lnTo>
                  <a:pt x="0" y="13494"/>
                </a:lnTo>
                <a:lnTo>
                  <a:pt x="0" y="18835"/>
                </a:lnTo>
                <a:lnTo>
                  <a:pt x="3427" y="18835"/>
                </a:lnTo>
                <a:lnTo>
                  <a:pt x="3427" y="20205"/>
                </a:lnTo>
                <a:lnTo>
                  <a:pt x="11558" y="20205"/>
                </a:lnTo>
                <a:lnTo>
                  <a:pt x="11558" y="18835"/>
                </a:lnTo>
                <a:lnTo>
                  <a:pt x="14986" y="18835"/>
                </a:lnTo>
                <a:lnTo>
                  <a:pt x="14986" y="13494"/>
                </a:lnTo>
                <a:lnTo>
                  <a:pt x="11558" y="10892"/>
                </a:lnTo>
                <a:lnTo>
                  <a:pt x="11558" y="6199"/>
                </a:lnTo>
                <a:lnTo>
                  <a:pt x="74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8" name="Google Shape;13448;p92"/>
          <p:cNvGrpSpPr/>
          <p:nvPr/>
        </p:nvGrpSpPr>
        <p:grpSpPr>
          <a:xfrm>
            <a:off x="2521846" y="2900056"/>
            <a:ext cx="362691" cy="314090"/>
            <a:chOff x="2209860" y="4339408"/>
            <a:chExt cx="375340" cy="325044"/>
          </a:xfrm>
        </p:grpSpPr>
        <p:sp>
          <p:nvSpPr>
            <p:cNvPr id="13449" name="Google Shape;13449;p92"/>
            <p:cNvSpPr/>
            <p:nvPr/>
          </p:nvSpPr>
          <p:spPr>
            <a:xfrm>
              <a:off x="2209860" y="4339408"/>
              <a:ext cx="375340" cy="325044"/>
            </a:xfrm>
            <a:custGeom>
              <a:rect b="b" l="l" r="r" t="t"/>
              <a:pathLst>
                <a:path extrusionOk="0" h="17499" w="20204">
                  <a:moveTo>
                    <a:pt x="16503" y="5384"/>
                  </a:moveTo>
                  <a:cubicBezTo>
                    <a:pt x="16927" y="5386"/>
                    <a:pt x="17272" y="5729"/>
                    <a:pt x="17272" y="6155"/>
                  </a:cubicBezTo>
                  <a:lnTo>
                    <a:pt x="17272" y="8777"/>
                  </a:lnTo>
                  <a:lnTo>
                    <a:pt x="15971" y="8777"/>
                  </a:lnTo>
                  <a:lnTo>
                    <a:pt x="15971" y="5384"/>
                  </a:lnTo>
                  <a:close/>
                  <a:moveTo>
                    <a:pt x="5492" y="1183"/>
                  </a:moveTo>
                  <a:cubicBezTo>
                    <a:pt x="6541" y="1184"/>
                    <a:pt x="7394" y="2035"/>
                    <a:pt x="7394" y="3085"/>
                  </a:cubicBezTo>
                  <a:lnTo>
                    <a:pt x="7394" y="9683"/>
                  </a:lnTo>
                  <a:cubicBezTo>
                    <a:pt x="6853" y="9257"/>
                    <a:pt x="6186" y="9026"/>
                    <a:pt x="5498" y="9026"/>
                  </a:cubicBezTo>
                  <a:cubicBezTo>
                    <a:pt x="5496" y="9026"/>
                    <a:pt x="5494" y="9026"/>
                    <a:pt x="5492" y="9026"/>
                  </a:cubicBezTo>
                  <a:lnTo>
                    <a:pt x="1184" y="9026"/>
                  </a:lnTo>
                  <a:lnTo>
                    <a:pt x="1184" y="1183"/>
                  </a:lnTo>
                  <a:close/>
                  <a:moveTo>
                    <a:pt x="14787" y="1183"/>
                  </a:moveTo>
                  <a:lnTo>
                    <a:pt x="14787" y="9005"/>
                  </a:lnTo>
                  <a:cubicBezTo>
                    <a:pt x="14772" y="9012"/>
                    <a:pt x="14759" y="9018"/>
                    <a:pt x="14744" y="9026"/>
                  </a:cubicBezTo>
                  <a:lnTo>
                    <a:pt x="10480" y="9026"/>
                  </a:lnTo>
                  <a:cubicBezTo>
                    <a:pt x="10478" y="9026"/>
                    <a:pt x="10475" y="9026"/>
                    <a:pt x="10473" y="9026"/>
                  </a:cubicBezTo>
                  <a:cubicBezTo>
                    <a:pt x="9786" y="9026"/>
                    <a:pt x="9118" y="9257"/>
                    <a:pt x="8578" y="9683"/>
                  </a:cubicBezTo>
                  <a:lnTo>
                    <a:pt x="8578" y="3085"/>
                  </a:lnTo>
                  <a:cubicBezTo>
                    <a:pt x="8578" y="2035"/>
                    <a:pt x="9430" y="1184"/>
                    <a:pt x="10480" y="1183"/>
                  </a:cubicBezTo>
                  <a:close/>
                  <a:moveTo>
                    <a:pt x="5492" y="10210"/>
                  </a:moveTo>
                  <a:cubicBezTo>
                    <a:pt x="6314" y="10210"/>
                    <a:pt x="7043" y="10738"/>
                    <a:pt x="7300" y="11519"/>
                  </a:cubicBezTo>
                  <a:lnTo>
                    <a:pt x="1184" y="11519"/>
                  </a:lnTo>
                  <a:lnTo>
                    <a:pt x="1184" y="10210"/>
                  </a:lnTo>
                  <a:close/>
                  <a:moveTo>
                    <a:pt x="13596" y="10210"/>
                  </a:moveTo>
                  <a:cubicBezTo>
                    <a:pt x="13452" y="10525"/>
                    <a:pt x="13378" y="10867"/>
                    <a:pt x="13378" y="11213"/>
                  </a:cubicBezTo>
                  <a:lnTo>
                    <a:pt x="13378" y="11519"/>
                  </a:lnTo>
                  <a:lnTo>
                    <a:pt x="8673" y="11519"/>
                  </a:lnTo>
                  <a:cubicBezTo>
                    <a:pt x="8928" y="10738"/>
                    <a:pt x="9659" y="10210"/>
                    <a:pt x="10480" y="10210"/>
                  </a:cubicBezTo>
                  <a:close/>
                  <a:moveTo>
                    <a:pt x="16200" y="9960"/>
                  </a:moveTo>
                  <a:lnTo>
                    <a:pt x="16200" y="12149"/>
                  </a:lnTo>
                  <a:lnTo>
                    <a:pt x="14562" y="12149"/>
                  </a:lnTo>
                  <a:lnTo>
                    <a:pt x="14562" y="11213"/>
                  </a:lnTo>
                  <a:cubicBezTo>
                    <a:pt x="14562" y="10522"/>
                    <a:pt x="15123" y="9962"/>
                    <a:pt x="15814" y="9960"/>
                  </a:cubicBezTo>
                  <a:close/>
                  <a:moveTo>
                    <a:pt x="17769" y="9960"/>
                  </a:moveTo>
                  <a:cubicBezTo>
                    <a:pt x="18460" y="9962"/>
                    <a:pt x="19020" y="10522"/>
                    <a:pt x="19021" y="11213"/>
                  </a:cubicBezTo>
                  <a:lnTo>
                    <a:pt x="19021" y="12149"/>
                  </a:lnTo>
                  <a:lnTo>
                    <a:pt x="17383" y="12149"/>
                  </a:lnTo>
                  <a:lnTo>
                    <a:pt x="17383" y="9960"/>
                  </a:lnTo>
                  <a:close/>
                  <a:moveTo>
                    <a:pt x="19021" y="13333"/>
                  </a:moveTo>
                  <a:lnTo>
                    <a:pt x="19021" y="14369"/>
                  </a:lnTo>
                  <a:cubicBezTo>
                    <a:pt x="19020" y="15444"/>
                    <a:pt x="18149" y="16315"/>
                    <a:pt x="17074" y="16316"/>
                  </a:cubicBezTo>
                  <a:lnTo>
                    <a:pt x="16509" y="16316"/>
                  </a:lnTo>
                  <a:cubicBezTo>
                    <a:pt x="15434" y="16315"/>
                    <a:pt x="14563" y="15444"/>
                    <a:pt x="14562" y="14369"/>
                  </a:cubicBezTo>
                  <a:lnTo>
                    <a:pt x="14562" y="13333"/>
                  </a:lnTo>
                  <a:close/>
                  <a:moveTo>
                    <a:pt x="0" y="1"/>
                  </a:moveTo>
                  <a:lnTo>
                    <a:pt x="0" y="12703"/>
                  </a:lnTo>
                  <a:lnTo>
                    <a:pt x="13378" y="12703"/>
                  </a:lnTo>
                  <a:lnTo>
                    <a:pt x="13378" y="14368"/>
                  </a:lnTo>
                  <a:cubicBezTo>
                    <a:pt x="13378" y="16094"/>
                    <a:pt x="14783" y="17499"/>
                    <a:pt x="16509" y="17499"/>
                  </a:cubicBezTo>
                  <a:lnTo>
                    <a:pt x="17074" y="17499"/>
                  </a:lnTo>
                  <a:cubicBezTo>
                    <a:pt x="18800" y="17499"/>
                    <a:pt x="20204" y="16094"/>
                    <a:pt x="20204" y="14368"/>
                  </a:cubicBezTo>
                  <a:lnTo>
                    <a:pt x="20204" y="11213"/>
                  </a:lnTo>
                  <a:cubicBezTo>
                    <a:pt x="20204" y="10108"/>
                    <a:pt x="19465" y="9174"/>
                    <a:pt x="18455" y="8877"/>
                  </a:cubicBezTo>
                  <a:lnTo>
                    <a:pt x="18455" y="6155"/>
                  </a:lnTo>
                  <a:cubicBezTo>
                    <a:pt x="18454" y="5075"/>
                    <a:pt x="17581" y="4202"/>
                    <a:pt x="16503" y="4200"/>
                  </a:cubicBezTo>
                  <a:lnTo>
                    <a:pt x="15971" y="4200"/>
                  </a:lnTo>
                  <a:lnTo>
                    <a:pt x="15971" y="1"/>
                  </a:lnTo>
                  <a:lnTo>
                    <a:pt x="10480" y="1"/>
                  </a:lnTo>
                  <a:cubicBezTo>
                    <a:pt x="9493" y="1"/>
                    <a:pt x="8566" y="472"/>
                    <a:pt x="7985" y="1271"/>
                  </a:cubicBezTo>
                  <a:cubicBezTo>
                    <a:pt x="7406" y="472"/>
                    <a:pt x="6478" y="1"/>
                    <a:pt x="54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2"/>
            <p:cNvSpPr/>
            <p:nvPr/>
          </p:nvSpPr>
          <p:spPr>
            <a:xfrm>
              <a:off x="2256954" y="4403473"/>
              <a:ext cx="65170" cy="22011"/>
            </a:xfrm>
            <a:custGeom>
              <a:rect b="b" l="l" r="r" t="t"/>
              <a:pathLst>
                <a:path extrusionOk="0" h="1185" w="3508">
                  <a:moveTo>
                    <a:pt x="0" y="0"/>
                  </a:moveTo>
                  <a:lnTo>
                    <a:pt x="0" y="1184"/>
                  </a:lnTo>
                  <a:lnTo>
                    <a:pt x="3507" y="1184"/>
                  </a:lnTo>
                  <a:lnTo>
                    <a:pt x="3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2"/>
            <p:cNvSpPr/>
            <p:nvPr/>
          </p:nvSpPr>
          <p:spPr>
            <a:xfrm>
              <a:off x="2256954" y="4450449"/>
              <a:ext cx="65170" cy="22011"/>
            </a:xfrm>
            <a:custGeom>
              <a:rect b="b" l="l" r="r" t="t"/>
              <a:pathLst>
                <a:path extrusionOk="0" h="1185" w="3508">
                  <a:moveTo>
                    <a:pt x="0" y="1"/>
                  </a:moveTo>
                  <a:lnTo>
                    <a:pt x="0" y="1185"/>
                  </a:lnTo>
                  <a:lnTo>
                    <a:pt x="3507" y="1185"/>
                  </a:lnTo>
                  <a:lnTo>
                    <a:pt x="3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2"/>
            <p:cNvSpPr/>
            <p:nvPr/>
          </p:nvSpPr>
          <p:spPr>
            <a:xfrm>
              <a:off x="2395003" y="4403473"/>
              <a:ext cx="65170" cy="22011"/>
            </a:xfrm>
            <a:custGeom>
              <a:rect b="b" l="l" r="r" t="t"/>
              <a:pathLst>
                <a:path extrusionOk="0" h="1185" w="3508">
                  <a:moveTo>
                    <a:pt x="0" y="0"/>
                  </a:moveTo>
                  <a:lnTo>
                    <a:pt x="0" y="1184"/>
                  </a:lnTo>
                  <a:lnTo>
                    <a:pt x="3507" y="1184"/>
                  </a:lnTo>
                  <a:lnTo>
                    <a:pt x="3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2"/>
            <p:cNvSpPr/>
            <p:nvPr/>
          </p:nvSpPr>
          <p:spPr>
            <a:xfrm>
              <a:off x="2395003" y="4450449"/>
              <a:ext cx="65170" cy="22011"/>
            </a:xfrm>
            <a:custGeom>
              <a:rect b="b" l="l" r="r" t="t"/>
              <a:pathLst>
                <a:path extrusionOk="0" h="1185" w="3508">
                  <a:moveTo>
                    <a:pt x="0" y="1"/>
                  </a:moveTo>
                  <a:lnTo>
                    <a:pt x="0" y="1185"/>
                  </a:lnTo>
                  <a:lnTo>
                    <a:pt x="3507" y="1185"/>
                  </a:lnTo>
                  <a:lnTo>
                    <a:pt x="3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92"/>
          <p:cNvGrpSpPr/>
          <p:nvPr/>
        </p:nvGrpSpPr>
        <p:grpSpPr>
          <a:xfrm>
            <a:off x="3274557" y="1765682"/>
            <a:ext cx="362583" cy="362660"/>
            <a:chOff x="1708434" y="4217965"/>
            <a:chExt cx="375228" cy="375308"/>
          </a:xfrm>
        </p:grpSpPr>
        <p:sp>
          <p:nvSpPr>
            <p:cNvPr id="13455" name="Google Shape;13455;p92"/>
            <p:cNvSpPr/>
            <p:nvPr/>
          </p:nvSpPr>
          <p:spPr>
            <a:xfrm>
              <a:off x="1708434" y="4217965"/>
              <a:ext cx="375228" cy="375308"/>
            </a:xfrm>
            <a:custGeom>
              <a:rect b="b" l="l" r="r" t="t"/>
              <a:pathLst>
                <a:path extrusionOk="0" h="20205" w="20198">
                  <a:moveTo>
                    <a:pt x="4447" y="1626"/>
                  </a:moveTo>
                  <a:lnTo>
                    <a:pt x="4447" y="4447"/>
                  </a:lnTo>
                  <a:lnTo>
                    <a:pt x="1626" y="4447"/>
                  </a:lnTo>
                  <a:lnTo>
                    <a:pt x="4447" y="1626"/>
                  </a:lnTo>
                  <a:close/>
                  <a:moveTo>
                    <a:pt x="19014" y="8653"/>
                  </a:moveTo>
                  <a:lnTo>
                    <a:pt x="19014" y="16009"/>
                  </a:lnTo>
                  <a:lnTo>
                    <a:pt x="3946" y="16009"/>
                  </a:lnTo>
                  <a:lnTo>
                    <a:pt x="3946" y="8653"/>
                  </a:lnTo>
                  <a:close/>
                  <a:moveTo>
                    <a:pt x="13929" y="1185"/>
                  </a:moveTo>
                  <a:lnTo>
                    <a:pt x="13929" y="7469"/>
                  </a:lnTo>
                  <a:lnTo>
                    <a:pt x="2762" y="7469"/>
                  </a:lnTo>
                  <a:lnTo>
                    <a:pt x="2762" y="17193"/>
                  </a:lnTo>
                  <a:lnTo>
                    <a:pt x="13930" y="17193"/>
                  </a:lnTo>
                  <a:lnTo>
                    <a:pt x="13930" y="19020"/>
                  </a:lnTo>
                  <a:lnTo>
                    <a:pt x="1183" y="19020"/>
                  </a:lnTo>
                  <a:lnTo>
                    <a:pt x="1183" y="5629"/>
                  </a:lnTo>
                  <a:lnTo>
                    <a:pt x="5629" y="5629"/>
                  </a:lnTo>
                  <a:lnTo>
                    <a:pt x="5629" y="1185"/>
                  </a:lnTo>
                  <a:close/>
                  <a:moveTo>
                    <a:pt x="4399" y="1"/>
                  </a:moveTo>
                  <a:lnTo>
                    <a:pt x="0" y="4399"/>
                  </a:lnTo>
                  <a:lnTo>
                    <a:pt x="0" y="20204"/>
                  </a:lnTo>
                  <a:lnTo>
                    <a:pt x="15114" y="20204"/>
                  </a:lnTo>
                  <a:lnTo>
                    <a:pt x="15114" y="17193"/>
                  </a:lnTo>
                  <a:lnTo>
                    <a:pt x="20198" y="17193"/>
                  </a:lnTo>
                  <a:lnTo>
                    <a:pt x="20198" y="7469"/>
                  </a:lnTo>
                  <a:lnTo>
                    <a:pt x="15114" y="7469"/>
                  </a:lnTo>
                  <a:lnTo>
                    <a:pt x="151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2"/>
            <p:cNvSpPr/>
            <p:nvPr/>
          </p:nvSpPr>
          <p:spPr>
            <a:xfrm>
              <a:off x="1802436" y="4399591"/>
              <a:ext cx="67251" cy="95661"/>
            </a:xfrm>
            <a:custGeom>
              <a:rect b="b" l="l" r="r" t="t"/>
              <a:pathLst>
                <a:path extrusionOk="0" h="5150" w="3620">
                  <a:moveTo>
                    <a:pt x="1881" y="1184"/>
                  </a:moveTo>
                  <a:cubicBezTo>
                    <a:pt x="2187" y="1184"/>
                    <a:pt x="2435" y="1432"/>
                    <a:pt x="2435" y="1740"/>
                  </a:cubicBezTo>
                  <a:lnTo>
                    <a:pt x="2435" y="3410"/>
                  </a:lnTo>
                  <a:cubicBezTo>
                    <a:pt x="2435" y="3718"/>
                    <a:pt x="2187" y="3966"/>
                    <a:pt x="1881" y="3966"/>
                  </a:cubicBezTo>
                  <a:lnTo>
                    <a:pt x="1184" y="3966"/>
                  </a:lnTo>
                  <a:lnTo>
                    <a:pt x="1184" y="1184"/>
                  </a:lnTo>
                  <a:close/>
                  <a:moveTo>
                    <a:pt x="0" y="0"/>
                  </a:moveTo>
                  <a:lnTo>
                    <a:pt x="0" y="5150"/>
                  </a:lnTo>
                  <a:lnTo>
                    <a:pt x="1880" y="5150"/>
                  </a:lnTo>
                  <a:cubicBezTo>
                    <a:pt x="2840" y="5148"/>
                    <a:pt x="3618" y="4370"/>
                    <a:pt x="3619" y="3412"/>
                  </a:cubicBezTo>
                  <a:lnTo>
                    <a:pt x="3619" y="1740"/>
                  </a:lnTo>
                  <a:cubicBezTo>
                    <a:pt x="3618" y="780"/>
                    <a:pt x="2840" y="2"/>
                    <a:pt x="1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2"/>
            <p:cNvSpPr/>
            <p:nvPr/>
          </p:nvSpPr>
          <p:spPr>
            <a:xfrm>
              <a:off x="1888004" y="4399591"/>
              <a:ext cx="67251" cy="95661"/>
            </a:xfrm>
            <a:custGeom>
              <a:rect b="b" l="l" r="r" t="t"/>
              <a:pathLst>
                <a:path extrusionOk="0" h="5150" w="3620">
                  <a:moveTo>
                    <a:pt x="1878" y="1184"/>
                  </a:moveTo>
                  <a:cubicBezTo>
                    <a:pt x="2186" y="1184"/>
                    <a:pt x="2435" y="1434"/>
                    <a:pt x="2435" y="1741"/>
                  </a:cubicBezTo>
                  <a:lnTo>
                    <a:pt x="2435" y="3409"/>
                  </a:lnTo>
                  <a:cubicBezTo>
                    <a:pt x="2435" y="3717"/>
                    <a:pt x="2186" y="3966"/>
                    <a:pt x="1878" y="3966"/>
                  </a:cubicBezTo>
                  <a:lnTo>
                    <a:pt x="1741" y="3966"/>
                  </a:lnTo>
                  <a:cubicBezTo>
                    <a:pt x="1433" y="3966"/>
                    <a:pt x="1184" y="3717"/>
                    <a:pt x="1184" y="3409"/>
                  </a:cubicBezTo>
                  <a:lnTo>
                    <a:pt x="1184" y="1741"/>
                  </a:lnTo>
                  <a:cubicBezTo>
                    <a:pt x="1184" y="1434"/>
                    <a:pt x="1433" y="1184"/>
                    <a:pt x="1741" y="1184"/>
                  </a:cubicBezTo>
                  <a:close/>
                  <a:moveTo>
                    <a:pt x="1741" y="0"/>
                  </a:moveTo>
                  <a:cubicBezTo>
                    <a:pt x="781" y="2"/>
                    <a:pt x="2" y="780"/>
                    <a:pt x="0" y="1741"/>
                  </a:cubicBezTo>
                  <a:lnTo>
                    <a:pt x="0" y="3409"/>
                  </a:lnTo>
                  <a:cubicBezTo>
                    <a:pt x="2" y="4369"/>
                    <a:pt x="781" y="5148"/>
                    <a:pt x="1741" y="5150"/>
                  </a:cubicBezTo>
                  <a:lnTo>
                    <a:pt x="1878" y="5150"/>
                  </a:lnTo>
                  <a:cubicBezTo>
                    <a:pt x="2840" y="5148"/>
                    <a:pt x="3619" y="4369"/>
                    <a:pt x="3619" y="3409"/>
                  </a:cubicBezTo>
                  <a:lnTo>
                    <a:pt x="3619" y="1741"/>
                  </a:lnTo>
                  <a:cubicBezTo>
                    <a:pt x="3619" y="780"/>
                    <a:pt x="2840" y="2"/>
                    <a:pt x="18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2"/>
            <p:cNvSpPr/>
            <p:nvPr/>
          </p:nvSpPr>
          <p:spPr>
            <a:xfrm>
              <a:off x="1973758" y="4399591"/>
              <a:ext cx="67251" cy="95661"/>
            </a:xfrm>
            <a:custGeom>
              <a:rect b="b" l="l" r="r" t="t"/>
              <a:pathLst>
                <a:path extrusionOk="0" h="5150" w="3620">
                  <a:moveTo>
                    <a:pt x="1743" y="0"/>
                  </a:moveTo>
                  <a:cubicBezTo>
                    <a:pt x="781" y="2"/>
                    <a:pt x="2" y="780"/>
                    <a:pt x="1" y="1741"/>
                  </a:cubicBezTo>
                  <a:lnTo>
                    <a:pt x="1" y="3409"/>
                  </a:lnTo>
                  <a:cubicBezTo>
                    <a:pt x="2" y="4370"/>
                    <a:pt x="781" y="5148"/>
                    <a:pt x="1743" y="5150"/>
                  </a:cubicBezTo>
                  <a:lnTo>
                    <a:pt x="1879" y="5150"/>
                  </a:lnTo>
                  <a:cubicBezTo>
                    <a:pt x="2840" y="5148"/>
                    <a:pt x="3620" y="4369"/>
                    <a:pt x="3620" y="3409"/>
                  </a:cubicBezTo>
                  <a:lnTo>
                    <a:pt x="2437" y="3409"/>
                  </a:lnTo>
                  <a:cubicBezTo>
                    <a:pt x="2436" y="3717"/>
                    <a:pt x="2186" y="3966"/>
                    <a:pt x="1879" y="3966"/>
                  </a:cubicBezTo>
                  <a:lnTo>
                    <a:pt x="1743" y="3966"/>
                  </a:lnTo>
                  <a:cubicBezTo>
                    <a:pt x="1435" y="3966"/>
                    <a:pt x="1186" y="3717"/>
                    <a:pt x="1185" y="3409"/>
                  </a:cubicBezTo>
                  <a:lnTo>
                    <a:pt x="1185" y="1741"/>
                  </a:lnTo>
                  <a:cubicBezTo>
                    <a:pt x="1186" y="1434"/>
                    <a:pt x="1435" y="1184"/>
                    <a:pt x="1743" y="1184"/>
                  </a:cubicBezTo>
                  <a:lnTo>
                    <a:pt x="1879" y="1184"/>
                  </a:lnTo>
                  <a:cubicBezTo>
                    <a:pt x="2186" y="1184"/>
                    <a:pt x="2436" y="1434"/>
                    <a:pt x="2437" y="1741"/>
                  </a:cubicBezTo>
                  <a:lnTo>
                    <a:pt x="3620" y="1741"/>
                  </a:lnTo>
                  <a:cubicBezTo>
                    <a:pt x="3620" y="781"/>
                    <a:pt x="2840" y="2"/>
                    <a:pt x="1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2"/>
            <p:cNvSpPr/>
            <p:nvPr/>
          </p:nvSpPr>
          <p:spPr>
            <a:xfrm>
              <a:off x="1838960" y="4300531"/>
              <a:ext cx="100783" cy="22011"/>
            </a:xfrm>
            <a:custGeom>
              <a:rect b="b" l="l" r="r" t="t"/>
              <a:pathLst>
                <a:path extrusionOk="0" h="1185" w="5425">
                  <a:moveTo>
                    <a:pt x="0" y="0"/>
                  </a:moveTo>
                  <a:lnTo>
                    <a:pt x="0" y="1184"/>
                  </a:lnTo>
                  <a:lnTo>
                    <a:pt x="5425" y="1184"/>
                  </a:lnTo>
                  <a:lnTo>
                    <a:pt x="54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92"/>
          <p:cNvGrpSpPr/>
          <p:nvPr/>
        </p:nvGrpSpPr>
        <p:grpSpPr>
          <a:xfrm>
            <a:off x="4776164" y="3452375"/>
            <a:ext cx="362709" cy="320982"/>
            <a:chOff x="1154806" y="4245976"/>
            <a:chExt cx="375358" cy="332177"/>
          </a:xfrm>
        </p:grpSpPr>
        <p:sp>
          <p:nvSpPr>
            <p:cNvPr id="13461" name="Google Shape;13461;p92"/>
            <p:cNvSpPr/>
            <p:nvPr/>
          </p:nvSpPr>
          <p:spPr>
            <a:xfrm>
              <a:off x="1303984" y="4400315"/>
              <a:ext cx="67158" cy="95531"/>
            </a:xfrm>
            <a:custGeom>
              <a:rect b="b" l="l" r="r" t="t"/>
              <a:pathLst>
                <a:path extrusionOk="0" h="5143" w="3615">
                  <a:moveTo>
                    <a:pt x="1807" y="1196"/>
                  </a:moveTo>
                  <a:cubicBezTo>
                    <a:pt x="2147" y="1196"/>
                    <a:pt x="2425" y="1469"/>
                    <a:pt x="2431" y="1810"/>
                  </a:cubicBezTo>
                  <a:lnTo>
                    <a:pt x="2431" y="2465"/>
                  </a:lnTo>
                  <a:lnTo>
                    <a:pt x="1184" y="2464"/>
                  </a:lnTo>
                  <a:lnTo>
                    <a:pt x="1184" y="1810"/>
                  </a:lnTo>
                  <a:cubicBezTo>
                    <a:pt x="1188" y="1469"/>
                    <a:pt x="1466" y="1196"/>
                    <a:pt x="1807" y="1196"/>
                  </a:cubicBezTo>
                  <a:close/>
                  <a:moveTo>
                    <a:pt x="1807" y="0"/>
                  </a:moveTo>
                  <a:cubicBezTo>
                    <a:pt x="809" y="2"/>
                    <a:pt x="0" y="811"/>
                    <a:pt x="0" y="1810"/>
                  </a:cubicBezTo>
                  <a:lnTo>
                    <a:pt x="0" y="5142"/>
                  </a:lnTo>
                  <a:lnTo>
                    <a:pt x="1184" y="5142"/>
                  </a:lnTo>
                  <a:lnTo>
                    <a:pt x="1184" y="3648"/>
                  </a:lnTo>
                  <a:lnTo>
                    <a:pt x="2431" y="3648"/>
                  </a:lnTo>
                  <a:lnTo>
                    <a:pt x="2431" y="5142"/>
                  </a:lnTo>
                  <a:lnTo>
                    <a:pt x="3615" y="5142"/>
                  </a:lnTo>
                  <a:lnTo>
                    <a:pt x="3615" y="1810"/>
                  </a:lnTo>
                  <a:cubicBezTo>
                    <a:pt x="3613" y="811"/>
                    <a:pt x="2804" y="3"/>
                    <a:pt x="1807" y="2"/>
                  </a:cubicBezTo>
                  <a:lnTo>
                    <a:pt x="18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2"/>
            <p:cNvSpPr/>
            <p:nvPr/>
          </p:nvSpPr>
          <p:spPr>
            <a:xfrm>
              <a:off x="1154806" y="4245976"/>
              <a:ext cx="375358" cy="332177"/>
            </a:xfrm>
            <a:custGeom>
              <a:rect b="b" l="l" r="r" t="t"/>
              <a:pathLst>
                <a:path extrusionOk="0" h="17883" w="20205">
                  <a:moveTo>
                    <a:pt x="13394" y="1184"/>
                  </a:moveTo>
                  <a:lnTo>
                    <a:pt x="11167" y="3872"/>
                  </a:lnTo>
                  <a:lnTo>
                    <a:pt x="1184" y="3872"/>
                  </a:lnTo>
                  <a:lnTo>
                    <a:pt x="1184" y="1184"/>
                  </a:lnTo>
                  <a:close/>
                  <a:moveTo>
                    <a:pt x="19020" y="1184"/>
                  </a:moveTo>
                  <a:lnTo>
                    <a:pt x="19020" y="16697"/>
                  </a:lnTo>
                  <a:lnTo>
                    <a:pt x="1184" y="16697"/>
                  </a:lnTo>
                  <a:lnTo>
                    <a:pt x="1184" y="5056"/>
                  </a:lnTo>
                  <a:lnTo>
                    <a:pt x="11722" y="5056"/>
                  </a:lnTo>
                  <a:lnTo>
                    <a:pt x="14931" y="1184"/>
                  </a:lnTo>
                  <a:close/>
                  <a:moveTo>
                    <a:pt x="1" y="1"/>
                  </a:moveTo>
                  <a:lnTo>
                    <a:pt x="1" y="17882"/>
                  </a:lnTo>
                  <a:lnTo>
                    <a:pt x="20204" y="17882"/>
                  </a:lnTo>
                  <a:lnTo>
                    <a:pt x="202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2"/>
            <p:cNvSpPr/>
            <p:nvPr/>
          </p:nvSpPr>
          <p:spPr>
            <a:xfrm>
              <a:off x="1201956" y="4281974"/>
              <a:ext cx="22014" cy="22123"/>
            </a:xfrm>
            <a:custGeom>
              <a:rect b="b" l="l" r="r" t="t"/>
              <a:pathLst>
                <a:path extrusionOk="0" h="1191" w="1185">
                  <a:moveTo>
                    <a:pt x="1" y="0"/>
                  </a:moveTo>
                  <a:lnTo>
                    <a:pt x="1" y="1190"/>
                  </a:lnTo>
                  <a:lnTo>
                    <a:pt x="1185" y="1190"/>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2"/>
            <p:cNvSpPr/>
            <p:nvPr/>
          </p:nvSpPr>
          <p:spPr>
            <a:xfrm>
              <a:off x="1242529" y="4281974"/>
              <a:ext cx="22014" cy="22123"/>
            </a:xfrm>
            <a:custGeom>
              <a:rect b="b" l="l" r="r" t="t"/>
              <a:pathLst>
                <a:path extrusionOk="0" h="1191" w="1185">
                  <a:moveTo>
                    <a:pt x="1" y="0"/>
                  </a:moveTo>
                  <a:lnTo>
                    <a:pt x="1" y="1190"/>
                  </a:lnTo>
                  <a:lnTo>
                    <a:pt x="1185" y="1190"/>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2"/>
            <p:cNvSpPr/>
            <p:nvPr/>
          </p:nvSpPr>
          <p:spPr>
            <a:xfrm>
              <a:off x="1283084" y="4281974"/>
              <a:ext cx="22014" cy="22123"/>
            </a:xfrm>
            <a:custGeom>
              <a:rect b="b" l="l" r="r" t="t"/>
              <a:pathLst>
                <a:path extrusionOk="0" h="1191" w="1185">
                  <a:moveTo>
                    <a:pt x="1" y="0"/>
                  </a:moveTo>
                  <a:lnTo>
                    <a:pt x="1" y="1190"/>
                  </a:lnTo>
                  <a:lnTo>
                    <a:pt x="1185" y="1190"/>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2"/>
            <p:cNvSpPr/>
            <p:nvPr/>
          </p:nvSpPr>
          <p:spPr>
            <a:xfrm>
              <a:off x="1203405" y="4359488"/>
              <a:ext cx="278179" cy="175738"/>
            </a:xfrm>
            <a:custGeom>
              <a:rect b="b" l="l" r="r" t="t"/>
              <a:pathLst>
                <a:path extrusionOk="0" h="9461" w="14974">
                  <a:moveTo>
                    <a:pt x="13790" y="1184"/>
                  </a:moveTo>
                  <a:lnTo>
                    <a:pt x="13790" y="8276"/>
                  </a:lnTo>
                  <a:lnTo>
                    <a:pt x="1184" y="8276"/>
                  </a:lnTo>
                  <a:lnTo>
                    <a:pt x="1184" y="1184"/>
                  </a:lnTo>
                  <a:close/>
                  <a:moveTo>
                    <a:pt x="0" y="0"/>
                  </a:moveTo>
                  <a:lnTo>
                    <a:pt x="0" y="9460"/>
                  </a:lnTo>
                  <a:lnTo>
                    <a:pt x="14974" y="9460"/>
                  </a:lnTo>
                  <a:lnTo>
                    <a:pt x="149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92"/>
          <p:cNvGrpSpPr/>
          <p:nvPr/>
        </p:nvGrpSpPr>
        <p:grpSpPr>
          <a:xfrm>
            <a:off x="1759513" y="2311403"/>
            <a:ext cx="362709" cy="362660"/>
            <a:chOff x="5644784" y="1994946"/>
            <a:chExt cx="375358" cy="375308"/>
          </a:xfrm>
        </p:grpSpPr>
        <p:sp>
          <p:nvSpPr>
            <p:cNvPr id="13468" name="Google Shape;13468;p92"/>
            <p:cNvSpPr/>
            <p:nvPr/>
          </p:nvSpPr>
          <p:spPr>
            <a:xfrm>
              <a:off x="5644784" y="1994946"/>
              <a:ext cx="375358" cy="375308"/>
            </a:xfrm>
            <a:custGeom>
              <a:rect b="b" l="l" r="r" t="t"/>
              <a:pathLst>
                <a:path extrusionOk="0" h="20205" w="20205">
                  <a:moveTo>
                    <a:pt x="8419" y="8813"/>
                  </a:moveTo>
                  <a:lnTo>
                    <a:pt x="8419" y="10607"/>
                  </a:lnTo>
                  <a:lnTo>
                    <a:pt x="6624" y="10607"/>
                  </a:lnTo>
                  <a:lnTo>
                    <a:pt x="8419" y="8813"/>
                  </a:lnTo>
                  <a:close/>
                  <a:moveTo>
                    <a:pt x="9895" y="1185"/>
                  </a:moveTo>
                  <a:cubicBezTo>
                    <a:pt x="12011" y="1185"/>
                    <a:pt x="13817" y="2763"/>
                    <a:pt x="14097" y="4856"/>
                  </a:cubicBezTo>
                  <a:lnTo>
                    <a:pt x="14173" y="5429"/>
                  </a:lnTo>
                  <a:lnTo>
                    <a:pt x="14747" y="5367"/>
                  </a:lnTo>
                  <a:cubicBezTo>
                    <a:pt x="14888" y="5352"/>
                    <a:pt x="15028" y="5344"/>
                    <a:pt x="15170" y="5344"/>
                  </a:cubicBezTo>
                  <a:cubicBezTo>
                    <a:pt x="17293" y="5344"/>
                    <a:pt x="19021" y="7072"/>
                    <a:pt x="19021" y="9196"/>
                  </a:cubicBezTo>
                  <a:cubicBezTo>
                    <a:pt x="19021" y="11319"/>
                    <a:pt x="17293" y="13048"/>
                    <a:pt x="15169" y="13048"/>
                  </a:cubicBezTo>
                  <a:lnTo>
                    <a:pt x="14925" y="13048"/>
                  </a:lnTo>
                  <a:lnTo>
                    <a:pt x="14925" y="7469"/>
                  </a:lnTo>
                  <a:lnTo>
                    <a:pt x="8089" y="7469"/>
                  </a:lnTo>
                  <a:lnTo>
                    <a:pt x="5280" y="10276"/>
                  </a:lnTo>
                  <a:lnTo>
                    <a:pt x="5280" y="13048"/>
                  </a:lnTo>
                  <a:lnTo>
                    <a:pt x="4337" y="13048"/>
                  </a:lnTo>
                  <a:cubicBezTo>
                    <a:pt x="2599" y="13048"/>
                    <a:pt x="1185" y="11634"/>
                    <a:pt x="1185" y="9896"/>
                  </a:cubicBezTo>
                  <a:cubicBezTo>
                    <a:pt x="1185" y="8159"/>
                    <a:pt x="2599" y="6745"/>
                    <a:pt x="4337" y="6745"/>
                  </a:cubicBezTo>
                  <a:cubicBezTo>
                    <a:pt x="4562" y="6745"/>
                    <a:pt x="4786" y="6769"/>
                    <a:pt x="5007" y="6816"/>
                  </a:cubicBezTo>
                  <a:lnTo>
                    <a:pt x="5861" y="7003"/>
                  </a:lnTo>
                  <a:lnTo>
                    <a:pt x="5716" y="6140"/>
                  </a:lnTo>
                  <a:cubicBezTo>
                    <a:pt x="5676" y="5904"/>
                    <a:pt x="5656" y="5664"/>
                    <a:pt x="5656" y="5423"/>
                  </a:cubicBezTo>
                  <a:cubicBezTo>
                    <a:pt x="5656" y="3085"/>
                    <a:pt x="7559" y="1185"/>
                    <a:pt x="9895" y="1185"/>
                  </a:cubicBezTo>
                  <a:close/>
                  <a:moveTo>
                    <a:pt x="13741" y="8653"/>
                  </a:moveTo>
                  <a:lnTo>
                    <a:pt x="13741" y="19020"/>
                  </a:lnTo>
                  <a:lnTo>
                    <a:pt x="6464" y="19020"/>
                  </a:lnTo>
                  <a:lnTo>
                    <a:pt x="6464" y="11791"/>
                  </a:lnTo>
                  <a:lnTo>
                    <a:pt x="9603" y="11791"/>
                  </a:lnTo>
                  <a:lnTo>
                    <a:pt x="9603" y="8653"/>
                  </a:lnTo>
                  <a:close/>
                  <a:moveTo>
                    <a:pt x="9895" y="1"/>
                  </a:moveTo>
                  <a:cubicBezTo>
                    <a:pt x="6905" y="1"/>
                    <a:pt x="4472" y="2433"/>
                    <a:pt x="4472" y="5423"/>
                  </a:cubicBezTo>
                  <a:cubicBezTo>
                    <a:pt x="4472" y="5470"/>
                    <a:pt x="4472" y="5516"/>
                    <a:pt x="4474" y="5562"/>
                  </a:cubicBezTo>
                  <a:cubicBezTo>
                    <a:pt x="4428" y="5561"/>
                    <a:pt x="4383" y="5561"/>
                    <a:pt x="4337" y="5561"/>
                  </a:cubicBezTo>
                  <a:cubicBezTo>
                    <a:pt x="1946" y="5561"/>
                    <a:pt x="1" y="7505"/>
                    <a:pt x="1" y="9896"/>
                  </a:cubicBezTo>
                  <a:cubicBezTo>
                    <a:pt x="1" y="12287"/>
                    <a:pt x="1946" y="14232"/>
                    <a:pt x="4337" y="14232"/>
                  </a:cubicBezTo>
                  <a:lnTo>
                    <a:pt x="5280" y="14232"/>
                  </a:lnTo>
                  <a:lnTo>
                    <a:pt x="5280" y="20204"/>
                  </a:lnTo>
                  <a:lnTo>
                    <a:pt x="14925" y="20204"/>
                  </a:lnTo>
                  <a:lnTo>
                    <a:pt x="14925" y="14232"/>
                  </a:lnTo>
                  <a:lnTo>
                    <a:pt x="15169" y="14232"/>
                  </a:lnTo>
                  <a:cubicBezTo>
                    <a:pt x="17946" y="14232"/>
                    <a:pt x="20205" y="11975"/>
                    <a:pt x="20205" y="9196"/>
                  </a:cubicBezTo>
                  <a:cubicBezTo>
                    <a:pt x="20205" y="6418"/>
                    <a:pt x="17947" y="4160"/>
                    <a:pt x="15170" y="4160"/>
                  </a:cubicBezTo>
                  <a:cubicBezTo>
                    <a:pt x="14585" y="1721"/>
                    <a:pt x="12403" y="1"/>
                    <a:pt x="98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2"/>
            <p:cNvSpPr/>
            <p:nvPr/>
          </p:nvSpPr>
          <p:spPr>
            <a:xfrm>
              <a:off x="5793682" y="2246098"/>
              <a:ext cx="77561" cy="22011"/>
            </a:xfrm>
            <a:custGeom>
              <a:rect b="b" l="l" r="r" t="t"/>
              <a:pathLst>
                <a:path extrusionOk="0" h="1185" w="4175">
                  <a:moveTo>
                    <a:pt x="0" y="1"/>
                  </a:moveTo>
                  <a:lnTo>
                    <a:pt x="0" y="1184"/>
                  </a:lnTo>
                  <a:lnTo>
                    <a:pt x="4175" y="1184"/>
                  </a:lnTo>
                  <a:lnTo>
                    <a:pt x="4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2"/>
            <p:cNvSpPr/>
            <p:nvPr/>
          </p:nvSpPr>
          <p:spPr>
            <a:xfrm>
              <a:off x="5793682" y="2290585"/>
              <a:ext cx="77561" cy="22011"/>
            </a:xfrm>
            <a:custGeom>
              <a:rect b="b" l="l" r="r" t="t"/>
              <a:pathLst>
                <a:path extrusionOk="0" h="1185" w="4175">
                  <a:moveTo>
                    <a:pt x="0" y="0"/>
                  </a:moveTo>
                  <a:lnTo>
                    <a:pt x="0" y="1184"/>
                  </a:lnTo>
                  <a:lnTo>
                    <a:pt x="4175" y="1184"/>
                  </a:lnTo>
                  <a:lnTo>
                    <a:pt x="41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92"/>
          <p:cNvGrpSpPr/>
          <p:nvPr/>
        </p:nvGrpSpPr>
        <p:grpSpPr>
          <a:xfrm>
            <a:off x="994989" y="2335030"/>
            <a:ext cx="362727" cy="320946"/>
            <a:chOff x="5089669" y="1976817"/>
            <a:chExt cx="375377" cy="332140"/>
          </a:xfrm>
        </p:grpSpPr>
        <p:sp>
          <p:nvSpPr>
            <p:cNvPr id="13472" name="Google Shape;13472;p92"/>
            <p:cNvSpPr/>
            <p:nvPr/>
          </p:nvSpPr>
          <p:spPr>
            <a:xfrm>
              <a:off x="5089669" y="1976817"/>
              <a:ext cx="375377" cy="332140"/>
            </a:xfrm>
            <a:custGeom>
              <a:rect b="b" l="l" r="r" t="t"/>
              <a:pathLst>
                <a:path extrusionOk="0" h="17881" w="20206">
                  <a:moveTo>
                    <a:pt x="13394" y="1184"/>
                  </a:moveTo>
                  <a:lnTo>
                    <a:pt x="11167" y="3872"/>
                  </a:lnTo>
                  <a:lnTo>
                    <a:pt x="1184" y="3872"/>
                  </a:lnTo>
                  <a:lnTo>
                    <a:pt x="1184" y="1184"/>
                  </a:lnTo>
                  <a:close/>
                  <a:moveTo>
                    <a:pt x="19022" y="1184"/>
                  </a:moveTo>
                  <a:lnTo>
                    <a:pt x="19022" y="16697"/>
                  </a:lnTo>
                  <a:lnTo>
                    <a:pt x="1184" y="16697"/>
                  </a:lnTo>
                  <a:lnTo>
                    <a:pt x="1184" y="5056"/>
                  </a:lnTo>
                  <a:lnTo>
                    <a:pt x="11724" y="5056"/>
                  </a:lnTo>
                  <a:lnTo>
                    <a:pt x="14932" y="1184"/>
                  </a:lnTo>
                  <a:close/>
                  <a:moveTo>
                    <a:pt x="0" y="0"/>
                  </a:moveTo>
                  <a:lnTo>
                    <a:pt x="0" y="17881"/>
                  </a:lnTo>
                  <a:lnTo>
                    <a:pt x="20206" y="17881"/>
                  </a:lnTo>
                  <a:lnTo>
                    <a:pt x="20206" y="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2"/>
            <p:cNvSpPr/>
            <p:nvPr/>
          </p:nvSpPr>
          <p:spPr>
            <a:xfrm>
              <a:off x="5136856" y="2012815"/>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2"/>
            <p:cNvSpPr/>
            <p:nvPr/>
          </p:nvSpPr>
          <p:spPr>
            <a:xfrm>
              <a:off x="5177392" y="2012815"/>
              <a:ext cx="22014" cy="22123"/>
            </a:xfrm>
            <a:custGeom>
              <a:rect b="b" l="l" r="r" t="t"/>
              <a:pathLst>
                <a:path extrusionOk="0" h="1191" w="1185">
                  <a:moveTo>
                    <a:pt x="1" y="0"/>
                  </a:moveTo>
                  <a:lnTo>
                    <a:pt x="1" y="1190"/>
                  </a:lnTo>
                  <a:lnTo>
                    <a:pt x="1185" y="1190"/>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2"/>
            <p:cNvSpPr/>
            <p:nvPr/>
          </p:nvSpPr>
          <p:spPr>
            <a:xfrm>
              <a:off x="5217984" y="2012815"/>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2"/>
            <p:cNvSpPr/>
            <p:nvPr/>
          </p:nvSpPr>
          <p:spPr>
            <a:xfrm>
              <a:off x="5155397" y="2105486"/>
              <a:ext cx="243923" cy="77736"/>
            </a:xfrm>
            <a:custGeom>
              <a:rect b="b" l="l" r="r" t="t"/>
              <a:pathLst>
                <a:path extrusionOk="0" h="4185" w="13130">
                  <a:moveTo>
                    <a:pt x="11945" y="1185"/>
                  </a:moveTo>
                  <a:lnTo>
                    <a:pt x="11945" y="3000"/>
                  </a:lnTo>
                  <a:lnTo>
                    <a:pt x="1185" y="3000"/>
                  </a:lnTo>
                  <a:lnTo>
                    <a:pt x="1185" y="1185"/>
                  </a:lnTo>
                  <a:close/>
                  <a:moveTo>
                    <a:pt x="1" y="1"/>
                  </a:moveTo>
                  <a:lnTo>
                    <a:pt x="1" y="4184"/>
                  </a:lnTo>
                  <a:lnTo>
                    <a:pt x="13129" y="4184"/>
                  </a:lnTo>
                  <a:lnTo>
                    <a:pt x="131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92"/>
          <p:cNvGrpSpPr/>
          <p:nvPr/>
        </p:nvGrpSpPr>
        <p:grpSpPr>
          <a:xfrm>
            <a:off x="7824349" y="1769211"/>
            <a:ext cx="286720" cy="362660"/>
            <a:chOff x="4609051" y="1919234"/>
            <a:chExt cx="296720" cy="375308"/>
          </a:xfrm>
        </p:grpSpPr>
        <p:sp>
          <p:nvSpPr>
            <p:cNvPr id="13478" name="Google Shape;13478;p92"/>
            <p:cNvSpPr/>
            <p:nvPr/>
          </p:nvSpPr>
          <p:spPr>
            <a:xfrm>
              <a:off x="4609051" y="2058547"/>
              <a:ext cx="296720" cy="235995"/>
            </a:xfrm>
            <a:custGeom>
              <a:rect b="b" l="l" r="r" t="t"/>
              <a:pathLst>
                <a:path extrusionOk="0" h="12705" w="15972">
                  <a:moveTo>
                    <a:pt x="5492" y="1184"/>
                  </a:moveTo>
                  <a:cubicBezTo>
                    <a:pt x="6541" y="1186"/>
                    <a:pt x="7392" y="2037"/>
                    <a:pt x="7394" y="3086"/>
                  </a:cubicBezTo>
                  <a:lnTo>
                    <a:pt x="7394" y="9684"/>
                  </a:lnTo>
                  <a:cubicBezTo>
                    <a:pt x="6852" y="9257"/>
                    <a:pt x="6181" y="9026"/>
                    <a:pt x="5492" y="9026"/>
                  </a:cubicBezTo>
                  <a:lnTo>
                    <a:pt x="1184" y="9026"/>
                  </a:lnTo>
                  <a:lnTo>
                    <a:pt x="1184" y="1184"/>
                  </a:lnTo>
                  <a:close/>
                  <a:moveTo>
                    <a:pt x="14786" y="1184"/>
                  </a:moveTo>
                  <a:lnTo>
                    <a:pt x="14786" y="9026"/>
                  </a:lnTo>
                  <a:lnTo>
                    <a:pt x="10480" y="9026"/>
                  </a:lnTo>
                  <a:cubicBezTo>
                    <a:pt x="9789" y="9026"/>
                    <a:pt x="9120" y="9257"/>
                    <a:pt x="8578" y="9684"/>
                  </a:cubicBezTo>
                  <a:lnTo>
                    <a:pt x="8578" y="3086"/>
                  </a:lnTo>
                  <a:cubicBezTo>
                    <a:pt x="8578" y="2037"/>
                    <a:pt x="9429" y="1186"/>
                    <a:pt x="10480" y="1184"/>
                  </a:cubicBezTo>
                  <a:close/>
                  <a:moveTo>
                    <a:pt x="5492" y="10209"/>
                  </a:moveTo>
                  <a:cubicBezTo>
                    <a:pt x="6313" y="10211"/>
                    <a:pt x="7041" y="10740"/>
                    <a:pt x="7298" y="11520"/>
                  </a:cubicBezTo>
                  <a:lnTo>
                    <a:pt x="1184" y="11520"/>
                  </a:lnTo>
                  <a:lnTo>
                    <a:pt x="1184" y="10209"/>
                  </a:lnTo>
                  <a:close/>
                  <a:moveTo>
                    <a:pt x="14786" y="10209"/>
                  </a:moveTo>
                  <a:lnTo>
                    <a:pt x="14786" y="11520"/>
                  </a:lnTo>
                  <a:lnTo>
                    <a:pt x="8672" y="11520"/>
                  </a:lnTo>
                  <a:cubicBezTo>
                    <a:pt x="8929" y="10740"/>
                    <a:pt x="9657" y="10211"/>
                    <a:pt x="10480" y="10209"/>
                  </a:cubicBezTo>
                  <a:close/>
                  <a:moveTo>
                    <a:pt x="0" y="0"/>
                  </a:moveTo>
                  <a:lnTo>
                    <a:pt x="0" y="12704"/>
                  </a:lnTo>
                  <a:lnTo>
                    <a:pt x="15971" y="12704"/>
                  </a:lnTo>
                  <a:lnTo>
                    <a:pt x="15971" y="0"/>
                  </a:lnTo>
                  <a:lnTo>
                    <a:pt x="10480" y="0"/>
                  </a:lnTo>
                  <a:cubicBezTo>
                    <a:pt x="9493" y="0"/>
                    <a:pt x="8566" y="473"/>
                    <a:pt x="7985" y="1272"/>
                  </a:cubicBezTo>
                  <a:cubicBezTo>
                    <a:pt x="7406" y="473"/>
                    <a:pt x="6479" y="0"/>
                    <a:pt x="5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2"/>
            <p:cNvSpPr/>
            <p:nvPr/>
          </p:nvSpPr>
          <p:spPr>
            <a:xfrm>
              <a:off x="4656145" y="2122630"/>
              <a:ext cx="65170" cy="21993"/>
            </a:xfrm>
            <a:custGeom>
              <a:rect b="b" l="l" r="r" t="t"/>
              <a:pathLst>
                <a:path extrusionOk="0" h="1184" w="3508">
                  <a:moveTo>
                    <a:pt x="1" y="1"/>
                  </a:moveTo>
                  <a:lnTo>
                    <a:pt x="1" y="1183"/>
                  </a:lnTo>
                  <a:lnTo>
                    <a:pt x="3508" y="1183"/>
                  </a:lnTo>
                  <a:lnTo>
                    <a:pt x="35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2"/>
            <p:cNvSpPr/>
            <p:nvPr/>
          </p:nvSpPr>
          <p:spPr>
            <a:xfrm>
              <a:off x="4656145" y="2169588"/>
              <a:ext cx="65170" cy="22011"/>
            </a:xfrm>
            <a:custGeom>
              <a:rect b="b" l="l" r="r" t="t"/>
              <a:pathLst>
                <a:path extrusionOk="0" h="1185" w="3508">
                  <a:moveTo>
                    <a:pt x="1" y="0"/>
                  </a:moveTo>
                  <a:lnTo>
                    <a:pt x="1" y="1184"/>
                  </a:lnTo>
                  <a:lnTo>
                    <a:pt x="3508" y="1184"/>
                  </a:lnTo>
                  <a:lnTo>
                    <a:pt x="3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2"/>
            <p:cNvSpPr/>
            <p:nvPr/>
          </p:nvSpPr>
          <p:spPr>
            <a:xfrm>
              <a:off x="4794194" y="2122630"/>
              <a:ext cx="65170" cy="21993"/>
            </a:xfrm>
            <a:custGeom>
              <a:rect b="b" l="l" r="r" t="t"/>
              <a:pathLst>
                <a:path extrusionOk="0" h="1184" w="3508">
                  <a:moveTo>
                    <a:pt x="0" y="1"/>
                  </a:moveTo>
                  <a:lnTo>
                    <a:pt x="0" y="1183"/>
                  </a:lnTo>
                  <a:lnTo>
                    <a:pt x="3507" y="1183"/>
                  </a:lnTo>
                  <a:lnTo>
                    <a:pt x="3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2"/>
            <p:cNvSpPr/>
            <p:nvPr/>
          </p:nvSpPr>
          <p:spPr>
            <a:xfrm>
              <a:off x="4794194" y="2169588"/>
              <a:ext cx="65170" cy="22011"/>
            </a:xfrm>
            <a:custGeom>
              <a:rect b="b" l="l" r="r" t="t"/>
              <a:pathLst>
                <a:path extrusionOk="0" h="1185" w="3508">
                  <a:moveTo>
                    <a:pt x="0" y="0"/>
                  </a:moveTo>
                  <a:lnTo>
                    <a:pt x="0" y="1184"/>
                  </a:lnTo>
                  <a:lnTo>
                    <a:pt x="3507" y="1184"/>
                  </a:lnTo>
                  <a:lnTo>
                    <a:pt x="3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2"/>
            <p:cNvSpPr/>
            <p:nvPr/>
          </p:nvSpPr>
          <p:spPr>
            <a:xfrm>
              <a:off x="4726071" y="2006704"/>
              <a:ext cx="62680" cy="29051"/>
            </a:xfrm>
            <a:custGeom>
              <a:rect b="b" l="l" r="r" t="t"/>
              <a:pathLst>
                <a:path extrusionOk="0" h="1564" w="3374">
                  <a:moveTo>
                    <a:pt x="1686" y="1"/>
                  </a:moveTo>
                  <a:cubicBezTo>
                    <a:pt x="1002" y="1"/>
                    <a:pt x="366" y="352"/>
                    <a:pt x="0" y="931"/>
                  </a:cubicBezTo>
                  <a:lnTo>
                    <a:pt x="999" y="1564"/>
                  </a:lnTo>
                  <a:cubicBezTo>
                    <a:pt x="1159" y="1312"/>
                    <a:pt x="1423" y="1185"/>
                    <a:pt x="1687" y="1185"/>
                  </a:cubicBezTo>
                  <a:cubicBezTo>
                    <a:pt x="1950" y="1185"/>
                    <a:pt x="2214" y="1312"/>
                    <a:pt x="2373" y="1564"/>
                  </a:cubicBezTo>
                  <a:lnTo>
                    <a:pt x="3373" y="931"/>
                  </a:lnTo>
                  <a:cubicBezTo>
                    <a:pt x="3007" y="352"/>
                    <a:pt x="2370" y="1"/>
                    <a:pt x="1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2"/>
            <p:cNvSpPr/>
            <p:nvPr/>
          </p:nvSpPr>
          <p:spPr>
            <a:xfrm>
              <a:off x="4689659" y="1963888"/>
              <a:ext cx="135486" cy="49112"/>
            </a:xfrm>
            <a:custGeom>
              <a:rect b="b" l="l" r="r" t="t"/>
              <a:pathLst>
                <a:path extrusionOk="0" h="2644" w="7293">
                  <a:moveTo>
                    <a:pt x="3646" y="0"/>
                  </a:moveTo>
                  <a:cubicBezTo>
                    <a:pt x="2166" y="0"/>
                    <a:pt x="790" y="759"/>
                    <a:pt x="0" y="2010"/>
                  </a:cubicBezTo>
                  <a:lnTo>
                    <a:pt x="1000" y="2643"/>
                  </a:lnTo>
                  <a:cubicBezTo>
                    <a:pt x="1574" y="1735"/>
                    <a:pt x="2573" y="1184"/>
                    <a:pt x="3646" y="1184"/>
                  </a:cubicBezTo>
                  <a:cubicBezTo>
                    <a:pt x="4720" y="1184"/>
                    <a:pt x="5718" y="1735"/>
                    <a:pt x="6292" y="2643"/>
                  </a:cubicBezTo>
                  <a:lnTo>
                    <a:pt x="7292" y="2010"/>
                  </a:lnTo>
                  <a:cubicBezTo>
                    <a:pt x="6502" y="759"/>
                    <a:pt x="5126" y="0"/>
                    <a:pt x="3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2"/>
            <p:cNvSpPr/>
            <p:nvPr/>
          </p:nvSpPr>
          <p:spPr>
            <a:xfrm>
              <a:off x="4651482" y="1919234"/>
              <a:ext cx="211839" cy="70139"/>
            </a:xfrm>
            <a:custGeom>
              <a:rect b="b" l="l" r="r" t="t"/>
              <a:pathLst>
                <a:path extrusionOk="0" h="3776" w="11403">
                  <a:moveTo>
                    <a:pt x="5701" y="1"/>
                  </a:moveTo>
                  <a:cubicBezTo>
                    <a:pt x="3376" y="1"/>
                    <a:pt x="1246" y="1174"/>
                    <a:pt x="1" y="3142"/>
                  </a:cubicBezTo>
                  <a:lnTo>
                    <a:pt x="1001" y="3775"/>
                  </a:lnTo>
                  <a:cubicBezTo>
                    <a:pt x="2028" y="2152"/>
                    <a:pt x="3785" y="1183"/>
                    <a:pt x="5702" y="1183"/>
                  </a:cubicBezTo>
                  <a:lnTo>
                    <a:pt x="5702" y="1183"/>
                  </a:lnTo>
                  <a:cubicBezTo>
                    <a:pt x="7619" y="1183"/>
                    <a:pt x="9376" y="2152"/>
                    <a:pt x="10403" y="3775"/>
                  </a:cubicBezTo>
                  <a:lnTo>
                    <a:pt x="11403" y="3142"/>
                  </a:lnTo>
                  <a:cubicBezTo>
                    <a:pt x="10156" y="1174"/>
                    <a:pt x="8026" y="1"/>
                    <a:pt x="5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6" name="Google Shape;13486;p92"/>
          <p:cNvGrpSpPr/>
          <p:nvPr/>
        </p:nvGrpSpPr>
        <p:grpSpPr>
          <a:xfrm>
            <a:off x="6275792" y="1769382"/>
            <a:ext cx="362691" cy="362319"/>
            <a:chOff x="4055571" y="1936453"/>
            <a:chExt cx="375340" cy="374955"/>
          </a:xfrm>
        </p:grpSpPr>
        <p:sp>
          <p:nvSpPr>
            <p:cNvPr id="13487" name="Google Shape;13487;p92"/>
            <p:cNvSpPr/>
            <p:nvPr/>
          </p:nvSpPr>
          <p:spPr>
            <a:xfrm>
              <a:off x="4055571" y="1936453"/>
              <a:ext cx="375340" cy="374955"/>
            </a:xfrm>
            <a:custGeom>
              <a:rect b="b" l="l" r="r" t="t"/>
              <a:pathLst>
                <a:path extrusionOk="0" h="20186" w="20204">
                  <a:moveTo>
                    <a:pt x="13392" y="1185"/>
                  </a:moveTo>
                  <a:lnTo>
                    <a:pt x="11165" y="3872"/>
                  </a:lnTo>
                  <a:lnTo>
                    <a:pt x="1183" y="3872"/>
                  </a:lnTo>
                  <a:lnTo>
                    <a:pt x="1183" y="1185"/>
                  </a:lnTo>
                  <a:close/>
                  <a:moveTo>
                    <a:pt x="19018" y="1185"/>
                  </a:moveTo>
                  <a:lnTo>
                    <a:pt x="19020" y="16696"/>
                  </a:lnTo>
                  <a:lnTo>
                    <a:pt x="14405" y="16696"/>
                  </a:lnTo>
                  <a:lnTo>
                    <a:pt x="14088" y="16126"/>
                  </a:lnTo>
                  <a:lnTo>
                    <a:pt x="16074" y="15028"/>
                  </a:lnTo>
                  <a:lnTo>
                    <a:pt x="8407" y="9413"/>
                  </a:lnTo>
                  <a:lnTo>
                    <a:pt x="8927" y="16696"/>
                  </a:lnTo>
                  <a:lnTo>
                    <a:pt x="1183" y="16696"/>
                  </a:lnTo>
                  <a:lnTo>
                    <a:pt x="1183" y="5055"/>
                  </a:lnTo>
                  <a:lnTo>
                    <a:pt x="11720" y="5055"/>
                  </a:lnTo>
                  <a:lnTo>
                    <a:pt x="14929" y="1185"/>
                  </a:lnTo>
                  <a:close/>
                  <a:moveTo>
                    <a:pt x="9770" y="11878"/>
                  </a:moveTo>
                  <a:lnTo>
                    <a:pt x="13879" y="14888"/>
                  </a:lnTo>
                  <a:lnTo>
                    <a:pt x="12479" y="15661"/>
                  </a:lnTo>
                  <a:lnTo>
                    <a:pt x="13800" y="18053"/>
                  </a:lnTo>
                  <a:lnTo>
                    <a:pt x="12855" y="18577"/>
                  </a:lnTo>
                  <a:lnTo>
                    <a:pt x="11532" y="16185"/>
                  </a:lnTo>
                  <a:lnTo>
                    <a:pt x="10133" y="16959"/>
                  </a:lnTo>
                  <a:lnTo>
                    <a:pt x="9770" y="11878"/>
                  </a:lnTo>
                  <a:close/>
                  <a:moveTo>
                    <a:pt x="0" y="1"/>
                  </a:moveTo>
                  <a:lnTo>
                    <a:pt x="0" y="17880"/>
                  </a:lnTo>
                  <a:lnTo>
                    <a:pt x="9012" y="17880"/>
                  </a:lnTo>
                  <a:lnTo>
                    <a:pt x="9084" y="18891"/>
                  </a:lnTo>
                  <a:lnTo>
                    <a:pt x="11069" y="17793"/>
                  </a:lnTo>
                  <a:lnTo>
                    <a:pt x="12391" y="20185"/>
                  </a:lnTo>
                  <a:lnTo>
                    <a:pt x="15410" y="18517"/>
                  </a:lnTo>
                  <a:lnTo>
                    <a:pt x="15057" y="17880"/>
                  </a:lnTo>
                  <a:lnTo>
                    <a:pt x="20202" y="17880"/>
                  </a:lnTo>
                  <a:lnTo>
                    <a:pt x="202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2"/>
            <p:cNvSpPr/>
            <p:nvPr/>
          </p:nvSpPr>
          <p:spPr>
            <a:xfrm>
              <a:off x="4102721" y="1972433"/>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2"/>
            <p:cNvSpPr/>
            <p:nvPr/>
          </p:nvSpPr>
          <p:spPr>
            <a:xfrm>
              <a:off x="4143257" y="1972433"/>
              <a:ext cx="22014" cy="22123"/>
            </a:xfrm>
            <a:custGeom>
              <a:rect b="b" l="l" r="r" t="t"/>
              <a:pathLst>
                <a:path extrusionOk="0" h="1191" w="1185">
                  <a:moveTo>
                    <a:pt x="1" y="0"/>
                  </a:moveTo>
                  <a:lnTo>
                    <a:pt x="1" y="1190"/>
                  </a:lnTo>
                  <a:lnTo>
                    <a:pt x="1185" y="1190"/>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2"/>
            <p:cNvSpPr/>
            <p:nvPr/>
          </p:nvSpPr>
          <p:spPr>
            <a:xfrm>
              <a:off x="4183849" y="1972433"/>
              <a:ext cx="22014" cy="22123"/>
            </a:xfrm>
            <a:custGeom>
              <a:rect b="b" l="l" r="r" t="t"/>
              <a:pathLst>
                <a:path extrusionOk="0" h="1191" w="1185">
                  <a:moveTo>
                    <a:pt x="0" y="0"/>
                  </a:moveTo>
                  <a:lnTo>
                    <a:pt x="0" y="1190"/>
                  </a:lnTo>
                  <a:lnTo>
                    <a:pt x="1184" y="1190"/>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2"/>
            <p:cNvSpPr/>
            <p:nvPr/>
          </p:nvSpPr>
          <p:spPr>
            <a:xfrm>
              <a:off x="4174858" y="2056522"/>
              <a:ext cx="38493" cy="45416"/>
            </a:xfrm>
            <a:custGeom>
              <a:rect b="b" l="l" r="r" t="t"/>
              <a:pathLst>
                <a:path extrusionOk="0" h="2445" w="2072">
                  <a:moveTo>
                    <a:pt x="1037" y="0"/>
                  </a:moveTo>
                  <a:lnTo>
                    <a:pt x="1" y="574"/>
                  </a:lnTo>
                  <a:lnTo>
                    <a:pt x="1035" y="2444"/>
                  </a:lnTo>
                  <a:lnTo>
                    <a:pt x="2071" y="1871"/>
                  </a:lnTo>
                  <a:lnTo>
                    <a:pt x="1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2"/>
            <p:cNvSpPr/>
            <p:nvPr/>
          </p:nvSpPr>
          <p:spPr>
            <a:xfrm>
              <a:off x="4225481" y="2051822"/>
              <a:ext cx="32195" cy="44320"/>
            </a:xfrm>
            <a:custGeom>
              <a:rect b="b" l="l" r="r" t="t"/>
              <a:pathLst>
                <a:path extrusionOk="0" h="2386" w="1733">
                  <a:moveTo>
                    <a:pt x="595" y="1"/>
                  </a:moveTo>
                  <a:lnTo>
                    <a:pt x="0" y="2055"/>
                  </a:lnTo>
                  <a:lnTo>
                    <a:pt x="1138" y="2385"/>
                  </a:lnTo>
                  <a:lnTo>
                    <a:pt x="1732" y="331"/>
                  </a:lnTo>
                  <a:lnTo>
                    <a:pt x="5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2"/>
            <p:cNvSpPr/>
            <p:nvPr/>
          </p:nvSpPr>
          <p:spPr>
            <a:xfrm>
              <a:off x="4256468" y="2085035"/>
              <a:ext cx="45422" cy="38395"/>
            </a:xfrm>
            <a:custGeom>
              <a:rect b="b" l="l" r="r" t="t"/>
              <a:pathLst>
                <a:path extrusionOk="0" h="2067" w="2445">
                  <a:moveTo>
                    <a:pt x="1874" y="0"/>
                  </a:moveTo>
                  <a:lnTo>
                    <a:pt x="0" y="1027"/>
                  </a:lnTo>
                  <a:lnTo>
                    <a:pt x="569" y="2066"/>
                  </a:lnTo>
                  <a:lnTo>
                    <a:pt x="2444" y="1038"/>
                  </a:lnTo>
                  <a:lnTo>
                    <a:pt x="18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2"/>
            <p:cNvSpPr/>
            <p:nvPr/>
          </p:nvSpPr>
          <p:spPr>
            <a:xfrm>
              <a:off x="4142235" y="2100675"/>
              <a:ext cx="44233" cy="32135"/>
            </a:xfrm>
            <a:custGeom>
              <a:rect b="b" l="l" r="r" t="t"/>
              <a:pathLst>
                <a:path extrusionOk="0" h="1730" w="2381">
                  <a:moveTo>
                    <a:pt x="326" y="0"/>
                  </a:moveTo>
                  <a:lnTo>
                    <a:pt x="1" y="1139"/>
                  </a:lnTo>
                  <a:lnTo>
                    <a:pt x="2055" y="1729"/>
                  </a:lnTo>
                  <a:lnTo>
                    <a:pt x="2381" y="590"/>
                  </a:lnTo>
                  <a:lnTo>
                    <a:pt x="3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2"/>
            <p:cNvSpPr/>
            <p:nvPr/>
          </p:nvSpPr>
          <p:spPr>
            <a:xfrm>
              <a:off x="4147400" y="2145255"/>
              <a:ext cx="45422" cy="38580"/>
            </a:xfrm>
            <a:custGeom>
              <a:rect b="b" l="l" r="r" t="t"/>
              <a:pathLst>
                <a:path extrusionOk="0" h="2077" w="2445">
                  <a:moveTo>
                    <a:pt x="1868" y="1"/>
                  </a:moveTo>
                  <a:lnTo>
                    <a:pt x="0" y="1040"/>
                  </a:lnTo>
                  <a:lnTo>
                    <a:pt x="577" y="2076"/>
                  </a:lnTo>
                  <a:lnTo>
                    <a:pt x="2445" y="1036"/>
                  </a:lnTo>
                  <a:lnTo>
                    <a:pt x="1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92"/>
          <p:cNvGrpSpPr/>
          <p:nvPr/>
        </p:nvGrpSpPr>
        <p:grpSpPr>
          <a:xfrm>
            <a:off x="5520877" y="1769211"/>
            <a:ext cx="362601" cy="362660"/>
            <a:chOff x="3543204" y="1938403"/>
            <a:chExt cx="375247" cy="375308"/>
          </a:xfrm>
        </p:grpSpPr>
        <p:sp>
          <p:nvSpPr>
            <p:cNvPr id="13497" name="Google Shape;13497;p92"/>
            <p:cNvSpPr/>
            <p:nvPr/>
          </p:nvSpPr>
          <p:spPr>
            <a:xfrm>
              <a:off x="3543204" y="1938403"/>
              <a:ext cx="375247" cy="375308"/>
            </a:xfrm>
            <a:custGeom>
              <a:rect b="b" l="l" r="r" t="t"/>
              <a:pathLst>
                <a:path extrusionOk="0" h="20205" w="20199">
                  <a:moveTo>
                    <a:pt x="4447" y="1626"/>
                  </a:moveTo>
                  <a:lnTo>
                    <a:pt x="4447" y="4447"/>
                  </a:lnTo>
                  <a:lnTo>
                    <a:pt x="1627" y="4447"/>
                  </a:lnTo>
                  <a:lnTo>
                    <a:pt x="4447" y="1626"/>
                  </a:lnTo>
                  <a:close/>
                  <a:moveTo>
                    <a:pt x="19015" y="8654"/>
                  </a:moveTo>
                  <a:lnTo>
                    <a:pt x="19015" y="16009"/>
                  </a:lnTo>
                  <a:lnTo>
                    <a:pt x="3947" y="16009"/>
                  </a:lnTo>
                  <a:lnTo>
                    <a:pt x="3947" y="8654"/>
                  </a:lnTo>
                  <a:close/>
                  <a:moveTo>
                    <a:pt x="13931" y="1184"/>
                  </a:moveTo>
                  <a:lnTo>
                    <a:pt x="13931" y="7470"/>
                  </a:lnTo>
                  <a:lnTo>
                    <a:pt x="2763" y="7470"/>
                  </a:lnTo>
                  <a:lnTo>
                    <a:pt x="2763" y="17193"/>
                  </a:lnTo>
                  <a:lnTo>
                    <a:pt x="13931" y="17193"/>
                  </a:lnTo>
                  <a:lnTo>
                    <a:pt x="13931" y="19020"/>
                  </a:lnTo>
                  <a:lnTo>
                    <a:pt x="1183" y="19020"/>
                  </a:lnTo>
                  <a:lnTo>
                    <a:pt x="1183" y="5631"/>
                  </a:lnTo>
                  <a:lnTo>
                    <a:pt x="5630" y="5631"/>
                  </a:lnTo>
                  <a:lnTo>
                    <a:pt x="5630" y="1184"/>
                  </a:lnTo>
                  <a:close/>
                  <a:moveTo>
                    <a:pt x="4398" y="0"/>
                  </a:moveTo>
                  <a:lnTo>
                    <a:pt x="1" y="4399"/>
                  </a:lnTo>
                  <a:lnTo>
                    <a:pt x="1" y="20204"/>
                  </a:lnTo>
                  <a:lnTo>
                    <a:pt x="15113" y="20204"/>
                  </a:lnTo>
                  <a:lnTo>
                    <a:pt x="15113" y="17193"/>
                  </a:lnTo>
                  <a:lnTo>
                    <a:pt x="20199" y="17193"/>
                  </a:lnTo>
                  <a:lnTo>
                    <a:pt x="20199" y="7470"/>
                  </a:lnTo>
                  <a:lnTo>
                    <a:pt x="15113" y="7470"/>
                  </a:lnTo>
                  <a:lnTo>
                    <a:pt x="151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2"/>
            <p:cNvSpPr/>
            <p:nvPr/>
          </p:nvSpPr>
          <p:spPr>
            <a:xfrm>
              <a:off x="3673748" y="2020988"/>
              <a:ext cx="100746" cy="22011"/>
            </a:xfrm>
            <a:custGeom>
              <a:rect b="b" l="l" r="r" t="t"/>
              <a:pathLst>
                <a:path extrusionOk="0" h="1185" w="5423">
                  <a:moveTo>
                    <a:pt x="0" y="1"/>
                  </a:moveTo>
                  <a:lnTo>
                    <a:pt x="0" y="1185"/>
                  </a:lnTo>
                  <a:lnTo>
                    <a:pt x="5423" y="1185"/>
                  </a:lnTo>
                  <a:lnTo>
                    <a:pt x="54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2"/>
            <p:cNvSpPr/>
            <p:nvPr/>
          </p:nvSpPr>
          <p:spPr>
            <a:xfrm>
              <a:off x="3635831" y="2120030"/>
              <a:ext cx="67696" cy="95476"/>
            </a:xfrm>
            <a:custGeom>
              <a:rect b="b" l="l" r="r" t="t"/>
              <a:pathLst>
                <a:path extrusionOk="0" h="5140" w="3644">
                  <a:moveTo>
                    <a:pt x="0" y="0"/>
                  </a:moveTo>
                  <a:lnTo>
                    <a:pt x="0" y="1184"/>
                  </a:lnTo>
                  <a:lnTo>
                    <a:pt x="1229" y="1184"/>
                  </a:lnTo>
                  <a:lnTo>
                    <a:pt x="1229" y="5139"/>
                  </a:lnTo>
                  <a:lnTo>
                    <a:pt x="2413" y="5139"/>
                  </a:lnTo>
                  <a:lnTo>
                    <a:pt x="2413" y="1184"/>
                  </a:lnTo>
                  <a:lnTo>
                    <a:pt x="3643" y="1184"/>
                  </a:lnTo>
                  <a:lnTo>
                    <a:pt x="36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2"/>
            <p:cNvSpPr/>
            <p:nvPr/>
          </p:nvSpPr>
          <p:spPr>
            <a:xfrm>
              <a:off x="3809420" y="2120030"/>
              <a:ext cx="67734" cy="95476"/>
            </a:xfrm>
            <a:custGeom>
              <a:rect b="b" l="l" r="r" t="t"/>
              <a:pathLst>
                <a:path extrusionOk="0" h="5140" w="3646">
                  <a:moveTo>
                    <a:pt x="1" y="0"/>
                  </a:moveTo>
                  <a:lnTo>
                    <a:pt x="1" y="1184"/>
                  </a:lnTo>
                  <a:lnTo>
                    <a:pt x="1231" y="1184"/>
                  </a:lnTo>
                  <a:lnTo>
                    <a:pt x="1231" y="5139"/>
                  </a:lnTo>
                  <a:lnTo>
                    <a:pt x="2415" y="5139"/>
                  </a:lnTo>
                  <a:lnTo>
                    <a:pt x="2415" y="1184"/>
                  </a:lnTo>
                  <a:lnTo>
                    <a:pt x="3645" y="1184"/>
                  </a:lnTo>
                  <a:lnTo>
                    <a:pt x="36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2"/>
            <p:cNvSpPr/>
            <p:nvPr/>
          </p:nvSpPr>
          <p:spPr>
            <a:xfrm>
              <a:off x="3718613" y="2120141"/>
              <a:ext cx="77190" cy="95494"/>
            </a:xfrm>
            <a:custGeom>
              <a:rect b="b" l="l" r="r" t="t"/>
              <a:pathLst>
                <a:path extrusionOk="0" h="5141" w="4155">
                  <a:moveTo>
                    <a:pt x="2791" y="0"/>
                  </a:moveTo>
                  <a:lnTo>
                    <a:pt x="2078" y="1316"/>
                  </a:lnTo>
                  <a:lnTo>
                    <a:pt x="1364" y="2"/>
                  </a:lnTo>
                  <a:lnTo>
                    <a:pt x="16" y="2"/>
                  </a:lnTo>
                  <a:lnTo>
                    <a:pt x="1403" y="2558"/>
                  </a:lnTo>
                  <a:lnTo>
                    <a:pt x="1" y="5141"/>
                  </a:lnTo>
                  <a:lnTo>
                    <a:pt x="1350" y="5139"/>
                  </a:lnTo>
                  <a:lnTo>
                    <a:pt x="2078" y="3798"/>
                  </a:lnTo>
                  <a:lnTo>
                    <a:pt x="2806" y="5139"/>
                  </a:lnTo>
                  <a:lnTo>
                    <a:pt x="4154" y="5139"/>
                  </a:lnTo>
                  <a:lnTo>
                    <a:pt x="2752" y="2558"/>
                  </a:lnTo>
                  <a:lnTo>
                    <a:pt x="41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92"/>
          <p:cNvGrpSpPr/>
          <p:nvPr/>
        </p:nvGrpSpPr>
        <p:grpSpPr>
          <a:xfrm>
            <a:off x="4776190" y="1769220"/>
            <a:ext cx="362709" cy="362642"/>
            <a:chOff x="3043674" y="1916113"/>
            <a:chExt cx="375358" cy="375289"/>
          </a:xfrm>
        </p:grpSpPr>
        <p:sp>
          <p:nvSpPr>
            <p:cNvPr id="13503" name="Google Shape;13503;p92"/>
            <p:cNvSpPr/>
            <p:nvPr/>
          </p:nvSpPr>
          <p:spPr>
            <a:xfrm>
              <a:off x="3043674" y="1916113"/>
              <a:ext cx="375358" cy="375289"/>
            </a:xfrm>
            <a:custGeom>
              <a:rect b="b" l="l" r="r" t="t"/>
              <a:pathLst>
                <a:path extrusionOk="0" h="20204" w="20205">
                  <a:moveTo>
                    <a:pt x="5428" y="1184"/>
                  </a:moveTo>
                  <a:lnTo>
                    <a:pt x="5428" y="3085"/>
                  </a:lnTo>
                  <a:cubicBezTo>
                    <a:pt x="5428" y="3429"/>
                    <a:pt x="5147" y="3710"/>
                    <a:pt x="4802" y="3710"/>
                  </a:cubicBezTo>
                  <a:cubicBezTo>
                    <a:pt x="4457" y="3710"/>
                    <a:pt x="4177" y="3429"/>
                    <a:pt x="4177" y="3085"/>
                  </a:cubicBezTo>
                  <a:lnTo>
                    <a:pt x="4177" y="1184"/>
                  </a:lnTo>
                  <a:close/>
                  <a:moveTo>
                    <a:pt x="16028" y="1184"/>
                  </a:moveTo>
                  <a:lnTo>
                    <a:pt x="16028" y="3085"/>
                  </a:lnTo>
                  <a:cubicBezTo>
                    <a:pt x="16034" y="3434"/>
                    <a:pt x="15753" y="3721"/>
                    <a:pt x="15404" y="3721"/>
                  </a:cubicBezTo>
                  <a:cubicBezTo>
                    <a:pt x="15055" y="3721"/>
                    <a:pt x="14773" y="3434"/>
                    <a:pt x="14778" y="3085"/>
                  </a:cubicBezTo>
                  <a:lnTo>
                    <a:pt x="14778" y="1184"/>
                  </a:lnTo>
                  <a:close/>
                  <a:moveTo>
                    <a:pt x="19022" y="3276"/>
                  </a:moveTo>
                  <a:lnTo>
                    <a:pt x="19022" y="5974"/>
                  </a:lnTo>
                  <a:lnTo>
                    <a:pt x="1184" y="5974"/>
                  </a:lnTo>
                  <a:lnTo>
                    <a:pt x="1184" y="3276"/>
                  </a:lnTo>
                  <a:lnTo>
                    <a:pt x="3003" y="3276"/>
                  </a:lnTo>
                  <a:cubicBezTo>
                    <a:pt x="3100" y="4195"/>
                    <a:pt x="3876" y="4893"/>
                    <a:pt x="4802" y="4893"/>
                  </a:cubicBezTo>
                  <a:cubicBezTo>
                    <a:pt x="5726" y="4893"/>
                    <a:pt x="6503" y="4195"/>
                    <a:pt x="6600" y="3276"/>
                  </a:cubicBezTo>
                  <a:lnTo>
                    <a:pt x="13605" y="3276"/>
                  </a:lnTo>
                  <a:cubicBezTo>
                    <a:pt x="13703" y="4195"/>
                    <a:pt x="14478" y="4893"/>
                    <a:pt x="15404" y="4893"/>
                  </a:cubicBezTo>
                  <a:cubicBezTo>
                    <a:pt x="16328" y="4893"/>
                    <a:pt x="17105" y="4195"/>
                    <a:pt x="17202" y="3276"/>
                  </a:cubicBezTo>
                  <a:close/>
                  <a:moveTo>
                    <a:pt x="19022" y="7158"/>
                  </a:moveTo>
                  <a:lnTo>
                    <a:pt x="19022" y="19020"/>
                  </a:lnTo>
                  <a:lnTo>
                    <a:pt x="1184" y="19020"/>
                  </a:lnTo>
                  <a:lnTo>
                    <a:pt x="1184" y="7158"/>
                  </a:lnTo>
                  <a:close/>
                  <a:moveTo>
                    <a:pt x="2994" y="0"/>
                  </a:moveTo>
                  <a:lnTo>
                    <a:pt x="2994" y="2092"/>
                  </a:lnTo>
                  <a:lnTo>
                    <a:pt x="1" y="2092"/>
                  </a:lnTo>
                  <a:lnTo>
                    <a:pt x="1" y="20204"/>
                  </a:lnTo>
                  <a:lnTo>
                    <a:pt x="20204" y="20204"/>
                  </a:lnTo>
                  <a:lnTo>
                    <a:pt x="20204" y="2092"/>
                  </a:lnTo>
                  <a:lnTo>
                    <a:pt x="17212" y="2092"/>
                  </a:lnTo>
                  <a:lnTo>
                    <a:pt x="17212" y="0"/>
                  </a:lnTo>
                  <a:lnTo>
                    <a:pt x="13595" y="0"/>
                  </a:lnTo>
                  <a:lnTo>
                    <a:pt x="13595" y="2092"/>
                  </a:lnTo>
                  <a:lnTo>
                    <a:pt x="6610" y="2092"/>
                  </a:lnTo>
                  <a:lnTo>
                    <a:pt x="66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2"/>
            <p:cNvSpPr/>
            <p:nvPr/>
          </p:nvSpPr>
          <p:spPr>
            <a:xfrm>
              <a:off x="3098644"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2"/>
            <p:cNvSpPr/>
            <p:nvPr/>
          </p:nvSpPr>
          <p:spPr>
            <a:xfrm>
              <a:off x="3196529"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2"/>
            <p:cNvSpPr/>
            <p:nvPr/>
          </p:nvSpPr>
          <p:spPr>
            <a:xfrm>
              <a:off x="3294377"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2"/>
            <p:cNvSpPr/>
            <p:nvPr/>
          </p:nvSpPr>
          <p:spPr>
            <a:xfrm>
              <a:off x="3098644"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2"/>
            <p:cNvSpPr/>
            <p:nvPr/>
          </p:nvSpPr>
          <p:spPr>
            <a:xfrm>
              <a:off x="3196529"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2"/>
            <p:cNvSpPr/>
            <p:nvPr/>
          </p:nvSpPr>
          <p:spPr>
            <a:xfrm>
              <a:off x="3294377"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92"/>
          <p:cNvGrpSpPr/>
          <p:nvPr/>
        </p:nvGrpSpPr>
        <p:grpSpPr>
          <a:xfrm>
            <a:off x="4064883" y="1765567"/>
            <a:ext cx="271300" cy="362660"/>
            <a:chOff x="2614478" y="1975201"/>
            <a:chExt cx="280762" cy="375308"/>
          </a:xfrm>
        </p:grpSpPr>
        <p:sp>
          <p:nvSpPr>
            <p:cNvPr id="13511" name="Google Shape;13511;p92"/>
            <p:cNvSpPr/>
            <p:nvPr/>
          </p:nvSpPr>
          <p:spPr>
            <a:xfrm>
              <a:off x="2614478" y="1975201"/>
              <a:ext cx="280762" cy="375308"/>
            </a:xfrm>
            <a:custGeom>
              <a:rect b="b" l="l" r="r" t="t"/>
              <a:pathLst>
                <a:path extrusionOk="0" h="20205" w="15113">
                  <a:moveTo>
                    <a:pt x="4447" y="1627"/>
                  </a:moveTo>
                  <a:lnTo>
                    <a:pt x="4447" y="4447"/>
                  </a:lnTo>
                  <a:lnTo>
                    <a:pt x="1626" y="4447"/>
                  </a:lnTo>
                  <a:lnTo>
                    <a:pt x="4447" y="1627"/>
                  </a:lnTo>
                  <a:close/>
                  <a:moveTo>
                    <a:pt x="13929" y="1185"/>
                  </a:moveTo>
                  <a:lnTo>
                    <a:pt x="13930" y="19020"/>
                  </a:lnTo>
                  <a:lnTo>
                    <a:pt x="1183" y="19020"/>
                  </a:lnTo>
                  <a:lnTo>
                    <a:pt x="1183" y="5631"/>
                  </a:lnTo>
                  <a:lnTo>
                    <a:pt x="5629" y="5631"/>
                  </a:lnTo>
                  <a:lnTo>
                    <a:pt x="5629" y="1185"/>
                  </a:lnTo>
                  <a:close/>
                  <a:moveTo>
                    <a:pt x="4397" y="1"/>
                  </a:moveTo>
                  <a:lnTo>
                    <a:pt x="0" y="4399"/>
                  </a:lnTo>
                  <a:lnTo>
                    <a:pt x="0" y="20204"/>
                  </a:lnTo>
                  <a:lnTo>
                    <a:pt x="15113" y="20204"/>
                  </a:lnTo>
                  <a:lnTo>
                    <a:pt x="151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2"/>
            <p:cNvSpPr/>
            <p:nvPr/>
          </p:nvSpPr>
          <p:spPr>
            <a:xfrm>
              <a:off x="2696051" y="2106526"/>
              <a:ext cx="117614" cy="139591"/>
            </a:xfrm>
            <a:custGeom>
              <a:rect b="b" l="l" r="r" t="t"/>
              <a:pathLst>
                <a:path extrusionOk="0" h="7515" w="6331">
                  <a:moveTo>
                    <a:pt x="2574" y="0"/>
                  </a:moveTo>
                  <a:lnTo>
                    <a:pt x="2574" y="5248"/>
                  </a:lnTo>
                  <a:lnTo>
                    <a:pt x="838" y="3513"/>
                  </a:lnTo>
                  <a:lnTo>
                    <a:pt x="0" y="4349"/>
                  </a:lnTo>
                  <a:lnTo>
                    <a:pt x="3166" y="7515"/>
                  </a:lnTo>
                  <a:lnTo>
                    <a:pt x="6331" y="4349"/>
                  </a:lnTo>
                  <a:lnTo>
                    <a:pt x="5493" y="3512"/>
                  </a:lnTo>
                  <a:lnTo>
                    <a:pt x="3758" y="5248"/>
                  </a:lnTo>
                  <a:lnTo>
                    <a:pt x="37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2"/>
            <p:cNvSpPr/>
            <p:nvPr/>
          </p:nvSpPr>
          <p:spPr>
            <a:xfrm>
              <a:off x="2673591" y="2246507"/>
              <a:ext cx="162553" cy="50022"/>
            </a:xfrm>
            <a:custGeom>
              <a:rect b="b" l="l" r="r" t="t"/>
              <a:pathLst>
                <a:path extrusionOk="0" h="2693" w="8750">
                  <a:moveTo>
                    <a:pt x="0" y="1"/>
                  </a:moveTo>
                  <a:lnTo>
                    <a:pt x="0" y="2693"/>
                  </a:lnTo>
                  <a:lnTo>
                    <a:pt x="8749" y="2693"/>
                  </a:lnTo>
                  <a:lnTo>
                    <a:pt x="8749" y="1"/>
                  </a:lnTo>
                  <a:lnTo>
                    <a:pt x="7565" y="1"/>
                  </a:lnTo>
                  <a:lnTo>
                    <a:pt x="7565" y="1509"/>
                  </a:lnTo>
                  <a:lnTo>
                    <a:pt x="1184" y="1509"/>
                  </a:lnTo>
                  <a:lnTo>
                    <a:pt x="1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92"/>
          <p:cNvGrpSpPr/>
          <p:nvPr/>
        </p:nvGrpSpPr>
        <p:grpSpPr>
          <a:xfrm>
            <a:off x="2521826" y="1781552"/>
            <a:ext cx="362727" cy="337980"/>
            <a:chOff x="2053418" y="1994444"/>
            <a:chExt cx="375377" cy="349767"/>
          </a:xfrm>
        </p:grpSpPr>
        <p:sp>
          <p:nvSpPr>
            <p:cNvPr id="13515" name="Google Shape;13515;p92"/>
            <p:cNvSpPr/>
            <p:nvPr/>
          </p:nvSpPr>
          <p:spPr>
            <a:xfrm>
              <a:off x="2142368" y="2103015"/>
              <a:ext cx="197479" cy="197489"/>
            </a:xfrm>
            <a:custGeom>
              <a:rect b="b" l="l" r="r" t="t"/>
              <a:pathLst>
                <a:path extrusionOk="0" h="10632" w="10630">
                  <a:moveTo>
                    <a:pt x="3696" y="1516"/>
                  </a:moveTo>
                  <a:cubicBezTo>
                    <a:pt x="3341" y="2394"/>
                    <a:pt x="3146" y="3556"/>
                    <a:pt x="3099" y="4723"/>
                  </a:cubicBezTo>
                  <a:lnTo>
                    <a:pt x="1226" y="4723"/>
                  </a:lnTo>
                  <a:cubicBezTo>
                    <a:pt x="1435" y="3278"/>
                    <a:pt x="2394" y="2073"/>
                    <a:pt x="3694" y="1516"/>
                  </a:cubicBezTo>
                  <a:close/>
                  <a:moveTo>
                    <a:pt x="6936" y="1516"/>
                  </a:moveTo>
                  <a:lnTo>
                    <a:pt x="6936" y="1516"/>
                  </a:lnTo>
                  <a:cubicBezTo>
                    <a:pt x="8236" y="2073"/>
                    <a:pt x="9196" y="3278"/>
                    <a:pt x="9404" y="4723"/>
                  </a:cubicBezTo>
                  <a:lnTo>
                    <a:pt x="7533" y="4723"/>
                  </a:lnTo>
                  <a:cubicBezTo>
                    <a:pt x="7484" y="3556"/>
                    <a:pt x="7290" y="2394"/>
                    <a:pt x="6936" y="1516"/>
                  </a:cubicBezTo>
                  <a:close/>
                  <a:moveTo>
                    <a:pt x="5313" y="1185"/>
                  </a:moveTo>
                  <a:cubicBezTo>
                    <a:pt x="5371" y="1195"/>
                    <a:pt x="5664" y="1412"/>
                    <a:pt x="5938" y="2245"/>
                  </a:cubicBezTo>
                  <a:cubicBezTo>
                    <a:pt x="6162" y="2927"/>
                    <a:pt x="6304" y="3792"/>
                    <a:pt x="6348" y="4725"/>
                  </a:cubicBezTo>
                  <a:lnTo>
                    <a:pt x="4281" y="4725"/>
                  </a:lnTo>
                  <a:cubicBezTo>
                    <a:pt x="4324" y="3792"/>
                    <a:pt x="4465" y="2927"/>
                    <a:pt x="4690" y="2245"/>
                  </a:cubicBezTo>
                  <a:cubicBezTo>
                    <a:pt x="4965" y="1412"/>
                    <a:pt x="5258" y="1195"/>
                    <a:pt x="5313" y="1185"/>
                  </a:cubicBezTo>
                  <a:close/>
                  <a:moveTo>
                    <a:pt x="9402" y="5907"/>
                  </a:moveTo>
                  <a:cubicBezTo>
                    <a:pt x="9195" y="7352"/>
                    <a:pt x="8236" y="8558"/>
                    <a:pt x="6936" y="9115"/>
                  </a:cubicBezTo>
                  <a:lnTo>
                    <a:pt x="6936" y="9115"/>
                  </a:lnTo>
                  <a:cubicBezTo>
                    <a:pt x="7288" y="8236"/>
                    <a:pt x="7484" y="7075"/>
                    <a:pt x="7533" y="5907"/>
                  </a:cubicBezTo>
                  <a:close/>
                  <a:moveTo>
                    <a:pt x="3099" y="5907"/>
                  </a:moveTo>
                  <a:cubicBezTo>
                    <a:pt x="3146" y="7075"/>
                    <a:pt x="3342" y="8237"/>
                    <a:pt x="3696" y="9116"/>
                  </a:cubicBezTo>
                  <a:cubicBezTo>
                    <a:pt x="2394" y="8559"/>
                    <a:pt x="1435" y="7353"/>
                    <a:pt x="1226" y="5907"/>
                  </a:cubicBezTo>
                  <a:close/>
                  <a:moveTo>
                    <a:pt x="6349" y="5907"/>
                  </a:moveTo>
                  <a:cubicBezTo>
                    <a:pt x="6307" y="6841"/>
                    <a:pt x="6165" y="7706"/>
                    <a:pt x="5940" y="8387"/>
                  </a:cubicBezTo>
                  <a:cubicBezTo>
                    <a:pt x="5665" y="9222"/>
                    <a:pt x="5373" y="9438"/>
                    <a:pt x="5317" y="9447"/>
                  </a:cubicBezTo>
                  <a:lnTo>
                    <a:pt x="5316" y="9447"/>
                  </a:lnTo>
                  <a:cubicBezTo>
                    <a:pt x="5258" y="9438"/>
                    <a:pt x="4966" y="9222"/>
                    <a:pt x="4690" y="8387"/>
                  </a:cubicBezTo>
                  <a:cubicBezTo>
                    <a:pt x="4466" y="7706"/>
                    <a:pt x="4324" y="6842"/>
                    <a:pt x="4283" y="5907"/>
                  </a:cubicBezTo>
                  <a:close/>
                  <a:moveTo>
                    <a:pt x="5316" y="1"/>
                  </a:moveTo>
                  <a:cubicBezTo>
                    <a:pt x="2385" y="1"/>
                    <a:pt x="1" y="2387"/>
                    <a:pt x="1" y="5316"/>
                  </a:cubicBezTo>
                  <a:cubicBezTo>
                    <a:pt x="1" y="8247"/>
                    <a:pt x="2384" y="10631"/>
                    <a:pt x="5314" y="10631"/>
                  </a:cubicBezTo>
                  <a:cubicBezTo>
                    <a:pt x="8245" y="10631"/>
                    <a:pt x="10630" y="8247"/>
                    <a:pt x="10630" y="5316"/>
                  </a:cubicBezTo>
                  <a:cubicBezTo>
                    <a:pt x="10630" y="2387"/>
                    <a:pt x="8245" y="1"/>
                    <a:pt x="5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2"/>
            <p:cNvSpPr/>
            <p:nvPr/>
          </p:nvSpPr>
          <p:spPr>
            <a:xfrm>
              <a:off x="2053418" y="1994444"/>
              <a:ext cx="375377" cy="349767"/>
            </a:xfrm>
            <a:custGeom>
              <a:rect b="b" l="l" r="r" t="t"/>
              <a:pathLst>
                <a:path extrusionOk="0" h="18830" w="20206">
                  <a:moveTo>
                    <a:pt x="17720" y="2061"/>
                  </a:moveTo>
                  <a:lnTo>
                    <a:pt x="17720" y="3327"/>
                  </a:lnTo>
                  <a:lnTo>
                    <a:pt x="10865" y="3327"/>
                  </a:lnTo>
                  <a:lnTo>
                    <a:pt x="10144" y="2061"/>
                  </a:lnTo>
                  <a:close/>
                  <a:moveTo>
                    <a:pt x="8282" y="1185"/>
                  </a:moveTo>
                  <a:lnTo>
                    <a:pt x="10177" y="4511"/>
                  </a:lnTo>
                  <a:lnTo>
                    <a:pt x="19022" y="4511"/>
                  </a:lnTo>
                  <a:lnTo>
                    <a:pt x="19022" y="17645"/>
                  </a:lnTo>
                  <a:lnTo>
                    <a:pt x="1185" y="17645"/>
                  </a:lnTo>
                  <a:lnTo>
                    <a:pt x="1185" y="1185"/>
                  </a:lnTo>
                  <a:close/>
                  <a:moveTo>
                    <a:pt x="1" y="1"/>
                  </a:moveTo>
                  <a:lnTo>
                    <a:pt x="1" y="18829"/>
                  </a:lnTo>
                  <a:lnTo>
                    <a:pt x="20206" y="18829"/>
                  </a:lnTo>
                  <a:lnTo>
                    <a:pt x="20206" y="3327"/>
                  </a:lnTo>
                  <a:lnTo>
                    <a:pt x="18902" y="3327"/>
                  </a:lnTo>
                  <a:lnTo>
                    <a:pt x="18902" y="879"/>
                  </a:lnTo>
                  <a:lnTo>
                    <a:pt x="9471" y="879"/>
                  </a:lnTo>
                  <a:lnTo>
                    <a:pt x="89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7" name="Google Shape;13517;p92"/>
          <p:cNvGrpSpPr/>
          <p:nvPr/>
        </p:nvGrpSpPr>
        <p:grpSpPr>
          <a:xfrm>
            <a:off x="1758490" y="1768157"/>
            <a:ext cx="362709" cy="352285"/>
            <a:chOff x="1542890" y="2024629"/>
            <a:chExt cx="375358" cy="364572"/>
          </a:xfrm>
        </p:grpSpPr>
        <p:sp>
          <p:nvSpPr>
            <p:cNvPr id="13518" name="Google Shape;13518;p92"/>
            <p:cNvSpPr/>
            <p:nvPr/>
          </p:nvSpPr>
          <p:spPr>
            <a:xfrm>
              <a:off x="1542890" y="2024629"/>
              <a:ext cx="375358" cy="364572"/>
            </a:xfrm>
            <a:custGeom>
              <a:rect b="b" l="l" r="r" t="t"/>
              <a:pathLst>
                <a:path extrusionOk="0" h="19627" w="20205">
                  <a:moveTo>
                    <a:pt x="7426" y="1693"/>
                  </a:moveTo>
                  <a:lnTo>
                    <a:pt x="7426" y="3681"/>
                  </a:lnTo>
                  <a:lnTo>
                    <a:pt x="5440" y="3681"/>
                  </a:lnTo>
                  <a:lnTo>
                    <a:pt x="7426" y="1693"/>
                  </a:lnTo>
                  <a:close/>
                  <a:moveTo>
                    <a:pt x="3745" y="6671"/>
                  </a:moveTo>
                  <a:lnTo>
                    <a:pt x="3745" y="15744"/>
                  </a:lnTo>
                  <a:lnTo>
                    <a:pt x="2372" y="15744"/>
                  </a:lnTo>
                  <a:lnTo>
                    <a:pt x="2372" y="6671"/>
                  </a:lnTo>
                  <a:close/>
                  <a:moveTo>
                    <a:pt x="15276" y="1184"/>
                  </a:moveTo>
                  <a:lnTo>
                    <a:pt x="15276" y="15744"/>
                  </a:lnTo>
                  <a:lnTo>
                    <a:pt x="4929" y="15744"/>
                  </a:lnTo>
                  <a:lnTo>
                    <a:pt x="4929" y="4864"/>
                  </a:lnTo>
                  <a:lnTo>
                    <a:pt x="8610" y="4864"/>
                  </a:lnTo>
                  <a:lnTo>
                    <a:pt x="8610" y="1184"/>
                  </a:lnTo>
                  <a:close/>
                  <a:moveTo>
                    <a:pt x="17819" y="6671"/>
                  </a:moveTo>
                  <a:lnTo>
                    <a:pt x="17819" y="15744"/>
                  </a:lnTo>
                  <a:lnTo>
                    <a:pt x="16460" y="15744"/>
                  </a:lnTo>
                  <a:lnTo>
                    <a:pt x="16460" y="6671"/>
                  </a:lnTo>
                  <a:close/>
                  <a:moveTo>
                    <a:pt x="19021" y="16928"/>
                  </a:moveTo>
                  <a:lnTo>
                    <a:pt x="19021" y="17687"/>
                  </a:lnTo>
                  <a:cubicBezTo>
                    <a:pt x="19021" y="18103"/>
                    <a:pt x="18682" y="18442"/>
                    <a:pt x="18265" y="18442"/>
                  </a:cubicBezTo>
                  <a:lnTo>
                    <a:pt x="1940" y="18442"/>
                  </a:lnTo>
                  <a:cubicBezTo>
                    <a:pt x="1522" y="18442"/>
                    <a:pt x="1185" y="18103"/>
                    <a:pt x="1185" y="17687"/>
                  </a:cubicBezTo>
                  <a:lnTo>
                    <a:pt x="1185" y="16928"/>
                  </a:lnTo>
                  <a:close/>
                  <a:moveTo>
                    <a:pt x="7445" y="0"/>
                  </a:moveTo>
                  <a:lnTo>
                    <a:pt x="3745" y="3700"/>
                  </a:lnTo>
                  <a:lnTo>
                    <a:pt x="3745" y="5487"/>
                  </a:lnTo>
                  <a:lnTo>
                    <a:pt x="1186" y="5487"/>
                  </a:lnTo>
                  <a:lnTo>
                    <a:pt x="1186" y="15744"/>
                  </a:lnTo>
                  <a:lnTo>
                    <a:pt x="1" y="15744"/>
                  </a:lnTo>
                  <a:lnTo>
                    <a:pt x="1" y="17687"/>
                  </a:lnTo>
                  <a:cubicBezTo>
                    <a:pt x="2" y="18757"/>
                    <a:pt x="870" y="19625"/>
                    <a:pt x="1940" y="19626"/>
                  </a:cubicBezTo>
                  <a:lnTo>
                    <a:pt x="18265" y="19626"/>
                  </a:lnTo>
                  <a:cubicBezTo>
                    <a:pt x="19336" y="19625"/>
                    <a:pt x="20205" y="18757"/>
                    <a:pt x="20205" y="17687"/>
                  </a:cubicBezTo>
                  <a:lnTo>
                    <a:pt x="20205" y="15744"/>
                  </a:lnTo>
                  <a:lnTo>
                    <a:pt x="19003" y="15744"/>
                  </a:lnTo>
                  <a:lnTo>
                    <a:pt x="19003" y="5487"/>
                  </a:lnTo>
                  <a:lnTo>
                    <a:pt x="16460" y="5487"/>
                  </a:lnTo>
                  <a:lnTo>
                    <a:pt x="164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2"/>
            <p:cNvSpPr/>
            <p:nvPr/>
          </p:nvSpPr>
          <p:spPr>
            <a:xfrm>
              <a:off x="1652813" y="2135131"/>
              <a:ext cx="62606" cy="52994"/>
            </a:xfrm>
            <a:custGeom>
              <a:rect b="b" l="l" r="r" t="t"/>
              <a:pathLst>
                <a:path extrusionOk="0" h="2853" w="3370">
                  <a:moveTo>
                    <a:pt x="2506" y="1"/>
                  </a:moveTo>
                  <a:lnTo>
                    <a:pt x="1397" y="1177"/>
                  </a:lnTo>
                  <a:lnTo>
                    <a:pt x="814" y="626"/>
                  </a:lnTo>
                  <a:lnTo>
                    <a:pt x="1" y="1486"/>
                  </a:lnTo>
                  <a:lnTo>
                    <a:pt x="1446" y="2853"/>
                  </a:lnTo>
                  <a:lnTo>
                    <a:pt x="3369" y="812"/>
                  </a:lnTo>
                  <a:lnTo>
                    <a:pt x="25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2"/>
            <p:cNvSpPr/>
            <p:nvPr/>
          </p:nvSpPr>
          <p:spPr>
            <a:xfrm>
              <a:off x="1727978" y="2165706"/>
              <a:ext cx="75165" cy="22011"/>
            </a:xfrm>
            <a:custGeom>
              <a:rect b="b" l="l" r="r" t="t"/>
              <a:pathLst>
                <a:path extrusionOk="0" h="1185" w="4046">
                  <a:moveTo>
                    <a:pt x="1" y="0"/>
                  </a:moveTo>
                  <a:lnTo>
                    <a:pt x="1" y="1184"/>
                  </a:lnTo>
                  <a:lnTo>
                    <a:pt x="4045" y="1184"/>
                  </a:lnTo>
                  <a:lnTo>
                    <a:pt x="4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2"/>
            <p:cNvSpPr/>
            <p:nvPr/>
          </p:nvSpPr>
          <p:spPr>
            <a:xfrm>
              <a:off x="1727978" y="2210732"/>
              <a:ext cx="75165" cy="22011"/>
            </a:xfrm>
            <a:custGeom>
              <a:rect b="b" l="l" r="r" t="t"/>
              <a:pathLst>
                <a:path extrusionOk="0" h="1185" w="4046">
                  <a:moveTo>
                    <a:pt x="1" y="1"/>
                  </a:moveTo>
                  <a:lnTo>
                    <a:pt x="1" y="1185"/>
                  </a:lnTo>
                  <a:lnTo>
                    <a:pt x="4045" y="1185"/>
                  </a:lnTo>
                  <a:lnTo>
                    <a:pt x="40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2"/>
            <p:cNvSpPr/>
            <p:nvPr/>
          </p:nvSpPr>
          <p:spPr>
            <a:xfrm>
              <a:off x="1672450" y="2210732"/>
              <a:ext cx="22850" cy="22011"/>
            </a:xfrm>
            <a:custGeom>
              <a:rect b="b" l="l" r="r" t="t"/>
              <a:pathLst>
                <a:path extrusionOk="0" h="1185" w="1230">
                  <a:moveTo>
                    <a:pt x="1" y="1"/>
                  </a:moveTo>
                  <a:lnTo>
                    <a:pt x="1" y="1185"/>
                  </a:lnTo>
                  <a:lnTo>
                    <a:pt x="1230" y="1185"/>
                  </a:lnTo>
                  <a:lnTo>
                    <a:pt x="1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2"/>
            <p:cNvSpPr/>
            <p:nvPr/>
          </p:nvSpPr>
          <p:spPr>
            <a:xfrm>
              <a:off x="1672450" y="2255757"/>
              <a:ext cx="22850" cy="22011"/>
            </a:xfrm>
            <a:custGeom>
              <a:rect b="b" l="l" r="r" t="t"/>
              <a:pathLst>
                <a:path extrusionOk="0" h="1185" w="1230">
                  <a:moveTo>
                    <a:pt x="1" y="0"/>
                  </a:moveTo>
                  <a:lnTo>
                    <a:pt x="1" y="1184"/>
                  </a:lnTo>
                  <a:lnTo>
                    <a:pt x="1230" y="1184"/>
                  </a:lnTo>
                  <a:lnTo>
                    <a:pt x="12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2"/>
            <p:cNvSpPr/>
            <p:nvPr/>
          </p:nvSpPr>
          <p:spPr>
            <a:xfrm>
              <a:off x="1727978" y="2255757"/>
              <a:ext cx="75165" cy="22011"/>
            </a:xfrm>
            <a:custGeom>
              <a:rect b="b" l="l" r="r" t="t"/>
              <a:pathLst>
                <a:path extrusionOk="0" h="1185" w="4046">
                  <a:moveTo>
                    <a:pt x="1" y="0"/>
                  </a:moveTo>
                  <a:lnTo>
                    <a:pt x="1" y="1184"/>
                  </a:lnTo>
                  <a:lnTo>
                    <a:pt x="4045" y="1184"/>
                  </a:lnTo>
                  <a:lnTo>
                    <a:pt x="4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92"/>
          <p:cNvGrpSpPr/>
          <p:nvPr/>
        </p:nvGrpSpPr>
        <p:grpSpPr>
          <a:xfrm>
            <a:off x="1050541" y="1765750"/>
            <a:ext cx="249579" cy="362642"/>
            <a:chOff x="1119713" y="2060738"/>
            <a:chExt cx="258283" cy="375289"/>
          </a:xfrm>
        </p:grpSpPr>
        <p:sp>
          <p:nvSpPr>
            <p:cNvPr id="13526" name="Google Shape;13526;p92"/>
            <p:cNvSpPr/>
            <p:nvPr/>
          </p:nvSpPr>
          <p:spPr>
            <a:xfrm>
              <a:off x="1204018" y="2115553"/>
              <a:ext cx="100671" cy="116224"/>
            </a:xfrm>
            <a:custGeom>
              <a:rect b="b" l="l" r="r" t="t"/>
              <a:pathLst>
                <a:path extrusionOk="0" h="6257" w="5419">
                  <a:moveTo>
                    <a:pt x="1184" y="2052"/>
                  </a:moveTo>
                  <a:lnTo>
                    <a:pt x="3050" y="3130"/>
                  </a:lnTo>
                  <a:lnTo>
                    <a:pt x="1184" y="4205"/>
                  </a:lnTo>
                  <a:lnTo>
                    <a:pt x="1184" y="2052"/>
                  </a:lnTo>
                  <a:close/>
                  <a:moveTo>
                    <a:pt x="0" y="1"/>
                  </a:moveTo>
                  <a:lnTo>
                    <a:pt x="0" y="6257"/>
                  </a:lnTo>
                  <a:lnTo>
                    <a:pt x="5418" y="313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2"/>
            <p:cNvSpPr/>
            <p:nvPr/>
          </p:nvSpPr>
          <p:spPr>
            <a:xfrm>
              <a:off x="1237848" y="2380136"/>
              <a:ext cx="22014" cy="22011"/>
            </a:xfrm>
            <a:custGeom>
              <a:rect b="b" l="l" r="r" t="t"/>
              <a:pathLst>
                <a:path extrusionOk="0" h="1185" w="1185">
                  <a:moveTo>
                    <a:pt x="1" y="0"/>
                  </a:moveTo>
                  <a:lnTo>
                    <a:pt x="1" y="1184"/>
                  </a:lnTo>
                  <a:lnTo>
                    <a:pt x="1185" y="118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2"/>
            <p:cNvSpPr/>
            <p:nvPr/>
          </p:nvSpPr>
          <p:spPr>
            <a:xfrm>
              <a:off x="1119713" y="2060738"/>
              <a:ext cx="258283" cy="375289"/>
            </a:xfrm>
            <a:custGeom>
              <a:rect b="b" l="l" r="r" t="t"/>
              <a:pathLst>
                <a:path extrusionOk="0" h="20204" w="13903">
                  <a:moveTo>
                    <a:pt x="12718" y="1184"/>
                  </a:moveTo>
                  <a:lnTo>
                    <a:pt x="12718" y="15381"/>
                  </a:lnTo>
                  <a:lnTo>
                    <a:pt x="1185" y="15381"/>
                  </a:lnTo>
                  <a:lnTo>
                    <a:pt x="1185" y="1184"/>
                  </a:lnTo>
                  <a:close/>
                  <a:moveTo>
                    <a:pt x="12718" y="16565"/>
                  </a:moveTo>
                  <a:lnTo>
                    <a:pt x="12718" y="19020"/>
                  </a:lnTo>
                  <a:lnTo>
                    <a:pt x="1185" y="19020"/>
                  </a:lnTo>
                  <a:lnTo>
                    <a:pt x="1185" y="16565"/>
                  </a:lnTo>
                  <a:close/>
                  <a:moveTo>
                    <a:pt x="1" y="0"/>
                  </a:moveTo>
                  <a:lnTo>
                    <a:pt x="1" y="20204"/>
                  </a:lnTo>
                  <a:lnTo>
                    <a:pt x="13902" y="20204"/>
                  </a:lnTo>
                  <a:lnTo>
                    <a:pt x="139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2"/>
            <p:cNvSpPr/>
            <p:nvPr/>
          </p:nvSpPr>
          <p:spPr>
            <a:xfrm>
              <a:off x="1182134" y="2252507"/>
              <a:ext cx="133461" cy="22011"/>
            </a:xfrm>
            <a:custGeom>
              <a:rect b="b" l="l" r="r" t="t"/>
              <a:pathLst>
                <a:path extrusionOk="0" h="1185" w="7184">
                  <a:moveTo>
                    <a:pt x="0" y="0"/>
                  </a:moveTo>
                  <a:lnTo>
                    <a:pt x="0" y="1184"/>
                  </a:lnTo>
                  <a:lnTo>
                    <a:pt x="7183" y="1184"/>
                  </a:lnTo>
                  <a:lnTo>
                    <a:pt x="7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2"/>
            <p:cNvSpPr/>
            <p:nvPr/>
          </p:nvSpPr>
          <p:spPr>
            <a:xfrm>
              <a:off x="1182134" y="2294932"/>
              <a:ext cx="133461" cy="22011"/>
            </a:xfrm>
            <a:custGeom>
              <a:rect b="b" l="l" r="r" t="t"/>
              <a:pathLst>
                <a:path extrusionOk="0" h="1185" w="7184">
                  <a:moveTo>
                    <a:pt x="0" y="1"/>
                  </a:moveTo>
                  <a:lnTo>
                    <a:pt x="0" y="1185"/>
                  </a:lnTo>
                  <a:lnTo>
                    <a:pt x="7183" y="1185"/>
                  </a:lnTo>
                  <a:lnTo>
                    <a:pt x="7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92"/>
          <p:cNvGrpSpPr/>
          <p:nvPr/>
        </p:nvGrpSpPr>
        <p:grpSpPr>
          <a:xfrm>
            <a:off x="3274538" y="2901696"/>
            <a:ext cx="362727" cy="303554"/>
            <a:chOff x="5588977" y="2492013"/>
            <a:chExt cx="375377" cy="314140"/>
          </a:xfrm>
        </p:grpSpPr>
        <p:sp>
          <p:nvSpPr>
            <p:cNvPr id="13532" name="Google Shape;13532;p92"/>
            <p:cNvSpPr/>
            <p:nvPr/>
          </p:nvSpPr>
          <p:spPr>
            <a:xfrm>
              <a:off x="5588977" y="2492013"/>
              <a:ext cx="375377" cy="314140"/>
            </a:xfrm>
            <a:custGeom>
              <a:rect b="b" l="l" r="r" t="t"/>
              <a:pathLst>
                <a:path extrusionOk="0" h="16912" w="20206">
                  <a:moveTo>
                    <a:pt x="19022" y="1183"/>
                  </a:moveTo>
                  <a:lnTo>
                    <a:pt x="19022" y="13258"/>
                  </a:lnTo>
                  <a:lnTo>
                    <a:pt x="1185" y="13258"/>
                  </a:lnTo>
                  <a:lnTo>
                    <a:pt x="1185" y="1183"/>
                  </a:lnTo>
                  <a:close/>
                  <a:moveTo>
                    <a:pt x="12678" y="14442"/>
                  </a:moveTo>
                  <a:lnTo>
                    <a:pt x="12678" y="15728"/>
                  </a:lnTo>
                  <a:lnTo>
                    <a:pt x="7529" y="15728"/>
                  </a:lnTo>
                  <a:lnTo>
                    <a:pt x="7529" y="14442"/>
                  </a:lnTo>
                  <a:close/>
                  <a:moveTo>
                    <a:pt x="1" y="0"/>
                  </a:moveTo>
                  <a:lnTo>
                    <a:pt x="1" y="14442"/>
                  </a:lnTo>
                  <a:lnTo>
                    <a:pt x="6345" y="14442"/>
                  </a:lnTo>
                  <a:lnTo>
                    <a:pt x="6345" y="16912"/>
                  </a:lnTo>
                  <a:lnTo>
                    <a:pt x="13862" y="16912"/>
                  </a:lnTo>
                  <a:lnTo>
                    <a:pt x="13862" y="14442"/>
                  </a:lnTo>
                  <a:lnTo>
                    <a:pt x="20205" y="14442"/>
                  </a:lnTo>
                  <a:lnTo>
                    <a:pt x="202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2"/>
            <p:cNvSpPr/>
            <p:nvPr/>
          </p:nvSpPr>
          <p:spPr>
            <a:xfrm>
              <a:off x="5632968" y="2535961"/>
              <a:ext cx="287413" cy="180345"/>
            </a:xfrm>
            <a:custGeom>
              <a:rect b="b" l="l" r="r" t="t"/>
              <a:pathLst>
                <a:path extrusionOk="0" h="9709" w="15471">
                  <a:moveTo>
                    <a:pt x="14286" y="1185"/>
                  </a:moveTo>
                  <a:lnTo>
                    <a:pt x="14286" y="8524"/>
                  </a:lnTo>
                  <a:lnTo>
                    <a:pt x="1185" y="8524"/>
                  </a:lnTo>
                  <a:lnTo>
                    <a:pt x="1185" y="1185"/>
                  </a:lnTo>
                  <a:close/>
                  <a:moveTo>
                    <a:pt x="1" y="1"/>
                  </a:moveTo>
                  <a:lnTo>
                    <a:pt x="1" y="9708"/>
                  </a:lnTo>
                  <a:lnTo>
                    <a:pt x="15470" y="9708"/>
                  </a:lnTo>
                  <a:lnTo>
                    <a:pt x="154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2"/>
            <p:cNvSpPr/>
            <p:nvPr/>
          </p:nvSpPr>
          <p:spPr>
            <a:xfrm>
              <a:off x="5786976" y="2579037"/>
              <a:ext cx="67251" cy="95661"/>
            </a:xfrm>
            <a:custGeom>
              <a:rect b="b" l="l" r="r" t="t"/>
              <a:pathLst>
                <a:path extrusionOk="0" h="5150" w="3620">
                  <a:moveTo>
                    <a:pt x="1880" y="1184"/>
                  </a:moveTo>
                  <a:cubicBezTo>
                    <a:pt x="2186" y="1184"/>
                    <a:pt x="2434" y="1434"/>
                    <a:pt x="2435" y="1740"/>
                  </a:cubicBezTo>
                  <a:lnTo>
                    <a:pt x="2435" y="3412"/>
                  </a:lnTo>
                  <a:cubicBezTo>
                    <a:pt x="2434" y="3718"/>
                    <a:pt x="2186" y="3966"/>
                    <a:pt x="1880" y="3966"/>
                  </a:cubicBezTo>
                  <a:lnTo>
                    <a:pt x="1184" y="3966"/>
                  </a:lnTo>
                  <a:lnTo>
                    <a:pt x="1184" y="1184"/>
                  </a:lnTo>
                  <a:close/>
                  <a:moveTo>
                    <a:pt x="0" y="0"/>
                  </a:moveTo>
                  <a:lnTo>
                    <a:pt x="0" y="5150"/>
                  </a:lnTo>
                  <a:lnTo>
                    <a:pt x="1880" y="5150"/>
                  </a:lnTo>
                  <a:cubicBezTo>
                    <a:pt x="2840" y="5148"/>
                    <a:pt x="3618" y="4370"/>
                    <a:pt x="3619" y="3412"/>
                  </a:cubicBezTo>
                  <a:lnTo>
                    <a:pt x="3619" y="1740"/>
                  </a:lnTo>
                  <a:cubicBezTo>
                    <a:pt x="3618" y="780"/>
                    <a:pt x="2840" y="2"/>
                    <a:pt x="1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2"/>
            <p:cNvSpPr/>
            <p:nvPr/>
          </p:nvSpPr>
          <p:spPr>
            <a:xfrm>
              <a:off x="5699160" y="2578721"/>
              <a:ext cx="67251" cy="95903"/>
            </a:xfrm>
            <a:custGeom>
              <a:rect b="b" l="l" r="r" t="t"/>
              <a:pathLst>
                <a:path extrusionOk="0" h="5163" w="3620">
                  <a:moveTo>
                    <a:pt x="0" y="1"/>
                  </a:moveTo>
                  <a:lnTo>
                    <a:pt x="0" y="5162"/>
                  </a:lnTo>
                  <a:lnTo>
                    <a:pt x="1184" y="5162"/>
                  </a:lnTo>
                  <a:lnTo>
                    <a:pt x="1184" y="3184"/>
                  </a:lnTo>
                  <a:lnTo>
                    <a:pt x="2435" y="3184"/>
                  </a:lnTo>
                  <a:lnTo>
                    <a:pt x="2435" y="5162"/>
                  </a:lnTo>
                  <a:lnTo>
                    <a:pt x="3619" y="5162"/>
                  </a:lnTo>
                  <a:lnTo>
                    <a:pt x="3619" y="1"/>
                  </a:lnTo>
                  <a:lnTo>
                    <a:pt x="2435" y="1"/>
                  </a:lnTo>
                  <a:lnTo>
                    <a:pt x="2435" y="2000"/>
                  </a:lnTo>
                  <a:lnTo>
                    <a:pt x="1184" y="2000"/>
                  </a:lnTo>
                  <a:lnTo>
                    <a:pt x="1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92"/>
          <p:cNvGrpSpPr/>
          <p:nvPr/>
        </p:nvGrpSpPr>
        <p:grpSpPr>
          <a:xfrm>
            <a:off x="994023" y="2896036"/>
            <a:ext cx="362727" cy="315095"/>
            <a:chOff x="5100704" y="2438907"/>
            <a:chExt cx="375377" cy="326084"/>
          </a:xfrm>
        </p:grpSpPr>
        <p:sp>
          <p:nvSpPr>
            <p:cNvPr id="13537" name="Google Shape;13537;p92"/>
            <p:cNvSpPr/>
            <p:nvPr/>
          </p:nvSpPr>
          <p:spPr>
            <a:xfrm>
              <a:off x="5100704" y="2438907"/>
              <a:ext cx="375377" cy="326084"/>
            </a:xfrm>
            <a:custGeom>
              <a:rect b="b" l="l" r="r" t="t"/>
              <a:pathLst>
                <a:path extrusionOk="0" h="17555" w="20206">
                  <a:moveTo>
                    <a:pt x="18629" y="1182"/>
                  </a:moveTo>
                  <a:cubicBezTo>
                    <a:pt x="18846" y="1182"/>
                    <a:pt x="19020" y="1359"/>
                    <a:pt x="19020" y="1574"/>
                  </a:cubicBezTo>
                  <a:lnTo>
                    <a:pt x="19020" y="5787"/>
                  </a:lnTo>
                  <a:cubicBezTo>
                    <a:pt x="19020" y="6003"/>
                    <a:pt x="18846" y="6178"/>
                    <a:pt x="18629" y="6178"/>
                  </a:cubicBezTo>
                  <a:lnTo>
                    <a:pt x="14686" y="6178"/>
                  </a:lnTo>
                  <a:lnTo>
                    <a:pt x="13072" y="7259"/>
                  </a:lnTo>
                  <a:lnTo>
                    <a:pt x="13072" y="6178"/>
                  </a:lnTo>
                  <a:lnTo>
                    <a:pt x="11796" y="6178"/>
                  </a:lnTo>
                  <a:cubicBezTo>
                    <a:pt x="11579" y="6178"/>
                    <a:pt x="11404" y="6003"/>
                    <a:pt x="11404" y="5787"/>
                  </a:cubicBezTo>
                  <a:lnTo>
                    <a:pt x="11404" y="1574"/>
                  </a:lnTo>
                  <a:cubicBezTo>
                    <a:pt x="11404" y="1359"/>
                    <a:pt x="11579" y="1182"/>
                    <a:pt x="11796" y="1182"/>
                  </a:cubicBezTo>
                  <a:close/>
                  <a:moveTo>
                    <a:pt x="7355" y="7366"/>
                  </a:moveTo>
                  <a:cubicBezTo>
                    <a:pt x="7633" y="7366"/>
                    <a:pt x="7907" y="7475"/>
                    <a:pt x="8112" y="7680"/>
                  </a:cubicBezTo>
                  <a:cubicBezTo>
                    <a:pt x="8418" y="7985"/>
                    <a:pt x="8509" y="8445"/>
                    <a:pt x="8344" y="8845"/>
                  </a:cubicBezTo>
                  <a:cubicBezTo>
                    <a:pt x="8178" y="9245"/>
                    <a:pt x="7788" y="9505"/>
                    <a:pt x="7355" y="9505"/>
                  </a:cubicBezTo>
                  <a:cubicBezTo>
                    <a:pt x="6766" y="9505"/>
                    <a:pt x="6288" y="9025"/>
                    <a:pt x="6286" y="8436"/>
                  </a:cubicBezTo>
                  <a:cubicBezTo>
                    <a:pt x="6286" y="8003"/>
                    <a:pt x="6548" y="7613"/>
                    <a:pt x="6946" y="7447"/>
                  </a:cubicBezTo>
                  <a:cubicBezTo>
                    <a:pt x="7078" y="7392"/>
                    <a:pt x="7217" y="7366"/>
                    <a:pt x="7355" y="7366"/>
                  </a:cubicBezTo>
                  <a:close/>
                  <a:moveTo>
                    <a:pt x="10220" y="4600"/>
                  </a:moveTo>
                  <a:lnTo>
                    <a:pt x="10220" y="5787"/>
                  </a:lnTo>
                  <a:cubicBezTo>
                    <a:pt x="10222" y="6656"/>
                    <a:pt x="10927" y="7361"/>
                    <a:pt x="11796" y="7362"/>
                  </a:cubicBezTo>
                  <a:lnTo>
                    <a:pt x="11888" y="7362"/>
                  </a:lnTo>
                  <a:lnTo>
                    <a:pt x="11888" y="9475"/>
                  </a:lnTo>
                  <a:lnTo>
                    <a:pt x="15046" y="7362"/>
                  </a:lnTo>
                  <a:lnTo>
                    <a:pt x="17818" y="7362"/>
                  </a:lnTo>
                  <a:lnTo>
                    <a:pt x="17818" y="13673"/>
                  </a:lnTo>
                  <a:lnTo>
                    <a:pt x="11021" y="13673"/>
                  </a:lnTo>
                  <a:lnTo>
                    <a:pt x="11021" y="13170"/>
                  </a:lnTo>
                  <a:cubicBezTo>
                    <a:pt x="11021" y="11759"/>
                    <a:pt x="10220" y="10532"/>
                    <a:pt x="9048" y="9920"/>
                  </a:cubicBezTo>
                  <a:cubicBezTo>
                    <a:pt x="9632" y="9255"/>
                    <a:pt x="9774" y="8310"/>
                    <a:pt x="9408" y="7504"/>
                  </a:cubicBezTo>
                  <a:cubicBezTo>
                    <a:pt x="9044" y="6698"/>
                    <a:pt x="8241" y="6180"/>
                    <a:pt x="7355" y="6180"/>
                  </a:cubicBezTo>
                  <a:cubicBezTo>
                    <a:pt x="6471" y="6180"/>
                    <a:pt x="5668" y="6698"/>
                    <a:pt x="5304" y="7504"/>
                  </a:cubicBezTo>
                  <a:cubicBezTo>
                    <a:pt x="4938" y="8310"/>
                    <a:pt x="5078" y="9255"/>
                    <a:pt x="5662" y="9920"/>
                  </a:cubicBezTo>
                  <a:cubicBezTo>
                    <a:pt x="4492" y="10532"/>
                    <a:pt x="3690" y="11759"/>
                    <a:pt x="3690" y="13170"/>
                  </a:cubicBezTo>
                  <a:lnTo>
                    <a:pt x="3690" y="13673"/>
                  </a:lnTo>
                  <a:lnTo>
                    <a:pt x="2372" y="13673"/>
                  </a:lnTo>
                  <a:lnTo>
                    <a:pt x="2372" y="4600"/>
                  </a:lnTo>
                  <a:close/>
                  <a:moveTo>
                    <a:pt x="7356" y="10689"/>
                  </a:moveTo>
                  <a:cubicBezTo>
                    <a:pt x="8725" y="10689"/>
                    <a:pt x="9837" y="11803"/>
                    <a:pt x="9837" y="13171"/>
                  </a:cubicBezTo>
                  <a:lnTo>
                    <a:pt x="9837" y="13675"/>
                  </a:lnTo>
                  <a:lnTo>
                    <a:pt x="4874" y="13675"/>
                  </a:lnTo>
                  <a:lnTo>
                    <a:pt x="4874" y="13171"/>
                  </a:lnTo>
                  <a:cubicBezTo>
                    <a:pt x="4874" y="11803"/>
                    <a:pt x="5987" y="10689"/>
                    <a:pt x="7356" y="10689"/>
                  </a:cubicBezTo>
                  <a:close/>
                  <a:moveTo>
                    <a:pt x="19020" y="14857"/>
                  </a:moveTo>
                  <a:lnTo>
                    <a:pt x="19020" y="15616"/>
                  </a:lnTo>
                  <a:cubicBezTo>
                    <a:pt x="19020" y="16034"/>
                    <a:pt x="18681" y="16371"/>
                    <a:pt x="18265" y="16371"/>
                  </a:cubicBezTo>
                  <a:lnTo>
                    <a:pt x="1940" y="16371"/>
                  </a:lnTo>
                  <a:cubicBezTo>
                    <a:pt x="1524" y="16371"/>
                    <a:pt x="1185" y="16034"/>
                    <a:pt x="1185" y="15616"/>
                  </a:cubicBezTo>
                  <a:lnTo>
                    <a:pt x="1185" y="14857"/>
                  </a:lnTo>
                  <a:close/>
                  <a:moveTo>
                    <a:pt x="11796" y="0"/>
                  </a:moveTo>
                  <a:cubicBezTo>
                    <a:pt x="10927" y="0"/>
                    <a:pt x="10222" y="705"/>
                    <a:pt x="10220" y="1574"/>
                  </a:cubicBezTo>
                  <a:lnTo>
                    <a:pt x="10220" y="3416"/>
                  </a:lnTo>
                  <a:lnTo>
                    <a:pt x="1188" y="3416"/>
                  </a:lnTo>
                  <a:lnTo>
                    <a:pt x="1188" y="13673"/>
                  </a:lnTo>
                  <a:lnTo>
                    <a:pt x="1" y="13673"/>
                  </a:lnTo>
                  <a:lnTo>
                    <a:pt x="1" y="15616"/>
                  </a:lnTo>
                  <a:cubicBezTo>
                    <a:pt x="2" y="16686"/>
                    <a:pt x="870" y="17554"/>
                    <a:pt x="1942" y="17555"/>
                  </a:cubicBezTo>
                  <a:lnTo>
                    <a:pt x="18265" y="17555"/>
                  </a:lnTo>
                  <a:cubicBezTo>
                    <a:pt x="19337" y="17554"/>
                    <a:pt x="20204" y="16686"/>
                    <a:pt x="20206" y="15616"/>
                  </a:cubicBezTo>
                  <a:lnTo>
                    <a:pt x="20206" y="13673"/>
                  </a:lnTo>
                  <a:lnTo>
                    <a:pt x="19004" y="13673"/>
                  </a:lnTo>
                  <a:lnTo>
                    <a:pt x="19004" y="7317"/>
                  </a:lnTo>
                  <a:cubicBezTo>
                    <a:pt x="19709" y="7144"/>
                    <a:pt x="20204" y="6513"/>
                    <a:pt x="20206" y="5787"/>
                  </a:cubicBezTo>
                  <a:lnTo>
                    <a:pt x="20204" y="5787"/>
                  </a:lnTo>
                  <a:lnTo>
                    <a:pt x="20204" y="1574"/>
                  </a:lnTo>
                  <a:cubicBezTo>
                    <a:pt x="20203" y="705"/>
                    <a:pt x="19500" y="0"/>
                    <a:pt x="18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2"/>
            <p:cNvSpPr/>
            <p:nvPr/>
          </p:nvSpPr>
          <p:spPr>
            <a:xfrm>
              <a:off x="5333109" y="2494725"/>
              <a:ext cx="21996" cy="21807"/>
            </a:xfrm>
            <a:custGeom>
              <a:rect b="b" l="l" r="r" t="t"/>
              <a:pathLst>
                <a:path extrusionOk="0" h="1174" w="1184">
                  <a:moveTo>
                    <a:pt x="1" y="0"/>
                  </a:moveTo>
                  <a:lnTo>
                    <a:pt x="1" y="1174"/>
                  </a:lnTo>
                  <a:lnTo>
                    <a:pt x="1183" y="1174"/>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2"/>
            <p:cNvSpPr/>
            <p:nvPr/>
          </p:nvSpPr>
          <p:spPr>
            <a:xfrm>
              <a:off x="5372307" y="2494725"/>
              <a:ext cx="22014" cy="21807"/>
            </a:xfrm>
            <a:custGeom>
              <a:rect b="b" l="l" r="r" t="t"/>
              <a:pathLst>
                <a:path extrusionOk="0" h="1174" w="1185">
                  <a:moveTo>
                    <a:pt x="0" y="0"/>
                  </a:moveTo>
                  <a:lnTo>
                    <a:pt x="0" y="1174"/>
                  </a:lnTo>
                  <a:lnTo>
                    <a:pt x="1184" y="117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2"/>
            <p:cNvSpPr/>
            <p:nvPr/>
          </p:nvSpPr>
          <p:spPr>
            <a:xfrm>
              <a:off x="5411525" y="2494725"/>
              <a:ext cx="22014" cy="21807"/>
            </a:xfrm>
            <a:custGeom>
              <a:rect b="b" l="l" r="r" t="t"/>
              <a:pathLst>
                <a:path extrusionOk="0" h="1174" w="1185">
                  <a:moveTo>
                    <a:pt x="1" y="0"/>
                  </a:moveTo>
                  <a:lnTo>
                    <a:pt x="1" y="1174"/>
                  </a:lnTo>
                  <a:lnTo>
                    <a:pt x="1185" y="117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92"/>
          <p:cNvGrpSpPr/>
          <p:nvPr/>
        </p:nvGrpSpPr>
        <p:grpSpPr>
          <a:xfrm>
            <a:off x="7787311" y="2317658"/>
            <a:ext cx="362727" cy="362660"/>
            <a:chOff x="4534444" y="2479828"/>
            <a:chExt cx="375377" cy="375308"/>
          </a:xfrm>
        </p:grpSpPr>
        <p:sp>
          <p:nvSpPr>
            <p:cNvPr id="13542" name="Google Shape;13542;p92"/>
            <p:cNvSpPr/>
            <p:nvPr/>
          </p:nvSpPr>
          <p:spPr>
            <a:xfrm>
              <a:off x="4534444" y="2479828"/>
              <a:ext cx="375377" cy="375308"/>
            </a:xfrm>
            <a:custGeom>
              <a:rect b="b" l="l" r="r" t="t"/>
              <a:pathLst>
                <a:path extrusionOk="0" h="20205" w="20206">
                  <a:moveTo>
                    <a:pt x="2579" y="1188"/>
                  </a:moveTo>
                  <a:lnTo>
                    <a:pt x="2579" y="2585"/>
                  </a:lnTo>
                  <a:lnTo>
                    <a:pt x="1184" y="2585"/>
                  </a:lnTo>
                  <a:lnTo>
                    <a:pt x="1184" y="1188"/>
                  </a:lnTo>
                  <a:close/>
                  <a:moveTo>
                    <a:pt x="16443" y="1188"/>
                  </a:moveTo>
                  <a:lnTo>
                    <a:pt x="16443" y="2585"/>
                  </a:lnTo>
                  <a:lnTo>
                    <a:pt x="3763" y="2585"/>
                  </a:lnTo>
                  <a:lnTo>
                    <a:pt x="3763" y="1188"/>
                  </a:lnTo>
                  <a:close/>
                  <a:moveTo>
                    <a:pt x="19021" y="1188"/>
                  </a:moveTo>
                  <a:lnTo>
                    <a:pt x="19021" y="2585"/>
                  </a:lnTo>
                  <a:lnTo>
                    <a:pt x="17627" y="2585"/>
                  </a:lnTo>
                  <a:lnTo>
                    <a:pt x="17627" y="1188"/>
                  </a:lnTo>
                  <a:close/>
                  <a:moveTo>
                    <a:pt x="2579" y="3771"/>
                  </a:moveTo>
                  <a:lnTo>
                    <a:pt x="2579" y="11282"/>
                  </a:lnTo>
                  <a:lnTo>
                    <a:pt x="1184" y="11282"/>
                  </a:lnTo>
                  <a:lnTo>
                    <a:pt x="1184" y="3771"/>
                  </a:lnTo>
                  <a:close/>
                  <a:moveTo>
                    <a:pt x="16443" y="3771"/>
                  </a:moveTo>
                  <a:lnTo>
                    <a:pt x="16443" y="11282"/>
                  </a:lnTo>
                  <a:lnTo>
                    <a:pt x="12453" y="11282"/>
                  </a:lnTo>
                  <a:lnTo>
                    <a:pt x="9191" y="8571"/>
                  </a:lnTo>
                  <a:lnTo>
                    <a:pt x="9223" y="11282"/>
                  </a:lnTo>
                  <a:lnTo>
                    <a:pt x="3763" y="11282"/>
                  </a:lnTo>
                  <a:lnTo>
                    <a:pt x="3763" y="3771"/>
                  </a:lnTo>
                  <a:close/>
                  <a:moveTo>
                    <a:pt x="19021" y="3772"/>
                  </a:moveTo>
                  <a:lnTo>
                    <a:pt x="19021" y="11282"/>
                  </a:lnTo>
                  <a:lnTo>
                    <a:pt x="17627" y="11282"/>
                  </a:lnTo>
                  <a:lnTo>
                    <a:pt x="17627" y="3772"/>
                  </a:lnTo>
                  <a:close/>
                  <a:moveTo>
                    <a:pt x="2579" y="12469"/>
                  </a:moveTo>
                  <a:lnTo>
                    <a:pt x="2579" y="13866"/>
                  </a:lnTo>
                  <a:lnTo>
                    <a:pt x="1184" y="13866"/>
                  </a:lnTo>
                  <a:lnTo>
                    <a:pt x="1184" y="12469"/>
                  </a:lnTo>
                  <a:close/>
                  <a:moveTo>
                    <a:pt x="9236" y="12469"/>
                  </a:moveTo>
                  <a:lnTo>
                    <a:pt x="9252" y="13866"/>
                  </a:lnTo>
                  <a:lnTo>
                    <a:pt x="3763" y="13866"/>
                  </a:lnTo>
                  <a:lnTo>
                    <a:pt x="3763" y="12469"/>
                  </a:lnTo>
                  <a:close/>
                  <a:moveTo>
                    <a:pt x="16443" y="12469"/>
                  </a:moveTo>
                  <a:lnTo>
                    <a:pt x="16443" y="13866"/>
                  </a:lnTo>
                  <a:lnTo>
                    <a:pt x="15563" y="13866"/>
                  </a:lnTo>
                  <a:lnTo>
                    <a:pt x="13882" y="12469"/>
                  </a:lnTo>
                  <a:close/>
                  <a:moveTo>
                    <a:pt x="19021" y="12469"/>
                  </a:moveTo>
                  <a:lnTo>
                    <a:pt x="19021" y="13866"/>
                  </a:lnTo>
                  <a:lnTo>
                    <a:pt x="17627" y="13866"/>
                  </a:lnTo>
                  <a:lnTo>
                    <a:pt x="17627" y="12469"/>
                  </a:lnTo>
                  <a:close/>
                  <a:moveTo>
                    <a:pt x="10404" y="11119"/>
                  </a:moveTo>
                  <a:lnTo>
                    <a:pt x="14709" y="14698"/>
                  </a:lnTo>
                  <a:lnTo>
                    <a:pt x="13146" y="15445"/>
                  </a:lnTo>
                  <a:lnTo>
                    <a:pt x="14405" y="18089"/>
                  </a:lnTo>
                  <a:lnTo>
                    <a:pt x="13288" y="18623"/>
                  </a:lnTo>
                  <a:lnTo>
                    <a:pt x="12031" y="15981"/>
                  </a:lnTo>
                  <a:lnTo>
                    <a:pt x="10468" y="16727"/>
                  </a:lnTo>
                  <a:lnTo>
                    <a:pt x="10404" y="11119"/>
                  </a:lnTo>
                  <a:close/>
                  <a:moveTo>
                    <a:pt x="0" y="1"/>
                  </a:moveTo>
                  <a:lnTo>
                    <a:pt x="0" y="15053"/>
                  </a:lnTo>
                  <a:lnTo>
                    <a:pt x="9264" y="15053"/>
                  </a:lnTo>
                  <a:lnTo>
                    <a:pt x="9305" y="18598"/>
                  </a:lnTo>
                  <a:lnTo>
                    <a:pt x="11471" y="17562"/>
                  </a:lnTo>
                  <a:lnTo>
                    <a:pt x="12728" y="20204"/>
                  </a:lnTo>
                  <a:lnTo>
                    <a:pt x="15981" y="18649"/>
                  </a:lnTo>
                  <a:lnTo>
                    <a:pt x="14726" y="16006"/>
                  </a:lnTo>
                  <a:lnTo>
                    <a:pt x="16721" y="15053"/>
                  </a:lnTo>
                  <a:lnTo>
                    <a:pt x="20205" y="15053"/>
                  </a:lnTo>
                  <a:lnTo>
                    <a:pt x="20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2"/>
            <p:cNvSpPr/>
            <p:nvPr/>
          </p:nvSpPr>
          <p:spPr>
            <a:xfrm>
              <a:off x="4667180" y="2574263"/>
              <a:ext cx="113267" cy="22067"/>
            </a:xfrm>
            <a:custGeom>
              <a:rect b="b" l="l" r="r" t="t"/>
              <a:pathLst>
                <a:path extrusionOk="0" h="1188" w="6097">
                  <a:moveTo>
                    <a:pt x="1" y="0"/>
                  </a:moveTo>
                  <a:lnTo>
                    <a:pt x="1" y="1187"/>
                  </a:lnTo>
                  <a:lnTo>
                    <a:pt x="6097" y="1187"/>
                  </a:lnTo>
                  <a:lnTo>
                    <a:pt x="6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2"/>
            <p:cNvSpPr/>
            <p:nvPr/>
          </p:nvSpPr>
          <p:spPr>
            <a:xfrm>
              <a:off x="4646299" y="2615481"/>
              <a:ext cx="155029" cy="22067"/>
            </a:xfrm>
            <a:custGeom>
              <a:rect b="b" l="l" r="r" t="t"/>
              <a:pathLst>
                <a:path extrusionOk="0" h="1188" w="8345">
                  <a:moveTo>
                    <a:pt x="0" y="0"/>
                  </a:moveTo>
                  <a:lnTo>
                    <a:pt x="0" y="1187"/>
                  </a:lnTo>
                  <a:lnTo>
                    <a:pt x="8345" y="1187"/>
                  </a:lnTo>
                  <a:lnTo>
                    <a:pt x="83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5" name="Google Shape;13545;p92"/>
          <p:cNvSpPr/>
          <p:nvPr/>
        </p:nvSpPr>
        <p:spPr>
          <a:xfrm>
            <a:off x="7058464" y="2317599"/>
            <a:ext cx="326951" cy="362680"/>
          </a:xfrm>
          <a:custGeom>
            <a:rect b="b" l="l" r="r" t="t"/>
            <a:pathLst>
              <a:path extrusionOk="0" h="20205" w="18212">
                <a:moveTo>
                  <a:pt x="15699" y="1737"/>
                </a:moveTo>
                <a:lnTo>
                  <a:pt x="15699" y="2979"/>
                </a:lnTo>
                <a:lnTo>
                  <a:pt x="9825" y="2979"/>
                </a:lnTo>
                <a:lnTo>
                  <a:pt x="9117" y="1737"/>
                </a:lnTo>
                <a:close/>
                <a:moveTo>
                  <a:pt x="9107" y="6608"/>
                </a:moveTo>
                <a:cubicBezTo>
                  <a:pt x="10681" y="6608"/>
                  <a:pt x="11962" y="7889"/>
                  <a:pt x="11962" y="9462"/>
                </a:cubicBezTo>
                <a:cubicBezTo>
                  <a:pt x="11962" y="11036"/>
                  <a:pt x="10681" y="12317"/>
                  <a:pt x="9107" y="12317"/>
                </a:cubicBezTo>
                <a:cubicBezTo>
                  <a:pt x="7533" y="12317"/>
                  <a:pt x="6254" y="11036"/>
                  <a:pt x="6254" y="9462"/>
                </a:cubicBezTo>
                <a:cubicBezTo>
                  <a:pt x="6254" y="7889"/>
                  <a:pt x="7533" y="6608"/>
                  <a:pt x="9107" y="6608"/>
                </a:cubicBezTo>
                <a:close/>
                <a:moveTo>
                  <a:pt x="7441" y="1185"/>
                </a:moveTo>
                <a:lnTo>
                  <a:pt x="9137" y="4163"/>
                </a:lnTo>
                <a:lnTo>
                  <a:pt x="17029" y="4163"/>
                </a:lnTo>
                <a:lnTo>
                  <a:pt x="17029" y="15797"/>
                </a:lnTo>
                <a:lnTo>
                  <a:pt x="10970" y="15797"/>
                </a:lnTo>
                <a:lnTo>
                  <a:pt x="10970" y="14547"/>
                </a:lnTo>
                <a:lnTo>
                  <a:pt x="9698" y="14547"/>
                </a:lnTo>
                <a:lnTo>
                  <a:pt x="9698" y="13462"/>
                </a:lnTo>
                <a:lnTo>
                  <a:pt x="9661" y="13462"/>
                </a:lnTo>
                <a:cubicBezTo>
                  <a:pt x="11626" y="13192"/>
                  <a:pt x="13144" y="11500"/>
                  <a:pt x="13144" y="9462"/>
                </a:cubicBezTo>
                <a:cubicBezTo>
                  <a:pt x="13144" y="7236"/>
                  <a:pt x="11335" y="5425"/>
                  <a:pt x="9107" y="5425"/>
                </a:cubicBezTo>
                <a:cubicBezTo>
                  <a:pt x="6879" y="5425"/>
                  <a:pt x="5070" y="7236"/>
                  <a:pt x="5070" y="9462"/>
                </a:cubicBezTo>
                <a:cubicBezTo>
                  <a:pt x="5070" y="11500"/>
                  <a:pt x="6588" y="13192"/>
                  <a:pt x="8553" y="13462"/>
                </a:cubicBezTo>
                <a:lnTo>
                  <a:pt x="8516" y="13462"/>
                </a:lnTo>
                <a:lnTo>
                  <a:pt x="8516" y="14547"/>
                </a:lnTo>
                <a:lnTo>
                  <a:pt x="7244" y="14547"/>
                </a:lnTo>
                <a:lnTo>
                  <a:pt x="7244" y="15797"/>
                </a:lnTo>
                <a:lnTo>
                  <a:pt x="1185" y="15797"/>
                </a:lnTo>
                <a:lnTo>
                  <a:pt x="1185" y="1185"/>
                </a:lnTo>
                <a:close/>
                <a:moveTo>
                  <a:pt x="9788" y="15731"/>
                </a:moveTo>
                <a:lnTo>
                  <a:pt x="9788" y="18429"/>
                </a:lnTo>
                <a:cubicBezTo>
                  <a:pt x="9786" y="18756"/>
                  <a:pt x="9522" y="19021"/>
                  <a:pt x="9195" y="19021"/>
                </a:cubicBezTo>
                <a:lnTo>
                  <a:pt x="9017" y="19021"/>
                </a:lnTo>
                <a:cubicBezTo>
                  <a:pt x="8690" y="19021"/>
                  <a:pt x="8426" y="18756"/>
                  <a:pt x="8426" y="18429"/>
                </a:cubicBezTo>
                <a:lnTo>
                  <a:pt x="8426" y="15731"/>
                </a:lnTo>
                <a:close/>
                <a:moveTo>
                  <a:pt x="1" y="1"/>
                </a:moveTo>
                <a:lnTo>
                  <a:pt x="1" y="16983"/>
                </a:lnTo>
                <a:lnTo>
                  <a:pt x="7242" y="16983"/>
                </a:lnTo>
                <a:lnTo>
                  <a:pt x="7242" y="18429"/>
                </a:lnTo>
                <a:cubicBezTo>
                  <a:pt x="7244" y="19410"/>
                  <a:pt x="8038" y="20205"/>
                  <a:pt x="9017" y="20205"/>
                </a:cubicBezTo>
                <a:lnTo>
                  <a:pt x="9195" y="20205"/>
                </a:lnTo>
                <a:cubicBezTo>
                  <a:pt x="10176" y="20205"/>
                  <a:pt x="10970" y="19410"/>
                  <a:pt x="10970" y="18429"/>
                </a:cubicBezTo>
                <a:lnTo>
                  <a:pt x="10970" y="16983"/>
                </a:lnTo>
                <a:lnTo>
                  <a:pt x="18211" y="16983"/>
                </a:lnTo>
                <a:lnTo>
                  <a:pt x="18211" y="2979"/>
                </a:lnTo>
                <a:lnTo>
                  <a:pt x="16883" y="2979"/>
                </a:lnTo>
                <a:lnTo>
                  <a:pt x="16883" y="553"/>
                </a:lnTo>
                <a:lnTo>
                  <a:pt x="8444" y="553"/>
                </a:lnTo>
                <a:lnTo>
                  <a:pt x="81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6" name="Google Shape;13546;p92"/>
          <p:cNvGrpSpPr/>
          <p:nvPr/>
        </p:nvGrpSpPr>
        <p:grpSpPr>
          <a:xfrm>
            <a:off x="6311183" y="2317667"/>
            <a:ext cx="293829" cy="362642"/>
            <a:chOff x="3646495" y="2459618"/>
            <a:chExt cx="304077" cy="375289"/>
          </a:xfrm>
        </p:grpSpPr>
        <p:sp>
          <p:nvSpPr>
            <p:cNvPr id="13547" name="Google Shape;13547;p92"/>
            <p:cNvSpPr/>
            <p:nvPr/>
          </p:nvSpPr>
          <p:spPr>
            <a:xfrm>
              <a:off x="3646495" y="2459618"/>
              <a:ext cx="304077" cy="375289"/>
            </a:xfrm>
            <a:custGeom>
              <a:rect b="b" l="l" r="r" t="t"/>
              <a:pathLst>
                <a:path extrusionOk="0" h="20204" w="16368">
                  <a:moveTo>
                    <a:pt x="10255" y="1408"/>
                  </a:moveTo>
                  <a:lnTo>
                    <a:pt x="11515" y="3198"/>
                  </a:lnTo>
                  <a:lnTo>
                    <a:pt x="13607" y="3845"/>
                  </a:lnTo>
                  <a:lnTo>
                    <a:pt x="13577" y="6032"/>
                  </a:lnTo>
                  <a:lnTo>
                    <a:pt x="14888" y="7786"/>
                  </a:lnTo>
                  <a:lnTo>
                    <a:pt x="13578" y="9541"/>
                  </a:lnTo>
                  <a:lnTo>
                    <a:pt x="13608" y="11728"/>
                  </a:lnTo>
                  <a:lnTo>
                    <a:pt x="11517" y="12374"/>
                  </a:lnTo>
                  <a:lnTo>
                    <a:pt x="10257" y="14163"/>
                  </a:lnTo>
                  <a:lnTo>
                    <a:pt x="8184" y="13455"/>
                  </a:lnTo>
                  <a:lnTo>
                    <a:pt x="6113" y="14163"/>
                  </a:lnTo>
                  <a:lnTo>
                    <a:pt x="4853" y="12374"/>
                  </a:lnTo>
                  <a:lnTo>
                    <a:pt x="2762" y="11728"/>
                  </a:lnTo>
                  <a:lnTo>
                    <a:pt x="2790" y="9541"/>
                  </a:lnTo>
                  <a:lnTo>
                    <a:pt x="1479" y="7786"/>
                  </a:lnTo>
                  <a:lnTo>
                    <a:pt x="2790" y="6032"/>
                  </a:lnTo>
                  <a:lnTo>
                    <a:pt x="2760" y="3845"/>
                  </a:lnTo>
                  <a:lnTo>
                    <a:pt x="4852" y="3198"/>
                  </a:lnTo>
                  <a:lnTo>
                    <a:pt x="6112" y="1408"/>
                  </a:lnTo>
                  <a:lnTo>
                    <a:pt x="8184" y="2116"/>
                  </a:lnTo>
                  <a:lnTo>
                    <a:pt x="10255" y="1408"/>
                  </a:lnTo>
                  <a:close/>
                  <a:moveTo>
                    <a:pt x="3987" y="13348"/>
                  </a:moveTo>
                  <a:lnTo>
                    <a:pt x="4116" y="13387"/>
                  </a:lnTo>
                  <a:lnTo>
                    <a:pt x="5655" y="15573"/>
                  </a:lnTo>
                  <a:lnTo>
                    <a:pt x="6379" y="15326"/>
                  </a:lnTo>
                  <a:lnTo>
                    <a:pt x="6378" y="18430"/>
                  </a:lnTo>
                  <a:lnTo>
                    <a:pt x="5183" y="17935"/>
                  </a:lnTo>
                  <a:lnTo>
                    <a:pt x="3987" y="18430"/>
                  </a:lnTo>
                  <a:lnTo>
                    <a:pt x="3987" y="13348"/>
                  </a:lnTo>
                  <a:close/>
                  <a:moveTo>
                    <a:pt x="12383" y="13348"/>
                  </a:moveTo>
                  <a:lnTo>
                    <a:pt x="12381" y="18430"/>
                  </a:lnTo>
                  <a:lnTo>
                    <a:pt x="11187" y="17935"/>
                  </a:lnTo>
                  <a:lnTo>
                    <a:pt x="9991" y="18430"/>
                  </a:lnTo>
                  <a:lnTo>
                    <a:pt x="9991" y="15326"/>
                  </a:lnTo>
                  <a:lnTo>
                    <a:pt x="10713" y="15573"/>
                  </a:lnTo>
                  <a:lnTo>
                    <a:pt x="12253" y="13387"/>
                  </a:lnTo>
                  <a:lnTo>
                    <a:pt x="12383" y="13348"/>
                  </a:lnTo>
                  <a:close/>
                  <a:moveTo>
                    <a:pt x="5655" y="0"/>
                  </a:moveTo>
                  <a:lnTo>
                    <a:pt x="4117" y="2185"/>
                  </a:lnTo>
                  <a:lnTo>
                    <a:pt x="1564" y="2974"/>
                  </a:lnTo>
                  <a:lnTo>
                    <a:pt x="1601" y="5647"/>
                  </a:lnTo>
                  <a:lnTo>
                    <a:pt x="1" y="7786"/>
                  </a:lnTo>
                  <a:lnTo>
                    <a:pt x="1600" y="9926"/>
                  </a:lnTo>
                  <a:lnTo>
                    <a:pt x="1563" y="12597"/>
                  </a:lnTo>
                  <a:lnTo>
                    <a:pt x="2845" y="12994"/>
                  </a:lnTo>
                  <a:lnTo>
                    <a:pt x="2800" y="12994"/>
                  </a:lnTo>
                  <a:lnTo>
                    <a:pt x="2800" y="20204"/>
                  </a:lnTo>
                  <a:lnTo>
                    <a:pt x="5183" y="19217"/>
                  </a:lnTo>
                  <a:lnTo>
                    <a:pt x="7563" y="20204"/>
                  </a:lnTo>
                  <a:lnTo>
                    <a:pt x="7563" y="14920"/>
                  </a:lnTo>
                  <a:lnTo>
                    <a:pt x="8184" y="14708"/>
                  </a:lnTo>
                  <a:lnTo>
                    <a:pt x="8805" y="14920"/>
                  </a:lnTo>
                  <a:lnTo>
                    <a:pt x="8805" y="20204"/>
                  </a:lnTo>
                  <a:lnTo>
                    <a:pt x="11187" y="19217"/>
                  </a:lnTo>
                  <a:lnTo>
                    <a:pt x="13567" y="20204"/>
                  </a:lnTo>
                  <a:lnTo>
                    <a:pt x="13567" y="12981"/>
                  </a:lnTo>
                  <a:lnTo>
                    <a:pt x="14806" y="12597"/>
                  </a:lnTo>
                  <a:lnTo>
                    <a:pt x="14768" y="9926"/>
                  </a:lnTo>
                  <a:lnTo>
                    <a:pt x="16367" y="7786"/>
                  </a:lnTo>
                  <a:lnTo>
                    <a:pt x="14768" y="5647"/>
                  </a:lnTo>
                  <a:lnTo>
                    <a:pt x="14806" y="2974"/>
                  </a:lnTo>
                  <a:lnTo>
                    <a:pt x="12253" y="2185"/>
                  </a:lnTo>
                  <a:lnTo>
                    <a:pt x="10715" y="0"/>
                  </a:lnTo>
                  <a:lnTo>
                    <a:pt x="8184" y="863"/>
                  </a:lnTo>
                  <a:lnTo>
                    <a:pt x="5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2"/>
            <p:cNvSpPr/>
            <p:nvPr/>
          </p:nvSpPr>
          <p:spPr>
            <a:xfrm>
              <a:off x="3713931" y="2519652"/>
              <a:ext cx="169204" cy="169200"/>
            </a:xfrm>
            <a:custGeom>
              <a:rect b="b" l="l" r="r" t="t"/>
              <a:pathLst>
                <a:path extrusionOk="0" h="9109" w="9108">
                  <a:moveTo>
                    <a:pt x="4554" y="1185"/>
                  </a:moveTo>
                  <a:cubicBezTo>
                    <a:pt x="6412" y="1185"/>
                    <a:pt x="7922" y="2697"/>
                    <a:pt x="7922" y="4554"/>
                  </a:cubicBezTo>
                  <a:cubicBezTo>
                    <a:pt x="7922" y="6412"/>
                    <a:pt x="6412" y="7923"/>
                    <a:pt x="4554" y="7923"/>
                  </a:cubicBezTo>
                  <a:cubicBezTo>
                    <a:pt x="2697" y="7923"/>
                    <a:pt x="1186" y="6412"/>
                    <a:pt x="1186" y="4554"/>
                  </a:cubicBezTo>
                  <a:cubicBezTo>
                    <a:pt x="1186" y="2697"/>
                    <a:pt x="2697" y="1185"/>
                    <a:pt x="4554" y="1185"/>
                  </a:cubicBezTo>
                  <a:close/>
                  <a:moveTo>
                    <a:pt x="4554" y="1"/>
                  </a:moveTo>
                  <a:cubicBezTo>
                    <a:pt x="2043" y="1"/>
                    <a:pt x="0" y="2043"/>
                    <a:pt x="0" y="4554"/>
                  </a:cubicBezTo>
                  <a:cubicBezTo>
                    <a:pt x="0" y="7064"/>
                    <a:pt x="2043" y="9108"/>
                    <a:pt x="4554" y="9108"/>
                  </a:cubicBezTo>
                  <a:cubicBezTo>
                    <a:pt x="7065" y="9108"/>
                    <a:pt x="9108" y="7064"/>
                    <a:pt x="9108" y="4554"/>
                  </a:cubicBezTo>
                  <a:cubicBezTo>
                    <a:pt x="9108" y="2043"/>
                    <a:pt x="7065" y="1"/>
                    <a:pt x="4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2"/>
            <p:cNvSpPr/>
            <p:nvPr/>
          </p:nvSpPr>
          <p:spPr>
            <a:xfrm>
              <a:off x="3768233" y="2559867"/>
              <a:ext cx="53559" cy="86039"/>
            </a:xfrm>
            <a:custGeom>
              <a:rect b="b" l="l" r="r" t="t"/>
              <a:pathLst>
                <a:path extrusionOk="0" h="4632" w="2883">
                  <a:moveTo>
                    <a:pt x="1382" y="1"/>
                  </a:moveTo>
                  <a:lnTo>
                    <a:pt x="1" y="719"/>
                  </a:lnTo>
                  <a:lnTo>
                    <a:pt x="549" y="1770"/>
                  </a:lnTo>
                  <a:lnTo>
                    <a:pt x="1038" y="1515"/>
                  </a:lnTo>
                  <a:lnTo>
                    <a:pt x="1038" y="3446"/>
                  </a:lnTo>
                  <a:lnTo>
                    <a:pt x="382" y="3446"/>
                  </a:lnTo>
                  <a:lnTo>
                    <a:pt x="382" y="4632"/>
                  </a:lnTo>
                  <a:lnTo>
                    <a:pt x="2882" y="4632"/>
                  </a:lnTo>
                  <a:lnTo>
                    <a:pt x="2882" y="3446"/>
                  </a:lnTo>
                  <a:lnTo>
                    <a:pt x="2224" y="3446"/>
                  </a:lnTo>
                  <a:lnTo>
                    <a:pt x="2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92"/>
          <p:cNvGrpSpPr/>
          <p:nvPr/>
        </p:nvGrpSpPr>
        <p:grpSpPr>
          <a:xfrm>
            <a:off x="5521910" y="2317650"/>
            <a:ext cx="362457" cy="362678"/>
            <a:chOff x="3189544" y="2501969"/>
            <a:chExt cx="375098" cy="375326"/>
          </a:xfrm>
        </p:grpSpPr>
        <p:sp>
          <p:nvSpPr>
            <p:cNvPr id="13551" name="Google Shape;13551;p92"/>
            <p:cNvSpPr/>
            <p:nvPr/>
          </p:nvSpPr>
          <p:spPr>
            <a:xfrm>
              <a:off x="3361702" y="2540401"/>
              <a:ext cx="202941" cy="191453"/>
            </a:xfrm>
            <a:custGeom>
              <a:rect b="b" l="l" r="r" t="t"/>
              <a:pathLst>
                <a:path extrusionOk="0" h="10307" w="10924">
                  <a:moveTo>
                    <a:pt x="9244" y="1184"/>
                  </a:moveTo>
                  <a:cubicBezTo>
                    <a:pt x="9519" y="1184"/>
                    <a:pt x="9741" y="1407"/>
                    <a:pt x="9741" y="1680"/>
                  </a:cubicBezTo>
                  <a:lnTo>
                    <a:pt x="9741" y="6343"/>
                  </a:lnTo>
                  <a:cubicBezTo>
                    <a:pt x="9741" y="6618"/>
                    <a:pt x="9519" y="6840"/>
                    <a:pt x="9244" y="6840"/>
                  </a:cubicBezTo>
                  <a:lnTo>
                    <a:pt x="4898" y="6840"/>
                  </a:lnTo>
                  <a:lnTo>
                    <a:pt x="3028" y="8090"/>
                  </a:lnTo>
                  <a:lnTo>
                    <a:pt x="3028" y="6840"/>
                  </a:lnTo>
                  <a:lnTo>
                    <a:pt x="1680" y="6840"/>
                  </a:lnTo>
                  <a:cubicBezTo>
                    <a:pt x="1405" y="6840"/>
                    <a:pt x="1185" y="6618"/>
                    <a:pt x="1185" y="6343"/>
                  </a:cubicBezTo>
                  <a:lnTo>
                    <a:pt x="1185" y="1680"/>
                  </a:lnTo>
                  <a:cubicBezTo>
                    <a:pt x="1185" y="1407"/>
                    <a:pt x="1405" y="1184"/>
                    <a:pt x="1680" y="1184"/>
                  </a:cubicBezTo>
                  <a:close/>
                  <a:moveTo>
                    <a:pt x="1680" y="0"/>
                  </a:moveTo>
                  <a:cubicBezTo>
                    <a:pt x="753" y="2"/>
                    <a:pt x="1" y="753"/>
                    <a:pt x="1" y="1680"/>
                  </a:cubicBezTo>
                  <a:lnTo>
                    <a:pt x="1" y="6343"/>
                  </a:lnTo>
                  <a:cubicBezTo>
                    <a:pt x="2" y="7270"/>
                    <a:pt x="753" y="8023"/>
                    <a:pt x="1680" y="8023"/>
                  </a:cubicBezTo>
                  <a:lnTo>
                    <a:pt x="1846" y="8023"/>
                  </a:lnTo>
                  <a:lnTo>
                    <a:pt x="1846" y="10307"/>
                  </a:lnTo>
                  <a:lnTo>
                    <a:pt x="5257" y="8023"/>
                  </a:lnTo>
                  <a:lnTo>
                    <a:pt x="9244" y="8023"/>
                  </a:lnTo>
                  <a:cubicBezTo>
                    <a:pt x="10171" y="8023"/>
                    <a:pt x="10924" y="7270"/>
                    <a:pt x="10924" y="6343"/>
                  </a:cubicBezTo>
                  <a:lnTo>
                    <a:pt x="10924" y="1680"/>
                  </a:lnTo>
                  <a:cubicBezTo>
                    <a:pt x="10924" y="753"/>
                    <a:pt x="10171" y="2"/>
                    <a:pt x="9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2"/>
            <p:cNvSpPr/>
            <p:nvPr/>
          </p:nvSpPr>
          <p:spPr>
            <a:xfrm>
              <a:off x="3408777" y="2601029"/>
              <a:ext cx="22014" cy="22420"/>
            </a:xfrm>
            <a:custGeom>
              <a:rect b="b" l="l" r="r" t="t"/>
              <a:pathLst>
                <a:path extrusionOk="0" h="1207" w="1185">
                  <a:moveTo>
                    <a:pt x="0" y="0"/>
                  </a:moveTo>
                  <a:lnTo>
                    <a:pt x="0" y="1207"/>
                  </a:lnTo>
                  <a:lnTo>
                    <a:pt x="1184" y="1207"/>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2"/>
            <p:cNvSpPr/>
            <p:nvPr/>
          </p:nvSpPr>
          <p:spPr>
            <a:xfrm>
              <a:off x="3452174" y="2601029"/>
              <a:ext cx="21996" cy="22420"/>
            </a:xfrm>
            <a:custGeom>
              <a:rect b="b" l="l" r="r" t="t"/>
              <a:pathLst>
                <a:path extrusionOk="0" h="1207" w="1184">
                  <a:moveTo>
                    <a:pt x="1" y="0"/>
                  </a:moveTo>
                  <a:lnTo>
                    <a:pt x="1" y="1207"/>
                  </a:lnTo>
                  <a:lnTo>
                    <a:pt x="1183" y="1207"/>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2"/>
            <p:cNvSpPr/>
            <p:nvPr/>
          </p:nvSpPr>
          <p:spPr>
            <a:xfrm>
              <a:off x="3495590" y="2601029"/>
              <a:ext cx="21977" cy="22420"/>
            </a:xfrm>
            <a:custGeom>
              <a:rect b="b" l="l" r="r" t="t"/>
              <a:pathLst>
                <a:path extrusionOk="0" h="1207" w="1183">
                  <a:moveTo>
                    <a:pt x="0" y="0"/>
                  </a:moveTo>
                  <a:lnTo>
                    <a:pt x="0" y="1207"/>
                  </a:lnTo>
                  <a:lnTo>
                    <a:pt x="1183" y="1207"/>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2"/>
            <p:cNvSpPr/>
            <p:nvPr/>
          </p:nvSpPr>
          <p:spPr>
            <a:xfrm>
              <a:off x="3189544" y="2501969"/>
              <a:ext cx="151072" cy="375326"/>
            </a:xfrm>
            <a:custGeom>
              <a:rect b="b" l="l" r="r" t="t"/>
              <a:pathLst>
                <a:path extrusionOk="0" h="20206" w="8132">
                  <a:moveTo>
                    <a:pt x="6949" y="1184"/>
                  </a:moveTo>
                  <a:lnTo>
                    <a:pt x="6949" y="3274"/>
                  </a:lnTo>
                  <a:lnTo>
                    <a:pt x="1184" y="3274"/>
                  </a:lnTo>
                  <a:lnTo>
                    <a:pt x="1184" y="1184"/>
                  </a:lnTo>
                  <a:close/>
                  <a:moveTo>
                    <a:pt x="3475" y="4457"/>
                  </a:moveTo>
                  <a:lnTo>
                    <a:pt x="3475" y="12660"/>
                  </a:lnTo>
                  <a:lnTo>
                    <a:pt x="1184" y="12660"/>
                  </a:lnTo>
                  <a:lnTo>
                    <a:pt x="1184" y="4457"/>
                  </a:lnTo>
                  <a:close/>
                  <a:moveTo>
                    <a:pt x="6949" y="4457"/>
                  </a:moveTo>
                  <a:lnTo>
                    <a:pt x="6949" y="12660"/>
                  </a:lnTo>
                  <a:lnTo>
                    <a:pt x="4657" y="12660"/>
                  </a:lnTo>
                  <a:lnTo>
                    <a:pt x="4657" y="4457"/>
                  </a:lnTo>
                  <a:close/>
                  <a:moveTo>
                    <a:pt x="6825" y="13842"/>
                  </a:moveTo>
                  <a:lnTo>
                    <a:pt x="5817" y="15380"/>
                  </a:lnTo>
                  <a:lnTo>
                    <a:pt x="2316" y="15380"/>
                  </a:lnTo>
                  <a:lnTo>
                    <a:pt x="1307" y="13842"/>
                  </a:lnTo>
                  <a:close/>
                  <a:moveTo>
                    <a:pt x="5039" y="16564"/>
                  </a:moveTo>
                  <a:lnTo>
                    <a:pt x="4066" y="18048"/>
                  </a:lnTo>
                  <a:lnTo>
                    <a:pt x="3092" y="16564"/>
                  </a:lnTo>
                  <a:close/>
                  <a:moveTo>
                    <a:pt x="0" y="0"/>
                  </a:moveTo>
                  <a:lnTo>
                    <a:pt x="0" y="14006"/>
                  </a:lnTo>
                  <a:lnTo>
                    <a:pt x="4066" y="20205"/>
                  </a:lnTo>
                  <a:lnTo>
                    <a:pt x="8131" y="14006"/>
                  </a:lnTo>
                  <a:lnTo>
                    <a:pt x="8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92"/>
          <p:cNvGrpSpPr/>
          <p:nvPr/>
        </p:nvGrpSpPr>
        <p:grpSpPr>
          <a:xfrm>
            <a:off x="4777160" y="2317659"/>
            <a:ext cx="362691" cy="362660"/>
            <a:chOff x="2648047" y="2517516"/>
            <a:chExt cx="375340" cy="375308"/>
          </a:xfrm>
        </p:grpSpPr>
        <p:sp>
          <p:nvSpPr>
            <p:cNvPr id="13557" name="Google Shape;13557;p92"/>
            <p:cNvSpPr/>
            <p:nvPr/>
          </p:nvSpPr>
          <p:spPr>
            <a:xfrm>
              <a:off x="2648047" y="2517516"/>
              <a:ext cx="375340" cy="375308"/>
            </a:xfrm>
            <a:custGeom>
              <a:rect b="b" l="l" r="r" t="t"/>
              <a:pathLst>
                <a:path extrusionOk="0" h="20205" w="20204">
                  <a:moveTo>
                    <a:pt x="6893" y="1185"/>
                  </a:moveTo>
                  <a:cubicBezTo>
                    <a:pt x="8337" y="1185"/>
                    <a:pt x="9511" y="2358"/>
                    <a:pt x="9511" y="3800"/>
                  </a:cubicBezTo>
                  <a:lnTo>
                    <a:pt x="9511" y="12657"/>
                  </a:lnTo>
                  <a:cubicBezTo>
                    <a:pt x="8806" y="11985"/>
                    <a:pt x="7872" y="11610"/>
                    <a:pt x="6899" y="11610"/>
                  </a:cubicBezTo>
                  <a:cubicBezTo>
                    <a:pt x="6897" y="11610"/>
                    <a:pt x="6895" y="11610"/>
                    <a:pt x="6893" y="11610"/>
                  </a:cubicBezTo>
                  <a:lnTo>
                    <a:pt x="1185" y="11610"/>
                  </a:lnTo>
                  <a:lnTo>
                    <a:pt x="1184" y="1185"/>
                  </a:lnTo>
                  <a:close/>
                  <a:moveTo>
                    <a:pt x="19020" y="1185"/>
                  </a:moveTo>
                  <a:lnTo>
                    <a:pt x="19020" y="11610"/>
                  </a:lnTo>
                  <a:lnTo>
                    <a:pt x="13310" y="11610"/>
                  </a:lnTo>
                  <a:cubicBezTo>
                    <a:pt x="13308" y="11610"/>
                    <a:pt x="13306" y="11610"/>
                    <a:pt x="13305" y="11610"/>
                  </a:cubicBezTo>
                  <a:cubicBezTo>
                    <a:pt x="12332" y="11610"/>
                    <a:pt x="11398" y="11985"/>
                    <a:pt x="10695" y="12657"/>
                  </a:cubicBezTo>
                  <a:lnTo>
                    <a:pt x="10695" y="3800"/>
                  </a:lnTo>
                  <a:cubicBezTo>
                    <a:pt x="10695" y="2358"/>
                    <a:pt x="11868" y="1185"/>
                    <a:pt x="13310" y="1185"/>
                  </a:cubicBezTo>
                  <a:close/>
                  <a:moveTo>
                    <a:pt x="6893" y="12794"/>
                  </a:moveTo>
                  <a:cubicBezTo>
                    <a:pt x="8133" y="12794"/>
                    <a:pt x="9173" y="13660"/>
                    <a:pt x="9442" y="14818"/>
                  </a:cubicBezTo>
                  <a:lnTo>
                    <a:pt x="1185" y="14818"/>
                  </a:lnTo>
                  <a:lnTo>
                    <a:pt x="1184" y="12794"/>
                  </a:lnTo>
                  <a:close/>
                  <a:moveTo>
                    <a:pt x="19020" y="12794"/>
                  </a:moveTo>
                  <a:lnTo>
                    <a:pt x="19020" y="14818"/>
                  </a:lnTo>
                  <a:lnTo>
                    <a:pt x="10762" y="14818"/>
                  </a:lnTo>
                  <a:cubicBezTo>
                    <a:pt x="11032" y="13659"/>
                    <a:pt x="12071" y="12794"/>
                    <a:pt x="13310" y="12794"/>
                  </a:cubicBezTo>
                  <a:close/>
                  <a:moveTo>
                    <a:pt x="11472" y="16001"/>
                  </a:moveTo>
                  <a:lnTo>
                    <a:pt x="11472" y="17560"/>
                  </a:lnTo>
                  <a:cubicBezTo>
                    <a:pt x="11471" y="18080"/>
                    <a:pt x="11625" y="18587"/>
                    <a:pt x="11913" y="19020"/>
                  </a:cubicBezTo>
                  <a:lnTo>
                    <a:pt x="8292" y="19020"/>
                  </a:lnTo>
                  <a:cubicBezTo>
                    <a:pt x="8580" y="18587"/>
                    <a:pt x="8734" y="18080"/>
                    <a:pt x="8733" y="17560"/>
                  </a:cubicBezTo>
                  <a:lnTo>
                    <a:pt x="8733" y="16001"/>
                  </a:lnTo>
                  <a:close/>
                  <a:moveTo>
                    <a:pt x="0" y="1"/>
                  </a:moveTo>
                  <a:lnTo>
                    <a:pt x="0" y="16001"/>
                  </a:lnTo>
                  <a:lnTo>
                    <a:pt x="7549" y="16001"/>
                  </a:lnTo>
                  <a:lnTo>
                    <a:pt x="7549" y="17560"/>
                  </a:lnTo>
                  <a:cubicBezTo>
                    <a:pt x="7547" y="18366"/>
                    <a:pt x="6895" y="19019"/>
                    <a:pt x="6089" y="19020"/>
                  </a:cubicBezTo>
                  <a:lnTo>
                    <a:pt x="4263" y="19020"/>
                  </a:lnTo>
                  <a:lnTo>
                    <a:pt x="4263" y="20204"/>
                  </a:lnTo>
                  <a:lnTo>
                    <a:pt x="15943" y="20204"/>
                  </a:lnTo>
                  <a:lnTo>
                    <a:pt x="15943" y="19020"/>
                  </a:lnTo>
                  <a:lnTo>
                    <a:pt x="14115" y="19020"/>
                  </a:lnTo>
                  <a:cubicBezTo>
                    <a:pt x="13310" y="19019"/>
                    <a:pt x="12656" y="18366"/>
                    <a:pt x="12656" y="17560"/>
                  </a:cubicBezTo>
                  <a:lnTo>
                    <a:pt x="12656" y="16001"/>
                  </a:lnTo>
                  <a:lnTo>
                    <a:pt x="20204" y="16001"/>
                  </a:lnTo>
                  <a:lnTo>
                    <a:pt x="20204" y="1"/>
                  </a:lnTo>
                  <a:lnTo>
                    <a:pt x="13310" y="1"/>
                  </a:lnTo>
                  <a:cubicBezTo>
                    <a:pt x="12010" y="1"/>
                    <a:pt x="10799" y="667"/>
                    <a:pt x="10102" y="1765"/>
                  </a:cubicBezTo>
                  <a:cubicBezTo>
                    <a:pt x="9405" y="667"/>
                    <a:pt x="8195" y="1"/>
                    <a:pt x="6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2"/>
            <p:cNvSpPr/>
            <p:nvPr/>
          </p:nvSpPr>
          <p:spPr>
            <a:xfrm>
              <a:off x="2705452" y="2580560"/>
              <a:ext cx="83840" cy="21974"/>
            </a:xfrm>
            <a:custGeom>
              <a:rect b="b" l="l" r="r" t="t"/>
              <a:pathLst>
                <a:path extrusionOk="0" h="1183" w="4513">
                  <a:moveTo>
                    <a:pt x="1" y="0"/>
                  </a:moveTo>
                  <a:lnTo>
                    <a:pt x="1" y="1183"/>
                  </a:lnTo>
                  <a:lnTo>
                    <a:pt x="4512" y="1183"/>
                  </a:lnTo>
                  <a:lnTo>
                    <a:pt x="45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2"/>
            <p:cNvSpPr/>
            <p:nvPr/>
          </p:nvSpPr>
          <p:spPr>
            <a:xfrm>
              <a:off x="2705452" y="2624731"/>
              <a:ext cx="83840" cy="22011"/>
            </a:xfrm>
            <a:custGeom>
              <a:rect b="b" l="l" r="r" t="t"/>
              <a:pathLst>
                <a:path extrusionOk="0" h="1185" w="4513">
                  <a:moveTo>
                    <a:pt x="1" y="1"/>
                  </a:moveTo>
                  <a:lnTo>
                    <a:pt x="1" y="1185"/>
                  </a:lnTo>
                  <a:lnTo>
                    <a:pt x="4512" y="1185"/>
                  </a:lnTo>
                  <a:lnTo>
                    <a:pt x="4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2"/>
            <p:cNvSpPr/>
            <p:nvPr/>
          </p:nvSpPr>
          <p:spPr>
            <a:xfrm>
              <a:off x="2705452" y="2668977"/>
              <a:ext cx="83840" cy="22011"/>
            </a:xfrm>
            <a:custGeom>
              <a:rect b="b" l="l" r="r" t="t"/>
              <a:pathLst>
                <a:path extrusionOk="0" h="1185" w="4513">
                  <a:moveTo>
                    <a:pt x="1" y="0"/>
                  </a:moveTo>
                  <a:lnTo>
                    <a:pt x="1" y="1184"/>
                  </a:lnTo>
                  <a:lnTo>
                    <a:pt x="4512" y="1184"/>
                  </a:lnTo>
                  <a:lnTo>
                    <a:pt x="45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2"/>
            <p:cNvSpPr/>
            <p:nvPr/>
          </p:nvSpPr>
          <p:spPr>
            <a:xfrm>
              <a:off x="2882142" y="2580560"/>
              <a:ext cx="83840" cy="21974"/>
            </a:xfrm>
            <a:custGeom>
              <a:rect b="b" l="l" r="r" t="t"/>
              <a:pathLst>
                <a:path extrusionOk="0" h="1183" w="4513">
                  <a:moveTo>
                    <a:pt x="0" y="0"/>
                  </a:moveTo>
                  <a:lnTo>
                    <a:pt x="0" y="1183"/>
                  </a:lnTo>
                  <a:lnTo>
                    <a:pt x="4512" y="1183"/>
                  </a:lnTo>
                  <a:lnTo>
                    <a:pt x="45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2"/>
            <p:cNvSpPr/>
            <p:nvPr/>
          </p:nvSpPr>
          <p:spPr>
            <a:xfrm>
              <a:off x="2882142" y="2624731"/>
              <a:ext cx="83840" cy="22011"/>
            </a:xfrm>
            <a:custGeom>
              <a:rect b="b" l="l" r="r" t="t"/>
              <a:pathLst>
                <a:path extrusionOk="0" h="1185" w="4513">
                  <a:moveTo>
                    <a:pt x="0" y="1"/>
                  </a:moveTo>
                  <a:lnTo>
                    <a:pt x="0" y="1185"/>
                  </a:lnTo>
                  <a:lnTo>
                    <a:pt x="4512" y="1185"/>
                  </a:lnTo>
                  <a:lnTo>
                    <a:pt x="4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2"/>
            <p:cNvSpPr/>
            <p:nvPr/>
          </p:nvSpPr>
          <p:spPr>
            <a:xfrm>
              <a:off x="2882142" y="2668977"/>
              <a:ext cx="83840" cy="22011"/>
            </a:xfrm>
            <a:custGeom>
              <a:rect b="b" l="l" r="r" t="t"/>
              <a:pathLst>
                <a:path extrusionOk="0" h="1185" w="4513">
                  <a:moveTo>
                    <a:pt x="0" y="0"/>
                  </a:moveTo>
                  <a:lnTo>
                    <a:pt x="0" y="1184"/>
                  </a:lnTo>
                  <a:lnTo>
                    <a:pt x="4512" y="1184"/>
                  </a:lnTo>
                  <a:lnTo>
                    <a:pt x="45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92"/>
          <p:cNvGrpSpPr/>
          <p:nvPr/>
        </p:nvGrpSpPr>
        <p:grpSpPr>
          <a:xfrm>
            <a:off x="4020121" y="2359263"/>
            <a:ext cx="362745" cy="272161"/>
            <a:chOff x="2121338" y="2542667"/>
            <a:chExt cx="375396" cy="281653"/>
          </a:xfrm>
        </p:grpSpPr>
        <p:sp>
          <p:nvSpPr>
            <p:cNvPr id="13565" name="Google Shape;13565;p92"/>
            <p:cNvSpPr/>
            <p:nvPr/>
          </p:nvSpPr>
          <p:spPr>
            <a:xfrm>
              <a:off x="2263363" y="2591296"/>
              <a:ext cx="102306" cy="118100"/>
            </a:xfrm>
            <a:custGeom>
              <a:rect b="b" l="l" r="r" t="t"/>
              <a:pathLst>
                <a:path extrusionOk="0" h="6358" w="5507">
                  <a:moveTo>
                    <a:pt x="1184" y="2050"/>
                  </a:moveTo>
                  <a:lnTo>
                    <a:pt x="3139" y="3179"/>
                  </a:lnTo>
                  <a:lnTo>
                    <a:pt x="1186" y="4308"/>
                  </a:lnTo>
                  <a:lnTo>
                    <a:pt x="1184" y="2050"/>
                  </a:lnTo>
                  <a:close/>
                  <a:moveTo>
                    <a:pt x="0" y="0"/>
                  </a:moveTo>
                  <a:lnTo>
                    <a:pt x="0" y="6357"/>
                  </a:lnTo>
                  <a:lnTo>
                    <a:pt x="5507" y="317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2"/>
            <p:cNvSpPr/>
            <p:nvPr/>
          </p:nvSpPr>
          <p:spPr>
            <a:xfrm>
              <a:off x="2121338" y="2542667"/>
              <a:ext cx="375396" cy="281653"/>
            </a:xfrm>
            <a:custGeom>
              <a:rect b="b" l="l" r="r" t="t"/>
              <a:pathLst>
                <a:path extrusionOk="0" h="15163" w="20207">
                  <a:moveTo>
                    <a:pt x="19022" y="1185"/>
                  </a:moveTo>
                  <a:lnTo>
                    <a:pt x="19022" y="10442"/>
                  </a:lnTo>
                  <a:cubicBezTo>
                    <a:pt x="18716" y="10285"/>
                    <a:pt x="18379" y="10203"/>
                    <a:pt x="18035" y="10203"/>
                  </a:cubicBezTo>
                  <a:lnTo>
                    <a:pt x="18022" y="10203"/>
                  </a:lnTo>
                  <a:cubicBezTo>
                    <a:pt x="17425" y="10203"/>
                    <a:pt x="16853" y="10451"/>
                    <a:pt x="16444" y="10887"/>
                  </a:cubicBezTo>
                  <a:cubicBezTo>
                    <a:pt x="16035" y="10451"/>
                    <a:pt x="15463" y="10203"/>
                    <a:pt x="14866" y="10203"/>
                  </a:cubicBezTo>
                  <a:lnTo>
                    <a:pt x="14852" y="10203"/>
                  </a:lnTo>
                  <a:cubicBezTo>
                    <a:pt x="14253" y="10203"/>
                    <a:pt x="13683" y="10451"/>
                    <a:pt x="13274" y="10887"/>
                  </a:cubicBezTo>
                  <a:cubicBezTo>
                    <a:pt x="12865" y="10451"/>
                    <a:pt x="12293" y="10203"/>
                    <a:pt x="11696" y="10203"/>
                  </a:cubicBezTo>
                  <a:lnTo>
                    <a:pt x="11682" y="10203"/>
                  </a:lnTo>
                  <a:cubicBezTo>
                    <a:pt x="11084" y="10203"/>
                    <a:pt x="10513" y="10451"/>
                    <a:pt x="10104" y="10887"/>
                  </a:cubicBezTo>
                  <a:cubicBezTo>
                    <a:pt x="9694" y="10451"/>
                    <a:pt x="9123" y="10203"/>
                    <a:pt x="8525" y="10203"/>
                  </a:cubicBezTo>
                  <a:lnTo>
                    <a:pt x="8513" y="10203"/>
                  </a:lnTo>
                  <a:cubicBezTo>
                    <a:pt x="7914" y="10203"/>
                    <a:pt x="7342" y="10451"/>
                    <a:pt x="6933" y="10887"/>
                  </a:cubicBezTo>
                  <a:cubicBezTo>
                    <a:pt x="6524" y="10451"/>
                    <a:pt x="5952" y="10203"/>
                    <a:pt x="5355" y="10203"/>
                  </a:cubicBezTo>
                  <a:lnTo>
                    <a:pt x="5342" y="10203"/>
                  </a:lnTo>
                  <a:cubicBezTo>
                    <a:pt x="4744" y="10203"/>
                    <a:pt x="4172" y="10451"/>
                    <a:pt x="3763" y="10887"/>
                  </a:cubicBezTo>
                  <a:cubicBezTo>
                    <a:pt x="3354" y="10451"/>
                    <a:pt x="2782" y="10203"/>
                    <a:pt x="2185" y="10203"/>
                  </a:cubicBezTo>
                  <a:lnTo>
                    <a:pt x="2172" y="10203"/>
                  </a:lnTo>
                  <a:cubicBezTo>
                    <a:pt x="1846" y="10203"/>
                    <a:pt x="1524" y="10276"/>
                    <a:pt x="1230" y="10418"/>
                  </a:cubicBezTo>
                  <a:lnTo>
                    <a:pt x="1230" y="1185"/>
                  </a:lnTo>
                  <a:close/>
                  <a:moveTo>
                    <a:pt x="2185" y="11387"/>
                  </a:moveTo>
                  <a:cubicBezTo>
                    <a:pt x="2729" y="11387"/>
                    <a:pt x="3171" y="11829"/>
                    <a:pt x="3171" y="12374"/>
                  </a:cubicBezTo>
                  <a:lnTo>
                    <a:pt x="3171" y="13980"/>
                  </a:lnTo>
                  <a:lnTo>
                    <a:pt x="1185" y="13980"/>
                  </a:lnTo>
                  <a:lnTo>
                    <a:pt x="1185" y="12374"/>
                  </a:lnTo>
                  <a:cubicBezTo>
                    <a:pt x="1185" y="11829"/>
                    <a:pt x="1627" y="11388"/>
                    <a:pt x="2172" y="11387"/>
                  </a:cubicBezTo>
                  <a:close/>
                  <a:moveTo>
                    <a:pt x="5355" y="11387"/>
                  </a:moveTo>
                  <a:cubicBezTo>
                    <a:pt x="5900" y="11388"/>
                    <a:pt x="6340" y="11829"/>
                    <a:pt x="6342" y="12374"/>
                  </a:cubicBezTo>
                  <a:lnTo>
                    <a:pt x="6342" y="13980"/>
                  </a:lnTo>
                  <a:lnTo>
                    <a:pt x="4355" y="13980"/>
                  </a:lnTo>
                  <a:lnTo>
                    <a:pt x="4355" y="12374"/>
                  </a:lnTo>
                  <a:cubicBezTo>
                    <a:pt x="4356" y="11829"/>
                    <a:pt x="4797" y="11388"/>
                    <a:pt x="5342" y="11387"/>
                  </a:cubicBezTo>
                  <a:close/>
                  <a:moveTo>
                    <a:pt x="8525" y="11387"/>
                  </a:moveTo>
                  <a:cubicBezTo>
                    <a:pt x="9070" y="11388"/>
                    <a:pt x="9510" y="11829"/>
                    <a:pt x="9512" y="12374"/>
                  </a:cubicBezTo>
                  <a:lnTo>
                    <a:pt x="9512" y="13980"/>
                  </a:lnTo>
                  <a:lnTo>
                    <a:pt x="7526" y="13980"/>
                  </a:lnTo>
                  <a:lnTo>
                    <a:pt x="7526" y="12374"/>
                  </a:lnTo>
                  <a:cubicBezTo>
                    <a:pt x="7526" y="11829"/>
                    <a:pt x="7966" y="11388"/>
                    <a:pt x="8511" y="11387"/>
                  </a:cubicBezTo>
                  <a:close/>
                  <a:moveTo>
                    <a:pt x="11694" y="11387"/>
                  </a:moveTo>
                  <a:cubicBezTo>
                    <a:pt x="12239" y="11388"/>
                    <a:pt x="12681" y="11829"/>
                    <a:pt x="12681" y="12374"/>
                  </a:cubicBezTo>
                  <a:lnTo>
                    <a:pt x="12681" y="13980"/>
                  </a:lnTo>
                  <a:lnTo>
                    <a:pt x="10696" y="13980"/>
                  </a:lnTo>
                  <a:lnTo>
                    <a:pt x="10696" y="12374"/>
                  </a:lnTo>
                  <a:cubicBezTo>
                    <a:pt x="10696" y="11829"/>
                    <a:pt x="11137" y="11387"/>
                    <a:pt x="11682" y="11387"/>
                  </a:cubicBezTo>
                  <a:close/>
                  <a:moveTo>
                    <a:pt x="14866" y="11387"/>
                  </a:moveTo>
                  <a:cubicBezTo>
                    <a:pt x="15409" y="11388"/>
                    <a:pt x="15851" y="11829"/>
                    <a:pt x="15851" y="12374"/>
                  </a:cubicBezTo>
                  <a:lnTo>
                    <a:pt x="15851" y="13980"/>
                  </a:lnTo>
                  <a:lnTo>
                    <a:pt x="13865" y="13980"/>
                  </a:lnTo>
                  <a:lnTo>
                    <a:pt x="13865" y="12374"/>
                  </a:lnTo>
                  <a:cubicBezTo>
                    <a:pt x="13865" y="11829"/>
                    <a:pt x="14307" y="11388"/>
                    <a:pt x="14852" y="11387"/>
                  </a:cubicBezTo>
                  <a:close/>
                  <a:moveTo>
                    <a:pt x="18035" y="11387"/>
                  </a:moveTo>
                  <a:cubicBezTo>
                    <a:pt x="18580" y="11388"/>
                    <a:pt x="19021" y="11829"/>
                    <a:pt x="19022" y="12374"/>
                  </a:cubicBezTo>
                  <a:lnTo>
                    <a:pt x="19022" y="13980"/>
                  </a:lnTo>
                  <a:lnTo>
                    <a:pt x="17035" y="13980"/>
                  </a:lnTo>
                  <a:lnTo>
                    <a:pt x="17035" y="12374"/>
                  </a:lnTo>
                  <a:cubicBezTo>
                    <a:pt x="17036" y="11829"/>
                    <a:pt x="17477" y="11388"/>
                    <a:pt x="18022" y="11387"/>
                  </a:cubicBezTo>
                  <a:close/>
                  <a:moveTo>
                    <a:pt x="1" y="1"/>
                  </a:moveTo>
                  <a:lnTo>
                    <a:pt x="1" y="15163"/>
                  </a:lnTo>
                  <a:lnTo>
                    <a:pt x="20206" y="15163"/>
                  </a:lnTo>
                  <a:lnTo>
                    <a:pt x="202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92"/>
          <p:cNvGrpSpPr/>
          <p:nvPr/>
        </p:nvGrpSpPr>
        <p:grpSpPr>
          <a:xfrm>
            <a:off x="3275450" y="2337436"/>
            <a:ext cx="362727" cy="315939"/>
            <a:chOff x="1617405" y="2556487"/>
            <a:chExt cx="375377" cy="326957"/>
          </a:xfrm>
        </p:grpSpPr>
        <p:sp>
          <p:nvSpPr>
            <p:cNvPr id="13568" name="Google Shape;13568;p92"/>
            <p:cNvSpPr/>
            <p:nvPr/>
          </p:nvSpPr>
          <p:spPr>
            <a:xfrm>
              <a:off x="1617405" y="2556487"/>
              <a:ext cx="375377" cy="326957"/>
            </a:xfrm>
            <a:custGeom>
              <a:rect b="b" l="l" r="r" t="t"/>
              <a:pathLst>
                <a:path extrusionOk="0" h="17602" w="20206">
                  <a:moveTo>
                    <a:pt x="15050" y="3552"/>
                  </a:moveTo>
                  <a:cubicBezTo>
                    <a:pt x="15292" y="4314"/>
                    <a:pt x="15890" y="4910"/>
                    <a:pt x="16653" y="5147"/>
                  </a:cubicBezTo>
                  <a:lnTo>
                    <a:pt x="16653" y="7906"/>
                  </a:lnTo>
                  <a:cubicBezTo>
                    <a:pt x="16010" y="7333"/>
                    <a:pt x="15177" y="7016"/>
                    <a:pt x="14315" y="7016"/>
                  </a:cubicBezTo>
                  <a:cubicBezTo>
                    <a:pt x="12374" y="7016"/>
                    <a:pt x="10793" y="8596"/>
                    <a:pt x="10793" y="10537"/>
                  </a:cubicBezTo>
                  <a:lnTo>
                    <a:pt x="5156" y="10537"/>
                  </a:lnTo>
                  <a:cubicBezTo>
                    <a:pt x="4914" y="9775"/>
                    <a:pt x="4315" y="9180"/>
                    <a:pt x="3552" y="8942"/>
                  </a:cubicBezTo>
                  <a:lnTo>
                    <a:pt x="3552" y="5147"/>
                  </a:lnTo>
                  <a:cubicBezTo>
                    <a:pt x="4315" y="4910"/>
                    <a:pt x="4914" y="4314"/>
                    <a:pt x="5156" y="3552"/>
                  </a:cubicBezTo>
                  <a:close/>
                  <a:moveTo>
                    <a:pt x="14317" y="8200"/>
                  </a:moveTo>
                  <a:cubicBezTo>
                    <a:pt x="14617" y="8200"/>
                    <a:pt x="14921" y="8258"/>
                    <a:pt x="15210" y="8378"/>
                  </a:cubicBezTo>
                  <a:cubicBezTo>
                    <a:pt x="16083" y="8741"/>
                    <a:pt x="16653" y="9593"/>
                    <a:pt x="16653" y="10538"/>
                  </a:cubicBezTo>
                  <a:cubicBezTo>
                    <a:pt x="16652" y="11828"/>
                    <a:pt x="15605" y="12875"/>
                    <a:pt x="14315" y="12876"/>
                  </a:cubicBezTo>
                  <a:cubicBezTo>
                    <a:pt x="13370" y="12876"/>
                    <a:pt x="12518" y="12306"/>
                    <a:pt x="12155" y="11433"/>
                  </a:cubicBezTo>
                  <a:cubicBezTo>
                    <a:pt x="11794" y="10559"/>
                    <a:pt x="11994" y="9553"/>
                    <a:pt x="12663" y="8885"/>
                  </a:cubicBezTo>
                  <a:cubicBezTo>
                    <a:pt x="13110" y="8438"/>
                    <a:pt x="13708" y="8200"/>
                    <a:pt x="14317" y="8200"/>
                  </a:cubicBezTo>
                  <a:close/>
                  <a:moveTo>
                    <a:pt x="19020" y="1184"/>
                  </a:moveTo>
                  <a:lnTo>
                    <a:pt x="19020" y="12905"/>
                  </a:lnTo>
                  <a:lnTo>
                    <a:pt x="16921" y="12905"/>
                  </a:lnTo>
                  <a:cubicBezTo>
                    <a:pt x="17510" y="12257"/>
                    <a:pt x="17837" y="11413"/>
                    <a:pt x="17836" y="10538"/>
                  </a:cubicBezTo>
                  <a:lnTo>
                    <a:pt x="17836" y="4111"/>
                  </a:lnTo>
                  <a:lnTo>
                    <a:pt x="17286" y="4070"/>
                  </a:lnTo>
                  <a:cubicBezTo>
                    <a:pt x="16668" y="4023"/>
                    <a:pt x="16174" y="3533"/>
                    <a:pt x="16122" y="2913"/>
                  </a:cubicBezTo>
                  <a:lnTo>
                    <a:pt x="16079" y="2368"/>
                  </a:lnTo>
                  <a:lnTo>
                    <a:pt x="4125" y="2368"/>
                  </a:lnTo>
                  <a:lnTo>
                    <a:pt x="4082" y="2913"/>
                  </a:lnTo>
                  <a:cubicBezTo>
                    <a:pt x="4030" y="3533"/>
                    <a:pt x="3537" y="4023"/>
                    <a:pt x="2918" y="4070"/>
                  </a:cubicBezTo>
                  <a:lnTo>
                    <a:pt x="2368" y="4111"/>
                  </a:lnTo>
                  <a:lnTo>
                    <a:pt x="2368" y="9978"/>
                  </a:lnTo>
                  <a:lnTo>
                    <a:pt x="2918" y="10019"/>
                  </a:lnTo>
                  <a:cubicBezTo>
                    <a:pt x="3537" y="10066"/>
                    <a:pt x="4030" y="10556"/>
                    <a:pt x="4082" y="11176"/>
                  </a:cubicBezTo>
                  <a:lnTo>
                    <a:pt x="4125" y="11721"/>
                  </a:lnTo>
                  <a:lnTo>
                    <a:pt x="10998" y="11721"/>
                  </a:lnTo>
                  <a:cubicBezTo>
                    <a:pt x="11155" y="12158"/>
                    <a:pt x="11396" y="12560"/>
                    <a:pt x="11708" y="12905"/>
                  </a:cubicBezTo>
                  <a:lnTo>
                    <a:pt x="1184" y="12905"/>
                  </a:lnTo>
                  <a:lnTo>
                    <a:pt x="1184" y="1184"/>
                  </a:lnTo>
                  <a:close/>
                  <a:moveTo>
                    <a:pt x="15305" y="13918"/>
                  </a:moveTo>
                  <a:lnTo>
                    <a:pt x="15305" y="15744"/>
                  </a:lnTo>
                  <a:lnTo>
                    <a:pt x="14315" y="15283"/>
                  </a:lnTo>
                  <a:lnTo>
                    <a:pt x="13324" y="15744"/>
                  </a:lnTo>
                  <a:lnTo>
                    <a:pt x="13324" y="13918"/>
                  </a:lnTo>
                  <a:cubicBezTo>
                    <a:pt x="13648" y="14012"/>
                    <a:pt x="13982" y="14060"/>
                    <a:pt x="14315" y="14060"/>
                  </a:cubicBezTo>
                  <a:cubicBezTo>
                    <a:pt x="14649" y="14060"/>
                    <a:pt x="14982" y="14012"/>
                    <a:pt x="15305" y="13918"/>
                  </a:cubicBezTo>
                  <a:close/>
                  <a:moveTo>
                    <a:pt x="0" y="0"/>
                  </a:moveTo>
                  <a:lnTo>
                    <a:pt x="0" y="14089"/>
                  </a:lnTo>
                  <a:lnTo>
                    <a:pt x="12140" y="14089"/>
                  </a:lnTo>
                  <a:lnTo>
                    <a:pt x="12140" y="17602"/>
                  </a:lnTo>
                  <a:lnTo>
                    <a:pt x="14315" y="16589"/>
                  </a:lnTo>
                  <a:lnTo>
                    <a:pt x="16489" y="17602"/>
                  </a:lnTo>
                  <a:lnTo>
                    <a:pt x="16489" y="14089"/>
                  </a:lnTo>
                  <a:lnTo>
                    <a:pt x="20205" y="14089"/>
                  </a:lnTo>
                  <a:lnTo>
                    <a:pt x="20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2"/>
            <p:cNvSpPr/>
            <p:nvPr/>
          </p:nvSpPr>
          <p:spPr>
            <a:xfrm>
              <a:off x="1733718" y="2648730"/>
              <a:ext cx="142731" cy="22011"/>
            </a:xfrm>
            <a:custGeom>
              <a:rect b="b" l="l" r="r" t="t"/>
              <a:pathLst>
                <a:path extrusionOk="0" h="1185" w="7683">
                  <a:moveTo>
                    <a:pt x="1" y="0"/>
                  </a:moveTo>
                  <a:lnTo>
                    <a:pt x="1" y="1184"/>
                  </a:lnTo>
                  <a:lnTo>
                    <a:pt x="7683" y="1184"/>
                  </a:lnTo>
                  <a:lnTo>
                    <a:pt x="76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2"/>
            <p:cNvSpPr/>
            <p:nvPr/>
          </p:nvSpPr>
          <p:spPr>
            <a:xfrm>
              <a:off x="1712484" y="2694183"/>
              <a:ext cx="94076" cy="21974"/>
            </a:xfrm>
            <a:custGeom>
              <a:rect b="b" l="l" r="r" t="t"/>
              <a:pathLst>
                <a:path extrusionOk="0" h="1183" w="5064">
                  <a:moveTo>
                    <a:pt x="0" y="0"/>
                  </a:moveTo>
                  <a:lnTo>
                    <a:pt x="0" y="1183"/>
                  </a:lnTo>
                  <a:lnTo>
                    <a:pt x="5063" y="1183"/>
                  </a:lnTo>
                  <a:lnTo>
                    <a:pt x="50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92"/>
          <p:cNvGrpSpPr/>
          <p:nvPr/>
        </p:nvGrpSpPr>
        <p:grpSpPr>
          <a:xfrm>
            <a:off x="2522780" y="2317650"/>
            <a:ext cx="362727" cy="362678"/>
            <a:chOff x="1129652" y="2517386"/>
            <a:chExt cx="375377" cy="375326"/>
          </a:xfrm>
        </p:grpSpPr>
        <p:sp>
          <p:nvSpPr>
            <p:cNvPr id="13572" name="Google Shape;13572;p92"/>
            <p:cNvSpPr/>
            <p:nvPr/>
          </p:nvSpPr>
          <p:spPr>
            <a:xfrm>
              <a:off x="1129652" y="2517386"/>
              <a:ext cx="375377" cy="375326"/>
            </a:xfrm>
            <a:custGeom>
              <a:rect b="b" l="l" r="r" t="t"/>
              <a:pathLst>
                <a:path extrusionOk="0" h="20206" w="20206">
                  <a:moveTo>
                    <a:pt x="8523" y="1528"/>
                  </a:moveTo>
                  <a:cubicBezTo>
                    <a:pt x="8216" y="2329"/>
                    <a:pt x="8045" y="3361"/>
                    <a:pt x="7998" y="4400"/>
                  </a:cubicBezTo>
                  <a:lnTo>
                    <a:pt x="6341" y="4400"/>
                  </a:lnTo>
                  <a:cubicBezTo>
                    <a:pt x="6541" y="3121"/>
                    <a:pt x="7382" y="2050"/>
                    <a:pt x="8523" y="1528"/>
                  </a:cubicBezTo>
                  <a:close/>
                  <a:moveTo>
                    <a:pt x="10102" y="1187"/>
                  </a:moveTo>
                  <a:cubicBezTo>
                    <a:pt x="10177" y="1225"/>
                    <a:pt x="10432" y="1463"/>
                    <a:pt x="10668" y="2211"/>
                  </a:cubicBezTo>
                  <a:cubicBezTo>
                    <a:pt x="10861" y="2821"/>
                    <a:pt x="10983" y="3582"/>
                    <a:pt x="11022" y="4400"/>
                  </a:cubicBezTo>
                  <a:lnTo>
                    <a:pt x="9182" y="4400"/>
                  </a:lnTo>
                  <a:cubicBezTo>
                    <a:pt x="9223" y="3582"/>
                    <a:pt x="9345" y="2821"/>
                    <a:pt x="9538" y="2211"/>
                  </a:cubicBezTo>
                  <a:cubicBezTo>
                    <a:pt x="9774" y="1463"/>
                    <a:pt x="10028" y="1223"/>
                    <a:pt x="10102" y="1187"/>
                  </a:cubicBezTo>
                  <a:close/>
                  <a:moveTo>
                    <a:pt x="11683" y="1528"/>
                  </a:moveTo>
                  <a:cubicBezTo>
                    <a:pt x="12824" y="2050"/>
                    <a:pt x="13665" y="3121"/>
                    <a:pt x="13865" y="4400"/>
                  </a:cubicBezTo>
                  <a:lnTo>
                    <a:pt x="12207" y="4400"/>
                  </a:lnTo>
                  <a:cubicBezTo>
                    <a:pt x="12161" y="3361"/>
                    <a:pt x="11989" y="2329"/>
                    <a:pt x="11683" y="1528"/>
                  </a:cubicBezTo>
                  <a:close/>
                  <a:moveTo>
                    <a:pt x="7998" y="5584"/>
                  </a:moveTo>
                  <a:cubicBezTo>
                    <a:pt x="8045" y="6623"/>
                    <a:pt x="8216" y="7654"/>
                    <a:pt x="8523" y="8457"/>
                  </a:cubicBezTo>
                  <a:cubicBezTo>
                    <a:pt x="7382" y="7934"/>
                    <a:pt x="6541" y="6864"/>
                    <a:pt x="6341" y="5584"/>
                  </a:cubicBezTo>
                  <a:close/>
                  <a:moveTo>
                    <a:pt x="13866" y="5584"/>
                  </a:moveTo>
                  <a:cubicBezTo>
                    <a:pt x="13665" y="6864"/>
                    <a:pt x="12824" y="7934"/>
                    <a:pt x="11683" y="8457"/>
                  </a:cubicBezTo>
                  <a:lnTo>
                    <a:pt x="11682" y="8457"/>
                  </a:lnTo>
                  <a:cubicBezTo>
                    <a:pt x="11988" y="7654"/>
                    <a:pt x="12160" y="6623"/>
                    <a:pt x="12207" y="5584"/>
                  </a:cubicBezTo>
                  <a:close/>
                  <a:moveTo>
                    <a:pt x="11023" y="5584"/>
                  </a:moveTo>
                  <a:cubicBezTo>
                    <a:pt x="10983" y="6401"/>
                    <a:pt x="10861" y="7162"/>
                    <a:pt x="10668" y="7773"/>
                  </a:cubicBezTo>
                  <a:cubicBezTo>
                    <a:pt x="10432" y="8521"/>
                    <a:pt x="10178" y="8760"/>
                    <a:pt x="10104" y="8797"/>
                  </a:cubicBezTo>
                  <a:cubicBezTo>
                    <a:pt x="10029" y="8760"/>
                    <a:pt x="9774" y="8521"/>
                    <a:pt x="9538" y="7773"/>
                  </a:cubicBezTo>
                  <a:cubicBezTo>
                    <a:pt x="9345" y="7162"/>
                    <a:pt x="9223" y="6401"/>
                    <a:pt x="9182" y="5584"/>
                  </a:cubicBezTo>
                  <a:close/>
                  <a:moveTo>
                    <a:pt x="19021" y="12233"/>
                  </a:moveTo>
                  <a:lnTo>
                    <a:pt x="19020" y="19020"/>
                  </a:lnTo>
                  <a:lnTo>
                    <a:pt x="1184" y="19020"/>
                  </a:lnTo>
                  <a:lnTo>
                    <a:pt x="1184" y="12233"/>
                  </a:lnTo>
                  <a:close/>
                  <a:moveTo>
                    <a:pt x="10104" y="0"/>
                  </a:moveTo>
                  <a:cubicBezTo>
                    <a:pt x="7351" y="0"/>
                    <a:pt x="5111" y="2240"/>
                    <a:pt x="5111" y="4993"/>
                  </a:cubicBezTo>
                  <a:cubicBezTo>
                    <a:pt x="5111" y="7745"/>
                    <a:pt x="7351" y="9984"/>
                    <a:pt x="10104" y="9984"/>
                  </a:cubicBezTo>
                  <a:cubicBezTo>
                    <a:pt x="12716" y="9984"/>
                    <a:pt x="14866" y="7967"/>
                    <a:pt x="15077" y="5407"/>
                  </a:cubicBezTo>
                  <a:lnTo>
                    <a:pt x="17600" y="5407"/>
                  </a:lnTo>
                  <a:cubicBezTo>
                    <a:pt x="18188" y="5407"/>
                    <a:pt x="18666" y="5884"/>
                    <a:pt x="18666" y="6473"/>
                  </a:cubicBezTo>
                  <a:cubicBezTo>
                    <a:pt x="18666" y="7061"/>
                    <a:pt x="18188" y="7537"/>
                    <a:pt x="17600" y="7537"/>
                  </a:cubicBezTo>
                  <a:lnTo>
                    <a:pt x="17463" y="7537"/>
                  </a:lnTo>
                  <a:cubicBezTo>
                    <a:pt x="16231" y="7539"/>
                    <a:pt x="15234" y="8536"/>
                    <a:pt x="15232" y="9768"/>
                  </a:cubicBezTo>
                  <a:lnTo>
                    <a:pt x="15232" y="11050"/>
                  </a:lnTo>
                  <a:lnTo>
                    <a:pt x="0" y="11050"/>
                  </a:lnTo>
                  <a:lnTo>
                    <a:pt x="0" y="20205"/>
                  </a:lnTo>
                  <a:lnTo>
                    <a:pt x="20205" y="20205"/>
                  </a:lnTo>
                  <a:lnTo>
                    <a:pt x="20205" y="11049"/>
                  </a:lnTo>
                  <a:lnTo>
                    <a:pt x="16416" y="11049"/>
                  </a:lnTo>
                  <a:lnTo>
                    <a:pt x="16416" y="9766"/>
                  </a:lnTo>
                  <a:cubicBezTo>
                    <a:pt x="16418" y="9190"/>
                    <a:pt x="16885" y="8723"/>
                    <a:pt x="17461" y="8721"/>
                  </a:cubicBezTo>
                  <a:lnTo>
                    <a:pt x="17600" y="8721"/>
                  </a:lnTo>
                  <a:cubicBezTo>
                    <a:pt x="18835" y="8711"/>
                    <a:pt x="19829" y="7707"/>
                    <a:pt x="19829" y="6473"/>
                  </a:cubicBezTo>
                  <a:cubicBezTo>
                    <a:pt x="19829" y="5238"/>
                    <a:pt x="18835" y="4234"/>
                    <a:pt x="17600" y="4223"/>
                  </a:cubicBezTo>
                  <a:lnTo>
                    <a:pt x="15035" y="4223"/>
                  </a:lnTo>
                  <a:cubicBezTo>
                    <a:pt x="14665" y="1834"/>
                    <a:pt x="12594" y="0"/>
                    <a:pt x="10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2"/>
            <p:cNvSpPr/>
            <p:nvPr/>
          </p:nvSpPr>
          <p:spPr>
            <a:xfrm>
              <a:off x="1265640" y="2835112"/>
              <a:ext cx="103402" cy="22011"/>
            </a:xfrm>
            <a:custGeom>
              <a:rect b="b" l="l" r="r" t="t"/>
              <a:pathLst>
                <a:path extrusionOk="0" h="1185" w="5566">
                  <a:moveTo>
                    <a:pt x="1" y="1"/>
                  </a:moveTo>
                  <a:lnTo>
                    <a:pt x="1" y="1185"/>
                  </a:lnTo>
                  <a:lnTo>
                    <a:pt x="5565" y="1185"/>
                  </a:lnTo>
                  <a:lnTo>
                    <a:pt x="5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2"/>
            <p:cNvSpPr/>
            <p:nvPr/>
          </p:nvSpPr>
          <p:spPr>
            <a:xfrm>
              <a:off x="1185366" y="2761462"/>
              <a:ext cx="22014" cy="22011"/>
            </a:xfrm>
            <a:custGeom>
              <a:rect b="b" l="l" r="r" t="t"/>
              <a:pathLst>
                <a:path extrusionOk="0" h="1185" w="1185">
                  <a:moveTo>
                    <a:pt x="1" y="0"/>
                  </a:moveTo>
                  <a:lnTo>
                    <a:pt x="1" y="1184"/>
                  </a:lnTo>
                  <a:lnTo>
                    <a:pt x="1185" y="118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2"/>
            <p:cNvSpPr/>
            <p:nvPr/>
          </p:nvSpPr>
          <p:spPr>
            <a:xfrm>
              <a:off x="1225698" y="2761462"/>
              <a:ext cx="21996" cy="22011"/>
            </a:xfrm>
            <a:custGeom>
              <a:rect b="b" l="l" r="r" t="t"/>
              <a:pathLst>
                <a:path extrusionOk="0" h="1185" w="1184">
                  <a:moveTo>
                    <a:pt x="1" y="0"/>
                  </a:moveTo>
                  <a:lnTo>
                    <a:pt x="1" y="1184"/>
                  </a:lnTo>
                  <a:lnTo>
                    <a:pt x="1183" y="1184"/>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2"/>
            <p:cNvSpPr/>
            <p:nvPr/>
          </p:nvSpPr>
          <p:spPr>
            <a:xfrm>
              <a:off x="1266011" y="2761462"/>
              <a:ext cx="22014" cy="22011"/>
            </a:xfrm>
            <a:custGeom>
              <a:rect b="b" l="l" r="r" t="t"/>
              <a:pathLst>
                <a:path extrusionOk="0" h="1185" w="1185">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2"/>
            <p:cNvSpPr/>
            <p:nvPr/>
          </p:nvSpPr>
          <p:spPr>
            <a:xfrm>
              <a:off x="1306324" y="2761462"/>
              <a:ext cx="22014" cy="22011"/>
            </a:xfrm>
            <a:custGeom>
              <a:rect b="b" l="l" r="r" t="t"/>
              <a:pathLst>
                <a:path extrusionOk="0" h="1185" w="1185">
                  <a:moveTo>
                    <a:pt x="1" y="0"/>
                  </a:moveTo>
                  <a:lnTo>
                    <a:pt x="1" y="1184"/>
                  </a:lnTo>
                  <a:lnTo>
                    <a:pt x="1185" y="118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2"/>
            <p:cNvSpPr/>
            <p:nvPr/>
          </p:nvSpPr>
          <p:spPr>
            <a:xfrm>
              <a:off x="1346656" y="2761462"/>
              <a:ext cx="21996" cy="22011"/>
            </a:xfrm>
            <a:custGeom>
              <a:rect b="b" l="l" r="r" t="t"/>
              <a:pathLst>
                <a:path extrusionOk="0" h="1185" w="1184">
                  <a:moveTo>
                    <a:pt x="1" y="0"/>
                  </a:moveTo>
                  <a:lnTo>
                    <a:pt x="1" y="1184"/>
                  </a:lnTo>
                  <a:lnTo>
                    <a:pt x="1183" y="1184"/>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2"/>
            <p:cNvSpPr/>
            <p:nvPr/>
          </p:nvSpPr>
          <p:spPr>
            <a:xfrm>
              <a:off x="1386969" y="2761462"/>
              <a:ext cx="22014" cy="22011"/>
            </a:xfrm>
            <a:custGeom>
              <a:rect b="b" l="l" r="r" t="t"/>
              <a:pathLst>
                <a:path extrusionOk="0" h="1185" w="1185">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2"/>
            <p:cNvSpPr/>
            <p:nvPr/>
          </p:nvSpPr>
          <p:spPr>
            <a:xfrm>
              <a:off x="1427301" y="2761462"/>
              <a:ext cx="21996" cy="22011"/>
            </a:xfrm>
            <a:custGeom>
              <a:rect b="b" l="l" r="r" t="t"/>
              <a:pathLst>
                <a:path extrusionOk="0" h="1185" w="1184">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2"/>
            <p:cNvSpPr/>
            <p:nvPr/>
          </p:nvSpPr>
          <p:spPr>
            <a:xfrm>
              <a:off x="1185366" y="2796661"/>
              <a:ext cx="22014" cy="21993"/>
            </a:xfrm>
            <a:custGeom>
              <a:rect b="b" l="l" r="r" t="t"/>
              <a:pathLst>
                <a:path extrusionOk="0" h="1184" w="1185">
                  <a:moveTo>
                    <a:pt x="1" y="0"/>
                  </a:moveTo>
                  <a:lnTo>
                    <a:pt x="1" y="1184"/>
                  </a:lnTo>
                  <a:lnTo>
                    <a:pt x="1185" y="118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2"/>
            <p:cNvSpPr/>
            <p:nvPr/>
          </p:nvSpPr>
          <p:spPr>
            <a:xfrm>
              <a:off x="1225698" y="2796661"/>
              <a:ext cx="21996" cy="21993"/>
            </a:xfrm>
            <a:custGeom>
              <a:rect b="b" l="l" r="r" t="t"/>
              <a:pathLst>
                <a:path extrusionOk="0" h="1184" w="1184">
                  <a:moveTo>
                    <a:pt x="1" y="0"/>
                  </a:moveTo>
                  <a:lnTo>
                    <a:pt x="1" y="1184"/>
                  </a:lnTo>
                  <a:lnTo>
                    <a:pt x="1183" y="1184"/>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2"/>
            <p:cNvSpPr/>
            <p:nvPr/>
          </p:nvSpPr>
          <p:spPr>
            <a:xfrm>
              <a:off x="1266011" y="2796661"/>
              <a:ext cx="22014" cy="21993"/>
            </a:xfrm>
            <a:custGeom>
              <a:rect b="b" l="l" r="r" t="t"/>
              <a:pathLst>
                <a:path extrusionOk="0" h="1184" w="1185">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2"/>
            <p:cNvSpPr/>
            <p:nvPr/>
          </p:nvSpPr>
          <p:spPr>
            <a:xfrm>
              <a:off x="1306324" y="2796661"/>
              <a:ext cx="22014" cy="21993"/>
            </a:xfrm>
            <a:custGeom>
              <a:rect b="b" l="l" r="r" t="t"/>
              <a:pathLst>
                <a:path extrusionOk="0" h="1184" w="1185">
                  <a:moveTo>
                    <a:pt x="1" y="0"/>
                  </a:moveTo>
                  <a:lnTo>
                    <a:pt x="1" y="1184"/>
                  </a:lnTo>
                  <a:lnTo>
                    <a:pt x="1185" y="1184"/>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2"/>
            <p:cNvSpPr/>
            <p:nvPr/>
          </p:nvSpPr>
          <p:spPr>
            <a:xfrm>
              <a:off x="1346656" y="2796661"/>
              <a:ext cx="21996" cy="21993"/>
            </a:xfrm>
            <a:custGeom>
              <a:rect b="b" l="l" r="r" t="t"/>
              <a:pathLst>
                <a:path extrusionOk="0" h="1184" w="1184">
                  <a:moveTo>
                    <a:pt x="1" y="0"/>
                  </a:moveTo>
                  <a:lnTo>
                    <a:pt x="1" y="1184"/>
                  </a:lnTo>
                  <a:lnTo>
                    <a:pt x="1183" y="1184"/>
                  </a:lnTo>
                  <a:lnTo>
                    <a:pt x="1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2"/>
            <p:cNvSpPr/>
            <p:nvPr/>
          </p:nvSpPr>
          <p:spPr>
            <a:xfrm>
              <a:off x="1386969" y="2796661"/>
              <a:ext cx="22014" cy="21993"/>
            </a:xfrm>
            <a:custGeom>
              <a:rect b="b" l="l" r="r" t="t"/>
              <a:pathLst>
                <a:path extrusionOk="0" h="1184" w="1185">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2"/>
            <p:cNvSpPr/>
            <p:nvPr/>
          </p:nvSpPr>
          <p:spPr>
            <a:xfrm>
              <a:off x="1225698" y="2835112"/>
              <a:ext cx="21996" cy="22011"/>
            </a:xfrm>
            <a:custGeom>
              <a:rect b="b" l="l" r="r" t="t"/>
              <a:pathLst>
                <a:path extrusionOk="0" h="1185" w="1184">
                  <a:moveTo>
                    <a:pt x="1" y="1"/>
                  </a:moveTo>
                  <a:lnTo>
                    <a:pt x="1" y="1185"/>
                  </a:lnTo>
                  <a:lnTo>
                    <a:pt x="1183" y="1185"/>
                  </a:lnTo>
                  <a:lnTo>
                    <a:pt x="1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2"/>
            <p:cNvSpPr/>
            <p:nvPr/>
          </p:nvSpPr>
          <p:spPr>
            <a:xfrm>
              <a:off x="1386969" y="2835112"/>
              <a:ext cx="22014" cy="22011"/>
            </a:xfrm>
            <a:custGeom>
              <a:rect b="b" l="l" r="r" t="t"/>
              <a:pathLst>
                <a:path extrusionOk="0" h="1185" w="1185">
                  <a:moveTo>
                    <a:pt x="0" y="1"/>
                  </a:moveTo>
                  <a:lnTo>
                    <a:pt x="0" y="1185"/>
                  </a:lnTo>
                  <a:lnTo>
                    <a:pt x="1184" y="1185"/>
                  </a:lnTo>
                  <a:lnTo>
                    <a:pt x="1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2"/>
            <p:cNvSpPr/>
            <p:nvPr/>
          </p:nvSpPr>
          <p:spPr>
            <a:xfrm>
              <a:off x="1427301" y="2796661"/>
              <a:ext cx="21996" cy="21993"/>
            </a:xfrm>
            <a:custGeom>
              <a:rect b="b" l="l" r="r" t="t"/>
              <a:pathLst>
                <a:path extrusionOk="0" h="1184" w="1184">
                  <a:moveTo>
                    <a:pt x="0" y="0"/>
                  </a:moveTo>
                  <a:lnTo>
                    <a:pt x="0" y="1184"/>
                  </a:lnTo>
                  <a:lnTo>
                    <a:pt x="1184" y="1184"/>
                  </a:lnTo>
                  <a:lnTo>
                    <a:pt x="11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0" name="Google Shape;13590;p92"/>
          <p:cNvGrpSpPr/>
          <p:nvPr/>
        </p:nvGrpSpPr>
        <p:grpSpPr>
          <a:xfrm>
            <a:off x="5520898" y="3431520"/>
            <a:ext cx="362619" cy="362642"/>
            <a:chOff x="5802785" y="3126070"/>
            <a:chExt cx="375265" cy="375289"/>
          </a:xfrm>
        </p:grpSpPr>
        <p:sp>
          <p:nvSpPr>
            <p:cNvPr id="13591" name="Google Shape;13591;p92"/>
            <p:cNvSpPr/>
            <p:nvPr/>
          </p:nvSpPr>
          <p:spPr>
            <a:xfrm>
              <a:off x="5802785" y="3126070"/>
              <a:ext cx="375265" cy="375289"/>
            </a:xfrm>
            <a:custGeom>
              <a:rect b="b" l="l" r="r" t="t"/>
              <a:pathLst>
                <a:path extrusionOk="0" h="20204" w="20200">
                  <a:moveTo>
                    <a:pt x="8860" y="3718"/>
                  </a:moveTo>
                  <a:cubicBezTo>
                    <a:pt x="11697" y="3718"/>
                    <a:pt x="14003" y="6025"/>
                    <a:pt x="14003" y="8861"/>
                  </a:cubicBezTo>
                  <a:cubicBezTo>
                    <a:pt x="14002" y="9164"/>
                    <a:pt x="13975" y="9467"/>
                    <a:pt x="13923" y="9768"/>
                  </a:cubicBezTo>
                  <a:lnTo>
                    <a:pt x="12479" y="8570"/>
                  </a:lnTo>
                  <a:lnTo>
                    <a:pt x="12524" y="12465"/>
                  </a:lnTo>
                  <a:cubicBezTo>
                    <a:pt x="11559" y="13449"/>
                    <a:pt x="10238" y="14003"/>
                    <a:pt x="8860" y="14003"/>
                  </a:cubicBezTo>
                  <a:cubicBezTo>
                    <a:pt x="6025" y="14003"/>
                    <a:pt x="3718" y="11697"/>
                    <a:pt x="3718" y="8861"/>
                  </a:cubicBezTo>
                  <a:cubicBezTo>
                    <a:pt x="3718" y="6025"/>
                    <a:pt x="6025" y="3718"/>
                    <a:pt x="8860" y="3718"/>
                  </a:cubicBezTo>
                  <a:close/>
                  <a:moveTo>
                    <a:pt x="8860" y="1187"/>
                  </a:moveTo>
                  <a:cubicBezTo>
                    <a:pt x="13092" y="1187"/>
                    <a:pt x="16534" y="4629"/>
                    <a:pt x="16534" y="8861"/>
                  </a:cubicBezTo>
                  <a:cubicBezTo>
                    <a:pt x="16535" y="9774"/>
                    <a:pt x="16371" y="10678"/>
                    <a:pt x="16053" y="11534"/>
                  </a:cubicBezTo>
                  <a:lnTo>
                    <a:pt x="14942" y="10613"/>
                  </a:lnTo>
                  <a:cubicBezTo>
                    <a:pt x="15107" y="10044"/>
                    <a:pt x="15190" y="9454"/>
                    <a:pt x="15189" y="8861"/>
                  </a:cubicBezTo>
                  <a:cubicBezTo>
                    <a:pt x="15189" y="5371"/>
                    <a:pt x="12350" y="2532"/>
                    <a:pt x="8860" y="2532"/>
                  </a:cubicBezTo>
                  <a:cubicBezTo>
                    <a:pt x="5371" y="2532"/>
                    <a:pt x="2531" y="5371"/>
                    <a:pt x="2531" y="8861"/>
                  </a:cubicBezTo>
                  <a:cubicBezTo>
                    <a:pt x="2531" y="12350"/>
                    <a:pt x="5371" y="15190"/>
                    <a:pt x="8860" y="15190"/>
                  </a:cubicBezTo>
                  <a:cubicBezTo>
                    <a:pt x="8862" y="15190"/>
                    <a:pt x="8865" y="15190"/>
                    <a:pt x="8867" y="15190"/>
                  </a:cubicBezTo>
                  <a:cubicBezTo>
                    <a:pt x="10186" y="15190"/>
                    <a:pt x="11470" y="14775"/>
                    <a:pt x="12542" y="14006"/>
                  </a:cubicBezTo>
                  <a:lnTo>
                    <a:pt x="12559" y="15583"/>
                  </a:lnTo>
                  <a:cubicBezTo>
                    <a:pt x="11430" y="16207"/>
                    <a:pt x="10160" y="16534"/>
                    <a:pt x="8870" y="16534"/>
                  </a:cubicBezTo>
                  <a:cubicBezTo>
                    <a:pt x="8867" y="16534"/>
                    <a:pt x="8864" y="16534"/>
                    <a:pt x="8861" y="16534"/>
                  </a:cubicBezTo>
                  <a:lnTo>
                    <a:pt x="8860" y="16535"/>
                  </a:lnTo>
                  <a:cubicBezTo>
                    <a:pt x="4629" y="16535"/>
                    <a:pt x="1187" y="13093"/>
                    <a:pt x="1187" y="8861"/>
                  </a:cubicBezTo>
                  <a:cubicBezTo>
                    <a:pt x="1187" y="4629"/>
                    <a:pt x="4629" y="1187"/>
                    <a:pt x="8860" y="1187"/>
                  </a:cubicBezTo>
                  <a:close/>
                  <a:moveTo>
                    <a:pt x="13694" y="11120"/>
                  </a:moveTo>
                  <a:lnTo>
                    <a:pt x="18011" y="14699"/>
                  </a:lnTo>
                  <a:lnTo>
                    <a:pt x="16443" y="15447"/>
                  </a:lnTo>
                  <a:lnTo>
                    <a:pt x="17704" y="18088"/>
                  </a:lnTo>
                  <a:lnTo>
                    <a:pt x="16585" y="18623"/>
                  </a:lnTo>
                  <a:lnTo>
                    <a:pt x="15326" y="15980"/>
                  </a:lnTo>
                  <a:lnTo>
                    <a:pt x="13758" y="16727"/>
                  </a:lnTo>
                  <a:lnTo>
                    <a:pt x="13694" y="11120"/>
                  </a:lnTo>
                  <a:close/>
                  <a:moveTo>
                    <a:pt x="8860" y="0"/>
                  </a:moveTo>
                  <a:cubicBezTo>
                    <a:pt x="6493" y="0"/>
                    <a:pt x="4269" y="921"/>
                    <a:pt x="2595" y="2595"/>
                  </a:cubicBezTo>
                  <a:cubicBezTo>
                    <a:pt x="920" y="4269"/>
                    <a:pt x="0" y="6493"/>
                    <a:pt x="0" y="8861"/>
                  </a:cubicBezTo>
                  <a:cubicBezTo>
                    <a:pt x="0" y="11228"/>
                    <a:pt x="921" y="13452"/>
                    <a:pt x="2595" y="15126"/>
                  </a:cubicBezTo>
                  <a:cubicBezTo>
                    <a:pt x="4269" y="16800"/>
                    <a:pt x="6493" y="17721"/>
                    <a:pt x="8860" y="17721"/>
                  </a:cubicBezTo>
                  <a:cubicBezTo>
                    <a:pt x="8867" y="17721"/>
                    <a:pt x="8873" y="17721"/>
                    <a:pt x="8880" y="17721"/>
                  </a:cubicBezTo>
                  <a:cubicBezTo>
                    <a:pt x="10156" y="17721"/>
                    <a:pt x="11416" y="17443"/>
                    <a:pt x="12574" y="16910"/>
                  </a:cubicBezTo>
                  <a:lnTo>
                    <a:pt x="12592" y="18597"/>
                  </a:lnTo>
                  <a:lnTo>
                    <a:pt x="14765" y="17563"/>
                  </a:lnTo>
                  <a:lnTo>
                    <a:pt x="16025" y="20204"/>
                  </a:lnTo>
                  <a:lnTo>
                    <a:pt x="19287" y="18650"/>
                  </a:lnTo>
                  <a:lnTo>
                    <a:pt x="18027" y="16007"/>
                  </a:lnTo>
                  <a:lnTo>
                    <a:pt x="20199" y="14971"/>
                  </a:lnTo>
                  <a:lnTo>
                    <a:pt x="17016" y="12333"/>
                  </a:lnTo>
                  <a:cubicBezTo>
                    <a:pt x="17482" y="11234"/>
                    <a:pt x="17722" y="10054"/>
                    <a:pt x="17721" y="8861"/>
                  </a:cubicBezTo>
                  <a:cubicBezTo>
                    <a:pt x="17721" y="6493"/>
                    <a:pt x="16800" y="4270"/>
                    <a:pt x="15126" y="2595"/>
                  </a:cubicBezTo>
                  <a:cubicBezTo>
                    <a:pt x="13452" y="921"/>
                    <a:pt x="11228" y="0"/>
                    <a:pt x="8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2"/>
            <p:cNvSpPr/>
            <p:nvPr/>
          </p:nvSpPr>
          <p:spPr>
            <a:xfrm>
              <a:off x="5922573" y="3217905"/>
              <a:ext cx="87890" cy="110317"/>
            </a:xfrm>
            <a:custGeom>
              <a:rect b="b" l="l" r="r" t="t"/>
              <a:pathLst>
                <a:path extrusionOk="0" h="5939" w="4731">
                  <a:moveTo>
                    <a:pt x="2352" y="1"/>
                  </a:moveTo>
                  <a:cubicBezTo>
                    <a:pt x="1060" y="1"/>
                    <a:pt x="2" y="1048"/>
                    <a:pt x="1" y="2351"/>
                  </a:cubicBezTo>
                  <a:lnTo>
                    <a:pt x="1187" y="2351"/>
                  </a:lnTo>
                  <a:cubicBezTo>
                    <a:pt x="1187" y="1705"/>
                    <a:pt x="1712" y="1187"/>
                    <a:pt x="2351" y="1187"/>
                  </a:cubicBezTo>
                  <a:cubicBezTo>
                    <a:pt x="2366" y="1187"/>
                    <a:pt x="2382" y="1187"/>
                    <a:pt x="2397" y="1188"/>
                  </a:cubicBezTo>
                  <a:cubicBezTo>
                    <a:pt x="3003" y="1213"/>
                    <a:pt x="3488" y="1699"/>
                    <a:pt x="3514" y="2305"/>
                  </a:cubicBezTo>
                  <a:cubicBezTo>
                    <a:pt x="3533" y="2721"/>
                    <a:pt x="3326" y="3114"/>
                    <a:pt x="2973" y="3335"/>
                  </a:cubicBezTo>
                  <a:cubicBezTo>
                    <a:pt x="2213" y="3817"/>
                    <a:pt x="1758" y="4656"/>
                    <a:pt x="1758" y="5579"/>
                  </a:cubicBezTo>
                  <a:lnTo>
                    <a:pt x="1758" y="5939"/>
                  </a:lnTo>
                  <a:lnTo>
                    <a:pt x="2945" y="5939"/>
                  </a:lnTo>
                  <a:lnTo>
                    <a:pt x="2945" y="5579"/>
                  </a:lnTo>
                  <a:cubicBezTo>
                    <a:pt x="2945" y="5073"/>
                    <a:pt x="3199" y="4597"/>
                    <a:pt x="3609" y="4337"/>
                  </a:cubicBezTo>
                  <a:cubicBezTo>
                    <a:pt x="4315" y="3887"/>
                    <a:pt x="4730" y="3098"/>
                    <a:pt x="4701" y="2260"/>
                  </a:cubicBezTo>
                  <a:cubicBezTo>
                    <a:pt x="4654" y="1040"/>
                    <a:pt x="3661" y="49"/>
                    <a:pt x="2442" y="3"/>
                  </a:cubicBezTo>
                  <a:lnTo>
                    <a:pt x="2443" y="3"/>
                  </a:lnTo>
                  <a:cubicBezTo>
                    <a:pt x="2413" y="1"/>
                    <a:pt x="2382" y="1"/>
                    <a:pt x="2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2"/>
            <p:cNvSpPr/>
            <p:nvPr/>
          </p:nvSpPr>
          <p:spPr>
            <a:xfrm>
              <a:off x="5955214" y="3341466"/>
              <a:ext cx="22051" cy="19745"/>
            </a:xfrm>
            <a:custGeom>
              <a:rect b="b" l="l" r="r" t="t"/>
              <a:pathLst>
                <a:path extrusionOk="0" h="1063" w="1187">
                  <a:moveTo>
                    <a:pt x="1" y="1"/>
                  </a:moveTo>
                  <a:lnTo>
                    <a:pt x="1" y="1062"/>
                  </a:lnTo>
                  <a:lnTo>
                    <a:pt x="1186" y="1062"/>
                  </a:lnTo>
                  <a:lnTo>
                    <a:pt x="1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92"/>
          <p:cNvGrpSpPr/>
          <p:nvPr/>
        </p:nvGrpSpPr>
        <p:grpSpPr>
          <a:xfrm>
            <a:off x="3274597" y="3427925"/>
            <a:ext cx="362601" cy="362660"/>
            <a:chOff x="5308401" y="3064494"/>
            <a:chExt cx="375247" cy="375308"/>
          </a:xfrm>
        </p:grpSpPr>
        <p:sp>
          <p:nvSpPr>
            <p:cNvPr id="13595" name="Google Shape;13595;p92"/>
            <p:cNvSpPr/>
            <p:nvPr/>
          </p:nvSpPr>
          <p:spPr>
            <a:xfrm>
              <a:off x="5308401" y="3064494"/>
              <a:ext cx="375247" cy="375308"/>
            </a:xfrm>
            <a:custGeom>
              <a:rect b="b" l="l" r="r" t="t"/>
              <a:pathLst>
                <a:path extrusionOk="0" h="20205" w="20199">
                  <a:moveTo>
                    <a:pt x="8860" y="3718"/>
                  </a:moveTo>
                  <a:cubicBezTo>
                    <a:pt x="11695" y="3718"/>
                    <a:pt x="14002" y="6025"/>
                    <a:pt x="14002" y="8860"/>
                  </a:cubicBezTo>
                  <a:cubicBezTo>
                    <a:pt x="14002" y="9165"/>
                    <a:pt x="13975" y="9468"/>
                    <a:pt x="13921" y="9768"/>
                  </a:cubicBezTo>
                  <a:lnTo>
                    <a:pt x="12479" y="8571"/>
                  </a:lnTo>
                  <a:lnTo>
                    <a:pt x="12522" y="12466"/>
                  </a:lnTo>
                  <a:cubicBezTo>
                    <a:pt x="11558" y="13450"/>
                    <a:pt x="10238" y="14004"/>
                    <a:pt x="8860" y="14004"/>
                  </a:cubicBezTo>
                  <a:cubicBezTo>
                    <a:pt x="6023" y="14004"/>
                    <a:pt x="3717" y="11696"/>
                    <a:pt x="3717" y="8860"/>
                  </a:cubicBezTo>
                  <a:cubicBezTo>
                    <a:pt x="3717" y="6025"/>
                    <a:pt x="6023" y="3718"/>
                    <a:pt x="8860" y="3718"/>
                  </a:cubicBezTo>
                  <a:close/>
                  <a:moveTo>
                    <a:pt x="8860" y="1186"/>
                  </a:moveTo>
                  <a:cubicBezTo>
                    <a:pt x="13091" y="1186"/>
                    <a:pt x="16533" y="4629"/>
                    <a:pt x="16533" y="8860"/>
                  </a:cubicBezTo>
                  <a:cubicBezTo>
                    <a:pt x="16534" y="9773"/>
                    <a:pt x="16371" y="10679"/>
                    <a:pt x="16052" y="11534"/>
                  </a:cubicBezTo>
                  <a:lnTo>
                    <a:pt x="14941" y="10613"/>
                  </a:lnTo>
                  <a:cubicBezTo>
                    <a:pt x="15105" y="10043"/>
                    <a:pt x="15189" y="9453"/>
                    <a:pt x="15189" y="8860"/>
                  </a:cubicBezTo>
                  <a:cubicBezTo>
                    <a:pt x="15189" y="5371"/>
                    <a:pt x="12349" y="2531"/>
                    <a:pt x="8860" y="2531"/>
                  </a:cubicBezTo>
                  <a:cubicBezTo>
                    <a:pt x="5369" y="2531"/>
                    <a:pt x="2530" y="5371"/>
                    <a:pt x="2530" y="8860"/>
                  </a:cubicBezTo>
                  <a:cubicBezTo>
                    <a:pt x="2530" y="12351"/>
                    <a:pt x="5369" y="15189"/>
                    <a:pt x="8859" y="15189"/>
                  </a:cubicBezTo>
                  <a:cubicBezTo>
                    <a:pt x="8861" y="15189"/>
                    <a:pt x="8863" y="15189"/>
                    <a:pt x="8866" y="15189"/>
                  </a:cubicBezTo>
                  <a:cubicBezTo>
                    <a:pt x="10185" y="15189"/>
                    <a:pt x="11470" y="14776"/>
                    <a:pt x="12540" y="14005"/>
                  </a:cubicBezTo>
                  <a:lnTo>
                    <a:pt x="12558" y="15582"/>
                  </a:lnTo>
                  <a:cubicBezTo>
                    <a:pt x="11429" y="16206"/>
                    <a:pt x="10160" y="16534"/>
                    <a:pt x="8869" y="16534"/>
                  </a:cubicBezTo>
                  <a:cubicBezTo>
                    <a:pt x="8866" y="16534"/>
                    <a:pt x="8863" y="16534"/>
                    <a:pt x="8860" y="16534"/>
                  </a:cubicBezTo>
                  <a:cubicBezTo>
                    <a:pt x="4627" y="16534"/>
                    <a:pt x="1186" y="13092"/>
                    <a:pt x="1186" y="8860"/>
                  </a:cubicBezTo>
                  <a:cubicBezTo>
                    <a:pt x="1186" y="4629"/>
                    <a:pt x="4627" y="1186"/>
                    <a:pt x="8860" y="1186"/>
                  </a:cubicBezTo>
                  <a:close/>
                  <a:moveTo>
                    <a:pt x="13693" y="11121"/>
                  </a:moveTo>
                  <a:lnTo>
                    <a:pt x="18009" y="14699"/>
                  </a:lnTo>
                  <a:lnTo>
                    <a:pt x="16442" y="15446"/>
                  </a:lnTo>
                  <a:lnTo>
                    <a:pt x="17705" y="18089"/>
                  </a:lnTo>
                  <a:lnTo>
                    <a:pt x="16585" y="18623"/>
                  </a:lnTo>
                  <a:lnTo>
                    <a:pt x="15325" y="15981"/>
                  </a:lnTo>
                  <a:lnTo>
                    <a:pt x="13757" y="16727"/>
                  </a:lnTo>
                  <a:lnTo>
                    <a:pt x="13693" y="11121"/>
                  </a:lnTo>
                  <a:close/>
                  <a:moveTo>
                    <a:pt x="8860" y="1"/>
                  </a:moveTo>
                  <a:cubicBezTo>
                    <a:pt x="6494" y="1"/>
                    <a:pt x="4269" y="922"/>
                    <a:pt x="2595" y="2596"/>
                  </a:cubicBezTo>
                  <a:cubicBezTo>
                    <a:pt x="920" y="4269"/>
                    <a:pt x="0" y="6494"/>
                    <a:pt x="0" y="8862"/>
                  </a:cubicBezTo>
                  <a:cubicBezTo>
                    <a:pt x="0" y="11228"/>
                    <a:pt x="922" y="13453"/>
                    <a:pt x="2595" y="15126"/>
                  </a:cubicBezTo>
                  <a:cubicBezTo>
                    <a:pt x="4269" y="16800"/>
                    <a:pt x="6494" y="17721"/>
                    <a:pt x="8860" y="17721"/>
                  </a:cubicBezTo>
                  <a:cubicBezTo>
                    <a:pt x="8867" y="17721"/>
                    <a:pt x="8874" y="17721"/>
                    <a:pt x="8881" y="17721"/>
                  </a:cubicBezTo>
                  <a:cubicBezTo>
                    <a:pt x="10156" y="17721"/>
                    <a:pt x="11416" y="17444"/>
                    <a:pt x="12575" y="16911"/>
                  </a:cubicBezTo>
                  <a:lnTo>
                    <a:pt x="12593" y="18598"/>
                  </a:lnTo>
                  <a:lnTo>
                    <a:pt x="14765" y="17563"/>
                  </a:lnTo>
                  <a:lnTo>
                    <a:pt x="16025" y="20204"/>
                  </a:lnTo>
                  <a:lnTo>
                    <a:pt x="19286" y="18649"/>
                  </a:lnTo>
                  <a:lnTo>
                    <a:pt x="18026" y="16007"/>
                  </a:lnTo>
                  <a:lnTo>
                    <a:pt x="20198" y="14971"/>
                  </a:lnTo>
                  <a:lnTo>
                    <a:pt x="17015" y="12333"/>
                  </a:lnTo>
                  <a:cubicBezTo>
                    <a:pt x="17482" y="11234"/>
                    <a:pt x="17721" y="10053"/>
                    <a:pt x="17720" y="8862"/>
                  </a:cubicBezTo>
                  <a:cubicBezTo>
                    <a:pt x="17720" y="6494"/>
                    <a:pt x="16799" y="4271"/>
                    <a:pt x="15126" y="2596"/>
                  </a:cubicBezTo>
                  <a:cubicBezTo>
                    <a:pt x="13453" y="922"/>
                    <a:pt x="11227" y="1"/>
                    <a:pt x="8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2"/>
            <p:cNvSpPr/>
            <p:nvPr/>
          </p:nvSpPr>
          <p:spPr>
            <a:xfrm>
              <a:off x="5460811" y="3279890"/>
              <a:ext cx="22070" cy="19745"/>
            </a:xfrm>
            <a:custGeom>
              <a:rect b="b" l="l" r="r" t="t"/>
              <a:pathLst>
                <a:path extrusionOk="0" h="1063" w="1188">
                  <a:moveTo>
                    <a:pt x="1" y="1"/>
                  </a:moveTo>
                  <a:lnTo>
                    <a:pt x="1" y="1063"/>
                  </a:lnTo>
                  <a:lnTo>
                    <a:pt x="1188" y="1063"/>
                  </a:lnTo>
                  <a:lnTo>
                    <a:pt x="11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2"/>
            <p:cNvSpPr/>
            <p:nvPr/>
          </p:nvSpPr>
          <p:spPr>
            <a:xfrm>
              <a:off x="5460811" y="3161957"/>
              <a:ext cx="22070" cy="99766"/>
            </a:xfrm>
            <a:custGeom>
              <a:rect b="b" l="l" r="r" t="t"/>
              <a:pathLst>
                <a:path extrusionOk="0" h="5371" w="1188">
                  <a:moveTo>
                    <a:pt x="1" y="0"/>
                  </a:moveTo>
                  <a:lnTo>
                    <a:pt x="1" y="5371"/>
                  </a:lnTo>
                  <a:lnTo>
                    <a:pt x="1188" y="5371"/>
                  </a:lnTo>
                  <a:lnTo>
                    <a:pt x="1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8" name="Google Shape;13598;p92"/>
          <p:cNvSpPr/>
          <p:nvPr/>
        </p:nvSpPr>
        <p:spPr>
          <a:xfrm>
            <a:off x="2521789" y="3431634"/>
            <a:ext cx="362766" cy="362285"/>
          </a:xfrm>
          <a:custGeom>
            <a:rect b="b" l="l" r="r" t="t"/>
            <a:pathLst>
              <a:path extrusionOk="0" h="20183" w="20207">
                <a:moveTo>
                  <a:pt x="10104" y="1289"/>
                </a:moveTo>
                <a:lnTo>
                  <a:pt x="18265" y="4784"/>
                </a:lnTo>
                <a:lnTo>
                  <a:pt x="14734" y="6295"/>
                </a:lnTo>
                <a:lnTo>
                  <a:pt x="5473" y="6295"/>
                </a:lnTo>
                <a:lnTo>
                  <a:pt x="1942" y="4784"/>
                </a:lnTo>
                <a:lnTo>
                  <a:pt x="10104" y="1289"/>
                </a:lnTo>
                <a:close/>
                <a:moveTo>
                  <a:pt x="14086" y="7480"/>
                </a:moveTo>
                <a:lnTo>
                  <a:pt x="14086" y="10095"/>
                </a:lnTo>
                <a:lnTo>
                  <a:pt x="5945" y="10095"/>
                </a:lnTo>
                <a:lnTo>
                  <a:pt x="5945" y="7480"/>
                </a:lnTo>
                <a:close/>
                <a:moveTo>
                  <a:pt x="7808" y="11279"/>
                </a:moveTo>
                <a:cubicBezTo>
                  <a:pt x="7681" y="11983"/>
                  <a:pt x="7606" y="12695"/>
                  <a:pt x="7584" y="13411"/>
                </a:cubicBezTo>
                <a:lnTo>
                  <a:pt x="5141" y="13411"/>
                </a:lnTo>
                <a:cubicBezTo>
                  <a:pt x="5233" y="12649"/>
                  <a:pt x="5497" y="11921"/>
                  <a:pt x="5916" y="11279"/>
                </a:cubicBezTo>
                <a:close/>
                <a:moveTo>
                  <a:pt x="11193" y="11279"/>
                </a:moveTo>
                <a:cubicBezTo>
                  <a:pt x="11326" y="11925"/>
                  <a:pt x="11409" y="12649"/>
                  <a:pt x="11438" y="13411"/>
                </a:cubicBezTo>
                <a:lnTo>
                  <a:pt x="8767" y="13411"/>
                </a:lnTo>
                <a:cubicBezTo>
                  <a:pt x="8795" y="12649"/>
                  <a:pt x="8879" y="11925"/>
                  <a:pt x="9013" y="11279"/>
                </a:cubicBezTo>
                <a:close/>
                <a:moveTo>
                  <a:pt x="14291" y="11279"/>
                </a:moveTo>
                <a:cubicBezTo>
                  <a:pt x="14710" y="11921"/>
                  <a:pt x="14975" y="12649"/>
                  <a:pt x="15066" y="13411"/>
                </a:cubicBezTo>
                <a:lnTo>
                  <a:pt x="12623" y="13411"/>
                </a:lnTo>
                <a:cubicBezTo>
                  <a:pt x="12601" y="12695"/>
                  <a:pt x="12526" y="11983"/>
                  <a:pt x="12399" y="11279"/>
                </a:cubicBezTo>
                <a:close/>
                <a:moveTo>
                  <a:pt x="7583" y="14595"/>
                </a:moveTo>
                <a:cubicBezTo>
                  <a:pt x="7630" y="15929"/>
                  <a:pt x="7835" y="17175"/>
                  <a:pt x="8172" y="18148"/>
                </a:cubicBezTo>
                <a:cubicBezTo>
                  <a:pt x="8242" y="18350"/>
                  <a:pt x="8316" y="18532"/>
                  <a:pt x="8390" y="18697"/>
                </a:cubicBezTo>
                <a:cubicBezTo>
                  <a:pt x="6655" y="18061"/>
                  <a:pt x="5367" y="16489"/>
                  <a:pt x="5141" y="14595"/>
                </a:cubicBezTo>
                <a:close/>
                <a:moveTo>
                  <a:pt x="15064" y="14595"/>
                </a:moveTo>
                <a:cubicBezTo>
                  <a:pt x="14840" y="16489"/>
                  <a:pt x="13552" y="18061"/>
                  <a:pt x="11815" y="18697"/>
                </a:cubicBezTo>
                <a:cubicBezTo>
                  <a:pt x="11890" y="18532"/>
                  <a:pt x="11963" y="18350"/>
                  <a:pt x="12033" y="18148"/>
                </a:cubicBezTo>
                <a:cubicBezTo>
                  <a:pt x="12371" y="17175"/>
                  <a:pt x="12577" y="15929"/>
                  <a:pt x="12623" y="14595"/>
                </a:cubicBezTo>
                <a:close/>
                <a:moveTo>
                  <a:pt x="11439" y="14595"/>
                </a:moveTo>
                <a:cubicBezTo>
                  <a:pt x="11394" y="15796"/>
                  <a:pt x="11212" y="16904"/>
                  <a:pt x="10915" y="17760"/>
                </a:cubicBezTo>
                <a:cubicBezTo>
                  <a:pt x="10564" y="18772"/>
                  <a:pt x="10203" y="18999"/>
                  <a:pt x="10104" y="18999"/>
                </a:cubicBezTo>
                <a:cubicBezTo>
                  <a:pt x="10004" y="18999"/>
                  <a:pt x="9643" y="18772"/>
                  <a:pt x="9292" y="17760"/>
                </a:cubicBezTo>
                <a:cubicBezTo>
                  <a:pt x="8995" y="16904"/>
                  <a:pt x="8813" y="15796"/>
                  <a:pt x="8768" y="14595"/>
                </a:cubicBezTo>
                <a:close/>
                <a:moveTo>
                  <a:pt x="10104" y="0"/>
                </a:moveTo>
                <a:lnTo>
                  <a:pt x="1" y="4327"/>
                </a:lnTo>
                <a:lnTo>
                  <a:pt x="1" y="5241"/>
                </a:lnTo>
                <a:lnTo>
                  <a:pt x="4761" y="7279"/>
                </a:lnTo>
                <a:lnTo>
                  <a:pt x="4761" y="10901"/>
                </a:lnTo>
                <a:cubicBezTo>
                  <a:pt x="4211" y="11841"/>
                  <a:pt x="3923" y="12912"/>
                  <a:pt x="3925" y="14002"/>
                </a:cubicBezTo>
                <a:cubicBezTo>
                  <a:pt x="3925" y="17410"/>
                  <a:pt x="6697" y="20183"/>
                  <a:pt x="10104" y="20183"/>
                </a:cubicBezTo>
                <a:cubicBezTo>
                  <a:pt x="13513" y="20183"/>
                  <a:pt x="16284" y="17410"/>
                  <a:pt x="16284" y="14002"/>
                </a:cubicBezTo>
                <a:cubicBezTo>
                  <a:pt x="16285" y="12798"/>
                  <a:pt x="15933" y="11620"/>
                  <a:pt x="15270" y="10616"/>
                </a:cubicBezTo>
                <a:lnTo>
                  <a:pt x="15270" y="7355"/>
                </a:lnTo>
                <a:lnTo>
                  <a:pt x="17571" y="6370"/>
                </a:lnTo>
                <a:lnTo>
                  <a:pt x="17571" y="10280"/>
                </a:lnTo>
                <a:lnTo>
                  <a:pt x="18755" y="10280"/>
                </a:lnTo>
                <a:lnTo>
                  <a:pt x="18755" y="5862"/>
                </a:lnTo>
                <a:lnTo>
                  <a:pt x="20206" y="5241"/>
                </a:lnTo>
                <a:lnTo>
                  <a:pt x="20206" y="4327"/>
                </a:lnTo>
                <a:lnTo>
                  <a:pt x="101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2"/>
          <p:cNvSpPr/>
          <p:nvPr/>
        </p:nvSpPr>
        <p:spPr>
          <a:xfrm>
            <a:off x="1758469" y="3477531"/>
            <a:ext cx="362730" cy="257995"/>
          </a:xfrm>
          <a:custGeom>
            <a:rect b="b" l="l" r="r" t="t"/>
            <a:pathLst>
              <a:path extrusionOk="0" h="14373" w="20205">
                <a:moveTo>
                  <a:pt x="15173" y="1184"/>
                </a:moveTo>
                <a:lnTo>
                  <a:pt x="15173" y="4333"/>
                </a:lnTo>
                <a:lnTo>
                  <a:pt x="12224" y="4333"/>
                </a:lnTo>
                <a:lnTo>
                  <a:pt x="10336" y="2767"/>
                </a:lnTo>
                <a:lnTo>
                  <a:pt x="10352" y="4333"/>
                </a:lnTo>
                <a:lnTo>
                  <a:pt x="1183" y="4333"/>
                </a:lnTo>
                <a:lnTo>
                  <a:pt x="1183" y="1184"/>
                </a:lnTo>
                <a:close/>
                <a:moveTo>
                  <a:pt x="19020" y="1184"/>
                </a:moveTo>
                <a:lnTo>
                  <a:pt x="19020" y="4333"/>
                </a:lnTo>
                <a:lnTo>
                  <a:pt x="16357" y="4333"/>
                </a:lnTo>
                <a:lnTo>
                  <a:pt x="16357" y="1184"/>
                </a:lnTo>
                <a:close/>
                <a:moveTo>
                  <a:pt x="11548" y="5311"/>
                </a:moveTo>
                <a:lnTo>
                  <a:pt x="15854" y="8881"/>
                </a:lnTo>
                <a:lnTo>
                  <a:pt x="14291" y="9626"/>
                </a:lnTo>
                <a:lnTo>
                  <a:pt x="15548" y="12263"/>
                </a:lnTo>
                <a:lnTo>
                  <a:pt x="14431" y="12794"/>
                </a:lnTo>
                <a:lnTo>
                  <a:pt x="13174" y="10159"/>
                </a:lnTo>
                <a:lnTo>
                  <a:pt x="11611" y="10904"/>
                </a:lnTo>
                <a:lnTo>
                  <a:pt x="11548" y="5311"/>
                </a:lnTo>
                <a:close/>
                <a:moveTo>
                  <a:pt x="1" y="0"/>
                </a:moveTo>
                <a:lnTo>
                  <a:pt x="1" y="5517"/>
                </a:lnTo>
                <a:lnTo>
                  <a:pt x="10365" y="5517"/>
                </a:lnTo>
                <a:lnTo>
                  <a:pt x="10448" y="12770"/>
                </a:lnTo>
                <a:lnTo>
                  <a:pt x="12615" y="11737"/>
                </a:lnTo>
                <a:lnTo>
                  <a:pt x="13873" y="14372"/>
                </a:lnTo>
                <a:lnTo>
                  <a:pt x="17126" y="12821"/>
                </a:lnTo>
                <a:lnTo>
                  <a:pt x="15869" y="10186"/>
                </a:lnTo>
                <a:lnTo>
                  <a:pt x="18035" y="9153"/>
                </a:lnTo>
                <a:lnTo>
                  <a:pt x="13652" y="5517"/>
                </a:lnTo>
                <a:lnTo>
                  <a:pt x="20204" y="5517"/>
                </a:lnTo>
                <a:lnTo>
                  <a:pt x="20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0" name="Google Shape;13600;p92"/>
          <p:cNvGrpSpPr/>
          <p:nvPr/>
        </p:nvGrpSpPr>
        <p:grpSpPr>
          <a:xfrm>
            <a:off x="994015" y="3447160"/>
            <a:ext cx="362709" cy="324411"/>
            <a:chOff x="3852891" y="3033047"/>
            <a:chExt cx="375358" cy="335725"/>
          </a:xfrm>
        </p:grpSpPr>
        <p:sp>
          <p:nvSpPr>
            <p:cNvPr id="13601" name="Google Shape;13601;p92"/>
            <p:cNvSpPr/>
            <p:nvPr/>
          </p:nvSpPr>
          <p:spPr>
            <a:xfrm>
              <a:off x="3852891" y="3033047"/>
              <a:ext cx="375358" cy="335725"/>
            </a:xfrm>
            <a:custGeom>
              <a:rect b="b" l="l" r="r" t="t"/>
              <a:pathLst>
                <a:path extrusionOk="0" h="18074" w="20205">
                  <a:moveTo>
                    <a:pt x="8905" y="1185"/>
                  </a:moveTo>
                  <a:lnTo>
                    <a:pt x="8905" y="2558"/>
                  </a:lnTo>
                  <a:lnTo>
                    <a:pt x="6958" y="2558"/>
                  </a:lnTo>
                  <a:lnTo>
                    <a:pt x="6958" y="1185"/>
                  </a:lnTo>
                  <a:close/>
                  <a:moveTo>
                    <a:pt x="9419" y="7436"/>
                  </a:moveTo>
                  <a:cubicBezTo>
                    <a:pt x="9419" y="7436"/>
                    <a:pt x="9419" y="7436"/>
                    <a:pt x="9419" y="7436"/>
                  </a:cubicBezTo>
                  <a:lnTo>
                    <a:pt x="9419" y="7436"/>
                  </a:lnTo>
                  <a:cubicBezTo>
                    <a:pt x="9420" y="7436"/>
                    <a:pt x="9420" y="7436"/>
                    <a:pt x="9420" y="7436"/>
                  </a:cubicBezTo>
                  <a:close/>
                  <a:moveTo>
                    <a:pt x="8905" y="3742"/>
                  </a:moveTo>
                  <a:lnTo>
                    <a:pt x="8905" y="5749"/>
                  </a:lnTo>
                  <a:lnTo>
                    <a:pt x="9248" y="5907"/>
                  </a:lnTo>
                  <a:cubicBezTo>
                    <a:pt x="10059" y="6283"/>
                    <a:pt x="10673" y="6985"/>
                    <a:pt x="10938" y="7837"/>
                  </a:cubicBezTo>
                  <a:cubicBezTo>
                    <a:pt x="10580" y="7626"/>
                    <a:pt x="10121" y="7436"/>
                    <a:pt x="9419" y="7436"/>
                  </a:cubicBezTo>
                  <a:lnTo>
                    <a:pt x="9419" y="7436"/>
                  </a:lnTo>
                  <a:cubicBezTo>
                    <a:pt x="8470" y="7436"/>
                    <a:pt x="7963" y="7784"/>
                    <a:pt x="7554" y="8063"/>
                  </a:cubicBezTo>
                  <a:cubicBezTo>
                    <a:pt x="7197" y="8306"/>
                    <a:pt x="6939" y="8482"/>
                    <a:pt x="6356" y="8482"/>
                  </a:cubicBezTo>
                  <a:cubicBezTo>
                    <a:pt x="5773" y="8482"/>
                    <a:pt x="5516" y="8306"/>
                    <a:pt x="5159" y="8063"/>
                  </a:cubicBezTo>
                  <a:cubicBezTo>
                    <a:pt x="5078" y="8009"/>
                    <a:pt x="4995" y="7951"/>
                    <a:pt x="4907" y="7896"/>
                  </a:cubicBezTo>
                  <a:cubicBezTo>
                    <a:pt x="5160" y="7016"/>
                    <a:pt x="5783" y="6292"/>
                    <a:pt x="6613" y="5907"/>
                  </a:cubicBezTo>
                  <a:lnTo>
                    <a:pt x="6958" y="5749"/>
                  </a:lnTo>
                  <a:lnTo>
                    <a:pt x="6958" y="3742"/>
                  </a:lnTo>
                  <a:close/>
                  <a:moveTo>
                    <a:pt x="9420" y="8620"/>
                  </a:moveTo>
                  <a:cubicBezTo>
                    <a:pt x="10001" y="8620"/>
                    <a:pt x="10259" y="8796"/>
                    <a:pt x="10617" y="9041"/>
                  </a:cubicBezTo>
                  <a:cubicBezTo>
                    <a:pt x="10743" y="9127"/>
                    <a:pt x="10879" y="9220"/>
                    <a:pt x="11034" y="9306"/>
                  </a:cubicBezTo>
                  <a:lnTo>
                    <a:pt x="11034" y="9306"/>
                  </a:lnTo>
                  <a:cubicBezTo>
                    <a:pt x="10778" y="10787"/>
                    <a:pt x="9485" y="11918"/>
                    <a:pt x="7931" y="11918"/>
                  </a:cubicBezTo>
                  <a:cubicBezTo>
                    <a:pt x="6361" y="11918"/>
                    <a:pt x="5054" y="10761"/>
                    <a:pt x="4820" y="9256"/>
                  </a:cubicBezTo>
                  <a:lnTo>
                    <a:pt x="4820" y="9256"/>
                  </a:lnTo>
                  <a:cubicBezTo>
                    <a:pt x="5180" y="9471"/>
                    <a:pt x="5644" y="9666"/>
                    <a:pt x="6356" y="9666"/>
                  </a:cubicBezTo>
                  <a:cubicBezTo>
                    <a:pt x="7304" y="9666"/>
                    <a:pt x="7814" y="9320"/>
                    <a:pt x="8221" y="9041"/>
                  </a:cubicBezTo>
                  <a:cubicBezTo>
                    <a:pt x="8579" y="8797"/>
                    <a:pt x="8838" y="8620"/>
                    <a:pt x="9420" y="8620"/>
                  </a:cubicBezTo>
                  <a:close/>
                  <a:moveTo>
                    <a:pt x="17818" y="5119"/>
                  </a:moveTo>
                  <a:lnTo>
                    <a:pt x="17818" y="14192"/>
                  </a:lnTo>
                  <a:lnTo>
                    <a:pt x="2370" y="14192"/>
                  </a:lnTo>
                  <a:lnTo>
                    <a:pt x="2370" y="5119"/>
                  </a:lnTo>
                  <a:lnTo>
                    <a:pt x="5596" y="5119"/>
                  </a:lnTo>
                  <a:cubicBezTo>
                    <a:pt x="4366" y="5908"/>
                    <a:pt x="3599" y="7284"/>
                    <a:pt x="3599" y="8768"/>
                  </a:cubicBezTo>
                  <a:cubicBezTo>
                    <a:pt x="3599" y="11156"/>
                    <a:pt x="5543" y="13102"/>
                    <a:pt x="7931" y="13102"/>
                  </a:cubicBezTo>
                  <a:cubicBezTo>
                    <a:pt x="10320" y="13102"/>
                    <a:pt x="12264" y="11158"/>
                    <a:pt x="12264" y="8768"/>
                  </a:cubicBezTo>
                  <a:cubicBezTo>
                    <a:pt x="12264" y="7284"/>
                    <a:pt x="11497" y="5908"/>
                    <a:pt x="10267" y="5119"/>
                  </a:cubicBezTo>
                  <a:close/>
                  <a:moveTo>
                    <a:pt x="19020" y="15376"/>
                  </a:moveTo>
                  <a:lnTo>
                    <a:pt x="19020" y="16134"/>
                  </a:lnTo>
                  <a:cubicBezTo>
                    <a:pt x="19020" y="16551"/>
                    <a:pt x="18681" y="16890"/>
                    <a:pt x="18265" y="16890"/>
                  </a:cubicBezTo>
                  <a:lnTo>
                    <a:pt x="1940" y="16890"/>
                  </a:lnTo>
                  <a:cubicBezTo>
                    <a:pt x="1522" y="16890"/>
                    <a:pt x="1184" y="16551"/>
                    <a:pt x="1183" y="16134"/>
                  </a:cubicBezTo>
                  <a:lnTo>
                    <a:pt x="1183" y="15376"/>
                  </a:lnTo>
                  <a:close/>
                  <a:moveTo>
                    <a:pt x="5774" y="1"/>
                  </a:moveTo>
                  <a:lnTo>
                    <a:pt x="5774" y="3935"/>
                  </a:lnTo>
                  <a:lnTo>
                    <a:pt x="1186" y="3935"/>
                  </a:lnTo>
                  <a:lnTo>
                    <a:pt x="1186" y="14192"/>
                  </a:lnTo>
                  <a:lnTo>
                    <a:pt x="1" y="14192"/>
                  </a:lnTo>
                  <a:lnTo>
                    <a:pt x="1" y="16134"/>
                  </a:lnTo>
                  <a:cubicBezTo>
                    <a:pt x="1" y="17205"/>
                    <a:pt x="869" y="18072"/>
                    <a:pt x="1940" y="18074"/>
                  </a:cubicBezTo>
                  <a:lnTo>
                    <a:pt x="18265" y="18074"/>
                  </a:lnTo>
                  <a:cubicBezTo>
                    <a:pt x="19335" y="18072"/>
                    <a:pt x="20203" y="17205"/>
                    <a:pt x="20204" y="16134"/>
                  </a:cubicBezTo>
                  <a:lnTo>
                    <a:pt x="20204" y="14192"/>
                  </a:lnTo>
                  <a:lnTo>
                    <a:pt x="19002" y="14192"/>
                  </a:lnTo>
                  <a:lnTo>
                    <a:pt x="19002" y="3935"/>
                  </a:lnTo>
                  <a:lnTo>
                    <a:pt x="10089" y="3935"/>
                  </a:lnTo>
                  <a:lnTo>
                    <a:pt x="10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2"/>
            <p:cNvSpPr/>
            <p:nvPr/>
          </p:nvSpPr>
          <p:spPr>
            <a:xfrm>
              <a:off x="4105043" y="3158521"/>
              <a:ext cx="56494" cy="21993"/>
            </a:xfrm>
            <a:custGeom>
              <a:rect b="b" l="l" r="r" t="t"/>
              <a:pathLst>
                <a:path extrusionOk="0" h="1184" w="3041">
                  <a:moveTo>
                    <a:pt x="1" y="0"/>
                  </a:moveTo>
                  <a:lnTo>
                    <a:pt x="1" y="1184"/>
                  </a:lnTo>
                  <a:lnTo>
                    <a:pt x="3040" y="1184"/>
                  </a:lnTo>
                  <a:lnTo>
                    <a:pt x="3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2"/>
            <p:cNvSpPr/>
            <p:nvPr/>
          </p:nvSpPr>
          <p:spPr>
            <a:xfrm>
              <a:off x="4105043" y="3201392"/>
              <a:ext cx="56494" cy="22011"/>
            </a:xfrm>
            <a:custGeom>
              <a:rect b="b" l="l" r="r" t="t"/>
              <a:pathLst>
                <a:path extrusionOk="0" h="1185" w="3041">
                  <a:moveTo>
                    <a:pt x="1" y="0"/>
                  </a:moveTo>
                  <a:lnTo>
                    <a:pt x="1" y="1184"/>
                  </a:lnTo>
                  <a:lnTo>
                    <a:pt x="3040" y="1184"/>
                  </a:lnTo>
                  <a:lnTo>
                    <a:pt x="3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2"/>
            <p:cNvSpPr/>
            <p:nvPr/>
          </p:nvSpPr>
          <p:spPr>
            <a:xfrm>
              <a:off x="4105043" y="3244263"/>
              <a:ext cx="56494" cy="22011"/>
            </a:xfrm>
            <a:custGeom>
              <a:rect b="b" l="l" r="r" t="t"/>
              <a:pathLst>
                <a:path extrusionOk="0" h="1185" w="3041">
                  <a:moveTo>
                    <a:pt x="1" y="0"/>
                  </a:moveTo>
                  <a:lnTo>
                    <a:pt x="1" y="1184"/>
                  </a:lnTo>
                  <a:lnTo>
                    <a:pt x="3040" y="1184"/>
                  </a:lnTo>
                  <a:lnTo>
                    <a:pt x="3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92"/>
          <p:cNvGrpSpPr/>
          <p:nvPr/>
        </p:nvGrpSpPr>
        <p:grpSpPr>
          <a:xfrm>
            <a:off x="7786348" y="2923233"/>
            <a:ext cx="362691" cy="267674"/>
            <a:chOff x="3435046" y="3034626"/>
            <a:chExt cx="375340" cy="277009"/>
          </a:xfrm>
        </p:grpSpPr>
        <p:sp>
          <p:nvSpPr>
            <p:cNvPr id="13606" name="Google Shape;13606;p92"/>
            <p:cNvSpPr/>
            <p:nvPr/>
          </p:nvSpPr>
          <p:spPr>
            <a:xfrm>
              <a:off x="3435046" y="3121408"/>
              <a:ext cx="375340" cy="190227"/>
            </a:xfrm>
            <a:custGeom>
              <a:rect b="b" l="l" r="r" t="t"/>
              <a:pathLst>
                <a:path extrusionOk="0" h="10241" w="20204">
                  <a:moveTo>
                    <a:pt x="9608" y="2059"/>
                  </a:moveTo>
                  <a:cubicBezTo>
                    <a:pt x="8725" y="3470"/>
                    <a:pt x="8725" y="5263"/>
                    <a:pt x="9608" y="6676"/>
                  </a:cubicBezTo>
                  <a:lnTo>
                    <a:pt x="1183" y="6676"/>
                  </a:lnTo>
                  <a:lnTo>
                    <a:pt x="1184" y="2059"/>
                  </a:lnTo>
                  <a:close/>
                  <a:moveTo>
                    <a:pt x="19020" y="2059"/>
                  </a:moveTo>
                  <a:lnTo>
                    <a:pt x="19020" y="6676"/>
                  </a:lnTo>
                  <a:lnTo>
                    <a:pt x="17016" y="6676"/>
                  </a:lnTo>
                  <a:cubicBezTo>
                    <a:pt x="17898" y="5263"/>
                    <a:pt x="17898" y="3470"/>
                    <a:pt x="17016" y="2059"/>
                  </a:cubicBezTo>
                  <a:close/>
                  <a:moveTo>
                    <a:pt x="13312" y="1184"/>
                  </a:moveTo>
                  <a:cubicBezTo>
                    <a:pt x="15066" y="1184"/>
                    <a:pt x="16495" y="2612"/>
                    <a:pt x="16495" y="4367"/>
                  </a:cubicBezTo>
                  <a:cubicBezTo>
                    <a:pt x="16495" y="6122"/>
                    <a:pt x="15066" y="7549"/>
                    <a:pt x="13312" y="7549"/>
                  </a:cubicBezTo>
                  <a:cubicBezTo>
                    <a:pt x="11558" y="7549"/>
                    <a:pt x="10129" y="6122"/>
                    <a:pt x="10129" y="4367"/>
                  </a:cubicBezTo>
                  <a:cubicBezTo>
                    <a:pt x="10129" y="2612"/>
                    <a:pt x="11558" y="1184"/>
                    <a:pt x="13312" y="1184"/>
                  </a:cubicBezTo>
                  <a:close/>
                  <a:moveTo>
                    <a:pt x="4803" y="7860"/>
                  </a:moveTo>
                  <a:lnTo>
                    <a:pt x="4805" y="9056"/>
                  </a:lnTo>
                  <a:lnTo>
                    <a:pt x="2495" y="9056"/>
                  </a:lnTo>
                  <a:lnTo>
                    <a:pt x="2495" y="7860"/>
                  </a:lnTo>
                  <a:close/>
                  <a:moveTo>
                    <a:pt x="17707" y="7860"/>
                  </a:moveTo>
                  <a:lnTo>
                    <a:pt x="17707" y="9056"/>
                  </a:lnTo>
                  <a:lnTo>
                    <a:pt x="15399" y="9056"/>
                  </a:lnTo>
                  <a:lnTo>
                    <a:pt x="15399" y="8202"/>
                  </a:lnTo>
                  <a:cubicBezTo>
                    <a:pt x="15584" y="8100"/>
                    <a:pt x="15762" y="7987"/>
                    <a:pt x="15931" y="7860"/>
                  </a:cubicBezTo>
                  <a:close/>
                  <a:moveTo>
                    <a:pt x="13312" y="1"/>
                  </a:moveTo>
                  <a:cubicBezTo>
                    <a:pt x="12390" y="1"/>
                    <a:pt x="11469" y="292"/>
                    <a:pt x="10693" y="875"/>
                  </a:cubicBezTo>
                  <a:lnTo>
                    <a:pt x="0" y="875"/>
                  </a:lnTo>
                  <a:lnTo>
                    <a:pt x="0" y="7860"/>
                  </a:lnTo>
                  <a:lnTo>
                    <a:pt x="1312" y="7860"/>
                  </a:lnTo>
                  <a:lnTo>
                    <a:pt x="1312" y="10241"/>
                  </a:lnTo>
                  <a:lnTo>
                    <a:pt x="5989" y="10241"/>
                  </a:lnTo>
                  <a:lnTo>
                    <a:pt x="5989" y="7860"/>
                  </a:lnTo>
                  <a:lnTo>
                    <a:pt x="10693" y="7860"/>
                  </a:lnTo>
                  <a:cubicBezTo>
                    <a:pt x="11456" y="8432"/>
                    <a:pt x="12377" y="8734"/>
                    <a:pt x="13315" y="8734"/>
                  </a:cubicBezTo>
                  <a:cubicBezTo>
                    <a:pt x="13615" y="8734"/>
                    <a:pt x="13917" y="8703"/>
                    <a:pt x="14215" y="8640"/>
                  </a:cubicBezTo>
                  <a:lnTo>
                    <a:pt x="14215" y="10241"/>
                  </a:lnTo>
                  <a:lnTo>
                    <a:pt x="18891" y="10241"/>
                  </a:lnTo>
                  <a:lnTo>
                    <a:pt x="18891" y="7860"/>
                  </a:lnTo>
                  <a:lnTo>
                    <a:pt x="20204" y="7860"/>
                  </a:lnTo>
                  <a:lnTo>
                    <a:pt x="20204" y="875"/>
                  </a:lnTo>
                  <a:lnTo>
                    <a:pt x="15931" y="875"/>
                  </a:lnTo>
                  <a:cubicBezTo>
                    <a:pt x="15155" y="292"/>
                    <a:pt x="14233" y="1"/>
                    <a:pt x="13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2"/>
            <p:cNvSpPr/>
            <p:nvPr/>
          </p:nvSpPr>
          <p:spPr>
            <a:xfrm>
              <a:off x="3644303" y="3164502"/>
              <a:ext cx="79047" cy="76027"/>
            </a:xfrm>
            <a:custGeom>
              <a:rect b="b" l="l" r="r" t="t"/>
              <a:pathLst>
                <a:path extrusionOk="0" h="4093" w="4255">
                  <a:moveTo>
                    <a:pt x="2048" y="1184"/>
                  </a:moveTo>
                  <a:cubicBezTo>
                    <a:pt x="2396" y="1184"/>
                    <a:pt x="2711" y="1395"/>
                    <a:pt x="2844" y="1717"/>
                  </a:cubicBezTo>
                  <a:cubicBezTo>
                    <a:pt x="2978" y="2038"/>
                    <a:pt x="2903" y="2410"/>
                    <a:pt x="2657" y="2657"/>
                  </a:cubicBezTo>
                  <a:cubicBezTo>
                    <a:pt x="2492" y="2821"/>
                    <a:pt x="2271" y="2909"/>
                    <a:pt x="2047" y="2909"/>
                  </a:cubicBezTo>
                  <a:cubicBezTo>
                    <a:pt x="1935" y="2909"/>
                    <a:pt x="1823" y="2888"/>
                    <a:pt x="1716" y="2843"/>
                  </a:cubicBezTo>
                  <a:cubicBezTo>
                    <a:pt x="1395" y="2710"/>
                    <a:pt x="1185" y="2395"/>
                    <a:pt x="1185" y="2047"/>
                  </a:cubicBezTo>
                  <a:cubicBezTo>
                    <a:pt x="1185" y="1571"/>
                    <a:pt x="1572" y="1184"/>
                    <a:pt x="2048" y="1184"/>
                  </a:cubicBezTo>
                  <a:close/>
                  <a:moveTo>
                    <a:pt x="2047" y="0"/>
                  </a:moveTo>
                  <a:cubicBezTo>
                    <a:pt x="1783" y="0"/>
                    <a:pt x="1517" y="51"/>
                    <a:pt x="1264" y="156"/>
                  </a:cubicBezTo>
                  <a:cubicBezTo>
                    <a:pt x="498" y="474"/>
                    <a:pt x="1" y="1219"/>
                    <a:pt x="1" y="2047"/>
                  </a:cubicBezTo>
                  <a:cubicBezTo>
                    <a:pt x="1" y="3176"/>
                    <a:pt x="918" y="4091"/>
                    <a:pt x="2046" y="4093"/>
                  </a:cubicBezTo>
                  <a:lnTo>
                    <a:pt x="2048" y="4093"/>
                  </a:lnTo>
                  <a:cubicBezTo>
                    <a:pt x="2875" y="4093"/>
                    <a:pt x="3620" y="3594"/>
                    <a:pt x="3938" y="2830"/>
                  </a:cubicBezTo>
                  <a:cubicBezTo>
                    <a:pt x="4255" y="2065"/>
                    <a:pt x="4078" y="1184"/>
                    <a:pt x="3493" y="599"/>
                  </a:cubicBezTo>
                  <a:cubicBezTo>
                    <a:pt x="3102" y="208"/>
                    <a:pt x="2579" y="0"/>
                    <a:pt x="20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2"/>
            <p:cNvSpPr/>
            <p:nvPr/>
          </p:nvSpPr>
          <p:spPr>
            <a:xfrm>
              <a:off x="3650991" y="3077497"/>
              <a:ext cx="62680" cy="29033"/>
            </a:xfrm>
            <a:custGeom>
              <a:rect b="b" l="l" r="r" t="t"/>
              <a:pathLst>
                <a:path extrusionOk="0" h="1563" w="3374">
                  <a:moveTo>
                    <a:pt x="1686" y="1"/>
                  </a:moveTo>
                  <a:cubicBezTo>
                    <a:pt x="1003" y="1"/>
                    <a:pt x="365" y="352"/>
                    <a:pt x="1" y="930"/>
                  </a:cubicBezTo>
                  <a:lnTo>
                    <a:pt x="1001" y="1563"/>
                  </a:lnTo>
                  <a:cubicBezTo>
                    <a:pt x="1160" y="1310"/>
                    <a:pt x="1424" y="1184"/>
                    <a:pt x="1687" y="1184"/>
                  </a:cubicBezTo>
                  <a:cubicBezTo>
                    <a:pt x="1951" y="1184"/>
                    <a:pt x="2214" y="1310"/>
                    <a:pt x="2373" y="1563"/>
                  </a:cubicBezTo>
                  <a:lnTo>
                    <a:pt x="3374" y="930"/>
                  </a:lnTo>
                  <a:cubicBezTo>
                    <a:pt x="3008" y="352"/>
                    <a:pt x="2370" y="1"/>
                    <a:pt x="1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2"/>
            <p:cNvSpPr/>
            <p:nvPr/>
          </p:nvSpPr>
          <p:spPr>
            <a:xfrm>
              <a:off x="3614579" y="3034626"/>
              <a:ext cx="135504" cy="49112"/>
            </a:xfrm>
            <a:custGeom>
              <a:rect b="b" l="l" r="r" t="t"/>
              <a:pathLst>
                <a:path extrusionOk="0" h="2644" w="7294">
                  <a:moveTo>
                    <a:pt x="3648" y="1"/>
                  </a:moveTo>
                  <a:cubicBezTo>
                    <a:pt x="2168" y="1"/>
                    <a:pt x="792" y="759"/>
                    <a:pt x="0" y="2010"/>
                  </a:cubicBezTo>
                  <a:lnTo>
                    <a:pt x="1001" y="2643"/>
                  </a:lnTo>
                  <a:cubicBezTo>
                    <a:pt x="1572" y="1735"/>
                    <a:pt x="2570" y="1185"/>
                    <a:pt x="3644" y="1185"/>
                  </a:cubicBezTo>
                  <a:cubicBezTo>
                    <a:pt x="3645" y="1185"/>
                    <a:pt x="3646" y="1185"/>
                    <a:pt x="3648" y="1185"/>
                  </a:cubicBezTo>
                  <a:cubicBezTo>
                    <a:pt x="3649" y="1185"/>
                    <a:pt x="3651" y="1185"/>
                    <a:pt x="3652" y="1185"/>
                  </a:cubicBezTo>
                  <a:cubicBezTo>
                    <a:pt x="4724" y="1185"/>
                    <a:pt x="5722" y="1735"/>
                    <a:pt x="6294" y="2643"/>
                  </a:cubicBezTo>
                  <a:lnTo>
                    <a:pt x="7294" y="2010"/>
                  </a:lnTo>
                  <a:cubicBezTo>
                    <a:pt x="6503" y="759"/>
                    <a:pt x="5126" y="1"/>
                    <a:pt x="3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2"/>
            <p:cNvSpPr/>
            <p:nvPr/>
          </p:nvSpPr>
          <p:spPr>
            <a:xfrm>
              <a:off x="3477700" y="3191510"/>
              <a:ext cx="63535" cy="22011"/>
            </a:xfrm>
            <a:custGeom>
              <a:rect b="b" l="l" r="r" t="t"/>
              <a:pathLst>
                <a:path extrusionOk="0" h="1185" w="3420">
                  <a:moveTo>
                    <a:pt x="0" y="1"/>
                  </a:moveTo>
                  <a:lnTo>
                    <a:pt x="0" y="1185"/>
                  </a:lnTo>
                  <a:lnTo>
                    <a:pt x="3419" y="1185"/>
                  </a:lnTo>
                  <a:lnTo>
                    <a:pt x="3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2"/>
            <p:cNvSpPr/>
            <p:nvPr/>
          </p:nvSpPr>
          <p:spPr>
            <a:xfrm>
              <a:off x="3558159" y="3191510"/>
              <a:ext cx="21011" cy="22011"/>
            </a:xfrm>
            <a:custGeom>
              <a:rect b="b" l="l" r="r" t="t"/>
              <a:pathLst>
                <a:path extrusionOk="0" h="1185" w="1131">
                  <a:moveTo>
                    <a:pt x="1" y="1"/>
                  </a:moveTo>
                  <a:lnTo>
                    <a:pt x="1" y="1185"/>
                  </a:lnTo>
                  <a:lnTo>
                    <a:pt x="1131" y="1185"/>
                  </a:lnTo>
                  <a:lnTo>
                    <a:pt x="11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2" name="Google Shape;13612;p92"/>
          <p:cNvGrpSpPr/>
          <p:nvPr/>
        </p:nvGrpSpPr>
        <p:grpSpPr>
          <a:xfrm>
            <a:off x="7039641" y="2875750"/>
            <a:ext cx="362727" cy="362642"/>
            <a:chOff x="2970552" y="3052941"/>
            <a:chExt cx="375377" cy="375289"/>
          </a:xfrm>
        </p:grpSpPr>
        <p:sp>
          <p:nvSpPr>
            <p:cNvPr id="13613" name="Google Shape;13613;p92"/>
            <p:cNvSpPr/>
            <p:nvPr/>
          </p:nvSpPr>
          <p:spPr>
            <a:xfrm>
              <a:off x="3012166" y="3113328"/>
              <a:ext cx="114958" cy="135337"/>
            </a:xfrm>
            <a:custGeom>
              <a:rect b="b" l="l" r="r" t="t"/>
              <a:pathLst>
                <a:path extrusionOk="0" h="7286" w="6188">
                  <a:moveTo>
                    <a:pt x="3095" y="1186"/>
                  </a:moveTo>
                  <a:cubicBezTo>
                    <a:pt x="3292" y="1186"/>
                    <a:pt x="3487" y="1263"/>
                    <a:pt x="3631" y="1409"/>
                  </a:cubicBezTo>
                  <a:cubicBezTo>
                    <a:pt x="3849" y="1627"/>
                    <a:pt x="3915" y="1954"/>
                    <a:pt x="3797" y="2237"/>
                  </a:cubicBezTo>
                  <a:cubicBezTo>
                    <a:pt x="3679" y="2523"/>
                    <a:pt x="3402" y="2708"/>
                    <a:pt x="3094" y="2708"/>
                  </a:cubicBezTo>
                  <a:cubicBezTo>
                    <a:pt x="2674" y="2708"/>
                    <a:pt x="2334" y="2367"/>
                    <a:pt x="2334" y="1948"/>
                  </a:cubicBezTo>
                  <a:cubicBezTo>
                    <a:pt x="2333" y="1639"/>
                    <a:pt x="2519" y="1363"/>
                    <a:pt x="2803" y="1245"/>
                  </a:cubicBezTo>
                  <a:cubicBezTo>
                    <a:pt x="2897" y="1205"/>
                    <a:pt x="2996" y="1186"/>
                    <a:pt x="3095" y="1186"/>
                  </a:cubicBezTo>
                  <a:close/>
                  <a:moveTo>
                    <a:pt x="3094" y="3910"/>
                  </a:moveTo>
                  <a:cubicBezTo>
                    <a:pt x="4142" y="3910"/>
                    <a:pt x="4993" y="4753"/>
                    <a:pt x="5004" y="5801"/>
                  </a:cubicBezTo>
                  <a:lnTo>
                    <a:pt x="5004" y="6101"/>
                  </a:lnTo>
                  <a:lnTo>
                    <a:pt x="1184" y="6101"/>
                  </a:lnTo>
                  <a:lnTo>
                    <a:pt x="1184" y="5801"/>
                  </a:lnTo>
                  <a:cubicBezTo>
                    <a:pt x="1195" y="4753"/>
                    <a:pt x="2046" y="3910"/>
                    <a:pt x="3094" y="3910"/>
                  </a:cubicBezTo>
                  <a:close/>
                  <a:moveTo>
                    <a:pt x="3094" y="1"/>
                  </a:moveTo>
                  <a:cubicBezTo>
                    <a:pt x="2355" y="1"/>
                    <a:pt x="1680" y="419"/>
                    <a:pt x="1352" y="1082"/>
                  </a:cubicBezTo>
                  <a:cubicBezTo>
                    <a:pt x="1023" y="1745"/>
                    <a:pt x="1099" y="2536"/>
                    <a:pt x="1547" y="3124"/>
                  </a:cubicBezTo>
                  <a:cubicBezTo>
                    <a:pt x="590" y="3677"/>
                    <a:pt x="0" y="4696"/>
                    <a:pt x="0" y="5801"/>
                  </a:cubicBezTo>
                  <a:lnTo>
                    <a:pt x="0" y="7285"/>
                  </a:lnTo>
                  <a:lnTo>
                    <a:pt x="6188" y="7285"/>
                  </a:lnTo>
                  <a:lnTo>
                    <a:pt x="6188" y="5801"/>
                  </a:lnTo>
                  <a:cubicBezTo>
                    <a:pt x="6188" y="4696"/>
                    <a:pt x="5598" y="3677"/>
                    <a:pt x="4641" y="3124"/>
                  </a:cubicBezTo>
                  <a:cubicBezTo>
                    <a:pt x="5089" y="2536"/>
                    <a:pt x="5165" y="1745"/>
                    <a:pt x="4836" y="1082"/>
                  </a:cubicBezTo>
                  <a:cubicBezTo>
                    <a:pt x="4508" y="419"/>
                    <a:pt x="3833" y="1"/>
                    <a:pt x="30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2"/>
            <p:cNvSpPr/>
            <p:nvPr/>
          </p:nvSpPr>
          <p:spPr>
            <a:xfrm>
              <a:off x="3189656" y="3113328"/>
              <a:ext cx="114976" cy="135337"/>
            </a:xfrm>
            <a:custGeom>
              <a:rect b="b" l="l" r="r" t="t"/>
              <a:pathLst>
                <a:path extrusionOk="0" h="7286" w="6189">
                  <a:moveTo>
                    <a:pt x="3094" y="1187"/>
                  </a:moveTo>
                  <a:cubicBezTo>
                    <a:pt x="3292" y="1187"/>
                    <a:pt x="3487" y="1264"/>
                    <a:pt x="3633" y="1410"/>
                  </a:cubicBezTo>
                  <a:cubicBezTo>
                    <a:pt x="3851" y="1627"/>
                    <a:pt x="3915" y="1954"/>
                    <a:pt x="3797" y="2239"/>
                  </a:cubicBezTo>
                  <a:cubicBezTo>
                    <a:pt x="3679" y="2523"/>
                    <a:pt x="3403" y="2708"/>
                    <a:pt x="3095" y="2708"/>
                  </a:cubicBezTo>
                  <a:cubicBezTo>
                    <a:pt x="2674" y="2708"/>
                    <a:pt x="2335" y="2367"/>
                    <a:pt x="2334" y="1948"/>
                  </a:cubicBezTo>
                  <a:cubicBezTo>
                    <a:pt x="2334" y="1640"/>
                    <a:pt x="2519" y="1363"/>
                    <a:pt x="2804" y="1245"/>
                  </a:cubicBezTo>
                  <a:cubicBezTo>
                    <a:pt x="2898" y="1206"/>
                    <a:pt x="2996" y="1187"/>
                    <a:pt x="3094" y="1187"/>
                  </a:cubicBezTo>
                  <a:close/>
                  <a:moveTo>
                    <a:pt x="3095" y="3910"/>
                  </a:moveTo>
                  <a:cubicBezTo>
                    <a:pt x="4142" y="3910"/>
                    <a:pt x="4994" y="4755"/>
                    <a:pt x="5005" y="5801"/>
                  </a:cubicBezTo>
                  <a:lnTo>
                    <a:pt x="5005" y="6101"/>
                  </a:lnTo>
                  <a:lnTo>
                    <a:pt x="1184" y="6101"/>
                  </a:lnTo>
                  <a:lnTo>
                    <a:pt x="1184" y="5801"/>
                  </a:lnTo>
                  <a:cubicBezTo>
                    <a:pt x="1195" y="4755"/>
                    <a:pt x="2047" y="3910"/>
                    <a:pt x="3095" y="3910"/>
                  </a:cubicBezTo>
                  <a:close/>
                  <a:moveTo>
                    <a:pt x="3095" y="1"/>
                  </a:moveTo>
                  <a:cubicBezTo>
                    <a:pt x="2356" y="1"/>
                    <a:pt x="1680" y="420"/>
                    <a:pt x="1353" y="1082"/>
                  </a:cubicBezTo>
                  <a:cubicBezTo>
                    <a:pt x="1025" y="1745"/>
                    <a:pt x="1101" y="2536"/>
                    <a:pt x="1549" y="3124"/>
                  </a:cubicBezTo>
                  <a:cubicBezTo>
                    <a:pt x="592" y="3675"/>
                    <a:pt x="2" y="4696"/>
                    <a:pt x="0" y="5801"/>
                  </a:cubicBezTo>
                  <a:lnTo>
                    <a:pt x="0" y="7285"/>
                  </a:lnTo>
                  <a:lnTo>
                    <a:pt x="6189" y="7285"/>
                  </a:lnTo>
                  <a:lnTo>
                    <a:pt x="6189" y="5801"/>
                  </a:lnTo>
                  <a:cubicBezTo>
                    <a:pt x="6187" y="4696"/>
                    <a:pt x="5598" y="3677"/>
                    <a:pt x="4642" y="3124"/>
                  </a:cubicBezTo>
                  <a:cubicBezTo>
                    <a:pt x="5089" y="2536"/>
                    <a:pt x="5165" y="1745"/>
                    <a:pt x="4838" y="1082"/>
                  </a:cubicBezTo>
                  <a:cubicBezTo>
                    <a:pt x="4509" y="420"/>
                    <a:pt x="3834" y="1"/>
                    <a:pt x="3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2"/>
            <p:cNvSpPr/>
            <p:nvPr/>
          </p:nvSpPr>
          <p:spPr>
            <a:xfrm>
              <a:off x="2970552" y="3052941"/>
              <a:ext cx="375377" cy="375289"/>
            </a:xfrm>
            <a:custGeom>
              <a:rect b="b" l="l" r="r" t="t"/>
              <a:pathLst>
                <a:path extrusionOk="0" h="20204" w="20206">
                  <a:moveTo>
                    <a:pt x="9511" y="1184"/>
                  </a:moveTo>
                  <a:lnTo>
                    <a:pt x="9511" y="12667"/>
                  </a:lnTo>
                  <a:lnTo>
                    <a:pt x="1185" y="12667"/>
                  </a:lnTo>
                  <a:lnTo>
                    <a:pt x="1185" y="1184"/>
                  </a:lnTo>
                  <a:close/>
                  <a:moveTo>
                    <a:pt x="19022" y="1184"/>
                  </a:moveTo>
                  <a:lnTo>
                    <a:pt x="19022" y="12667"/>
                  </a:lnTo>
                  <a:lnTo>
                    <a:pt x="10695" y="12667"/>
                  </a:lnTo>
                  <a:lnTo>
                    <a:pt x="10695" y="1184"/>
                  </a:lnTo>
                  <a:close/>
                  <a:moveTo>
                    <a:pt x="19022" y="13851"/>
                  </a:moveTo>
                  <a:lnTo>
                    <a:pt x="19022" y="15666"/>
                  </a:lnTo>
                  <a:lnTo>
                    <a:pt x="1185" y="15666"/>
                  </a:lnTo>
                  <a:lnTo>
                    <a:pt x="1185" y="13851"/>
                  </a:lnTo>
                  <a:close/>
                  <a:moveTo>
                    <a:pt x="11473" y="16850"/>
                  </a:moveTo>
                  <a:lnTo>
                    <a:pt x="11473" y="17561"/>
                  </a:lnTo>
                  <a:cubicBezTo>
                    <a:pt x="11473" y="18079"/>
                    <a:pt x="11627" y="18588"/>
                    <a:pt x="11915" y="19020"/>
                  </a:cubicBezTo>
                  <a:lnTo>
                    <a:pt x="8293" y="19020"/>
                  </a:lnTo>
                  <a:cubicBezTo>
                    <a:pt x="8581" y="18588"/>
                    <a:pt x="8735" y="18079"/>
                    <a:pt x="8734" y="17561"/>
                  </a:cubicBezTo>
                  <a:lnTo>
                    <a:pt x="8734" y="16850"/>
                  </a:lnTo>
                  <a:close/>
                  <a:moveTo>
                    <a:pt x="1" y="0"/>
                  </a:moveTo>
                  <a:lnTo>
                    <a:pt x="1" y="16850"/>
                  </a:lnTo>
                  <a:lnTo>
                    <a:pt x="7550" y="16850"/>
                  </a:lnTo>
                  <a:lnTo>
                    <a:pt x="7550" y="17560"/>
                  </a:lnTo>
                  <a:cubicBezTo>
                    <a:pt x="7550" y="18366"/>
                    <a:pt x="6896" y="19020"/>
                    <a:pt x="6089" y="19020"/>
                  </a:cubicBezTo>
                  <a:lnTo>
                    <a:pt x="4263" y="19020"/>
                  </a:lnTo>
                  <a:lnTo>
                    <a:pt x="4263" y="20204"/>
                  </a:lnTo>
                  <a:lnTo>
                    <a:pt x="15943" y="20204"/>
                  </a:lnTo>
                  <a:lnTo>
                    <a:pt x="15943" y="19020"/>
                  </a:lnTo>
                  <a:lnTo>
                    <a:pt x="14117" y="19020"/>
                  </a:lnTo>
                  <a:cubicBezTo>
                    <a:pt x="13311" y="19020"/>
                    <a:pt x="12657" y="18366"/>
                    <a:pt x="12657" y="17560"/>
                  </a:cubicBezTo>
                  <a:lnTo>
                    <a:pt x="12657" y="16850"/>
                  </a:lnTo>
                  <a:lnTo>
                    <a:pt x="20206" y="16850"/>
                  </a:lnTo>
                  <a:lnTo>
                    <a:pt x="202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6" name="Google Shape;13616;p92"/>
          <p:cNvGrpSpPr/>
          <p:nvPr/>
        </p:nvGrpSpPr>
        <p:grpSpPr>
          <a:xfrm>
            <a:off x="6275770" y="2875742"/>
            <a:ext cx="362691" cy="362660"/>
            <a:chOff x="2477933" y="3080134"/>
            <a:chExt cx="375340" cy="375308"/>
          </a:xfrm>
        </p:grpSpPr>
        <p:sp>
          <p:nvSpPr>
            <p:cNvPr id="13617" name="Google Shape;13617;p92"/>
            <p:cNvSpPr/>
            <p:nvPr/>
          </p:nvSpPr>
          <p:spPr>
            <a:xfrm>
              <a:off x="2716487" y="3155233"/>
              <a:ext cx="75685" cy="111097"/>
            </a:xfrm>
            <a:custGeom>
              <a:rect b="b" l="l" r="r" t="t"/>
              <a:pathLst>
                <a:path extrusionOk="0" h="5981" w="4074">
                  <a:moveTo>
                    <a:pt x="2037" y="1165"/>
                  </a:moveTo>
                  <a:cubicBezTo>
                    <a:pt x="2508" y="1165"/>
                    <a:pt x="2890" y="1546"/>
                    <a:pt x="2890" y="2018"/>
                  </a:cubicBezTo>
                  <a:lnTo>
                    <a:pt x="2890" y="2908"/>
                  </a:lnTo>
                  <a:lnTo>
                    <a:pt x="1185" y="2908"/>
                  </a:lnTo>
                  <a:lnTo>
                    <a:pt x="1185" y="2018"/>
                  </a:lnTo>
                  <a:cubicBezTo>
                    <a:pt x="1186" y="1548"/>
                    <a:pt x="1567" y="1165"/>
                    <a:pt x="2037" y="1165"/>
                  </a:cubicBezTo>
                  <a:close/>
                  <a:moveTo>
                    <a:pt x="2037" y="1"/>
                  </a:moveTo>
                  <a:cubicBezTo>
                    <a:pt x="920" y="1"/>
                    <a:pt x="11" y="901"/>
                    <a:pt x="1" y="2018"/>
                  </a:cubicBezTo>
                  <a:lnTo>
                    <a:pt x="1" y="5980"/>
                  </a:lnTo>
                  <a:lnTo>
                    <a:pt x="1185" y="5980"/>
                  </a:lnTo>
                  <a:lnTo>
                    <a:pt x="1185" y="4093"/>
                  </a:lnTo>
                  <a:lnTo>
                    <a:pt x="2890" y="4093"/>
                  </a:lnTo>
                  <a:lnTo>
                    <a:pt x="2890" y="5980"/>
                  </a:lnTo>
                  <a:lnTo>
                    <a:pt x="4074" y="5980"/>
                  </a:lnTo>
                  <a:lnTo>
                    <a:pt x="4074" y="2018"/>
                  </a:lnTo>
                  <a:cubicBezTo>
                    <a:pt x="4063" y="901"/>
                    <a:pt x="3154" y="1"/>
                    <a:pt x="20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2"/>
            <p:cNvSpPr/>
            <p:nvPr/>
          </p:nvSpPr>
          <p:spPr>
            <a:xfrm>
              <a:off x="2536508" y="3154880"/>
              <a:ext cx="91773" cy="112193"/>
            </a:xfrm>
            <a:custGeom>
              <a:rect b="b" l="l" r="r" t="t"/>
              <a:pathLst>
                <a:path extrusionOk="0" h="6040" w="4940">
                  <a:moveTo>
                    <a:pt x="2037" y="1186"/>
                  </a:moveTo>
                  <a:cubicBezTo>
                    <a:pt x="2507" y="1186"/>
                    <a:pt x="2890" y="1567"/>
                    <a:pt x="2890" y="2038"/>
                  </a:cubicBezTo>
                  <a:lnTo>
                    <a:pt x="2890" y="4003"/>
                  </a:lnTo>
                  <a:cubicBezTo>
                    <a:pt x="2890" y="4474"/>
                    <a:pt x="2507" y="4856"/>
                    <a:pt x="2037" y="4856"/>
                  </a:cubicBezTo>
                  <a:cubicBezTo>
                    <a:pt x="1565" y="4856"/>
                    <a:pt x="1185" y="4474"/>
                    <a:pt x="1185" y="4003"/>
                  </a:cubicBezTo>
                  <a:lnTo>
                    <a:pt x="1185" y="2038"/>
                  </a:lnTo>
                  <a:cubicBezTo>
                    <a:pt x="1185" y="1567"/>
                    <a:pt x="1565" y="1186"/>
                    <a:pt x="2037" y="1186"/>
                  </a:cubicBezTo>
                  <a:close/>
                  <a:moveTo>
                    <a:pt x="2037" y="0"/>
                  </a:moveTo>
                  <a:cubicBezTo>
                    <a:pt x="913" y="0"/>
                    <a:pt x="1" y="913"/>
                    <a:pt x="1" y="2037"/>
                  </a:cubicBezTo>
                  <a:lnTo>
                    <a:pt x="1" y="4002"/>
                  </a:lnTo>
                  <a:cubicBezTo>
                    <a:pt x="2" y="5126"/>
                    <a:pt x="913" y="6038"/>
                    <a:pt x="2037" y="6040"/>
                  </a:cubicBezTo>
                  <a:cubicBezTo>
                    <a:pt x="2583" y="6040"/>
                    <a:pt x="3108" y="5819"/>
                    <a:pt x="3490" y="5428"/>
                  </a:cubicBezTo>
                  <a:lnTo>
                    <a:pt x="4199" y="5998"/>
                  </a:lnTo>
                  <a:lnTo>
                    <a:pt x="4939" y="5075"/>
                  </a:lnTo>
                  <a:lnTo>
                    <a:pt x="4042" y="4354"/>
                  </a:lnTo>
                  <a:cubicBezTo>
                    <a:pt x="4063" y="4238"/>
                    <a:pt x="4074" y="4120"/>
                    <a:pt x="4074" y="4003"/>
                  </a:cubicBezTo>
                  <a:lnTo>
                    <a:pt x="4074" y="2037"/>
                  </a:lnTo>
                  <a:cubicBezTo>
                    <a:pt x="4074" y="913"/>
                    <a:pt x="3161" y="0"/>
                    <a:pt x="20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2"/>
            <p:cNvSpPr/>
            <p:nvPr/>
          </p:nvSpPr>
          <p:spPr>
            <a:xfrm>
              <a:off x="2477933" y="3080134"/>
              <a:ext cx="375340" cy="375308"/>
            </a:xfrm>
            <a:custGeom>
              <a:rect b="b" l="l" r="r" t="t"/>
              <a:pathLst>
                <a:path extrusionOk="0" h="20205" w="20204">
                  <a:moveTo>
                    <a:pt x="9509" y="1183"/>
                  </a:moveTo>
                  <a:lnTo>
                    <a:pt x="9509" y="12668"/>
                  </a:lnTo>
                  <a:lnTo>
                    <a:pt x="1184" y="12668"/>
                  </a:lnTo>
                  <a:lnTo>
                    <a:pt x="1184" y="1183"/>
                  </a:lnTo>
                  <a:close/>
                  <a:moveTo>
                    <a:pt x="19020" y="1183"/>
                  </a:moveTo>
                  <a:lnTo>
                    <a:pt x="19020" y="12668"/>
                  </a:lnTo>
                  <a:lnTo>
                    <a:pt x="10695" y="12668"/>
                  </a:lnTo>
                  <a:lnTo>
                    <a:pt x="10695" y="1183"/>
                  </a:lnTo>
                  <a:close/>
                  <a:moveTo>
                    <a:pt x="19020" y="13852"/>
                  </a:moveTo>
                  <a:lnTo>
                    <a:pt x="19020" y="15667"/>
                  </a:lnTo>
                  <a:lnTo>
                    <a:pt x="1184" y="15667"/>
                  </a:lnTo>
                  <a:lnTo>
                    <a:pt x="1184" y="13852"/>
                  </a:lnTo>
                  <a:close/>
                  <a:moveTo>
                    <a:pt x="11473" y="16851"/>
                  </a:moveTo>
                  <a:lnTo>
                    <a:pt x="11473" y="17562"/>
                  </a:lnTo>
                  <a:cubicBezTo>
                    <a:pt x="11473" y="18080"/>
                    <a:pt x="11625" y="18589"/>
                    <a:pt x="11913" y="19022"/>
                  </a:cubicBezTo>
                  <a:lnTo>
                    <a:pt x="8293" y="19022"/>
                  </a:lnTo>
                  <a:cubicBezTo>
                    <a:pt x="8581" y="18589"/>
                    <a:pt x="8734" y="18081"/>
                    <a:pt x="8734" y="17562"/>
                  </a:cubicBezTo>
                  <a:lnTo>
                    <a:pt x="8734" y="16851"/>
                  </a:lnTo>
                  <a:close/>
                  <a:moveTo>
                    <a:pt x="0" y="1"/>
                  </a:moveTo>
                  <a:lnTo>
                    <a:pt x="0" y="16850"/>
                  </a:lnTo>
                  <a:lnTo>
                    <a:pt x="7549" y="16850"/>
                  </a:lnTo>
                  <a:lnTo>
                    <a:pt x="7549" y="17560"/>
                  </a:lnTo>
                  <a:cubicBezTo>
                    <a:pt x="7548" y="18366"/>
                    <a:pt x="6895" y="19019"/>
                    <a:pt x="6089" y="19020"/>
                  </a:cubicBezTo>
                  <a:lnTo>
                    <a:pt x="4263" y="19020"/>
                  </a:lnTo>
                  <a:lnTo>
                    <a:pt x="4263" y="20204"/>
                  </a:lnTo>
                  <a:lnTo>
                    <a:pt x="15943" y="20204"/>
                  </a:lnTo>
                  <a:lnTo>
                    <a:pt x="15943" y="19022"/>
                  </a:lnTo>
                  <a:lnTo>
                    <a:pt x="14117" y="19022"/>
                  </a:lnTo>
                  <a:cubicBezTo>
                    <a:pt x="13311" y="19020"/>
                    <a:pt x="12657" y="18366"/>
                    <a:pt x="12657" y="17562"/>
                  </a:cubicBezTo>
                  <a:lnTo>
                    <a:pt x="12657" y="16851"/>
                  </a:lnTo>
                  <a:lnTo>
                    <a:pt x="20204" y="16850"/>
                  </a:lnTo>
                  <a:lnTo>
                    <a:pt x="202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92"/>
          <p:cNvGrpSpPr/>
          <p:nvPr/>
        </p:nvGrpSpPr>
        <p:grpSpPr>
          <a:xfrm>
            <a:off x="5551293" y="2875742"/>
            <a:ext cx="301728" cy="362660"/>
            <a:chOff x="2085093" y="3098579"/>
            <a:chExt cx="312251" cy="375308"/>
          </a:xfrm>
        </p:grpSpPr>
        <p:sp>
          <p:nvSpPr>
            <p:cNvPr id="13621" name="Google Shape;13621;p92"/>
            <p:cNvSpPr/>
            <p:nvPr/>
          </p:nvSpPr>
          <p:spPr>
            <a:xfrm>
              <a:off x="2125443" y="3209119"/>
              <a:ext cx="62606" cy="53013"/>
            </a:xfrm>
            <a:custGeom>
              <a:rect b="b" l="l" r="r" t="t"/>
              <a:pathLst>
                <a:path extrusionOk="0" h="2854" w="3370">
                  <a:moveTo>
                    <a:pt x="2506" y="1"/>
                  </a:moveTo>
                  <a:lnTo>
                    <a:pt x="1398" y="1179"/>
                  </a:lnTo>
                  <a:lnTo>
                    <a:pt x="815" y="626"/>
                  </a:lnTo>
                  <a:lnTo>
                    <a:pt x="1" y="1488"/>
                  </a:lnTo>
                  <a:lnTo>
                    <a:pt x="1446" y="2854"/>
                  </a:lnTo>
                  <a:lnTo>
                    <a:pt x="3369" y="813"/>
                  </a:lnTo>
                  <a:lnTo>
                    <a:pt x="25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2"/>
            <p:cNvSpPr/>
            <p:nvPr/>
          </p:nvSpPr>
          <p:spPr>
            <a:xfrm>
              <a:off x="2145080" y="3284719"/>
              <a:ext cx="22887" cy="22011"/>
            </a:xfrm>
            <a:custGeom>
              <a:rect b="b" l="l" r="r" t="t"/>
              <a:pathLst>
                <a:path extrusionOk="0" h="1185" w="1232">
                  <a:moveTo>
                    <a:pt x="1" y="1"/>
                  </a:moveTo>
                  <a:lnTo>
                    <a:pt x="1" y="1185"/>
                  </a:lnTo>
                  <a:lnTo>
                    <a:pt x="1231" y="1185"/>
                  </a:lnTo>
                  <a:lnTo>
                    <a:pt x="12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2"/>
            <p:cNvSpPr/>
            <p:nvPr/>
          </p:nvSpPr>
          <p:spPr>
            <a:xfrm>
              <a:off x="2145080" y="3329727"/>
              <a:ext cx="22887" cy="22011"/>
            </a:xfrm>
            <a:custGeom>
              <a:rect b="b" l="l" r="r" t="t"/>
              <a:pathLst>
                <a:path extrusionOk="0" h="1185" w="1232">
                  <a:moveTo>
                    <a:pt x="1" y="1"/>
                  </a:moveTo>
                  <a:lnTo>
                    <a:pt x="1" y="1185"/>
                  </a:lnTo>
                  <a:lnTo>
                    <a:pt x="1231" y="1185"/>
                  </a:lnTo>
                  <a:lnTo>
                    <a:pt x="12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2"/>
            <p:cNvSpPr/>
            <p:nvPr/>
          </p:nvSpPr>
          <p:spPr>
            <a:xfrm>
              <a:off x="2085093" y="3098579"/>
              <a:ext cx="312251" cy="375308"/>
            </a:xfrm>
            <a:custGeom>
              <a:rect b="b" l="l" r="r" t="t"/>
              <a:pathLst>
                <a:path extrusionOk="0" h="20205" w="16808">
                  <a:moveTo>
                    <a:pt x="3681" y="1695"/>
                  </a:moveTo>
                  <a:lnTo>
                    <a:pt x="3681" y="3682"/>
                  </a:lnTo>
                  <a:lnTo>
                    <a:pt x="1695" y="3682"/>
                  </a:lnTo>
                  <a:lnTo>
                    <a:pt x="3681" y="1695"/>
                  </a:lnTo>
                  <a:close/>
                  <a:moveTo>
                    <a:pt x="11533" y="1185"/>
                  </a:moveTo>
                  <a:lnTo>
                    <a:pt x="11533" y="10610"/>
                  </a:lnTo>
                  <a:lnTo>
                    <a:pt x="9328" y="8781"/>
                  </a:lnTo>
                  <a:lnTo>
                    <a:pt x="10265" y="8781"/>
                  </a:lnTo>
                  <a:lnTo>
                    <a:pt x="10265" y="7597"/>
                  </a:lnTo>
                  <a:lnTo>
                    <a:pt x="6221" y="7597"/>
                  </a:lnTo>
                  <a:lnTo>
                    <a:pt x="6221" y="8781"/>
                  </a:lnTo>
                  <a:lnTo>
                    <a:pt x="9108" y="8781"/>
                  </a:lnTo>
                  <a:lnTo>
                    <a:pt x="9123" y="10022"/>
                  </a:lnTo>
                  <a:lnTo>
                    <a:pt x="6221" y="10022"/>
                  </a:lnTo>
                  <a:lnTo>
                    <a:pt x="6221" y="11206"/>
                  </a:lnTo>
                  <a:lnTo>
                    <a:pt x="9136" y="11206"/>
                  </a:lnTo>
                  <a:lnTo>
                    <a:pt x="9150" y="12445"/>
                  </a:lnTo>
                  <a:lnTo>
                    <a:pt x="6221" y="12445"/>
                  </a:lnTo>
                  <a:lnTo>
                    <a:pt x="6221" y="13629"/>
                  </a:lnTo>
                  <a:lnTo>
                    <a:pt x="9163" y="13629"/>
                  </a:lnTo>
                  <a:lnTo>
                    <a:pt x="9187" y="15746"/>
                  </a:lnTo>
                  <a:lnTo>
                    <a:pt x="1185" y="15748"/>
                  </a:lnTo>
                  <a:lnTo>
                    <a:pt x="1185" y="4865"/>
                  </a:lnTo>
                  <a:lnTo>
                    <a:pt x="4865" y="4865"/>
                  </a:lnTo>
                  <a:lnTo>
                    <a:pt x="4865" y="1185"/>
                  </a:lnTo>
                  <a:close/>
                  <a:moveTo>
                    <a:pt x="10319" y="11142"/>
                  </a:moveTo>
                  <a:lnTo>
                    <a:pt x="14626" y="14713"/>
                  </a:lnTo>
                  <a:lnTo>
                    <a:pt x="13063" y="15458"/>
                  </a:lnTo>
                  <a:lnTo>
                    <a:pt x="14320" y="18095"/>
                  </a:lnTo>
                  <a:lnTo>
                    <a:pt x="13203" y="18628"/>
                  </a:lnTo>
                  <a:lnTo>
                    <a:pt x="11946" y="15991"/>
                  </a:lnTo>
                  <a:lnTo>
                    <a:pt x="10383" y="16736"/>
                  </a:lnTo>
                  <a:lnTo>
                    <a:pt x="10319" y="11142"/>
                  </a:lnTo>
                  <a:close/>
                  <a:moveTo>
                    <a:pt x="3700" y="1"/>
                  </a:moveTo>
                  <a:lnTo>
                    <a:pt x="1" y="3700"/>
                  </a:lnTo>
                  <a:lnTo>
                    <a:pt x="1" y="16931"/>
                  </a:lnTo>
                  <a:lnTo>
                    <a:pt x="9201" y="16931"/>
                  </a:lnTo>
                  <a:lnTo>
                    <a:pt x="9220" y="18602"/>
                  </a:lnTo>
                  <a:lnTo>
                    <a:pt x="11386" y="17569"/>
                  </a:lnTo>
                  <a:lnTo>
                    <a:pt x="12644" y="20204"/>
                  </a:lnTo>
                  <a:lnTo>
                    <a:pt x="15897" y="18653"/>
                  </a:lnTo>
                  <a:lnTo>
                    <a:pt x="14640" y="16016"/>
                  </a:lnTo>
                  <a:lnTo>
                    <a:pt x="16808" y="14983"/>
                  </a:lnTo>
                  <a:lnTo>
                    <a:pt x="12717" y="11591"/>
                  </a:lnTo>
                  <a:lnTo>
                    <a:pt x="127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92"/>
          <p:cNvGrpSpPr/>
          <p:nvPr/>
        </p:nvGrpSpPr>
        <p:grpSpPr>
          <a:xfrm>
            <a:off x="4776161" y="2875751"/>
            <a:ext cx="362727" cy="362642"/>
            <a:chOff x="1608747" y="3098449"/>
            <a:chExt cx="375377" cy="375289"/>
          </a:xfrm>
        </p:grpSpPr>
        <p:sp>
          <p:nvSpPr>
            <p:cNvPr id="13626" name="Google Shape;13626;p92"/>
            <p:cNvSpPr/>
            <p:nvPr/>
          </p:nvSpPr>
          <p:spPr>
            <a:xfrm>
              <a:off x="1608747" y="3098449"/>
              <a:ext cx="375377" cy="375289"/>
            </a:xfrm>
            <a:custGeom>
              <a:rect b="b" l="l" r="r" t="t"/>
              <a:pathLst>
                <a:path extrusionOk="0" h="20204" w="20206">
                  <a:moveTo>
                    <a:pt x="3270" y="8543"/>
                  </a:moveTo>
                  <a:lnTo>
                    <a:pt x="3270" y="10772"/>
                  </a:lnTo>
                  <a:lnTo>
                    <a:pt x="1641" y="9765"/>
                  </a:lnTo>
                  <a:lnTo>
                    <a:pt x="3270" y="8543"/>
                  </a:lnTo>
                  <a:close/>
                  <a:moveTo>
                    <a:pt x="16936" y="8545"/>
                  </a:moveTo>
                  <a:lnTo>
                    <a:pt x="18565" y="9765"/>
                  </a:lnTo>
                  <a:lnTo>
                    <a:pt x="16936" y="10772"/>
                  </a:lnTo>
                  <a:lnTo>
                    <a:pt x="16936" y="8545"/>
                  </a:lnTo>
                  <a:close/>
                  <a:moveTo>
                    <a:pt x="15752" y="1184"/>
                  </a:moveTo>
                  <a:lnTo>
                    <a:pt x="15752" y="11507"/>
                  </a:lnTo>
                  <a:lnTo>
                    <a:pt x="10102" y="15010"/>
                  </a:lnTo>
                  <a:lnTo>
                    <a:pt x="4453" y="11507"/>
                  </a:lnTo>
                  <a:lnTo>
                    <a:pt x="4453" y="1184"/>
                  </a:lnTo>
                  <a:close/>
                  <a:moveTo>
                    <a:pt x="19022" y="10874"/>
                  </a:moveTo>
                  <a:lnTo>
                    <a:pt x="19022" y="19020"/>
                  </a:lnTo>
                  <a:lnTo>
                    <a:pt x="1184" y="19020"/>
                  </a:lnTo>
                  <a:lnTo>
                    <a:pt x="1184" y="10874"/>
                  </a:lnTo>
                  <a:lnTo>
                    <a:pt x="10102" y="16401"/>
                  </a:lnTo>
                  <a:lnTo>
                    <a:pt x="19022" y="10874"/>
                  </a:lnTo>
                  <a:close/>
                  <a:moveTo>
                    <a:pt x="3270" y="0"/>
                  </a:moveTo>
                  <a:lnTo>
                    <a:pt x="3270" y="7065"/>
                  </a:lnTo>
                  <a:lnTo>
                    <a:pt x="0" y="9514"/>
                  </a:lnTo>
                  <a:lnTo>
                    <a:pt x="0" y="20204"/>
                  </a:lnTo>
                  <a:lnTo>
                    <a:pt x="20205" y="20204"/>
                  </a:lnTo>
                  <a:lnTo>
                    <a:pt x="20205" y="9514"/>
                  </a:lnTo>
                  <a:lnTo>
                    <a:pt x="16936" y="7065"/>
                  </a:lnTo>
                  <a:lnTo>
                    <a:pt x="169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2"/>
            <p:cNvSpPr/>
            <p:nvPr/>
          </p:nvSpPr>
          <p:spPr>
            <a:xfrm>
              <a:off x="1732232" y="3192476"/>
              <a:ext cx="75685" cy="111097"/>
            </a:xfrm>
            <a:custGeom>
              <a:rect b="b" l="l" r="r" t="t"/>
              <a:pathLst>
                <a:path extrusionOk="0" h="5981" w="4074">
                  <a:moveTo>
                    <a:pt x="2037" y="1166"/>
                  </a:moveTo>
                  <a:cubicBezTo>
                    <a:pt x="2507" y="1167"/>
                    <a:pt x="2888" y="1548"/>
                    <a:pt x="2889" y="2018"/>
                  </a:cubicBezTo>
                  <a:lnTo>
                    <a:pt x="2889" y="2909"/>
                  </a:lnTo>
                  <a:lnTo>
                    <a:pt x="1184" y="2909"/>
                  </a:lnTo>
                  <a:lnTo>
                    <a:pt x="1184" y="2018"/>
                  </a:lnTo>
                  <a:cubicBezTo>
                    <a:pt x="1184" y="1548"/>
                    <a:pt x="1565" y="1166"/>
                    <a:pt x="2037" y="1166"/>
                  </a:cubicBezTo>
                  <a:close/>
                  <a:moveTo>
                    <a:pt x="2037" y="1"/>
                  </a:moveTo>
                  <a:cubicBezTo>
                    <a:pt x="919" y="1"/>
                    <a:pt x="11" y="901"/>
                    <a:pt x="0" y="2018"/>
                  </a:cubicBezTo>
                  <a:lnTo>
                    <a:pt x="0" y="5981"/>
                  </a:lnTo>
                  <a:lnTo>
                    <a:pt x="1184" y="5981"/>
                  </a:lnTo>
                  <a:lnTo>
                    <a:pt x="1184" y="4093"/>
                  </a:lnTo>
                  <a:lnTo>
                    <a:pt x="2889" y="4093"/>
                  </a:lnTo>
                  <a:lnTo>
                    <a:pt x="2889" y="5981"/>
                  </a:lnTo>
                  <a:lnTo>
                    <a:pt x="4073" y="5981"/>
                  </a:lnTo>
                  <a:lnTo>
                    <a:pt x="4073" y="2018"/>
                  </a:lnTo>
                  <a:cubicBezTo>
                    <a:pt x="4061" y="901"/>
                    <a:pt x="3154" y="1"/>
                    <a:pt x="20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2"/>
            <p:cNvSpPr/>
            <p:nvPr/>
          </p:nvSpPr>
          <p:spPr>
            <a:xfrm>
              <a:off x="1805948" y="3146336"/>
              <a:ext cx="62569" cy="62561"/>
            </a:xfrm>
            <a:custGeom>
              <a:rect b="b" l="l" r="r" t="t"/>
              <a:pathLst>
                <a:path extrusionOk="0" h="3368" w="3368">
                  <a:moveTo>
                    <a:pt x="1092" y="1"/>
                  </a:moveTo>
                  <a:lnTo>
                    <a:pt x="1092" y="1092"/>
                  </a:lnTo>
                  <a:lnTo>
                    <a:pt x="1" y="1092"/>
                  </a:lnTo>
                  <a:lnTo>
                    <a:pt x="1" y="2276"/>
                  </a:lnTo>
                  <a:lnTo>
                    <a:pt x="1092" y="2276"/>
                  </a:lnTo>
                  <a:lnTo>
                    <a:pt x="1092" y="3367"/>
                  </a:lnTo>
                  <a:lnTo>
                    <a:pt x="2276" y="3367"/>
                  </a:lnTo>
                  <a:lnTo>
                    <a:pt x="2276" y="2276"/>
                  </a:lnTo>
                  <a:lnTo>
                    <a:pt x="3368" y="2276"/>
                  </a:lnTo>
                  <a:lnTo>
                    <a:pt x="3368" y="1092"/>
                  </a:lnTo>
                  <a:lnTo>
                    <a:pt x="2276" y="1092"/>
                  </a:lnTo>
                  <a:lnTo>
                    <a:pt x="22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92"/>
          <p:cNvGrpSpPr/>
          <p:nvPr/>
        </p:nvGrpSpPr>
        <p:grpSpPr>
          <a:xfrm>
            <a:off x="4019167" y="2872097"/>
            <a:ext cx="362691" cy="362660"/>
            <a:chOff x="1087333" y="3093973"/>
            <a:chExt cx="375340" cy="375308"/>
          </a:xfrm>
        </p:grpSpPr>
        <p:sp>
          <p:nvSpPr>
            <p:cNvPr id="13630" name="Google Shape;13630;p92"/>
            <p:cNvSpPr/>
            <p:nvPr/>
          </p:nvSpPr>
          <p:spPr>
            <a:xfrm>
              <a:off x="1087333" y="3093973"/>
              <a:ext cx="375340" cy="375308"/>
            </a:xfrm>
            <a:custGeom>
              <a:rect b="b" l="l" r="r" t="t"/>
              <a:pathLst>
                <a:path extrusionOk="0" h="20205" w="20204">
                  <a:moveTo>
                    <a:pt x="10102" y="1185"/>
                  </a:moveTo>
                  <a:cubicBezTo>
                    <a:pt x="12153" y="1185"/>
                    <a:pt x="13821" y="2852"/>
                    <a:pt x="13821" y="4904"/>
                  </a:cubicBezTo>
                  <a:cubicBezTo>
                    <a:pt x="13821" y="6030"/>
                    <a:pt x="13213" y="6951"/>
                    <a:pt x="12477" y="7953"/>
                  </a:cubicBezTo>
                  <a:cubicBezTo>
                    <a:pt x="12477" y="7953"/>
                    <a:pt x="10154" y="11128"/>
                    <a:pt x="10105" y="11197"/>
                  </a:cubicBezTo>
                  <a:lnTo>
                    <a:pt x="7726" y="7953"/>
                  </a:lnTo>
                  <a:cubicBezTo>
                    <a:pt x="6992" y="6949"/>
                    <a:pt x="6384" y="6030"/>
                    <a:pt x="6384" y="4904"/>
                  </a:cubicBezTo>
                  <a:cubicBezTo>
                    <a:pt x="6384" y="2861"/>
                    <a:pt x="8038" y="1197"/>
                    <a:pt x="10079" y="1185"/>
                  </a:cubicBezTo>
                  <a:close/>
                  <a:moveTo>
                    <a:pt x="11320" y="11537"/>
                  </a:moveTo>
                  <a:cubicBezTo>
                    <a:pt x="11838" y="11619"/>
                    <a:pt x="12313" y="11752"/>
                    <a:pt x="12698" y="11929"/>
                  </a:cubicBezTo>
                  <a:cubicBezTo>
                    <a:pt x="13201" y="12158"/>
                    <a:pt x="13528" y="12457"/>
                    <a:pt x="13528" y="12687"/>
                  </a:cubicBezTo>
                  <a:cubicBezTo>
                    <a:pt x="13528" y="12918"/>
                    <a:pt x="13203" y="13216"/>
                    <a:pt x="12698" y="13447"/>
                  </a:cubicBezTo>
                  <a:cubicBezTo>
                    <a:pt x="12025" y="13754"/>
                    <a:pt x="11078" y="13931"/>
                    <a:pt x="10102" y="13931"/>
                  </a:cubicBezTo>
                  <a:cubicBezTo>
                    <a:pt x="9127" y="13931"/>
                    <a:pt x="8180" y="13754"/>
                    <a:pt x="7507" y="13447"/>
                  </a:cubicBezTo>
                  <a:cubicBezTo>
                    <a:pt x="7002" y="13216"/>
                    <a:pt x="6675" y="12918"/>
                    <a:pt x="6675" y="12687"/>
                  </a:cubicBezTo>
                  <a:cubicBezTo>
                    <a:pt x="6675" y="12457"/>
                    <a:pt x="7002" y="12158"/>
                    <a:pt x="7507" y="11929"/>
                  </a:cubicBezTo>
                  <a:cubicBezTo>
                    <a:pt x="7892" y="11752"/>
                    <a:pt x="8368" y="11619"/>
                    <a:pt x="8888" y="11537"/>
                  </a:cubicBezTo>
                  <a:lnTo>
                    <a:pt x="10091" y="13180"/>
                  </a:lnTo>
                  <a:lnTo>
                    <a:pt x="10572" y="12554"/>
                  </a:lnTo>
                  <a:cubicBezTo>
                    <a:pt x="10793" y="12267"/>
                    <a:pt x="11005" y="11972"/>
                    <a:pt x="11213" y="11687"/>
                  </a:cubicBezTo>
                  <a:cubicBezTo>
                    <a:pt x="11247" y="11637"/>
                    <a:pt x="11284" y="11588"/>
                    <a:pt x="11320" y="11537"/>
                  </a:cubicBezTo>
                  <a:close/>
                  <a:moveTo>
                    <a:pt x="17827" y="7249"/>
                  </a:moveTo>
                  <a:lnTo>
                    <a:pt x="17827" y="16322"/>
                  </a:lnTo>
                  <a:lnTo>
                    <a:pt x="2378" y="16322"/>
                  </a:lnTo>
                  <a:lnTo>
                    <a:pt x="2378" y="7249"/>
                  </a:lnTo>
                  <a:lnTo>
                    <a:pt x="5848" y="7249"/>
                  </a:lnTo>
                  <a:cubicBezTo>
                    <a:pt x="6112" y="7733"/>
                    <a:pt x="6435" y="8193"/>
                    <a:pt x="6771" y="8651"/>
                  </a:cubicBezTo>
                  <a:lnTo>
                    <a:pt x="8115" y="10483"/>
                  </a:lnTo>
                  <a:cubicBezTo>
                    <a:pt x="7737" y="10570"/>
                    <a:pt x="7370" y="10694"/>
                    <a:pt x="7016" y="10851"/>
                  </a:cubicBezTo>
                  <a:cubicBezTo>
                    <a:pt x="6033" y="11298"/>
                    <a:pt x="5493" y="11952"/>
                    <a:pt x="5493" y="12687"/>
                  </a:cubicBezTo>
                  <a:cubicBezTo>
                    <a:pt x="5493" y="13422"/>
                    <a:pt x="6033" y="14075"/>
                    <a:pt x="7016" y="14523"/>
                  </a:cubicBezTo>
                  <a:cubicBezTo>
                    <a:pt x="7850" y="14904"/>
                    <a:pt x="8946" y="15115"/>
                    <a:pt x="10103" y="15115"/>
                  </a:cubicBezTo>
                  <a:cubicBezTo>
                    <a:pt x="11259" y="15115"/>
                    <a:pt x="12356" y="14904"/>
                    <a:pt x="13191" y="14523"/>
                  </a:cubicBezTo>
                  <a:cubicBezTo>
                    <a:pt x="14172" y="14075"/>
                    <a:pt x="14714" y="13422"/>
                    <a:pt x="14714" y="12687"/>
                  </a:cubicBezTo>
                  <a:cubicBezTo>
                    <a:pt x="14714" y="11952"/>
                    <a:pt x="14172" y="11300"/>
                    <a:pt x="13191" y="10851"/>
                  </a:cubicBezTo>
                  <a:cubicBezTo>
                    <a:pt x="12837" y="10694"/>
                    <a:pt x="12468" y="10570"/>
                    <a:pt x="12091" y="10483"/>
                  </a:cubicBezTo>
                  <a:lnTo>
                    <a:pt x="13434" y="8653"/>
                  </a:lnTo>
                  <a:cubicBezTo>
                    <a:pt x="13770" y="8193"/>
                    <a:pt x="14093" y="7733"/>
                    <a:pt x="14357" y="7249"/>
                  </a:cubicBezTo>
                  <a:close/>
                  <a:moveTo>
                    <a:pt x="19020" y="17506"/>
                  </a:moveTo>
                  <a:lnTo>
                    <a:pt x="19021" y="18265"/>
                  </a:lnTo>
                  <a:cubicBezTo>
                    <a:pt x="19020" y="18681"/>
                    <a:pt x="18682" y="19020"/>
                    <a:pt x="18264" y="19020"/>
                  </a:cubicBezTo>
                  <a:lnTo>
                    <a:pt x="1939" y="19020"/>
                  </a:lnTo>
                  <a:cubicBezTo>
                    <a:pt x="1523" y="19020"/>
                    <a:pt x="1184" y="18681"/>
                    <a:pt x="1184" y="18265"/>
                  </a:cubicBezTo>
                  <a:lnTo>
                    <a:pt x="1184" y="17506"/>
                  </a:lnTo>
                  <a:close/>
                  <a:moveTo>
                    <a:pt x="10102" y="1"/>
                  </a:moveTo>
                  <a:cubicBezTo>
                    <a:pt x="7398" y="1"/>
                    <a:pt x="5199" y="2200"/>
                    <a:pt x="5199" y="4904"/>
                  </a:cubicBezTo>
                  <a:cubicBezTo>
                    <a:pt x="5199" y="5297"/>
                    <a:pt x="5252" y="5688"/>
                    <a:pt x="5357" y="6065"/>
                  </a:cubicBezTo>
                  <a:lnTo>
                    <a:pt x="1194" y="6065"/>
                  </a:lnTo>
                  <a:lnTo>
                    <a:pt x="1194" y="16322"/>
                  </a:lnTo>
                  <a:lnTo>
                    <a:pt x="0" y="16322"/>
                  </a:lnTo>
                  <a:lnTo>
                    <a:pt x="0" y="18265"/>
                  </a:lnTo>
                  <a:cubicBezTo>
                    <a:pt x="1" y="19335"/>
                    <a:pt x="869" y="20203"/>
                    <a:pt x="1939" y="20204"/>
                  </a:cubicBezTo>
                  <a:lnTo>
                    <a:pt x="18264" y="20204"/>
                  </a:lnTo>
                  <a:cubicBezTo>
                    <a:pt x="19335" y="20203"/>
                    <a:pt x="20202" y="19335"/>
                    <a:pt x="20204" y="18265"/>
                  </a:cubicBezTo>
                  <a:lnTo>
                    <a:pt x="20204" y="16322"/>
                  </a:lnTo>
                  <a:lnTo>
                    <a:pt x="19011" y="16322"/>
                  </a:lnTo>
                  <a:lnTo>
                    <a:pt x="19011" y="6065"/>
                  </a:lnTo>
                  <a:lnTo>
                    <a:pt x="14847" y="6065"/>
                  </a:lnTo>
                  <a:cubicBezTo>
                    <a:pt x="14951" y="5688"/>
                    <a:pt x="15005" y="5297"/>
                    <a:pt x="15005" y="4904"/>
                  </a:cubicBezTo>
                  <a:cubicBezTo>
                    <a:pt x="15005" y="2213"/>
                    <a:pt x="12827" y="22"/>
                    <a:pt x="10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2"/>
            <p:cNvSpPr/>
            <p:nvPr/>
          </p:nvSpPr>
          <p:spPr>
            <a:xfrm>
              <a:off x="1229358" y="3139407"/>
              <a:ext cx="91271" cy="91278"/>
            </a:xfrm>
            <a:custGeom>
              <a:rect b="b" l="l" r="r" t="t"/>
              <a:pathLst>
                <a:path extrusionOk="0" h="4914" w="4913">
                  <a:moveTo>
                    <a:pt x="2457" y="1184"/>
                  </a:moveTo>
                  <a:cubicBezTo>
                    <a:pt x="2972" y="1184"/>
                    <a:pt x="3436" y="1495"/>
                    <a:pt x="3632" y="1970"/>
                  </a:cubicBezTo>
                  <a:cubicBezTo>
                    <a:pt x="3829" y="2446"/>
                    <a:pt x="3720" y="2992"/>
                    <a:pt x="3357" y="3357"/>
                  </a:cubicBezTo>
                  <a:cubicBezTo>
                    <a:pt x="3113" y="3600"/>
                    <a:pt x="2788" y="3730"/>
                    <a:pt x="2456" y="3730"/>
                  </a:cubicBezTo>
                  <a:cubicBezTo>
                    <a:pt x="2292" y="3730"/>
                    <a:pt x="2127" y="3698"/>
                    <a:pt x="1970" y="3633"/>
                  </a:cubicBezTo>
                  <a:cubicBezTo>
                    <a:pt x="1495" y="3436"/>
                    <a:pt x="1185" y="2971"/>
                    <a:pt x="1185" y="2458"/>
                  </a:cubicBezTo>
                  <a:cubicBezTo>
                    <a:pt x="1185" y="1755"/>
                    <a:pt x="1755" y="1186"/>
                    <a:pt x="2457" y="1184"/>
                  </a:cubicBezTo>
                  <a:close/>
                  <a:moveTo>
                    <a:pt x="2457" y="0"/>
                  </a:moveTo>
                  <a:cubicBezTo>
                    <a:pt x="1101" y="0"/>
                    <a:pt x="1" y="1102"/>
                    <a:pt x="1" y="2458"/>
                  </a:cubicBezTo>
                  <a:cubicBezTo>
                    <a:pt x="1" y="3812"/>
                    <a:pt x="1101" y="4914"/>
                    <a:pt x="2457" y="4914"/>
                  </a:cubicBezTo>
                  <a:cubicBezTo>
                    <a:pt x="3811" y="4914"/>
                    <a:pt x="4913" y="3812"/>
                    <a:pt x="4913" y="2458"/>
                  </a:cubicBezTo>
                  <a:cubicBezTo>
                    <a:pt x="4913" y="1102"/>
                    <a:pt x="3812"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92"/>
          <p:cNvGrpSpPr/>
          <p:nvPr/>
        </p:nvGrpSpPr>
        <p:grpSpPr>
          <a:xfrm>
            <a:off x="6313296" y="3431523"/>
            <a:ext cx="287600" cy="362660"/>
            <a:chOff x="1103328" y="3671562"/>
            <a:chExt cx="297630" cy="375308"/>
          </a:xfrm>
        </p:grpSpPr>
        <p:sp>
          <p:nvSpPr>
            <p:cNvPr id="13633" name="Google Shape;13633;p92"/>
            <p:cNvSpPr/>
            <p:nvPr/>
          </p:nvSpPr>
          <p:spPr>
            <a:xfrm>
              <a:off x="1103328" y="3671562"/>
              <a:ext cx="297630" cy="375308"/>
            </a:xfrm>
            <a:custGeom>
              <a:rect b="b" l="l" r="r" t="t"/>
              <a:pathLst>
                <a:path extrusionOk="0" h="20205" w="16021">
                  <a:moveTo>
                    <a:pt x="8011" y="1185"/>
                  </a:moveTo>
                  <a:cubicBezTo>
                    <a:pt x="11574" y="1185"/>
                    <a:pt x="14510" y="3931"/>
                    <a:pt x="14811" y="7418"/>
                  </a:cubicBezTo>
                  <a:lnTo>
                    <a:pt x="12454" y="7418"/>
                  </a:lnTo>
                  <a:cubicBezTo>
                    <a:pt x="12163" y="5227"/>
                    <a:pt x="10281" y="3530"/>
                    <a:pt x="8011" y="3530"/>
                  </a:cubicBezTo>
                  <a:cubicBezTo>
                    <a:pt x="5740" y="3530"/>
                    <a:pt x="3858" y="5227"/>
                    <a:pt x="3569" y="7420"/>
                  </a:cubicBezTo>
                  <a:lnTo>
                    <a:pt x="1210" y="7420"/>
                  </a:lnTo>
                  <a:cubicBezTo>
                    <a:pt x="1510" y="3932"/>
                    <a:pt x="4445" y="1185"/>
                    <a:pt x="8011" y="1185"/>
                  </a:cubicBezTo>
                  <a:close/>
                  <a:moveTo>
                    <a:pt x="8011" y="4713"/>
                  </a:moveTo>
                  <a:cubicBezTo>
                    <a:pt x="9829" y="4713"/>
                    <a:pt x="11309" y="6193"/>
                    <a:pt x="11309" y="8011"/>
                  </a:cubicBezTo>
                  <a:cubicBezTo>
                    <a:pt x="11309" y="9830"/>
                    <a:pt x="9829" y="11309"/>
                    <a:pt x="8011" y="11309"/>
                  </a:cubicBezTo>
                  <a:cubicBezTo>
                    <a:pt x="6192" y="11309"/>
                    <a:pt x="4712" y="9830"/>
                    <a:pt x="4712" y="8011"/>
                  </a:cubicBezTo>
                  <a:cubicBezTo>
                    <a:pt x="4712" y="6193"/>
                    <a:pt x="6192" y="4713"/>
                    <a:pt x="8011" y="4713"/>
                  </a:cubicBezTo>
                  <a:close/>
                  <a:moveTo>
                    <a:pt x="14811" y="8602"/>
                  </a:moveTo>
                  <a:cubicBezTo>
                    <a:pt x="14510" y="12091"/>
                    <a:pt x="11576" y="14837"/>
                    <a:pt x="8011" y="14837"/>
                  </a:cubicBezTo>
                  <a:cubicBezTo>
                    <a:pt x="4445" y="14837"/>
                    <a:pt x="1510" y="12091"/>
                    <a:pt x="1210" y="8602"/>
                  </a:cubicBezTo>
                  <a:lnTo>
                    <a:pt x="3567" y="8602"/>
                  </a:lnTo>
                  <a:cubicBezTo>
                    <a:pt x="3858" y="10796"/>
                    <a:pt x="5740" y="12493"/>
                    <a:pt x="8009" y="12493"/>
                  </a:cubicBezTo>
                  <a:cubicBezTo>
                    <a:pt x="10280" y="12493"/>
                    <a:pt x="12161" y="10796"/>
                    <a:pt x="12451" y="8602"/>
                  </a:cubicBezTo>
                  <a:close/>
                  <a:moveTo>
                    <a:pt x="9380" y="15903"/>
                  </a:moveTo>
                  <a:lnTo>
                    <a:pt x="9380" y="17560"/>
                  </a:lnTo>
                  <a:cubicBezTo>
                    <a:pt x="9380" y="18080"/>
                    <a:pt x="9533" y="18588"/>
                    <a:pt x="9822" y="19021"/>
                  </a:cubicBezTo>
                  <a:lnTo>
                    <a:pt x="6201" y="19021"/>
                  </a:lnTo>
                  <a:cubicBezTo>
                    <a:pt x="6488" y="18588"/>
                    <a:pt x="6641" y="18080"/>
                    <a:pt x="6641" y="17560"/>
                  </a:cubicBezTo>
                  <a:lnTo>
                    <a:pt x="6640" y="17560"/>
                  </a:lnTo>
                  <a:lnTo>
                    <a:pt x="6640" y="15903"/>
                  </a:lnTo>
                  <a:cubicBezTo>
                    <a:pt x="7093" y="15982"/>
                    <a:pt x="7551" y="16021"/>
                    <a:pt x="8010" y="16021"/>
                  </a:cubicBezTo>
                  <a:cubicBezTo>
                    <a:pt x="8468" y="16021"/>
                    <a:pt x="8927" y="15982"/>
                    <a:pt x="9380" y="15903"/>
                  </a:cubicBezTo>
                  <a:close/>
                  <a:moveTo>
                    <a:pt x="8011" y="1"/>
                  </a:moveTo>
                  <a:cubicBezTo>
                    <a:pt x="3593" y="1"/>
                    <a:pt x="0" y="3593"/>
                    <a:pt x="0" y="8011"/>
                  </a:cubicBezTo>
                  <a:cubicBezTo>
                    <a:pt x="0" y="11536"/>
                    <a:pt x="2288" y="14536"/>
                    <a:pt x="5457" y="15605"/>
                  </a:cubicBezTo>
                  <a:lnTo>
                    <a:pt x="5457" y="17560"/>
                  </a:lnTo>
                  <a:cubicBezTo>
                    <a:pt x="5456" y="18367"/>
                    <a:pt x="4802" y="19019"/>
                    <a:pt x="3997" y="19021"/>
                  </a:cubicBezTo>
                  <a:lnTo>
                    <a:pt x="2170" y="19021"/>
                  </a:lnTo>
                  <a:lnTo>
                    <a:pt x="2170" y="20205"/>
                  </a:lnTo>
                  <a:lnTo>
                    <a:pt x="13851" y="20205"/>
                  </a:lnTo>
                  <a:lnTo>
                    <a:pt x="13851" y="19021"/>
                  </a:lnTo>
                  <a:lnTo>
                    <a:pt x="12024" y="19021"/>
                  </a:lnTo>
                  <a:cubicBezTo>
                    <a:pt x="11218" y="19019"/>
                    <a:pt x="10565" y="18365"/>
                    <a:pt x="10564" y="17560"/>
                  </a:cubicBezTo>
                  <a:lnTo>
                    <a:pt x="10564" y="15605"/>
                  </a:lnTo>
                  <a:cubicBezTo>
                    <a:pt x="13732" y="14537"/>
                    <a:pt x="16021" y="11536"/>
                    <a:pt x="16021" y="8011"/>
                  </a:cubicBezTo>
                  <a:cubicBezTo>
                    <a:pt x="16021" y="3595"/>
                    <a:pt x="12427" y="1"/>
                    <a:pt x="80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92"/>
            <p:cNvSpPr/>
            <p:nvPr/>
          </p:nvSpPr>
          <p:spPr>
            <a:xfrm>
              <a:off x="1211338" y="3782529"/>
              <a:ext cx="78620" cy="75637"/>
            </a:xfrm>
            <a:custGeom>
              <a:rect b="b" l="l" r="r" t="t"/>
              <a:pathLst>
                <a:path extrusionOk="0" h="4072" w="4232">
                  <a:moveTo>
                    <a:pt x="2198" y="1184"/>
                  </a:moveTo>
                  <a:cubicBezTo>
                    <a:pt x="2308" y="1184"/>
                    <a:pt x="2418" y="1205"/>
                    <a:pt x="2524" y="1249"/>
                  </a:cubicBezTo>
                  <a:cubicBezTo>
                    <a:pt x="2842" y="1382"/>
                    <a:pt x="3049" y="1692"/>
                    <a:pt x="3049" y="2037"/>
                  </a:cubicBezTo>
                  <a:cubicBezTo>
                    <a:pt x="3048" y="2507"/>
                    <a:pt x="2667" y="2888"/>
                    <a:pt x="2197" y="2888"/>
                  </a:cubicBezTo>
                  <a:cubicBezTo>
                    <a:pt x="1852" y="2888"/>
                    <a:pt x="1541" y="2681"/>
                    <a:pt x="1410" y="2361"/>
                  </a:cubicBezTo>
                  <a:cubicBezTo>
                    <a:pt x="1278" y="2043"/>
                    <a:pt x="1352" y="1677"/>
                    <a:pt x="1595" y="1434"/>
                  </a:cubicBezTo>
                  <a:cubicBezTo>
                    <a:pt x="1758" y="1271"/>
                    <a:pt x="1976" y="1184"/>
                    <a:pt x="2198" y="1184"/>
                  </a:cubicBezTo>
                  <a:close/>
                  <a:moveTo>
                    <a:pt x="2197" y="1"/>
                  </a:moveTo>
                  <a:cubicBezTo>
                    <a:pt x="1372" y="1"/>
                    <a:pt x="630" y="496"/>
                    <a:pt x="315" y="1258"/>
                  </a:cubicBezTo>
                  <a:cubicBezTo>
                    <a:pt x="0" y="2018"/>
                    <a:pt x="175" y="2893"/>
                    <a:pt x="757" y="3475"/>
                  </a:cubicBezTo>
                  <a:cubicBezTo>
                    <a:pt x="1147" y="3864"/>
                    <a:pt x="1668" y="4072"/>
                    <a:pt x="2198" y="4072"/>
                  </a:cubicBezTo>
                  <a:cubicBezTo>
                    <a:pt x="2460" y="4072"/>
                    <a:pt x="2724" y="4021"/>
                    <a:pt x="2976" y="3917"/>
                  </a:cubicBezTo>
                  <a:cubicBezTo>
                    <a:pt x="3736" y="3602"/>
                    <a:pt x="4232" y="2860"/>
                    <a:pt x="4232" y="2036"/>
                  </a:cubicBezTo>
                  <a:cubicBezTo>
                    <a:pt x="4230" y="913"/>
                    <a:pt x="3319" y="2"/>
                    <a:pt x="2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2"/>
            <p:cNvSpPr/>
            <p:nvPr/>
          </p:nvSpPr>
          <p:spPr>
            <a:xfrm>
              <a:off x="1241117" y="3704180"/>
              <a:ext cx="22014" cy="21826"/>
            </a:xfrm>
            <a:custGeom>
              <a:rect b="b" l="l" r="r" t="t"/>
              <a:pathLst>
                <a:path extrusionOk="0" h="1175" w="1185">
                  <a:moveTo>
                    <a:pt x="1" y="1"/>
                  </a:moveTo>
                  <a:lnTo>
                    <a:pt x="1" y="1174"/>
                  </a:lnTo>
                  <a:lnTo>
                    <a:pt x="1185" y="1174"/>
                  </a:lnTo>
                  <a:lnTo>
                    <a:pt x="11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6" name="Google Shape;13636;p92"/>
          <p:cNvSpPr/>
          <p:nvPr/>
        </p:nvSpPr>
        <p:spPr>
          <a:xfrm>
            <a:off x="7039610" y="3431436"/>
            <a:ext cx="362730" cy="362680"/>
          </a:xfrm>
          <a:custGeom>
            <a:rect b="b" l="l" r="r" t="t"/>
            <a:pathLst>
              <a:path extrusionOk="0" h="20205" w="20205">
                <a:moveTo>
                  <a:pt x="10103" y="1291"/>
                </a:moveTo>
                <a:lnTo>
                  <a:pt x="18264" y="4790"/>
                </a:lnTo>
                <a:lnTo>
                  <a:pt x="14733" y="6304"/>
                </a:lnTo>
                <a:lnTo>
                  <a:pt x="5471" y="6304"/>
                </a:lnTo>
                <a:lnTo>
                  <a:pt x="1940" y="4790"/>
                </a:lnTo>
                <a:lnTo>
                  <a:pt x="10103" y="1291"/>
                </a:lnTo>
                <a:close/>
                <a:moveTo>
                  <a:pt x="14086" y="7490"/>
                </a:moveTo>
                <a:lnTo>
                  <a:pt x="14086" y="10107"/>
                </a:lnTo>
                <a:lnTo>
                  <a:pt x="12727" y="10107"/>
                </a:lnTo>
                <a:lnTo>
                  <a:pt x="10896" y="8585"/>
                </a:lnTo>
                <a:lnTo>
                  <a:pt x="10912" y="10107"/>
                </a:lnTo>
                <a:lnTo>
                  <a:pt x="5942" y="10107"/>
                </a:lnTo>
                <a:lnTo>
                  <a:pt x="5942" y="7490"/>
                </a:lnTo>
                <a:close/>
                <a:moveTo>
                  <a:pt x="12108" y="11133"/>
                </a:moveTo>
                <a:lnTo>
                  <a:pt x="16414" y="14707"/>
                </a:lnTo>
                <a:lnTo>
                  <a:pt x="14851" y="15453"/>
                </a:lnTo>
                <a:lnTo>
                  <a:pt x="16108" y="18092"/>
                </a:lnTo>
                <a:lnTo>
                  <a:pt x="14991" y="18625"/>
                </a:lnTo>
                <a:lnTo>
                  <a:pt x="13734" y="15985"/>
                </a:lnTo>
                <a:lnTo>
                  <a:pt x="12171" y="16731"/>
                </a:lnTo>
                <a:lnTo>
                  <a:pt x="12108" y="11133"/>
                </a:lnTo>
                <a:close/>
                <a:moveTo>
                  <a:pt x="10103" y="1"/>
                </a:moveTo>
                <a:lnTo>
                  <a:pt x="1" y="4332"/>
                </a:lnTo>
                <a:lnTo>
                  <a:pt x="1" y="5247"/>
                </a:lnTo>
                <a:lnTo>
                  <a:pt x="4759" y="7288"/>
                </a:lnTo>
                <a:lnTo>
                  <a:pt x="4759" y="11292"/>
                </a:lnTo>
                <a:lnTo>
                  <a:pt x="10925" y="11292"/>
                </a:lnTo>
                <a:lnTo>
                  <a:pt x="11009" y="18601"/>
                </a:lnTo>
                <a:lnTo>
                  <a:pt x="13175" y="17566"/>
                </a:lnTo>
                <a:lnTo>
                  <a:pt x="14432" y="20204"/>
                </a:lnTo>
                <a:lnTo>
                  <a:pt x="17686" y="18651"/>
                </a:lnTo>
                <a:lnTo>
                  <a:pt x="16430" y="16012"/>
                </a:lnTo>
                <a:lnTo>
                  <a:pt x="18597" y="14979"/>
                </a:lnTo>
                <a:lnTo>
                  <a:pt x="14156" y="11292"/>
                </a:lnTo>
                <a:lnTo>
                  <a:pt x="15270" y="11292"/>
                </a:lnTo>
                <a:lnTo>
                  <a:pt x="15270" y="7364"/>
                </a:lnTo>
                <a:lnTo>
                  <a:pt x="17571" y="6376"/>
                </a:lnTo>
                <a:lnTo>
                  <a:pt x="17571" y="10292"/>
                </a:lnTo>
                <a:lnTo>
                  <a:pt x="18755" y="10292"/>
                </a:lnTo>
                <a:lnTo>
                  <a:pt x="18755" y="5868"/>
                </a:lnTo>
                <a:lnTo>
                  <a:pt x="20205" y="5247"/>
                </a:lnTo>
                <a:lnTo>
                  <a:pt x="20205" y="4332"/>
                </a:lnTo>
                <a:lnTo>
                  <a:pt x="10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7" name="Google Shape;13637;p92"/>
          <p:cNvGrpSpPr/>
          <p:nvPr/>
        </p:nvGrpSpPr>
        <p:grpSpPr>
          <a:xfrm>
            <a:off x="7786309" y="3431514"/>
            <a:ext cx="362727" cy="362678"/>
            <a:chOff x="1911245" y="3660176"/>
            <a:chExt cx="375377" cy="375326"/>
          </a:xfrm>
        </p:grpSpPr>
        <p:sp>
          <p:nvSpPr>
            <p:cNvPr id="13638" name="Google Shape;13638;p92"/>
            <p:cNvSpPr/>
            <p:nvPr/>
          </p:nvSpPr>
          <p:spPr>
            <a:xfrm>
              <a:off x="1911245" y="3660176"/>
              <a:ext cx="375377" cy="375326"/>
            </a:xfrm>
            <a:custGeom>
              <a:rect b="b" l="l" r="r" t="t"/>
              <a:pathLst>
                <a:path extrusionOk="0" h="20206" w="20206">
                  <a:moveTo>
                    <a:pt x="9511" y="3605"/>
                  </a:moveTo>
                  <a:lnTo>
                    <a:pt x="9511" y="7721"/>
                  </a:lnTo>
                  <a:lnTo>
                    <a:pt x="3679" y="7721"/>
                  </a:lnTo>
                  <a:lnTo>
                    <a:pt x="3679" y="3605"/>
                  </a:lnTo>
                  <a:close/>
                  <a:moveTo>
                    <a:pt x="16525" y="3605"/>
                  </a:moveTo>
                  <a:lnTo>
                    <a:pt x="16527" y="7721"/>
                  </a:lnTo>
                  <a:lnTo>
                    <a:pt x="10693" y="7721"/>
                  </a:lnTo>
                  <a:lnTo>
                    <a:pt x="10693" y="3605"/>
                  </a:lnTo>
                  <a:close/>
                  <a:moveTo>
                    <a:pt x="9511" y="8905"/>
                  </a:moveTo>
                  <a:lnTo>
                    <a:pt x="9511" y="13023"/>
                  </a:lnTo>
                  <a:lnTo>
                    <a:pt x="3679" y="13023"/>
                  </a:lnTo>
                  <a:lnTo>
                    <a:pt x="3679" y="8905"/>
                  </a:lnTo>
                  <a:close/>
                  <a:moveTo>
                    <a:pt x="16527" y="8905"/>
                  </a:moveTo>
                  <a:lnTo>
                    <a:pt x="16527" y="13023"/>
                  </a:lnTo>
                  <a:lnTo>
                    <a:pt x="10693" y="13023"/>
                  </a:lnTo>
                  <a:lnTo>
                    <a:pt x="10695" y="8905"/>
                  </a:lnTo>
                  <a:close/>
                  <a:moveTo>
                    <a:pt x="19021" y="1184"/>
                  </a:moveTo>
                  <a:lnTo>
                    <a:pt x="19021" y="13023"/>
                  </a:lnTo>
                  <a:lnTo>
                    <a:pt x="17711" y="13023"/>
                  </a:lnTo>
                  <a:lnTo>
                    <a:pt x="17711" y="2421"/>
                  </a:lnTo>
                  <a:lnTo>
                    <a:pt x="2495" y="2421"/>
                  </a:lnTo>
                  <a:lnTo>
                    <a:pt x="2495" y="13023"/>
                  </a:lnTo>
                  <a:lnTo>
                    <a:pt x="1184" y="13023"/>
                  </a:lnTo>
                  <a:lnTo>
                    <a:pt x="1184" y="1184"/>
                  </a:lnTo>
                  <a:close/>
                  <a:moveTo>
                    <a:pt x="19021" y="14205"/>
                  </a:moveTo>
                  <a:lnTo>
                    <a:pt x="19021" y="15665"/>
                  </a:lnTo>
                  <a:lnTo>
                    <a:pt x="1184" y="15665"/>
                  </a:lnTo>
                  <a:lnTo>
                    <a:pt x="1184" y="14205"/>
                  </a:lnTo>
                  <a:close/>
                  <a:moveTo>
                    <a:pt x="11473" y="16851"/>
                  </a:moveTo>
                  <a:lnTo>
                    <a:pt x="11473" y="17561"/>
                  </a:lnTo>
                  <a:cubicBezTo>
                    <a:pt x="11473" y="18081"/>
                    <a:pt x="11626" y="18589"/>
                    <a:pt x="11915" y="19021"/>
                  </a:cubicBezTo>
                  <a:lnTo>
                    <a:pt x="11913" y="19020"/>
                  </a:lnTo>
                  <a:lnTo>
                    <a:pt x="8293" y="19020"/>
                  </a:lnTo>
                  <a:cubicBezTo>
                    <a:pt x="8581" y="18589"/>
                    <a:pt x="8734" y="18081"/>
                    <a:pt x="8734" y="17561"/>
                  </a:cubicBezTo>
                  <a:lnTo>
                    <a:pt x="8734" y="16851"/>
                  </a:lnTo>
                  <a:close/>
                  <a:moveTo>
                    <a:pt x="0" y="0"/>
                  </a:moveTo>
                  <a:lnTo>
                    <a:pt x="0" y="16851"/>
                  </a:lnTo>
                  <a:lnTo>
                    <a:pt x="7549" y="16851"/>
                  </a:lnTo>
                  <a:lnTo>
                    <a:pt x="7549" y="17561"/>
                  </a:lnTo>
                  <a:cubicBezTo>
                    <a:pt x="7548" y="18368"/>
                    <a:pt x="6895" y="19020"/>
                    <a:pt x="6089" y="19021"/>
                  </a:cubicBezTo>
                  <a:lnTo>
                    <a:pt x="4261" y="19021"/>
                  </a:lnTo>
                  <a:lnTo>
                    <a:pt x="4261" y="20205"/>
                  </a:lnTo>
                  <a:lnTo>
                    <a:pt x="15943" y="20205"/>
                  </a:lnTo>
                  <a:lnTo>
                    <a:pt x="15943" y="19021"/>
                  </a:lnTo>
                  <a:lnTo>
                    <a:pt x="14115" y="19021"/>
                  </a:lnTo>
                  <a:cubicBezTo>
                    <a:pt x="13309" y="19020"/>
                    <a:pt x="12657" y="18368"/>
                    <a:pt x="12655" y="17561"/>
                  </a:cubicBezTo>
                  <a:lnTo>
                    <a:pt x="12655" y="16851"/>
                  </a:lnTo>
                  <a:lnTo>
                    <a:pt x="20205" y="16851"/>
                  </a:lnTo>
                  <a:lnTo>
                    <a:pt x="20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2"/>
            <p:cNvSpPr/>
            <p:nvPr/>
          </p:nvSpPr>
          <p:spPr>
            <a:xfrm>
              <a:off x="2005191" y="3852279"/>
              <a:ext cx="57423" cy="22011"/>
            </a:xfrm>
            <a:custGeom>
              <a:rect b="b" l="l" r="r" t="t"/>
              <a:pathLst>
                <a:path extrusionOk="0" h="1185" w="3091">
                  <a:moveTo>
                    <a:pt x="0" y="1"/>
                  </a:moveTo>
                  <a:lnTo>
                    <a:pt x="0" y="1184"/>
                  </a:lnTo>
                  <a:lnTo>
                    <a:pt x="3091" y="1184"/>
                  </a:lnTo>
                  <a:lnTo>
                    <a:pt x="30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2"/>
            <p:cNvSpPr/>
            <p:nvPr/>
          </p:nvSpPr>
          <p:spPr>
            <a:xfrm>
              <a:off x="2135661" y="3835951"/>
              <a:ext cx="56160" cy="56152"/>
            </a:xfrm>
            <a:custGeom>
              <a:rect b="b" l="l" r="r" t="t"/>
              <a:pathLst>
                <a:path extrusionOk="0" h="3023" w="3023">
                  <a:moveTo>
                    <a:pt x="2186" y="0"/>
                  </a:moveTo>
                  <a:lnTo>
                    <a:pt x="0" y="2186"/>
                  </a:lnTo>
                  <a:lnTo>
                    <a:pt x="838" y="3022"/>
                  </a:lnTo>
                  <a:lnTo>
                    <a:pt x="3022" y="838"/>
                  </a:lnTo>
                  <a:lnTo>
                    <a:pt x="21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2"/>
            <p:cNvSpPr/>
            <p:nvPr/>
          </p:nvSpPr>
          <p:spPr>
            <a:xfrm>
              <a:off x="2005191" y="3736724"/>
              <a:ext cx="57460" cy="57415"/>
            </a:xfrm>
            <a:custGeom>
              <a:rect b="b" l="l" r="r" t="t"/>
              <a:pathLst>
                <a:path extrusionOk="0" h="3091" w="3093">
                  <a:moveTo>
                    <a:pt x="954" y="0"/>
                  </a:moveTo>
                  <a:lnTo>
                    <a:pt x="954" y="954"/>
                  </a:lnTo>
                  <a:lnTo>
                    <a:pt x="0" y="954"/>
                  </a:lnTo>
                  <a:lnTo>
                    <a:pt x="0" y="2138"/>
                  </a:lnTo>
                  <a:lnTo>
                    <a:pt x="954" y="2138"/>
                  </a:lnTo>
                  <a:lnTo>
                    <a:pt x="954" y="3091"/>
                  </a:lnTo>
                  <a:lnTo>
                    <a:pt x="2138" y="3091"/>
                  </a:lnTo>
                  <a:lnTo>
                    <a:pt x="2138" y="2138"/>
                  </a:lnTo>
                  <a:lnTo>
                    <a:pt x="3092" y="2138"/>
                  </a:lnTo>
                  <a:lnTo>
                    <a:pt x="3092" y="954"/>
                  </a:lnTo>
                  <a:lnTo>
                    <a:pt x="2138" y="954"/>
                  </a:lnTo>
                  <a:lnTo>
                    <a:pt x="21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2"/>
            <p:cNvSpPr/>
            <p:nvPr/>
          </p:nvSpPr>
          <p:spPr>
            <a:xfrm>
              <a:off x="2135717" y="3737355"/>
              <a:ext cx="56160" cy="56152"/>
            </a:xfrm>
            <a:custGeom>
              <a:rect b="b" l="l" r="r" t="t"/>
              <a:pathLst>
                <a:path extrusionOk="0" h="3023" w="3023">
                  <a:moveTo>
                    <a:pt x="838" y="0"/>
                  </a:moveTo>
                  <a:lnTo>
                    <a:pt x="0" y="838"/>
                  </a:lnTo>
                  <a:lnTo>
                    <a:pt x="674" y="1511"/>
                  </a:lnTo>
                  <a:lnTo>
                    <a:pt x="0" y="2186"/>
                  </a:lnTo>
                  <a:lnTo>
                    <a:pt x="838" y="3022"/>
                  </a:lnTo>
                  <a:lnTo>
                    <a:pt x="1511" y="2349"/>
                  </a:lnTo>
                  <a:lnTo>
                    <a:pt x="2186" y="3022"/>
                  </a:lnTo>
                  <a:lnTo>
                    <a:pt x="3022" y="2186"/>
                  </a:lnTo>
                  <a:lnTo>
                    <a:pt x="2349" y="1511"/>
                  </a:lnTo>
                  <a:lnTo>
                    <a:pt x="3022" y="838"/>
                  </a:lnTo>
                  <a:lnTo>
                    <a:pt x="2186" y="0"/>
                  </a:lnTo>
                  <a:lnTo>
                    <a:pt x="1511" y="674"/>
                  </a:lnTo>
                  <a:lnTo>
                    <a:pt x="8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3" name="Google Shape;13643;p92"/>
          <p:cNvSpPr/>
          <p:nvPr/>
        </p:nvSpPr>
        <p:spPr>
          <a:xfrm>
            <a:off x="993962" y="3985694"/>
            <a:ext cx="362730" cy="362680"/>
          </a:xfrm>
          <a:custGeom>
            <a:rect b="b" l="l" r="r" t="t"/>
            <a:pathLst>
              <a:path extrusionOk="0" h="20205" w="20205">
                <a:moveTo>
                  <a:pt x="16149" y="1183"/>
                </a:moveTo>
                <a:lnTo>
                  <a:pt x="16149" y="2999"/>
                </a:lnTo>
                <a:lnTo>
                  <a:pt x="4056" y="2999"/>
                </a:lnTo>
                <a:lnTo>
                  <a:pt x="4056" y="1185"/>
                </a:lnTo>
                <a:lnTo>
                  <a:pt x="16149" y="1183"/>
                </a:lnTo>
                <a:close/>
                <a:moveTo>
                  <a:pt x="18129" y="2473"/>
                </a:moveTo>
                <a:cubicBezTo>
                  <a:pt x="18622" y="2473"/>
                  <a:pt x="19020" y="2872"/>
                  <a:pt x="19020" y="3365"/>
                </a:cubicBezTo>
                <a:lnTo>
                  <a:pt x="19020" y="5432"/>
                </a:lnTo>
                <a:cubicBezTo>
                  <a:pt x="19019" y="5925"/>
                  <a:pt x="18620" y="6322"/>
                  <a:pt x="18129" y="6324"/>
                </a:cubicBezTo>
                <a:lnTo>
                  <a:pt x="17041" y="6324"/>
                </a:lnTo>
                <a:cubicBezTo>
                  <a:pt x="17235" y="5791"/>
                  <a:pt x="17333" y="5228"/>
                  <a:pt x="17333" y="4662"/>
                </a:cubicBezTo>
                <a:lnTo>
                  <a:pt x="17333" y="2473"/>
                </a:lnTo>
                <a:close/>
                <a:moveTo>
                  <a:pt x="2870" y="2473"/>
                </a:moveTo>
                <a:lnTo>
                  <a:pt x="2870" y="4663"/>
                </a:lnTo>
                <a:cubicBezTo>
                  <a:pt x="2870" y="5229"/>
                  <a:pt x="2969" y="5792"/>
                  <a:pt x="3165" y="6325"/>
                </a:cubicBezTo>
                <a:lnTo>
                  <a:pt x="2075" y="6324"/>
                </a:lnTo>
                <a:cubicBezTo>
                  <a:pt x="1583" y="6324"/>
                  <a:pt x="1183" y="5925"/>
                  <a:pt x="1183" y="5432"/>
                </a:cubicBezTo>
                <a:lnTo>
                  <a:pt x="1183" y="3365"/>
                </a:lnTo>
                <a:cubicBezTo>
                  <a:pt x="1185" y="2872"/>
                  <a:pt x="1583" y="2473"/>
                  <a:pt x="2075" y="2473"/>
                </a:cubicBezTo>
                <a:close/>
                <a:moveTo>
                  <a:pt x="16148" y="4184"/>
                </a:moveTo>
                <a:lnTo>
                  <a:pt x="16148" y="4663"/>
                </a:lnTo>
                <a:cubicBezTo>
                  <a:pt x="16151" y="6028"/>
                  <a:pt x="15389" y="7279"/>
                  <a:pt x="14176" y="7903"/>
                </a:cubicBezTo>
                <a:lnTo>
                  <a:pt x="14176" y="7902"/>
                </a:lnTo>
                <a:lnTo>
                  <a:pt x="11269" y="9404"/>
                </a:lnTo>
                <a:lnTo>
                  <a:pt x="11269" y="12648"/>
                </a:lnTo>
                <a:lnTo>
                  <a:pt x="8934" y="12648"/>
                </a:lnTo>
                <a:lnTo>
                  <a:pt x="8934" y="9404"/>
                </a:lnTo>
                <a:lnTo>
                  <a:pt x="6028" y="7903"/>
                </a:lnTo>
                <a:cubicBezTo>
                  <a:pt x="4814" y="7279"/>
                  <a:pt x="4051" y="6028"/>
                  <a:pt x="4054" y="4663"/>
                </a:cubicBezTo>
                <a:lnTo>
                  <a:pt x="4054" y="4184"/>
                </a:lnTo>
                <a:close/>
                <a:moveTo>
                  <a:pt x="12450" y="16100"/>
                </a:moveTo>
                <a:lnTo>
                  <a:pt x="12450" y="19020"/>
                </a:lnTo>
                <a:lnTo>
                  <a:pt x="7656" y="19020"/>
                </a:lnTo>
                <a:lnTo>
                  <a:pt x="7656" y="16100"/>
                </a:lnTo>
                <a:close/>
                <a:moveTo>
                  <a:pt x="14800" y="13832"/>
                </a:moveTo>
                <a:lnTo>
                  <a:pt x="14800" y="19020"/>
                </a:lnTo>
                <a:lnTo>
                  <a:pt x="13634" y="19020"/>
                </a:lnTo>
                <a:lnTo>
                  <a:pt x="13634" y="14916"/>
                </a:lnTo>
                <a:lnTo>
                  <a:pt x="6472" y="14916"/>
                </a:lnTo>
                <a:lnTo>
                  <a:pt x="6472" y="19020"/>
                </a:lnTo>
                <a:lnTo>
                  <a:pt x="5403" y="19020"/>
                </a:lnTo>
                <a:lnTo>
                  <a:pt x="5403" y="13832"/>
                </a:lnTo>
                <a:close/>
                <a:moveTo>
                  <a:pt x="2872" y="1"/>
                </a:moveTo>
                <a:lnTo>
                  <a:pt x="2872" y="1289"/>
                </a:lnTo>
                <a:lnTo>
                  <a:pt x="2076" y="1289"/>
                </a:lnTo>
                <a:cubicBezTo>
                  <a:pt x="929" y="1291"/>
                  <a:pt x="1" y="2219"/>
                  <a:pt x="1" y="3365"/>
                </a:cubicBezTo>
                <a:lnTo>
                  <a:pt x="1" y="5432"/>
                </a:lnTo>
                <a:cubicBezTo>
                  <a:pt x="1" y="6577"/>
                  <a:pt x="929" y="7506"/>
                  <a:pt x="2076" y="7508"/>
                </a:cubicBezTo>
                <a:lnTo>
                  <a:pt x="3796" y="7508"/>
                </a:lnTo>
                <a:cubicBezTo>
                  <a:pt x="4239" y="8114"/>
                  <a:pt x="4817" y="8610"/>
                  <a:pt x="5486" y="8954"/>
                </a:cubicBezTo>
                <a:lnTo>
                  <a:pt x="7751" y="10123"/>
                </a:lnTo>
                <a:lnTo>
                  <a:pt x="7751" y="12648"/>
                </a:lnTo>
                <a:lnTo>
                  <a:pt x="4219" y="12648"/>
                </a:lnTo>
                <a:lnTo>
                  <a:pt x="4219" y="19020"/>
                </a:lnTo>
                <a:lnTo>
                  <a:pt x="2430" y="19020"/>
                </a:lnTo>
                <a:lnTo>
                  <a:pt x="2430" y="20204"/>
                </a:lnTo>
                <a:lnTo>
                  <a:pt x="17774" y="20204"/>
                </a:lnTo>
                <a:lnTo>
                  <a:pt x="17774" y="19020"/>
                </a:lnTo>
                <a:lnTo>
                  <a:pt x="15984" y="19020"/>
                </a:lnTo>
                <a:lnTo>
                  <a:pt x="15984" y="12648"/>
                </a:lnTo>
                <a:lnTo>
                  <a:pt x="12453" y="12648"/>
                </a:lnTo>
                <a:lnTo>
                  <a:pt x="12453" y="10123"/>
                </a:lnTo>
                <a:lnTo>
                  <a:pt x="14719" y="8954"/>
                </a:lnTo>
                <a:cubicBezTo>
                  <a:pt x="15386" y="8610"/>
                  <a:pt x="15964" y="8114"/>
                  <a:pt x="16408" y="7508"/>
                </a:cubicBezTo>
                <a:lnTo>
                  <a:pt x="18129" y="7508"/>
                </a:lnTo>
                <a:cubicBezTo>
                  <a:pt x="19274" y="7506"/>
                  <a:pt x="20203" y="6577"/>
                  <a:pt x="20204" y="5432"/>
                </a:cubicBezTo>
                <a:lnTo>
                  <a:pt x="20204" y="3365"/>
                </a:lnTo>
                <a:cubicBezTo>
                  <a:pt x="20203" y="2219"/>
                  <a:pt x="19274" y="1291"/>
                  <a:pt x="18129" y="1289"/>
                </a:cubicBezTo>
                <a:lnTo>
                  <a:pt x="17333" y="1289"/>
                </a:lnTo>
                <a:lnTo>
                  <a:pt x="173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4" name="Google Shape;13644;p92"/>
          <p:cNvGrpSpPr/>
          <p:nvPr/>
        </p:nvGrpSpPr>
        <p:grpSpPr>
          <a:xfrm>
            <a:off x="1758499" y="3983009"/>
            <a:ext cx="362727" cy="362660"/>
            <a:chOff x="2833989" y="3631440"/>
            <a:chExt cx="375377" cy="375308"/>
          </a:xfrm>
        </p:grpSpPr>
        <p:sp>
          <p:nvSpPr>
            <p:cNvPr id="13645" name="Google Shape;13645;p92"/>
            <p:cNvSpPr/>
            <p:nvPr/>
          </p:nvSpPr>
          <p:spPr>
            <a:xfrm>
              <a:off x="2833989" y="3631440"/>
              <a:ext cx="375377" cy="375308"/>
            </a:xfrm>
            <a:custGeom>
              <a:rect b="b" l="l" r="r" t="t"/>
              <a:pathLst>
                <a:path extrusionOk="0" h="20205" w="20206">
                  <a:moveTo>
                    <a:pt x="13394" y="1185"/>
                  </a:moveTo>
                  <a:lnTo>
                    <a:pt x="11167" y="3872"/>
                  </a:lnTo>
                  <a:lnTo>
                    <a:pt x="1184" y="3872"/>
                  </a:lnTo>
                  <a:lnTo>
                    <a:pt x="1184" y="1185"/>
                  </a:lnTo>
                  <a:close/>
                  <a:moveTo>
                    <a:pt x="19021" y="1185"/>
                  </a:moveTo>
                  <a:lnTo>
                    <a:pt x="19021" y="16697"/>
                  </a:lnTo>
                  <a:lnTo>
                    <a:pt x="16132" y="16697"/>
                  </a:lnTo>
                  <a:cubicBezTo>
                    <a:pt x="16730" y="15652"/>
                    <a:pt x="17045" y="14468"/>
                    <a:pt x="17043" y="13265"/>
                  </a:cubicBezTo>
                  <a:cubicBezTo>
                    <a:pt x="17043" y="9438"/>
                    <a:pt x="13929" y="6325"/>
                    <a:pt x="10102" y="6325"/>
                  </a:cubicBezTo>
                  <a:cubicBezTo>
                    <a:pt x="6275" y="6325"/>
                    <a:pt x="3162" y="9438"/>
                    <a:pt x="3162" y="13265"/>
                  </a:cubicBezTo>
                  <a:cubicBezTo>
                    <a:pt x="3161" y="14468"/>
                    <a:pt x="3475" y="15652"/>
                    <a:pt x="4072" y="16697"/>
                  </a:cubicBezTo>
                  <a:lnTo>
                    <a:pt x="1184" y="16697"/>
                  </a:lnTo>
                  <a:lnTo>
                    <a:pt x="1184" y="5056"/>
                  </a:lnTo>
                  <a:lnTo>
                    <a:pt x="11723" y="5056"/>
                  </a:lnTo>
                  <a:lnTo>
                    <a:pt x="14932" y="1185"/>
                  </a:lnTo>
                  <a:close/>
                  <a:moveTo>
                    <a:pt x="10102" y="7509"/>
                  </a:moveTo>
                  <a:cubicBezTo>
                    <a:pt x="13276" y="7509"/>
                    <a:pt x="15859" y="10090"/>
                    <a:pt x="15859" y="13265"/>
                  </a:cubicBezTo>
                  <a:cubicBezTo>
                    <a:pt x="15859" y="16439"/>
                    <a:pt x="13276" y="19020"/>
                    <a:pt x="10102" y="19020"/>
                  </a:cubicBezTo>
                  <a:cubicBezTo>
                    <a:pt x="6929" y="19020"/>
                    <a:pt x="4346" y="16439"/>
                    <a:pt x="4346" y="13265"/>
                  </a:cubicBezTo>
                  <a:cubicBezTo>
                    <a:pt x="4346" y="10090"/>
                    <a:pt x="6928" y="7509"/>
                    <a:pt x="10102" y="7509"/>
                  </a:cubicBezTo>
                  <a:close/>
                  <a:moveTo>
                    <a:pt x="0" y="1"/>
                  </a:moveTo>
                  <a:lnTo>
                    <a:pt x="0" y="17881"/>
                  </a:lnTo>
                  <a:lnTo>
                    <a:pt x="4926" y="17881"/>
                  </a:lnTo>
                  <a:cubicBezTo>
                    <a:pt x="6196" y="19305"/>
                    <a:pt x="8046" y="20204"/>
                    <a:pt x="10102" y="20204"/>
                  </a:cubicBezTo>
                  <a:cubicBezTo>
                    <a:pt x="12158" y="20204"/>
                    <a:pt x="14008" y="19305"/>
                    <a:pt x="15280" y="17881"/>
                  </a:cubicBezTo>
                  <a:lnTo>
                    <a:pt x="20205" y="17881"/>
                  </a:lnTo>
                  <a:lnTo>
                    <a:pt x="20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2"/>
            <p:cNvSpPr/>
            <p:nvPr/>
          </p:nvSpPr>
          <p:spPr>
            <a:xfrm>
              <a:off x="2881139" y="3667439"/>
              <a:ext cx="22014" cy="22123"/>
            </a:xfrm>
            <a:custGeom>
              <a:rect b="b" l="l" r="r" t="t"/>
              <a:pathLst>
                <a:path extrusionOk="0" h="1191" w="1185">
                  <a:moveTo>
                    <a:pt x="0" y="1"/>
                  </a:moveTo>
                  <a:lnTo>
                    <a:pt x="0" y="1190"/>
                  </a:lnTo>
                  <a:lnTo>
                    <a:pt x="1184" y="1190"/>
                  </a:lnTo>
                  <a:lnTo>
                    <a:pt x="1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2"/>
            <p:cNvSpPr/>
            <p:nvPr/>
          </p:nvSpPr>
          <p:spPr>
            <a:xfrm>
              <a:off x="2921712" y="3667439"/>
              <a:ext cx="22014" cy="22123"/>
            </a:xfrm>
            <a:custGeom>
              <a:rect b="b" l="l" r="r" t="t"/>
              <a:pathLst>
                <a:path extrusionOk="0" h="1191" w="1185">
                  <a:moveTo>
                    <a:pt x="1" y="1"/>
                  </a:moveTo>
                  <a:lnTo>
                    <a:pt x="1" y="1190"/>
                  </a:lnTo>
                  <a:lnTo>
                    <a:pt x="1185" y="1190"/>
                  </a:lnTo>
                  <a:lnTo>
                    <a:pt x="11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2"/>
            <p:cNvSpPr/>
            <p:nvPr/>
          </p:nvSpPr>
          <p:spPr>
            <a:xfrm>
              <a:off x="2962267" y="3667439"/>
              <a:ext cx="22014" cy="22123"/>
            </a:xfrm>
            <a:custGeom>
              <a:rect b="b" l="l" r="r" t="t"/>
              <a:pathLst>
                <a:path extrusionOk="0" h="1191" w="1185">
                  <a:moveTo>
                    <a:pt x="0" y="1"/>
                  </a:moveTo>
                  <a:lnTo>
                    <a:pt x="0" y="1190"/>
                  </a:lnTo>
                  <a:lnTo>
                    <a:pt x="1184" y="1190"/>
                  </a:lnTo>
                  <a:lnTo>
                    <a:pt x="1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2"/>
            <p:cNvSpPr/>
            <p:nvPr/>
          </p:nvSpPr>
          <p:spPr>
            <a:xfrm>
              <a:off x="2935813" y="3791966"/>
              <a:ext cx="171730" cy="171726"/>
            </a:xfrm>
            <a:custGeom>
              <a:rect b="b" l="l" r="r" t="t"/>
              <a:pathLst>
                <a:path extrusionOk="0" h="9245" w="9244">
                  <a:moveTo>
                    <a:pt x="4621" y="1184"/>
                  </a:moveTo>
                  <a:cubicBezTo>
                    <a:pt x="6517" y="1184"/>
                    <a:pt x="8059" y="2726"/>
                    <a:pt x="8059" y="4623"/>
                  </a:cubicBezTo>
                  <a:cubicBezTo>
                    <a:pt x="8059" y="6519"/>
                    <a:pt x="6517" y="8061"/>
                    <a:pt x="4621" y="8061"/>
                  </a:cubicBezTo>
                  <a:cubicBezTo>
                    <a:pt x="2726" y="8061"/>
                    <a:pt x="1184" y="6519"/>
                    <a:pt x="1184" y="4623"/>
                  </a:cubicBezTo>
                  <a:cubicBezTo>
                    <a:pt x="1184" y="2726"/>
                    <a:pt x="2726" y="1184"/>
                    <a:pt x="4621" y="1184"/>
                  </a:cubicBezTo>
                  <a:close/>
                  <a:moveTo>
                    <a:pt x="4621" y="0"/>
                  </a:moveTo>
                  <a:cubicBezTo>
                    <a:pt x="2072" y="0"/>
                    <a:pt x="0" y="2074"/>
                    <a:pt x="0" y="4623"/>
                  </a:cubicBezTo>
                  <a:cubicBezTo>
                    <a:pt x="0" y="7171"/>
                    <a:pt x="2072" y="9245"/>
                    <a:pt x="4621" y="9245"/>
                  </a:cubicBezTo>
                  <a:cubicBezTo>
                    <a:pt x="7170" y="9245"/>
                    <a:pt x="9243" y="7171"/>
                    <a:pt x="9243" y="4623"/>
                  </a:cubicBezTo>
                  <a:cubicBezTo>
                    <a:pt x="9243" y="2074"/>
                    <a:pt x="7170" y="0"/>
                    <a:pt x="4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2"/>
            <p:cNvSpPr/>
            <p:nvPr/>
          </p:nvSpPr>
          <p:spPr>
            <a:xfrm>
              <a:off x="3010661" y="3835951"/>
              <a:ext cx="46202" cy="52902"/>
            </a:xfrm>
            <a:custGeom>
              <a:rect b="b" l="l" r="r" t="t"/>
              <a:pathLst>
                <a:path extrusionOk="0" h="2848" w="2487">
                  <a:moveTo>
                    <a:pt x="1" y="0"/>
                  </a:moveTo>
                  <a:lnTo>
                    <a:pt x="1" y="2847"/>
                  </a:lnTo>
                  <a:lnTo>
                    <a:pt x="2487" y="2847"/>
                  </a:lnTo>
                  <a:lnTo>
                    <a:pt x="2487" y="1663"/>
                  </a:lnTo>
                  <a:lnTo>
                    <a:pt x="1185" y="1663"/>
                  </a:lnTo>
                  <a:lnTo>
                    <a:pt x="11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1" name="Google Shape;13651;p92"/>
          <p:cNvSpPr/>
          <p:nvPr/>
        </p:nvSpPr>
        <p:spPr>
          <a:xfrm>
            <a:off x="2521798" y="3989167"/>
            <a:ext cx="362748" cy="362680"/>
          </a:xfrm>
          <a:custGeom>
            <a:rect b="b" l="l" r="r" t="t"/>
            <a:pathLst>
              <a:path extrusionOk="0" h="20205" w="20206">
                <a:moveTo>
                  <a:pt x="12497" y="7252"/>
                </a:moveTo>
                <a:lnTo>
                  <a:pt x="12497" y="7302"/>
                </a:lnTo>
                <a:cubicBezTo>
                  <a:pt x="12495" y="7888"/>
                  <a:pt x="12021" y="8365"/>
                  <a:pt x="11434" y="8366"/>
                </a:cubicBezTo>
                <a:lnTo>
                  <a:pt x="10695" y="8366"/>
                </a:lnTo>
                <a:lnTo>
                  <a:pt x="10695" y="8315"/>
                </a:lnTo>
                <a:cubicBezTo>
                  <a:pt x="10695" y="7729"/>
                  <a:pt x="11171" y="7254"/>
                  <a:pt x="11758" y="7252"/>
                </a:cubicBezTo>
                <a:close/>
                <a:moveTo>
                  <a:pt x="9894" y="1185"/>
                </a:moveTo>
                <a:cubicBezTo>
                  <a:pt x="12010" y="1185"/>
                  <a:pt x="13817" y="2763"/>
                  <a:pt x="14096" y="4858"/>
                </a:cubicBezTo>
                <a:lnTo>
                  <a:pt x="14172" y="5429"/>
                </a:lnTo>
                <a:lnTo>
                  <a:pt x="14747" y="5367"/>
                </a:lnTo>
                <a:cubicBezTo>
                  <a:pt x="14886" y="5352"/>
                  <a:pt x="15027" y="5344"/>
                  <a:pt x="15168" y="5344"/>
                </a:cubicBezTo>
                <a:cubicBezTo>
                  <a:pt x="17292" y="5344"/>
                  <a:pt x="19020" y="7072"/>
                  <a:pt x="19020" y="9196"/>
                </a:cubicBezTo>
                <a:cubicBezTo>
                  <a:pt x="19020" y="11183"/>
                  <a:pt x="17509" y="12823"/>
                  <a:pt x="15575" y="13027"/>
                </a:cubicBezTo>
                <a:cubicBezTo>
                  <a:pt x="15319" y="12347"/>
                  <a:pt x="14871" y="11754"/>
                  <a:pt x="14284" y="11322"/>
                </a:cubicBezTo>
                <a:cubicBezTo>
                  <a:pt x="13649" y="10857"/>
                  <a:pt x="12904" y="10615"/>
                  <a:pt x="12131" y="10615"/>
                </a:cubicBezTo>
                <a:cubicBezTo>
                  <a:pt x="11890" y="10615"/>
                  <a:pt x="11646" y="10639"/>
                  <a:pt x="11402" y="10686"/>
                </a:cubicBezTo>
                <a:cubicBezTo>
                  <a:pt x="11190" y="10736"/>
                  <a:pt x="10980" y="10795"/>
                  <a:pt x="10772" y="10865"/>
                </a:cubicBezTo>
                <a:lnTo>
                  <a:pt x="10772" y="10431"/>
                </a:lnTo>
                <a:cubicBezTo>
                  <a:pt x="10772" y="10134"/>
                  <a:pt x="10735" y="9837"/>
                  <a:pt x="10659" y="9550"/>
                </a:cubicBezTo>
                <a:lnTo>
                  <a:pt x="11434" y="9550"/>
                </a:lnTo>
                <a:cubicBezTo>
                  <a:pt x="12674" y="9549"/>
                  <a:pt x="13681" y="8542"/>
                  <a:pt x="13682" y="7302"/>
                </a:cubicBezTo>
                <a:lnTo>
                  <a:pt x="13682" y="6067"/>
                </a:lnTo>
                <a:lnTo>
                  <a:pt x="11759" y="6067"/>
                </a:lnTo>
                <a:cubicBezTo>
                  <a:pt x="10692" y="6067"/>
                  <a:pt x="9796" y="6815"/>
                  <a:pt x="9567" y="7814"/>
                </a:cubicBezTo>
                <a:cubicBezTo>
                  <a:pt x="8945" y="7278"/>
                  <a:pt x="8149" y="6984"/>
                  <a:pt x="7328" y="6984"/>
                </a:cubicBezTo>
                <a:lnTo>
                  <a:pt x="7328" y="8168"/>
                </a:lnTo>
                <a:cubicBezTo>
                  <a:pt x="8576" y="8171"/>
                  <a:pt x="9587" y="9183"/>
                  <a:pt x="9588" y="10431"/>
                </a:cubicBezTo>
                <a:lnTo>
                  <a:pt x="9588" y="10865"/>
                </a:lnTo>
                <a:cubicBezTo>
                  <a:pt x="9382" y="10795"/>
                  <a:pt x="9172" y="10736"/>
                  <a:pt x="8958" y="10686"/>
                </a:cubicBezTo>
                <a:cubicBezTo>
                  <a:pt x="8715" y="10639"/>
                  <a:pt x="8471" y="10615"/>
                  <a:pt x="8230" y="10615"/>
                </a:cubicBezTo>
                <a:cubicBezTo>
                  <a:pt x="7458" y="10615"/>
                  <a:pt x="6712" y="10857"/>
                  <a:pt x="6077" y="11322"/>
                </a:cubicBezTo>
                <a:cubicBezTo>
                  <a:pt x="5486" y="11758"/>
                  <a:pt x="5033" y="12358"/>
                  <a:pt x="4778" y="13048"/>
                </a:cubicBezTo>
                <a:lnTo>
                  <a:pt x="4336" y="13048"/>
                </a:lnTo>
                <a:cubicBezTo>
                  <a:pt x="2598" y="13048"/>
                  <a:pt x="1184" y="11634"/>
                  <a:pt x="1184" y="9897"/>
                </a:cubicBezTo>
                <a:cubicBezTo>
                  <a:pt x="1184" y="8159"/>
                  <a:pt x="2598" y="6745"/>
                  <a:pt x="4336" y="6745"/>
                </a:cubicBezTo>
                <a:cubicBezTo>
                  <a:pt x="4561" y="6745"/>
                  <a:pt x="4785" y="6769"/>
                  <a:pt x="5006" y="6816"/>
                </a:cubicBezTo>
                <a:lnTo>
                  <a:pt x="5860" y="7003"/>
                </a:lnTo>
                <a:lnTo>
                  <a:pt x="5715" y="6140"/>
                </a:lnTo>
                <a:cubicBezTo>
                  <a:pt x="5675" y="5904"/>
                  <a:pt x="5656" y="5664"/>
                  <a:pt x="5656" y="5423"/>
                </a:cubicBezTo>
                <a:cubicBezTo>
                  <a:pt x="5656" y="3087"/>
                  <a:pt x="7556" y="1185"/>
                  <a:pt x="9894" y="1185"/>
                </a:cubicBezTo>
                <a:close/>
                <a:moveTo>
                  <a:pt x="12125" y="11799"/>
                </a:moveTo>
                <a:cubicBezTo>
                  <a:pt x="12649" y="11799"/>
                  <a:pt x="13154" y="11963"/>
                  <a:pt x="13584" y="12276"/>
                </a:cubicBezTo>
                <a:cubicBezTo>
                  <a:pt x="14162" y="12702"/>
                  <a:pt x="14542" y="13365"/>
                  <a:pt x="14626" y="14098"/>
                </a:cubicBezTo>
                <a:cubicBezTo>
                  <a:pt x="14720" y="14919"/>
                  <a:pt x="14583" y="15848"/>
                  <a:pt x="14242" y="16711"/>
                </a:cubicBezTo>
                <a:cubicBezTo>
                  <a:pt x="13851" y="17698"/>
                  <a:pt x="13248" y="18449"/>
                  <a:pt x="12543" y="18825"/>
                </a:cubicBezTo>
                <a:cubicBezTo>
                  <a:pt x="12301" y="18955"/>
                  <a:pt x="12029" y="19020"/>
                  <a:pt x="11755" y="19020"/>
                </a:cubicBezTo>
                <a:cubicBezTo>
                  <a:pt x="11497" y="19020"/>
                  <a:pt x="11237" y="18962"/>
                  <a:pt x="10995" y="18847"/>
                </a:cubicBezTo>
                <a:lnTo>
                  <a:pt x="10180" y="18456"/>
                </a:lnTo>
                <a:lnTo>
                  <a:pt x="9366" y="18847"/>
                </a:lnTo>
                <a:cubicBezTo>
                  <a:pt x="9125" y="18962"/>
                  <a:pt x="8865" y="19020"/>
                  <a:pt x="8607" y="19020"/>
                </a:cubicBezTo>
                <a:cubicBezTo>
                  <a:pt x="8332" y="19020"/>
                  <a:pt x="8061" y="18955"/>
                  <a:pt x="7818" y="18825"/>
                </a:cubicBezTo>
                <a:cubicBezTo>
                  <a:pt x="7113" y="18449"/>
                  <a:pt x="6510" y="17698"/>
                  <a:pt x="6119" y="16711"/>
                </a:cubicBezTo>
                <a:cubicBezTo>
                  <a:pt x="5777" y="15848"/>
                  <a:pt x="5639" y="14921"/>
                  <a:pt x="5733" y="14098"/>
                </a:cubicBezTo>
                <a:cubicBezTo>
                  <a:pt x="5817" y="13365"/>
                  <a:pt x="6196" y="12702"/>
                  <a:pt x="6776" y="12276"/>
                </a:cubicBezTo>
                <a:cubicBezTo>
                  <a:pt x="7205" y="11963"/>
                  <a:pt x="7710" y="11799"/>
                  <a:pt x="8235" y="11799"/>
                </a:cubicBezTo>
                <a:cubicBezTo>
                  <a:pt x="8399" y="11799"/>
                  <a:pt x="8565" y="11815"/>
                  <a:pt x="8731" y="11848"/>
                </a:cubicBezTo>
                <a:cubicBezTo>
                  <a:pt x="8937" y="11888"/>
                  <a:pt x="9591" y="12100"/>
                  <a:pt x="9745" y="12224"/>
                </a:cubicBezTo>
                <a:lnTo>
                  <a:pt x="10180" y="12718"/>
                </a:lnTo>
                <a:lnTo>
                  <a:pt x="10616" y="12224"/>
                </a:lnTo>
                <a:cubicBezTo>
                  <a:pt x="10768" y="12100"/>
                  <a:pt x="11422" y="11888"/>
                  <a:pt x="11628" y="11848"/>
                </a:cubicBezTo>
                <a:cubicBezTo>
                  <a:pt x="11794" y="11815"/>
                  <a:pt x="11960" y="11799"/>
                  <a:pt x="12125" y="11799"/>
                </a:cubicBezTo>
                <a:close/>
                <a:moveTo>
                  <a:pt x="9894" y="1"/>
                </a:moveTo>
                <a:cubicBezTo>
                  <a:pt x="6904" y="1"/>
                  <a:pt x="4472" y="2433"/>
                  <a:pt x="4472" y="5423"/>
                </a:cubicBezTo>
                <a:cubicBezTo>
                  <a:pt x="4472" y="5470"/>
                  <a:pt x="4472" y="5516"/>
                  <a:pt x="4473" y="5562"/>
                </a:cubicBezTo>
                <a:cubicBezTo>
                  <a:pt x="4427" y="5561"/>
                  <a:pt x="4382" y="5561"/>
                  <a:pt x="4336" y="5561"/>
                </a:cubicBezTo>
                <a:cubicBezTo>
                  <a:pt x="1946" y="5561"/>
                  <a:pt x="0" y="7506"/>
                  <a:pt x="0" y="9897"/>
                </a:cubicBezTo>
                <a:cubicBezTo>
                  <a:pt x="0" y="12287"/>
                  <a:pt x="1946" y="14232"/>
                  <a:pt x="4336" y="14232"/>
                </a:cubicBezTo>
                <a:lnTo>
                  <a:pt x="4536" y="14232"/>
                </a:lnTo>
                <a:cubicBezTo>
                  <a:pt x="4475" y="15173"/>
                  <a:pt x="4642" y="16197"/>
                  <a:pt x="5018" y="17145"/>
                </a:cubicBezTo>
                <a:cubicBezTo>
                  <a:pt x="5368" y="18029"/>
                  <a:pt x="6041" y="19217"/>
                  <a:pt x="7261" y="19870"/>
                </a:cubicBezTo>
                <a:cubicBezTo>
                  <a:pt x="7676" y="20092"/>
                  <a:pt x="8139" y="20203"/>
                  <a:pt x="8605" y="20203"/>
                </a:cubicBezTo>
                <a:cubicBezTo>
                  <a:pt x="9039" y="20203"/>
                  <a:pt x="9475" y="20107"/>
                  <a:pt x="9878" y="19913"/>
                </a:cubicBezTo>
                <a:lnTo>
                  <a:pt x="10181" y="19768"/>
                </a:lnTo>
                <a:lnTo>
                  <a:pt x="10484" y="19915"/>
                </a:lnTo>
                <a:cubicBezTo>
                  <a:pt x="10881" y="20106"/>
                  <a:pt x="11316" y="20204"/>
                  <a:pt x="11756" y="20204"/>
                </a:cubicBezTo>
                <a:cubicBezTo>
                  <a:pt x="11759" y="20204"/>
                  <a:pt x="11762" y="20204"/>
                  <a:pt x="11765" y="20204"/>
                </a:cubicBezTo>
                <a:cubicBezTo>
                  <a:pt x="12231" y="20204"/>
                  <a:pt x="12691" y="20089"/>
                  <a:pt x="13103" y="19870"/>
                </a:cubicBezTo>
                <a:cubicBezTo>
                  <a:pt x="14321" y="19219"/>
                  <a:pt x="14995" y="18029"/>
                  <a:pt x="15344" y="17147"/>
                </a:cubicBezTo>
                <a:cubicBezTo>
                  <a:pt x="15726" y="16182"/>
                  <a:pt x="15893" y="15143"/>
                  <a:pt x="15825" y="14190"/>
                </a:cubicBezTo>
                <a:cubicBezTo>
                  <a:pt x="18293" y="13868"/>
                  <a:pt x="20205" y="11751"/>
                  <a:pt x="20205" y="9196"/>
                </a:cubicBezTo>
                <a:lnTo>
                  <a:pt x="20204" y="9196"/>
                </a:lnTo>
                <a:cubicBezTo>
                  <a:pt x="20204" y="6419"/>
                  <a:pt x="17946" y="4160"/>
                  <a:pt x="15169" y="4160"/>
                </a:cubicBezTo>
                <a:cubicBezTo>
                  <a:pt x="14584" y="1721"/>
                  <a:pt x="12403" y="1"/>
                  <a:pt x="9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2"/>
          <p:cNvSpPr/>
          <p:nvPr/>
        </p:nvSpPr>
        <p:spPr>
          <a:xfrm>
            <a:off x="3295276" y="3985583"/>
            <a:ext cx="321116" cy="362680"/>
          </a:xfrm>
          <a:custGeom>
            <a:rect b="b" l="l" r="r" t="t"/>
            <a:pathLst>
              <a:path extrusionOk="0" h="20205" w="17887">
                <a:moveTo>
                  <a:pt x="8084" y="6417"/>
                </a:moveTo>
                <a:cubicBezTo>
                  <a:pt x="8258" y="6417"/>
                  <a:pt x="8399" y="6558"/>
                  <a:pt x="8400" y="6732"/>
                </a:cubicBezTo>
                <a:lnTo>
                  <a:pt x="8400" y="7489"/>
                </a:lnTo>
                <a:cubicBezTo>
                  <a:pt x="8399" y="7969"/>
                  <a:pt x="8011" y="8357"/>
                  <a:pt x="7531" y="8358"/>
                </a:cubicBezTo>
                <a:cubicBezTo>
                  <a:pt x="6995" y="8358"/>
                  <a:pt x="6561" y="7922"/>
                  <a:pt x="6561" y="7388"/>
                </a:cubicBezTo>
                <a:cubicBezTo>
                  <a:pt x="6561" y="6852"/>
                  <a:pt x="6995" y="6417"/>
                  <a:pt x="7531" y="6417"/>
                </a:cubicBezTo>
                <a:close/>
                <a:moveTo>
                  <a:pt x="7454" y="1181"/>
                </a:moveTo>
                <a:cubicBezTo>
                  <a:pt x="10912" y="1181"/>
                  <a:pt x="13724" y="3994"/>
                  <a:pt x="13724" y="7452"/>
                </a:cubicBezTo>
                <a:cubicBezTo>
                  <a:pt x="13726" y="8618"/>
                  <a:pt x="13400" y="9762"/>
                  <a:pt x="12785" y="10752"/>
                </a:cubicBezTo>
                <a:lnTo>
                  <a:pt x="10661" y="8990"/>
                </a:lnTo>
                <a:cubicBezTo>
                  <a:pt x="11386" y="8761"/>
                  <a:pt x="11881" y="8090"/>
                  <a:pt x="11882" y="7328"/>
                </a:cubicBezTo>
                <a:lnTo>
                  <a:pt x="11882" y="6943"/>
                </a:lnTo>
                <a:cubicBezTo>
                  <a:pt x="11882" y="4699"/>
                  <a:pt x="10056" y="2873"/>
                  <a:pt x="7812" y="2873"/>
                </a:cubicBezTo>
                <a:lnTo>
                  <a:pt x="7177" y="2873"/>
                </a:lnTo>
                <a:cubicBezTo>
                  <a:pt x="4933" y="2873"/>
                  <a:pt x="3108" y="4699"/>
                  <a:pt x="3108" y="6943"/>
                </a:cubicBezTo>
                <a:lnTo>
                  <a:pt x="3108" y="7716"/>
                </a:lnTo>
                <a:cubicBezTo>
                  <a:pt x="3108" y="10053"/>
                  <a:pt x="5010" y="11955"/>
                  <a:pt x="7346" y="11955"/>
                </a:cubicBezTo>
                <a:lnTo>
                  <a:pt x="8008" y="11955"/>
                </a:lnTo>
                <a:lnTo>
                  <a:pt x="8008" y="10771"/>
                </a:lnTo>
                <a:lnTo>
                  <a:pt x="7346" y="10771"/>
                </a:lnTo>
                <a:cubicBezTo>
                  <a:pt x="5662" y="10771"/>
                  <a:pt x="4291" y="9401"/>
                  <a:pt x="4291" y="7716"/>
                </a:cubicBezTo>
                <a:lnTo>
                  <a:pt x="4291" y="6943"/>
                </a:lnTo>
                <a:cubicBezTo>
                  <a:pt x="4291" y="5351"/>
                  <a:pt x="5586" y="4057"/>
                  <a:pt x="7177" y="4057"/>
                </a:cubicBezTo>
                <a:lnTo>
                  <a:pt x="7812" y="4057"/>
                </a:lnTo>
                <a:cubicBezTo>
                  <a:pt x="9404" y="4057"/>
                  <a:pt x="10698" y="5351"/>
                  <a:pt x="10698" y="6943"/>
                </a:cubicBezTo>
                <a:lnTo>
                  <a:pt x="10698" y="7328"/>
                </a:lnTo>
                <a:cubicBezTo>
                  <a:pt x="10698" y="7636"/>
                  <a:pt x="10449" y="7885"/>
                  <a:pt x="10141" y="7885"/>
                </a:cubicBezTo>
                <a:cubicBezTo>
                  <a:pt x="9834" y="7885"/>
                  <a:pt x="9584" y="7636"/>
                  <a:pt x="9584" y="7328"/>
                </a:cubicBezTo>
                <a:lnTo>
                  <a:pt x="9584" y="6734"/>
                </a:lnTo>
                <a:cubicBezTo>
                  <a:pt x="9583" y="5905"/>
                  <a:pt x="8912" y="5235"/>
                  <a:pt x="8084" y="5233"/>
                </a:cubicBezTo>
                <a:lnTo>
                  <a:pt x="7531" y="5233"/>
                </a:lnTo>
                <a:cubicBezTo>
                  <a:pt x="6341" y="5233"/>
                  <a:pt x="5377" y="6198"/>
                  <a:pt x="5377" y="7388"/>
                </a:cubicBezTo>
                <a:cubicBezTo>
                  <a:pt x="5377" y="8578"/>
                  <a:pt x="6341" y="9542"/>
                  <a:pt x="7531" y="9542"/>
                </a:cubicBezTo>
                <a:cubicBezTo>
                  <a:pt x="8161" y="9542"/>
                  <a:pt x="8756" y="9253"/>
                  <a:pt x="9145" y="8757"/>
                </a:cubicBezTo>
                <a:cubicBezTo>
                  <a:pt x="9434" y="8959"/>
                  <a:pt x="9780" y="9069"/>
                  <a:pt x="10133" y="9069"/>
                </a:cubicBezTo>
                <a:cubicBezTo>
                  <a:pt x="10135" y="9069"/>
                  <a:pt x="10137" y="9069"/>
                  <a:pt x="10140" y="9069"/>
                </a:cubicBezTo>
                <a:lnTo>
                  <a:pt x="10190" y="9069"/>
                </a:lnTo>
                <a:lnTo>
                  <a:pt x="10237" y="13070"/>
                </a:lnTo>
                <a:cubicBezTo>
                  <a:pt x="9375" y="13499"/>
                  <a:pt x="8426" y="13723"/>
                  <a:pt x="7463" y="13723"/>
                </a:cubicBezTo>
                <a:cubicBezTo>
                  <a:pt x="7460" y="13723"/>
                  <a:pt x="7457" y="13723"/>
                  <a:pt x="7454" y="13723"/>
                </a:cubicBezTo>
                <a:cubicBezTo>
                  <a:pt x="3997" y="13723"/>
                  <a:pt x="1184" y="10910"/>
                  <a:pt x="1184" y="7452"/>
                </a:cubicBezTo>
                <a:cubicBezTo>
                  <a:pt x="1184" y="3996"/>
                  <a:pt x="3997" y="1181"/>
                  <a:pt x="7454" y="1181"/>
                </a:cubicBezTo>
                <a:close/>
                <a:moveTo>
                  <a:pt x="11398" y="11140"/>
                </a:moveTo>
                <a:lnTo>
                  <a:pt x="15706" y="14711"/>
                </a:lnTo>
                <a:lnTo>
                  <a:pt x="14142" y="15456"/>
                </a:lnTo>
                <a:lnTo>
                  <a:pt x="15398" y="18093"/>
                </a:lnTo>
                <a:lnTo>
                  <a:pt x="14281" y="18624"/>
                </a:lnTo>
                <a:lnTo>
                  <a:pt x="13024" y="15989"/>
                </a:lnTo>
                <a:lnTo>
                  <a:pt x="11461" y="16734"/>
                </a:lnTo>
                <a:lnTo>
                  <a:pt x="11398" y="11140"/>
                </a:lnTo>
                <a:close/>
                <a:moveTo>
                  <a:pt x="7454" y="0"/>
                </a:moveTo>
                <a:cubicBezTo>
                  <a:pt x="3345" y="0"/>
                  <a:pt x="1" y="3343"/>
                  <a:pt x="1" y="7454"/>
                </a:cubicBezTo>
                <a:cubicBezTo>
                  <a:pt x="1" y="11564"/>
                  <a:pt x="3343" y="14907"/>
                  <a:pt x="7454" y="14907"/>
                </a:cubicBezTo>
                <a:cubicBezTo>
                  <a:pt x="7458" y="14907"/>
                  <a:pt x="7461" y="14907"/>
                  <a:pt x="7465" y="14907"/>
                </a:cubicBezTo>
                <a:cubicBezTo>
                  <a:pt x="8420" y="14907"/>
                  <a:pt x="9365" y="14722"/>
                  <a:pt x="10250" y="14362"/>
                </a:cubicBezTo>
                <a:lnTo>
                  <a:pt x="10299" y="18602"/>
                </a:lnTo>
                <a:lnTo>
                  <a:pt x="12466" y="17567"/>
                </a:lnTo>
                <a:lnTo>
                  <a:pt x="13723" y="20204"/>
                </a:lnTo>
                <a:lnTo>
                  <a:pt x="16978" y="18653"/>
                </a:lnTo>
                <a:lnTo>
                  <a:pt x="15721" y="16016"/>
                </a:lnTo>
                <a:lnTo>
                  <a:pt x="17887" y="14981"/>
                </a:lnTo>
                <a:lnTo>
                  <a:pt x="13702" y="11513"/>
                </a:lnTo>
                <a:cubicBezTo>
                  <a:pt x="14490" y="10307"/>
                  <a:pt x="14910" y="8896"/>
                  <a:pt x="14908" y="7454"/>
                </a:cubicBezTo>
                <a:cubicBezTo>
                  <a:pt x="14908" y="3343"/>
                  <a:pt x="11564" y="0"/>
                  <a:pt x="7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3" name="Google Shape;13653;p92"/>
          <p:cNvGrpSpPr/>
          <p:nvPr/>
        </p:nvGrpSpPr>
        <p:grpSpPr>
          <a:xfrm>
            <a:off x="4019192" y="3985616"/>
            <a:ext cx="362727" cy="362642"/>
            <a:chOff x="4234881" y="3611342"/>
            <a:chExt cx="375377" cy="375289"/>
          </a:xfrm>
        </p:grpSpPr>
        <p:sp>
          <p:nvSpPr>
            <p:cNvPr id="13654" name="Google Shape;13654;p92"/>
            <p:cNvSpPr/>
            <p:nvPr/>
          </p:nvSpPr>
          <p:spPr>
            <a:xfrm>
              <a:off x="4234881" y="3611342"/>
              <a:ext cx="375377" cy="375289"/>
            </a:xfrm>
            <a:custGeom>
              <a:rect b="b" l="l" r="r" t="t"/>
              <a:pathLst>
                <a:path extrusionOk="0" h="20204" w="20206">
                  <a:moveTo>
                    <a:pt x="19022" y="1184"/>
                  </a:moveTo>
                  <a:lnTo>
                    <a:pt x="19022" y="13022"/>
                  </a:lnTo>
                  <a:lnTo>
                    <a:pt x="1184" y="13022"/>
                  </a:lnTo>
                  <a:lnTo>
                    <a:pt x="1184" y="1184"/>
                  </a:lnTo>
                  <a:close/>
                  <a:moveTo>
                    <a:pt x="19022" y="14206"/>
                  </a:moveTo>
                  <a:lnTo>
                    <a:pt x="19022" y="15666"/>
                  </a:lnTo>
                  <a:lnTo>
                    <a:pt x="1184" y="15666"/>
                  </a:lnTo>
                  <a:lnTo>
                    <a:pt x="1184" y="14206"/>
                  </a:lnTo>
                  <a:close/>
                  <a:moveTo>
                    <a:pt x="11473" y="16850"/>
                  </a:moveTo>
                  <a:lnTo>
                    <a:pt x="11473" y="17560"/>
                  </a:lnTo>
                  <a:cubicBezTo>
                    <a:pt x="11473" y="18079"/>
                    <a:pt x="11627" y="18588"/>
                    <a:pt x="11915" y="19020"/>
                  </a:cubicBezTo>
                  <a:lnTo>
                    <a:pt x="11913" y="19021"/>
                  </a:lnTo>
                  <a:lnTo>
                    <a:pt x="8293" y="19021"/>
                  </a:lnTo>
                  <a:cubicBezTo>
                    <a:pt x="8581" y="18588"/>
                    <a:pt x="8735" y="18081"/>
                    <a:pt x="8733" y="17561"/>
                  </a:cubicBezTo>
                  <a:lnTo>
                    <a:pt x="8733" y="16850"/>
                  </a:lnTo>
                  <a:close/>
                  <a:moveTo>
                    <a:pt x="0" y="0"/>
                  </a:moveTo>
                  <a:lnTo>
                    <a:pt x="0" y="16850"/>
                  </a:lnTo>
                  <a:lnTo>
                    <a:pt x="7549" y="16850"/>
                  </a:lnTo>
                  <a:lnTo>
                    <a:pt x="7549" y="17560"/>
                  </a:lnTo>
                  <a:cubicBezTo>
                    <a:pt x="7548" y="18366"/>
                    <a:pt x="6894" y="19020"/>
                    <a:pt x="6089" y="19020"/>
                  </a:cubicBezTo>
                  <a:lnTo>
                    <a:pt x="4262" y="19020"/>
                  </a:lnTo>
                  <a:lnTo>
                    <a:pt x="4262" y="20204"/>
                  </a:lnTo>
                  <a:lnTo>
                    <a:pt x="15943" y="20204"/>
                  </a:lnTo>
                  <a:lnTo>
                    <a:pt x="15943" y="19020"/>
                  </a:lnTo>
                  <a:lnTo>
                    <a:pt x="14116" y="19020"/>
                  </a:lnTo>
                  <a:cubicBezTo>
                    <a:pt x="13309" y="19020"/>
                    <a:pt x="12657" y="18366"/>
                    <a:pt x="12655" y="17560"/>
                  </a:cubicBezTo>
                  <a:lnTo>
                    <a:pt x="12655" y="16850"/>
                  </a:lnTo>
                  <a:lnTo>
                    <a:pt x="20206" y="16850"/>
                  </a:lnTo>
                  <a:lnTo>
                    <a:pt x="202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2"/>
            <p:cNvSpPr/>
            <p:nvPr/>
          </p:nvSpPr>
          <p:spPr>
            <a:xfrm>
              <a:off x="4281009" y="3688280"/>
              <a:ext cx="283065" cy="116075"/>
            </a:xfrm>
            <a:custGeom>
              <a:rect b="b" l="l" r="r" t="t"/>
              <a:pathLst>
                <a:path extrusionOk="0" h="6249" w="15237">
                  <a:moveTo>
                    <a:pt x="3939" y="1185"/>
                  </a:moveTo>
                  <a:cubicBezTo>
                    <a:pt x="4724" y="1185"/>
                    <a:pt x="5432" y="1657"/>
                    <a:pt x="5732" y="2383"/>
                  </a:cubicBezTo>
                  <a:cubicBezTo>
                    <a:pt x="6032" y="3107"/>
                    <a:pt x="5865" y="3941"/>
                    <a:pt x="5311" y="4497"/>
                  </a:cubicBezTo>
                  <a:cubicBezTo>
                    <a:pt x="4940" y="4867"/>
                    <a:pt x="4443" y="5064"/>
                    <a:pt x="3939" y="5064"/>
                  </a:cubicBezTo>
                  <a:cubicBezTo>
                    <a:pt x="3689" y="5064"/>
                    <a:pt x="3437" y="5016"/>
                    <a:pt x="3197" y="4916"/>
                  </a:cubicBezTo>
                  <a:cubicBezTo>
                    <a:pt x="2471" y="4616"/>
                    <a:pt x="2000" y="3909"/>
                    <a:pt x="2000" y="3125"/>
                  </a:cubicBezTo>
                  <a:cubicBezTo>
                    <a:pt x="2001" y="2054"/>
                    <a:pt x="2868" y="1187"/>
                    <a:pt x="3939" y="1185"/>
                  </a:cubicBezTo>
                  <a:close/>
                  <a:moveTo>
                    <a:pt x="11300" y="1185"/>
                  </a:moveTo>
                  <a:cubicBezTo>
                    <a:pt x="12083" y="1185"/>
                    <a:pt x="12791" y="1657"/>
                    <a:pt x="13091" y="2383"/>
                  </a:cubicBezTo>
                  <a:cubicBezTo>
                    <a:pt x="13391" y="3107"/>
                    <a:pt x="13226" y="3941"/>
                    <a:pt x="12670" y="4497"/>
                  </a:cubicBezTo>
                  <a:cubicBezTo>
                    <a:pt x="12300" y="4867"/>
                    <a:pt x="11804" y="5064"/>
                    <a:pt x="11299" y="5064"/>
                  </a:cubicBezTo>
                  <a:cubicBezTo>
                    <a:pt x="11049" y="5064"/>
                    <a:pt x="10796" y="5016"/>
                    <a:pt x="10556" y="4916"/>
                  </a:cubicBezTo>
                  <a:cubicBezTo>
                    <a:pt x="9832" y="4616"/>
                    <a:pt x="9359" y="3909"/>
                    <a:pt x="9359" y="3125"/>
                  </a:cubicBezTo>
                  <a:cubicBezTo>
                    <a:pt x="9360" y="2054"/>
                    <a:pt x="10228" y="1187"/>
                    <a:pt x="11300" y="1185"/>
                  </a:cubicBezTo>
                  <a:close/>
                  <a:moveTo>
                    <a:pt x="3942" y="1"/>
                  </a:moveTo>
                  <a:cubicBezTo>
                    <a:pt x="3926" y="1"/>
                    <a:pt x="3909" y="1"/>
                    <a:pt x="3893" y="1"/>
                  </a:cubicBezTo>
                  <a:cubicBezTo>
                    <a:pt x="2761" y="18"/>
                    <a:pt x="1726" y="646"/>
                    <a:pt x="1190" y="1644"/>
                  </a:cubicBezTo>
                  <a:lnTo>
                    <a:pt x="0" y="1644"/>
                  </a:lnTo>
                  <a:lnTo>
                    <a:pt x="0" y="2828"/>
                  </a:lnTo>
                  <a:lnTo>
                    <a:pt x="830" y="2828"/>
                  </a:lnTo>
                  <a:cubicBezTo>
                    <a:pt x="822" y="2925"/>
                    <a:pt x="816" y="3023"/>
                    <a:pt x="816" y="3123"/>
                  </a:cubicBezTo>
                  <a:lnTo>
                    <a:pt x="816" y="3125"/>
                  </a:lnTo>
                  <a:cubicBezTo>
                    <a:pt x="816" y="4848"/>
                    <a:pt x="2217" y="6248"/>
                    <a:pt x="3939" y="6248"/>
                  </a:cubicBezTo>
                  <a:cubicBezTo>
                    <a:pt x="5662" y="6248"/>
                    <a:pt x="7062" y="4848"/>
                    <a:pt x="7062" y="3125"/>
                  </a:cubicBezTo>
                  <a:lnTo>
                    <a:pt x="7062" y="3004"/>
                  </a:lnTo>
                  <a:cubicBezTo>
                    <a:pt x="7062" y="2696"/>
                    <a:pt x="7312" y="2447"/>
                    <a:pt x="7619" y="2447"/>
                  </a:cubicBezTo>
                  <a:cubicBezTo>
                    <a:pt x="7927" y="2447"/>
                    <a:pt x="8175" y="2696"/>
                    <a:pt x="8175" y="3004"/>
                  </a:cubicBezTo>
                  <a:lnTo>
                    <a:pt x="8175" y="3123"/>
                  </a:lnTo>
                  <a:cubicBezTo>
                    <a:pt x="8175" y="4846"/>
                    <a:pt x="9577" y="6248"/>
                    <a:pt x="11300" y="6248"/>
                  </a:cubicBezTo>
                  <a:cubicBezTo>
                    <a:pt x="13021" y="6248"/>
                    <a:pt x="14423" y="4846"/>
                    <a:pt x="14423" y="3123"/>
                  </a:cubicBezTo>
                  <a:cubicBezTo>
                    <a:pt x="14423" y="3023"/>
                    <a:pt x="14417" y="2925"/>
                    <a:pt x="14408" y="2828"/>
                  </a:cubicBezTo>
                  <a:lnTo>
                    <a:pt x="15237" y="2828"/>
                  </a:lnTo>
                  <a:lnTo>
                    <a:pt x="15237" y="1644"/>
                  </a:lnTo>
                  <a:lnTo>
                    <a:pt x="14048" y="1644"/>
                  </a:lnTo>
                  <a:cubicBezTo>
                    <a:pt x="13512" y="646"/>
                    <a:pt x="12478" y="18"/>
                    <a:pt x="11344" y="1"/>
                  </a:cubicBezTo>
                  <a:cubicBezTo>
                    <a:pt x="11328" y="1"/>
                    <a:pt x="11311" y="1"/>
                    <a:pt x="11295" y="1"/>
                  </a:cubicBezTo>
                  <a:cubicBezTo>
                    <a:pt x="10182" y="1"/>
                    <a:pt x="9152" y="596"/>
                    <a:pt x="8594" y="1563"/>
                  </a:cubicBezTo>
                  <a:cubicBezTo>
                    <a:pt x="8300" y="1363"/>
                    <a:pt x="7960" y="1263"/>
                    <a:pt x="7619" y="1263"/>
                  </a:cubicBezTo>
                  <a:cubicBezTo>
                    <a:pt x="7278" y="1263"/>
                    <a:pt x="6938" y="1363"/>
                    <a:pt x="6643" y="1563"/>
                  </a:cubicBezTo>
                  <a:cubicBezTo>
                    <a:pt x="6087" y="596"/>
                    <a:pt x="5056" y="1"/>
                    <a:pt x="3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92"/>
          <p:cNvGrpSpPr/>
          <p:nvPr/>
        </p:nvGrpSpPr>
        <p:grpSpPr>
          <a:xfrm>
            <a:off x="4776222" y="4014156"/>
            <a:ext cx="362691" cy="312851"/>
            <a:chOff x="4712342" y="3632889"/>
            <a:chExt cx="375340" cy="323762"/>
          </a:xfrm>
        </p:grpSpPr>
        <p:sp>
          <p:nvSpPr>
            <p:cNvPr id="13657" name="Google Shape;13657;p92"/>
            <p:cNvSpPr/>
            <p:nvPr/>
          </p:nvSpPr>
          <p:spPr>
            <a:xfrm>
              <a:off x="4712342" y="3632889"/>
              <a:ext cx="375340" cy="323762"/>
            </a:xfrm>
            <a:custGeom>
              <a:rect b="b" l="l" r="r" t="t"/>
              <a:pathLst>
                <a:path extrusionOk="0" h="17430" w="20204">
                  <a:moveTo>
                    <a:pt x="10102" y="1184"/>
                  </a:moveTo>
                  <a:cubicBezTo>
                    <a:pt x="12663" y="1184"/>
                    <a:pt x="14747" y="3268"/>
                    <a:pt x="14747" y="5829"/>
                  </a:cubicBezTo>
                  <a:cubicBezTo>
                    <a:pt x="14747" y="8391"/>
                    <a:pt x="12663" y="10475"/>
                    <a:pt x="10102" y="10475"/>
                  </a:cubicBezTo>
                  <a:cubicBezTo>
                    <a:pt x="7540" y="10475"/>
                    <a:pt x="5456" y="8391"/>
                    <a:pt x="5456" y="5829"/>
                  </a:cubicBezTo>
                  <a:cubicBezTo>
                    <a:pt x="5456" y="3268"/>
                    <a:pt x="7540" y="1184"/>
                    <a:pt x="10102" y="1184"/>
                  </a:cubicBezTo>
                  <a:close/>
                  <a:moveTo>
                    <a:pt x="19020" y="2612"/>
                  </a:moveTo>
                  <a:lnTo>
                    <a:pt x="19020" y="13037"/>
                  </a:lnTo>
                  <a:lnTo>
                    <a:pt x="13309" y="13037"/>
                  </a:lnTo>
                  <a:cubicBezTo>
                    <a:pt x="12336" y="13037"/>
                    <a:pt x="11398" y="13412"/>
                    <a:pt x="10693" y="14084"/>
                  </a:cubicBezTo>
                  <a:lnTo>
                    <a:pt x="10693" y="11629"/>
                  </a:lnTo>
                  <a:cubicBezTo>
                    <a:pt x="13630" y="11331"/>
                    <a:pt x="15931" y="8843"/>
                    <a:pt x="15931" y="5829"/>
                  </a:cubicBezTo>
                  <a:cubicBezTo>
                    <a:pt x="15932" y="4684"/>
                    <a:pt x="15594" y="3564"/>
                    <a:pt x="14960" y="2612"/>
                  </a:cubicBezTo>
                  <a:close/>
                  <a:moveTo>
                    <a:pt x="5244" y="2612"/>
                  </a:moveTo>
                  <a:cubicBezTo>
                    <a:pt x="4609" y="3564"/>
                    <a:pt x="4272" y="4684"/>
                    <a:pt x="4273" y="5829"/>
                  </a:cubicBezTo>
                  <a:cubicBezTo>
                    <a:pt x="4273" y="8843"/>
                    <a:pt x="6573" y="11331"/>
                    <a:pt x="9511" y="11629"/>
                  </a:cubicBezTo>
                  <a:lnTo>
                    <a:pt x="9511" y="14085"/>
                  </a:lnTo>
                  <a:cubicBezTo>
                    <a:pt x="8806" y="13413"/>
                    <a:pt x="7872" y="13039"/>
                    <a:pt x="6899" y="13039"/>
                  </a:cubicBezTo>
                  <a:cubicBezTo>
                    <a:pt x="6898" y="13039"/>
                    <a:pt x="6896" y="13039"/>
                    <a:pt x="6894" y="13039"/>
                  </a:cubicBezTo>
                  <a:lnTo>
                    <a:pt x="1183" y="13039"/>
                  </a:lnTo>
                  <a:lnTo>
                    <a:pt x="1183" y="2612"/>
                  </a:lnTo>
                  <a:close/>
                  <a:moveTo>
                    <a:pt x="6894" y="14221"/>
                  </a:moveTo>
                  <a:cubicBezTo>
                    <a:pt x="8133" y="14221"/>
                    <a:pt x="9174" y="15087"/>
                    <a:pt x="9442" y="16246"/>
                  </a:cubicBezTo>
                  <a:lnTo>
                    <a:pt x="1183" y="16246"/>
                  </a:lnTo>
                  <a:lnTo>
                    <a:pt x="1183" y="14221"/>
                  </a:lnTo>
                  <a:close/>
                  <a:moveTo>
                    <a:pt x="19020" y="14221"/>
                  </a:moveTo>
                  <a:lnTo>
                    <a:pt x="19020" y="16246"/>
                  </a:lnTo>
                  <a:lnTo>
                    <a:pt x="10762" y="16246"/>
                  </a:lnTo>
                  <a:cubicBezTo>
                    <a:pt x="11031" y="15087"/>
                    <a:pt x="12070" y="14221"/>
                    <a:pt x="13309" y="14221"/>
                  </a:cubicBezTo>
                  <a:close/>
                  <a:moveTo>
                    <a:pt x="10102" y="1"/>
                  </a:moveTo>
                  <a:cubicBezTo>
                    <a:pt x="8741" y="1"/>
                    <a:pt x="7380" y="476"/>
                    <a:pt x="6286" y="1428"/>
                  </a:cubicBezTo>
                  <a:lnTo>
                    <a:pt x="0" y="1428"/>
                  </a:lnTo>
                  <a:lnTo>
                    <a:pt x="0" y="17430"/>
                  </a:lnTo>
                  <a:lnTo>
                    <a:pt x="20204" y="17430"/>
                  </a:lnTo>
                  <a:lnTo>
                    <a:pt x="20204" y="1428"/>
                  </a:lnTo>
                  <a:lnTo>
                    <a:pt x="13918" y="1428"/>
                  </a:lnTo>
                  <a:cubicBezTo>
                    <a:pt x="12824" y="476"/>
                    <a:pt x="11463" y="1"/>
                    <a:pt x="10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2"/>
            <p:cNvSpPr/>
            <p:nvPr/>
          </p:nvSpPr>
          <p:spPr>
            <a:xfrm>
              <a:off x="4863916" y="3681964"/>
              <a:ext cx="103848" cy="119883"/>
            </a:xfrm>
            <a:custGeom>
              <a:rect b="b" l="l" r="r" t="t"/>
              <a:pathLst>
                <a:path extrusionOk="0" h="6454" w="5590">
                  <a:moveTo>
                    <a:pt x="1185" y="2051"/>
                  </a:moveTo>
                  <a:lnTo>
                    <a:pt x="3221" y="3227"/>
                  </a:lnTo>
                  <a:lnTo>
                    <a:pt x="1185" y="4402"/>
                  </a:lnTo>
                  <a:lnTo>
                    <a:pt x="1185" y="2051"/>
                  </a:lnTo>
                  <a:close/>
                  <a:moveTo>
                    <a:pt x="1" y="1"/>
                  </a:moveTo>
                  <a:lnTo>
                    <a:pt x="1" y="6454"/>
                  </a:lnTo>
                  <a:lnTo>
                    <a:pt x="5589" y="3227"/>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92"/>
          <p:cNvGrpSpPr/>
          <p:nvPr/>
        </p:nvGrpSpPr>
        <p:grpSpPr>
          <a:xfrm>
            <a:off x="5520854" y="3989261"/>
            <a:ext cx="362691" cy="362642"/>
            <a:chOff x="5172859" y="3605268"/>
            <a:chExt cx="375340" cy="375289"/>
          </a:xfrm>
        </p:grpSpPr>
        <p:sp>
          <p:nvSpPr>
            <p:cNvPr id="13660" name="Google Shape;13660;p92"/>
            <p:cNvSpPr/>
            <p:nvPr/>
          </p:nvSpPr>
          <p:spPr>
            <a:xfrm>
              <a:off x="5172859" y="3605268"/>
              <a:ext cx="375340" cy="375289"/>
            </a:xfrm>
            <a:custGeom>
              <a:rect b="b" l="l" r="r" t="t"/>
              <a:pathLst>
                <a:path extrusionOk="0" h="20204" w="20204">
                  <a:moveTo>
                    <a:pt x="19020" y="1183"/>
                  </a:moveTo>
                  <a:lnTo>
                    <a:pt x="19020" y="12665"/>
                  </a:lnTo>
                  <a:lnTo>
                    <a:pt x="1184" y="12665"/>
                  </a:lnTo>
                  <a:lnTo>
                    <a:pt x="1184" y="1183"/>
                  </a:lnTo>
                  <a:close/>
                  <a:moveTo>
                    <a:pt x="19020" y="13849"/>
                  </a:moveTo>
                  <a:lnTo>
                    <a:pt x="19020" y="15665"/>
                  </a:lnTo>
                  <a:lnTo>
                    <a:pt x="1184" y="15665"/>
                  </a:lnTo>
                  <a:lnTo>
                    <a:pt x="1184" y="13849"/>
                  </a:lnTo>
                  <a:close/>
                  <a:moveTo>
                    <a:pt x="11472" y="16849"/>
                  </a:moveTo>
                  <a:lnTo>
                    <a:pt x="11472" y="17560"/>
                  </a:lnTo>
                  <a:cubicBezTo>
                    <a:pt x="11472" y="18079"/>
                    <a:pt x="11626" y="18587"/>
                    <a:pt x="11914" y="19020"/>
                  </a:cubicBezTo>
                  <a:lnTo>
                    <a:pt x="8292" y="19020"/>
                  </a:lnTo>
                  <a:cubicBezTo>
                    <a:pt x="8580" y="18587"/>
                    <a:pt x="8734" y="18079"/>
                    <a:pt x="8734" y="17560"/>
                  </a:cubicBezTo>
                  <a:lnTo>
                    <a:pt x="8734" y="16849"/>
                  </a:lnTo>
                  <a:close/>
                  <a:moveTo>
                    <a:pt x="0" y="0"/>
                  </a:moveTo>
                  <a:lnTo>
                    <a:pt x="0" y="16849"/>
                  </a:lnTo>
                  <a:lnTo>
                    <a:pt x="7549" y="16849"/>
                  </a:lnTo>
                  <a:lnTo>
                    <a:pt x="7549" y="17560"/>
                  </a:lnTo>
                  <a:cubicBezTo>
                    <a:pt x="7547" y="18366"/>
                    <a:pt x="6895" y="19018"/>
                    <a:pt x="6089" y="19020"/>
                  </a:cubicBezTo>
                  <a:lnTo>
                    <a:pt x="4263" y="19020"/>
                  </a:lnTo>
                  <a:lnTo>
                    <a:pt x="4263" y="20204"/>
                  </a:lnTo>
                  <a:lnTo>
                    <a:pt x="15943" y="20204"/>
                  </a:lnTo>
                  <a:lnTo>
                    <a:pt x="15943" y="19020"/>
                  </a:lnTo>
                  <a:lnTo>
                    <a:pt x="14117" y="19020"/>
                  </a:lnTo>
                  <a:cubicBezTo>
                    <a:pt x="13310" y="19018"/>
                    <a:pt x="12656" y="18366"/>
                    <a:pt x="12656" y="17560"/>
                  </a:cubicBezTo>
                  <a:lnTo>
                    <a:pt x="12656" y="16849"/>
                  </a:lnTo>
                  <a:lnTo>
                    <a:pt x="20204" y="16849"/>
                  </a:lnTo>
                  <a:lnTo>
                    <a:pt x="20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2"/>
            <p:cNvSpPr/>
            <p:nvPr/>
          </p:nvSpPr>
          <p:spPr>
            <a:xfrm>
              <a:off x="5366530" y="3674144"/>
              <a:ext cx="128909" cy="123858"/>
            </a:xfrm>
            <a:custGeom>
              <a:rect b="b" l="l" r="r" t="t"/>
              <a:pathLst>
                <a:path extrusionOk="0" h="6668" w="6939">
                  <a:moveTo>
                    <a:pt x="3033" y="1183"/>
                  </a:moveTo>
                  <a:cubicBezTo>
                    <a:pt x="3236" y="1183"/>
                    <a:pt x="3441" y="1222"/>
                    <a:pt x="3636" y="1303"/>
                  </a:cubicBezTo>
                  <a:cubicBezTo>
                    <a:pt x="4226" y="1548"/>
                    <a:pt x="4610" y="2122"/>
                    <a:pt x="4610" y="2761"/>
                  </a:cubicBezTo>
                  <a:cubicBezTo>
                    <a:pt x="4610" y="3400"/>
                    <a:pt x="4226" y="3975"/>
                    <a:pt x="3636" y="4220"/>
                  </a:cubicBezTo>
                  <a:cubicBezTo>
                    <a:pt x="3441" y="4301"/>
                    <a:pt x="3236" y="4340"/>
                    <a:pt x="3033" y="4340"/>
                  </a:cubicBezTo>
                  <a:cubicBezTo>
                    <a:pt x="2622" y="4340"/>
                    <a:pt x="2218" y="4180"/>
                    <a:pt x="1916" y="3878"/>
                  </a:cubicBezTo>
                  <a:cubicBezTo>
                    <a:pt x="1297" y="3262"/>
                    <a:pt x="1297" y="2261"/>
                    <a:pt x="1916" y="1645"/>
                  </a:cubicBezTo>
                  <a:cubicBezTo>
                    <a:pt x="2218" y="1343"/>
                    <a:pt x="2622" y="1183"/>
                    <a:pt x="3033" y="1183"/>
                  </a:cubicBezTo>
                  <a:close/>
                  <a:moveTo>
                    <a:pt x="3032" y="0"/>
                  </a:moveTo>
                  <a:cubicBezTo>
                    <a:pt x="2324" y="0"/>
                    <a:pt x="1617" y="270"/>
                    <a:pt x="1079" y="809"/>
                  </a:cubicBezTo>
                  <a:cubicBezTo>
                    <a:pt x="1" y="1885"/>
                    <a:pt x="1" y="3638"/>
                    <a:pt x="1079" y="4714"/>
                  </a:cubicBezTo>
                  <a:cubicBezTo>
                    <a:pt x="1596" y="5231"/>
                    <a:pt x="2295" y="5522"/>
                    <a:pt x="3026" y="5522"/>
                  </a:cubicBezTo>
                  <a:cubicBezTo>
                    <a:pt x="3028" y="5522"/>
                    <a:pt x="3030" y="5522"/>
                    <a:pt x="3032" y="5522"/>
                  </a:cubicBezTo>
                  <a:cubicBezTo>
                    <a:pt x="3560" y="5522"/>
                    <a:pt x="4077" y="5371"/>
                    <a:pt x="4522" y="5088"/>
                  </a:cubicBezTo>
                  <a:lnTo>
                    <a:pt x="6101" y="6667"/>
                  </a:lnTo>
                  <a:lnTo>
                    <a:pt x="6939" y="5831"/>
                  </a:lnTo>
                  <a:lnTo>
                    <a:pt x="5358" y="4250"/>
                  </a:lnTo>
                  <a:cubicBezTo>
                    <a:pt x="6043" y="3181"/>
                    <a:pt x="5918" y="1742"/>
                    <a:pt x="4985" y="809"/>
                  </a:cubicBezTo>
                  <a:cubicBezTo>
                    <a:pt x="4446" y="270"/>
                    <a:pt x="3739" y="0"/>
                    <a:pt x="30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2"/>
            <p:cNvSpPr/>
            <p:nvPr/>
          </p:nvSpPr>
          <p:spPr>
            <a:xfrm>
              <a:off x="5234685" y="3657668"/>
              <a:ext cx="109979" cy="22011"/>
            </a:xfrm>
            <a:custGeom>
              <a:rect b="b" l="l" r="r" t="t"/>
              <a:pathLst>
                <a:path extrusionOk="0" h="1185" w="5920">
                  <a:moveTo>
                    <a:pt x="0" y="1"/>
                  </a:moveTo>
                  <a:lnTo>
                    <a:pt x="0" y="1185"/>
                  </a:lnTo>
                  <a:lnTo>
                    <a:pt x="5920" y="1185"/>
                  </a:lnTo>
                  <a:lnTo>
                    <a:pt x="59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2"/>
            <p:cNvSpPr/>
            <p:nvPr/>
          </p:nvSpPr>
          <p:spPr>
            <a:xfrm>
              <a:off x="5234685" y="3701654"/>
              <a:ext cx="109979" cy="22011"/>
            </a:xfrm>
            <a:custGeom>
              <a:rect b="b" l="l" r="r" t="t"/>
              <a:pathLst>
                <a:path extrusionOk="0" h="1185" w="5920">
                  <a:moveTo>
                    <a:pt x="0" y="1"/>
                  </a:moveTo>
                  <a:lnTo>
                    <a:pt x="0" y="1185"/>
                  </a:lnTo>
                  <a:lnTo>
                    <a:pt x="5920" y="1185"/>
                  </a:lnTo>
                  <a:lnTo>
                    <a:pt x="59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2"/>
            <p:cNvSpPr/>
            <p:nvPr/>
          </p:nvSpPr>
          <p:spPr>
            <a:xfrm>
              <a:off x="5234685" y="3745640"/>
              <a:ext cx="109979" cy="22011"/>
            </a:xfrm>
            <a:custGeom>
              <a:rect b="b" l="l" r="r" t="t"/>
              <a:pathLst>
                <a:path extrusionOk="0" h="1185" w="5920">
                  <a:moveTo>
                    <a:pt x="0" y="1"/>
                  </a:moveTo>
                  <a:lnTo>
                    <a:pt x="0" y="1185"/>
                  </a:lnTo>
                  <a:lnTo>
                    <a:pt x="5920" y="1185"/>
                  </a:lnTo>
                  <a:lnTo>
                    <a:pt x="59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2"/>
            <p:cNvSpPr/>
            <p:nvPr/>
          </p:nvSpPr>
          <p:spPr>
            <a:xfrm>
              <a:off x="5234685" y="3788901"/>
              <a:ext cx="109979" cy="22011"/>
            </a:xfrm>
            <a:custGeom>
              <a:rect b="b" l="l" r="r" t="t"/>
              <a:pathLst>
                <a:path extrusionOk="0" h="1185" w="5920">
                  <a:moveTo>
                    <a:pt x="0" y="1"/>
                  </a:moveTo>
                  <a:lnTo>
                    <a:pt x="0" y="1185"/>
                  </a:lnTo>
                  <a:lnTo>
                    <a:pt x="5920" y="1185"/>
                  </a:lnTo>
                  <a:lnTo>
                    <a:pt x="59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92"/>
          <p:cNvGrpSpPr/>
          <p:nvPr/>
        </p:nvGrpSpPr>
        <p:grpSpPr>
          <a:xfrm>
            <a:off x="6275812" y="3989261"/>
            <a:ext cx="362691" cy="362642"/>
            <a:chOff x="5591262" y="3608259"/>
            <a:chExt cx="375340" cy="375289"/>
          </a:xfrm>
        </p:grpSpPr>
        <p:sp>
          <p:nvSpPr>
            <p:cNvPr id="13667" name="Google Shape;13667;p92"/>
            <p:cNvSpPr/>
            <p:nvPr/>
          </p:nvSpPr>
          <p:spPr>
            <a:xfrm>
              <a:off x="5855954" y="3651279"/>
              <a:ext cx="45645" cy="37819"/>
            </a:xfrm>
            <a:custGeom>
              <a:rect b="b" l="l" r="r" t="t"/>
              <a:pathLst>
                <a:path extrusionOk="0" h="2036" w="2457">
                  <a:moveTo>
                    <a:pt x="1914" y="0"/>
                  </a:moveTo>
                  <a:lnTo>
                    <a:pt x="0" y="982"/>
                  </a:lnTo>
                  <a:lnTo>
                    <a:pt x="542" y="2035"/>
                  </a:lnTo>
                  <a:lnTo>
                    <a:pt x="2456" y="1054"/>
                  </a:lnTo>
                  <a:lnTo>
                    <a:pt x="1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2"/>
            <p:cNvSpPr/>
            <p:nvPr/>
          </p:nvSpPr>
          <p:spPr>
            <a:xfrm>
              <a:off x="5656469" y="3651186"/>
              <a:ext cx="45608" cy="37856"/>
            </a:xfrm>
            <a:custGeom>
              <a:rect b="b" l="l" r="r" t="t"/>
              <a:pathLst>
                <a:path extrusionOk="0" h="2038" w="2455">
                  <a:moveTo>
                    <a:pt x="541" y="1"/>
                  </a:moveTo>
                  <a:lnTo>
                    <a:pt x="0" y="1055"/>
                  </a:lnTo>
                  <a:lnTo>
                    <a:pt x="1915" y="2037"/>
                  </a:lnTo>
                  <a:lnTo>
                    <a:pt x="2455" y="983"/>
                  </a:lnTo>
                  <a:lnTo>
                    <a:pt x="5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9" name="Google Shape;13669;p92"/>
            <p:cNvGrpSpPr/>
            <p:nvPr/>
          </p:nvGrpSpPr>
          <p:grpSpPr>
            <a:xfrm>
              <a:off x="5591262" y="3608259"/>
              <a:ext cx="375340" cy="375289"/>
              <a:chOff x="5591262" y="3608259"/>
              <a:chExt cx="375340" cy="375289"/>
            </a:xfrm>
          </p:grpSpPr>
          <p:sp>
            <p:nvSpPr>
              <p:cNvPr id="13670" name="Google Shape;13670;p92"/>
              <p:cNvSpPr/>
              <p:nvPr/>
            </p:nvSpPr>
            <p:spPr>
              <a:xfrm>
                <a:off x="5591262" y="3608259"/>
                <a:ext cx="375340" cy="375289"/>
              </a:xfrm>
              <a:custGeom>
                <a:rect b="b" l="l" r="r" t="t"/>
                <a:pathLst>
                  <a:path extrusionOk="0" h="20204" w="20204">
                    <a:moveTo>
                      <a:pt x="19020" y="1184"/>
                    </a:moveTo>
                    <a:lnTo>
                      <a:pt x="19020" y="12667"/>
                    </a:lnTo>
                    <a:lnTo>
                      <a:pt x="1184" y="12667"/>
                    </a:lnTo>
                    <a:lnTo>
                      <a:pt x="1184" y="1184"/>
                    </a:lnTo>
                    <a:close/>
                    <a:moveTo>
                      <a:pt x="19021" y="13851"/>
                    </a:moveTo>
                    <a:lnTo>
                      <a:pt x="19021" y="15667"/>
                    </a:lnTo>
                    <a:lnTo>
                      <a:pt x="1184" y="15667"/>
                    </a:lnTo>
                    <a:lnTo>
                      <a:pt x="1184" y="13851"/>
                    </a:lnTo>
                    <a:close/>
                    <a:moveTo>
                      <a:pt x="11473" y="16851"/>
                    </a:moveTo>
                    <a:lnTo>
                      <a:pt x="11473" y="17560"/>
                    </a:lnTo>
                    <a:cubicBezTo>
                      <a:pt x="11473" y="18079"/>
                      <a:pt x="11627" y="18589"/>
                      <a:pt x="11913" y="19020"/>
                    </a:cubicBezTo>
                    <a:lnTo>
                      <a:pt x="8293" y="19020"/>
                    </a:lnTo>
                    <a:cubicBezTo>
                      <a:pt x="8581" y="18589"/>
                      <a:pt x="8735" y="18079"/>
                      <a:pt x="8733" y="17560"/>
                    </a:cubicBezTo>
                    <a:lnTo>
                      <a:pt x="8733" y="16851"/>
                    </a:lnTo>
                    <a:close/>
                    <a:moveTo>
                      <a:pt x="0" y="0"/>
                    </a:moveTo>
                    <a:lnTo>
                      <a:pt x="0" y="16851"/>
                    </a:lnTo>
                    <a:lnTo>
                      <a:pt x="7549" y="16851"/>
                    </a:lnTo>
                    <a:lnTo>
                      <a:pt x="7549" y="17560"/>
                    </a:lnTo>
                    <a:cubicBezTo>
                      <a:pt x="7548" y="18366"/>
                      <a:pt x="6894" y="19020"/>
                      <a:pt x="6089" y="19020"/>
                    </a:cubicBezTo>
                    <a:lnTo>
                      <a:pt x="4261" y="19020"/>
                    </a:lnTo>
                    <a:lnTo>
                      <a:pt x="4261" y="20204"/>
                    </a:lnTo>
                    <a:lnTo>
                      <a:pt x="15941" y="20204"/>
                    </a:lnTo>
                    <a:lnTo>
                      <a:pt x="15941" y="19020"/>
                    </a:lnTo>
                    <a:lnTo>
                      <a:pt x="14115" y="19020"/>
                    </a:lnTo>
                    <a:cubicBezTo>
                      <a:pt x="13309" y="19020"/>
                      <a:pt x="12657" y="18366"/>
                      <a:pt x="12655" y="17560"/>
                    </a:cubicBezTo>
                    <a:lnTo>
                      <a:pt x="12655" y="16851"/>
                    </a:lnTo>
                    <a:lnTo>
                      <a:pt x="20204" y="16851"/>
                    </a:lnTo>
                    <a:lnTo>
                      <a:pt x="20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2"/>
              <p:cNvSpPr/>
              <p:nvPr/>
            </p:nvSpPr>
            <p:spPr>
              <a:xfrm>
                <a:off x="5715137" y="3655402"/>
                <a:ext cx="127609" cy="162754"/>
              </a:xfrm>
              <a:custGeom>
                <a:rect b="b" l="l" r="r" t="t"/>
                <a:pathLst>
                  <a:path extrusionOk="0" h="8762" w="6869">
                    <a:moveTo>
                      <a:pt x="3434" y="1185"/>
                    </a:moveTo>
                    <a:cubicBezTo>
                      <a:pt x="4433" y="1185"/>
                      <a:pt x="5312" y="1843"/>
                      <a:pt x="5593" y="2801"/>
                    </a:cubicBezTo>
                    <a:cubicBezTo>
                      <a:pt x="5874" y="3760"/>
                      <a:pt x="5490" y="4789"/>
                      <a:pt x="4649" y="5328"/>
                    </a:cubicBezTo>
                    <a:lnTo>
                      <a:pt x="4027" y="5328"/>
                    </a:lnTo>
                    <a:lnTo>
                      <a:pt x="4027" y="3249"/>
                    </a:lnTo>
                    <a:lnTo>
                      <a:pt x="2843" y="3249"/>
                    </a:lnTo>
                    <a:lnTo>
                      <a:pt x="2843" y="5328"/>
                    </a:lnTo>
                    <a:lnTo>
                      <a:pt x="2219" y="5328"/>
                    </a:lnTo>
                    <a:cubicBezTo>
                      <a:pt x="1378" y="4789"/>
                      <a:pt x="993" y="3758"/>
                      <a:pt x="1275" y="2800"/>
                    </a:cubicBezTo>
                    <a:cubicBezTo>
                      <a:pt x="1556" y="1841"/>
                      <a:pt x="2435" y="1185"/>
                      <a:pt x="3434" y="1185"/>
                    </a:cubicBezTo>
                    <a:close/>
                    <a:moveTo>
                      <a:pt x="4219" y="6512"/>
                    </a:moveTo>
                    <a:lnTo>
                      <a:pt x="4219" y="7578"/>
                    </a:lnTo>
                    <a:lnTo>
                      <a:pt x="2649" y="7578"/>
                    </a:lnTo>
                    <a:lnTo>
                      <a:pt x="2649" y="6512"/>
                    </a:lnTo>
                    <a:close/>
                    <a:moveTo>
                      <a:pt x="3434" y="1"/>
                    </a:moveTo>
                    <a:cubicBezTo>
                      <a:pt x="1540" y="1"/>
                      <a:pt x="0" y="1540"/>
                      <a:pt x="0" y="3435"/>
                    </a:cubicBezTo>
                    <a:cubicBezTo>
                      <a:pt x="0" y="4554"/>
                      <a:pt x="547" y="5604"/>
                      <a:pt x="1463" y="6246"/>
                    </a:cubicBezTo>
                    <a:lnTo>
                      <a:pt x="1465" y="6246"/>
                    </a:lnTo>
                    <a:lnTo>
                      <a:pt x="1465" y="8762"/>
                    </a:lnTo>
                    <a:lnTo>
                      <a:pt x="5403" y="8762"/>
                    </a:lnTo>
                    <a:lnTo>
                      <a:pt x="5403" y="6246"/>
                    </a:lnTo>
                    <a:cubicBezTo>
                      <a:pt x="6320" y="5604"/>
                      <a:pt x="6867" y="4554"/>
                      <a:pt x="6868" y="3435"/>
                    </a:cubicBezTo>
                    <a:cubicBezTo>
                      <a:pt x="6868" y="1541"/>
                      <a:pt x="5327"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2"/>
              <p:cNvSpPr/>
              <p:nvPr/>
            </p:nvSpPr>
            <p:spPr>
              <a:xfrm>
                <a:off x="5870575" y="3704775"/>
                <a:ext cx="39960" cy="22011"/>
              </a:xfrm>
              <a:custGeom>
                <a:rect b="b" l="l" r="r" t="t"/>
                <a:pathLst>
                  <a:path extrusionOk="0" h="1185" w="2151">
                    <a:moveTo>
                      <a:pt x="0" y="0"/>
                    </a:moveTo>
                    <a:lnTo>
                      <a:pt x="0" y="1184"/>
                    </a:lnTo>
                    <a:lnTo>
                      <a:pt x="2150" y="1184"/>
                    </a:lnTo>
                    <a:lnTo>
                      <a:pt x="21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2"/>
              <p:cNvSpPr/>
              <p:nvPr/>
            </p:nvSpPr>
            <p:spPr>
              <a:xfrm>
                <a:off x="5855898" y="3742315"/>
                <a:ext cx="45645" cy="37856"/>
              </a:xfrm>
              <a:custGeom>
                <a:rect b="b" l="l" r="r" t="t"/>
                <a:pathLst>
                  <a:path extrusionOk="0" h="2038" w="2457">
                    <a:moveTo>
                      <a:pt x="542" y="1"/>
                    </a:moveTo>
                    <a:lnTo>
                      <a:pt x="0" y="1053"/>
                    </a:lnTo>
                    <a:lnTo>
                      <a:pt x="1914" y="2037"/>
                    </a:lnTo>
                    <a:lnTo>
                      <a:pt x="2456" y="983"/>
                    </a:lnTo>
                    <a:lnTo>
                      <a:pt x="5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2"/>
              <p:cNvSpPr/>
              <p:nvPr/>
            </p:nvSpPr>
            <p:spPr>
              <a:xfrm>
                <a:off x="5647347" y="3704775"/>
                <a:ext cx="39960" cy="22011"/>
              </a:xfrm>
              <a:custGeom>
                <a:rect b="b" l="l" r="r" t="t"/>
                <a:pathLst>
                  <a:path extrusionOk="0" h="1185" w="2151">
                    <a:moveTo>
                      <a:pt x="0" y="0"/>
                    </a:moveTo>
                    <a:lnTo>
                      <a:pt x="0" y="1184"/>
                    </a:lnTo>
                    <a:lnTo>
                      <a:pt x="2150" y="1184"/>
                    </a:lnTo>
                    <a:lnTo>
                      <a:pt x="21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2"/>
              <p:cNvSpPr/>
              <p:nvPr/>
            </p:nvSpPr>
            <p:spPr>
              <a:xfrm>
                <a:off x="5656469" y="3742538"/>
                <a:ext cx="45645" cy="37856"/>
              </a:xfrm>
              <a:custGeom>
                <a:rect b="b" l="l" r="r" t="t"/>
                <a:pathLst>
                  <a:path extrusionOk="0" h="2038" w="2457">
                    <a:moveTo>
                      <a:pt x="1916" y="1"/>
                    </a:moveTo>
                    <a:lnTo>
                      <a:pt x="0" y="983"/>
                    </a:lnTo>
                    <a:lnTo>
                      <a:pt x="542" y="2037"/>
                    </a:lnTo>
                    <a:lnTo>
                      <a:pt x="2456" y="1053"/>
                    </a:lnTo>
                    <a:lnTo>
                      <a:pt x="19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76" name="Google Shape;13676;p92"/>
          <p:cNvGrpSpPr/>
          <p:nvPr/>
        </p:nvGrpSpPr>
        <p:grpSpPr>
          <a:xfrm>
            <a:off x="7786428" y="3989253"/>
            <a:ext cx="362601" cy="362660"/>
            <a:chOff x="6020346" y="3627168"/>
            <a:chExt cx="375247" cy="375308"/>
          </a:xfrm>
        </p:grpSpPr>
        <p:sp>
          <p:nvSpPr>
            <p:cNvPr id="13677" name="Google Shape;13677;p92"/>
            <p:cNvSpPr/>
            <p:nvPr/>
          </p:nvSpPr>
          <p:spPr>
            <a:xfrm>
              <a:off x="6020346" y="3627168"/>
              <a:ext cx="375247" cy="375308"/>
            </a:xfrm>
            <a:custGeom>
              <a:rect b="b" l="l" r="r" t="t"/>
              <a:pathLst>
                <a:path extrusionOk="0" h="20205" w="20199">
                  <a:moveTo>
                    <a:pt x="4447" y="1627"/>
                  </a:moveTo>
                  <a:lnTo>
                    <a:pt x="4447" y="4445"/>
                  </a:lnTo>
                  <a:lnTo>
                    <a:pt x="1628" y="4445"/>
                  </a:lnTo>
                  <a:lnTo>
                    <a:pt x="4447" y="1627"/>
                  </a:lnTo>
                  <a:close/>
                  <a:moveTo>
                    <a:pt x="19016" y="8653"/>
                  </a:moveTo>
                  <a:lnTo>
                    <a:pt x="19016" y="16009"/>
                  </a:lnTo>
                  <a:lnTo>
                    <a:pt x="3948" y="16009"/>
                  </a:lnTo>
                  <a:lnTo>
                    <a:pt x="3948" y="8653"/>
                  </a:lnTo>
                  <a:close/>
                  <a:moveTo>
                    <a:pt x="13930" y="1185"/>
                  </a:moveTo>
                  <a:lnTo>
                    <a:pt x="13930" y="7469"/>
                  </a:lnTo>
                  <a:lnTo>
                    <a:pt x="2764" y="7469"/>
                  </a:lnTo>
                  <a:lnTo>
                    <a:pt x="2764" y="17193"/>
                  </a:lnTo>
                  <a:lnTo>
                    <a:pt x="13930" y="17193"/>
                  </a:lnTo>
                  <a:lnTo>
                    <a:pt x="13930" y="19020"/>
                  </a:lnTo>
                  <a:lnTo>
                    <a:pt x="1184" y="19020"/>
                  </a:lnTo>
                  <a:lnTo>
                    <a:pt x="1184" y="5629"/>
                  </a:lnTo>
                  <a:lnTo>
                    <a:pt x="5631" y="5629"/>
                  </a:lnTo>
                  <a:lnTo>
                    <a:pt x="5631" y="1185"/>
                  </a:lnTo>
                  <a:close/>
                  <a:moveTo>
                    <a:pt x="4399" y="1"/>
                  </a:moveTo>
                  <a:lnTo>
                    <a:pt x="0" y="4399"/>
                  </a:lnTo>
                  <a:lnTo>
                    <a:pt x="0" y="20204"/>
                  </a:lnTo>
                  <a:lnTo>
                    <a:pt x="15114" y="20204"/>
                  </a:lnTo>
                  <a:lnTo>
                    <a:pt x="15114" y="17193"/>
                  </a:lnTo>
                  <a:lnTo>
                    <a:pt x="20198" y="17193"/>
                  </a:lnTo>
                  <a:lnTo>
                    <a:pt x="20198" y="7469"/>
                  </a:lnTo>
                  <a:lnTo>
                    <a:pt x="15114" y="7469"/>
                  </a:lnTo>
                  <a:lnTo>
                    <a:pt x="151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2"/>
            <p:cNvSpPr/>
            <p:nvPr/>
          </p:nvSpPr>
          <p:spPr>
            <a:xfrm>
              <a:off x="6117284" y="3808795"/>
              <a:ext cx="67251" cy="95977"/>
            </a:xfrm>
            <a:custGeom>
              <a:rect b="b" l="l" r="r" t="t"/>
              <a:pathLst>
                <a:path extrusionOk="0" h="5167" w="3620">
                  <a:moveTo>
                    <a:pt x="1894" y="1184"/>
                  </a:moveTo>
                  <a:cubicBezTo>
                    <a:pt x="2198" y="1184"/>
                    <a:pt x="2446" y="1431"/>
                    <a:pt x="2446" y="1737"/>
                  </a:cubicBezTo>
                  <a:cubicBezTo>
                    <a:pt x="2446" y="2041"/>
                    <a:pt x="2198" y="2288"/>
                    <a:pt x="1894" y="2288"/>
                  </a:cubicBezTo>
                  <a:cubicBezTo>
                    <a:pt x="1891" y="2288"/>
                    <a:pt x="1887" y="2288"/>
                    <a:pt x="1883" y="2288"/>
                  </a:cubicBezTo>
                  <a:lnTo>
                    <a:pt x="1185" y="2288"/>
                  </a:lnTo>
                  <a:lnTo>
                    <a:pt x="1185" y="1184"/>
                  </a:lnTo>
                  <a:lnTo>
                    <a:pt x="1883" y="1184"/>
                  </a:lnTo>
                  <a:cubicBezTo>
                    <a:pt x="1887" y="1184"/>
                    <a:pt x="1891" y="1184"/>
                    <a:pt x="1894" y="1184"/>
                  </a:cubicBezTo>
                  <a:close/>
                  <a:moveTo>
                    <a:pt x="1" y="0"/>
                  </a:moveTo>
                  <a:lnTo>
                    <a:pt x="1" y="5166"/>
                  </a:lnTo>
                  <a:lnTo>
                    <a:pt x="1185" y="5166"/>
                  </a:lnTo>
                  <a:lnTo>
                    <a:pt x="1185" y="3472"/>
                  </a:lnTo>
                  <a:lnTo>
                    <a:pt x="1883" y="3472"/>
                  </a:lnTo>
                  <a:cubicBezTo>
                    <a:pt x="2842" y="3472"/>
                    <a:pt x="3620" y="2695"/>
                    <a:pt x="3620" y="1737"/>
                  </a:cubicBezTo>
                  <a:cubicBezTo>
                    <a:pt x="3620" y="777"/>
                    <a:pt x="2842" y="0"/>
                    <a:pt x="1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2"/>
            <p:cNvSpPr/>
            <p:nvPr/>
          </p:nvSpPr>
          <p:spPr>
            <a:xfrm>
              <a:off x="6288420" y="3808795"/>
              <a:ext cx="60117" cy="95977"/>
            </a:xfrm>
            <a:custGeom>
              <a:rect b="b" l="l" r="r" t="t"/>
              <a:pathLst>
                <a:path extrusionOk="0" h="5167" w="3236">
                  <a:moveTo>
                    <a:pt x="1" y="0"/>
                  </a:moveTo>
                  <a:lnTo>
                    <a:pt x="1" y="5166"/>
                  </a:lnTo>
                  <a:lnTo>
                    <a:pt x="1184" y="5166"/>
                  </a:lnTo>
                  <a:lnTo>
                    <a:pt x="1184" y="3472"/>
                  </a:lnTo>
                  <a:lnTo>
                    <a:pt x="2815" y="3472"/>
                  </a:lnTo>
                  <a:lnTo>
                    <a:pt x="2815" y="2288"/>
                  </a:lnTo>
                  <a:lnTo>
                    <a:pt x="1184" y="2288"/>
                  </a:lnTo>
                  <a:lnTo>
                    <a:pt x="1184" y="1184"/>
                  </a:lnTo>
                  <a:lnTo>
                    <a:pt x="3236" y="1184"/>
                  </a:lnTo>
                  <a:lnTo>
                    <a:pt x="32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2"/>
            <p:cNvSpPr/>
            <p:nvPr/>
          </p:nvSpPr>
          <p:spPr>
            <a:xfrm>
              <a:off x="6201718" y="3808795"/>
              <a:ext cx="67251" cy="95661"/>
            </a:xfrm>
            <a:custGeom>
              <a:rect b="b" l="l" r="r" t="t"/>
              <a:pathLst>
                <a:path extrusionOk="0" h="5150" w="3620">
                  <a:moveTo>
                    <a:pt x="1882" y="1184"/>
                  </a:moveTo>
                  <a:cubicBezTo>
                    <a:pt x="2188" y="1184"/>
                    <a:pt x="2435" y="1434"/>
                    <a:pt x="2437" y="1740"/>
                  </a:cubicBezTo>
                  <a:lnTo>
                    <a:pt x="2437" y="3412"/>
                  </a:lnTo>
                  <a:cubicBezTo>
                    <a:pt x="2435" y="3718"/>
                    <a:pt x="2188" y="3966"/>
                    <a:pt x="1882" y="3966"/>
                  </a:cubicBezTo>
                  <a:lnTo>
                    <a:pt x="1184" y="3966"/>
                  </a:lnTo>
                  <a:lnTo>
                    <a:pt x="1184" y="1184"/>
                  </a:lnTo>
                  <a:close/>
                  <a:moveTo>
                    <a:pt x="0" y="0"/>
                  </a:moveTo>
                  <a:lnTo>
                    <a:pt x="0" y="5150"/>
                  </a:lnTo>
                  <a:lnTo>
                    <a:pt x="1882" y="5150"/>
                  </a:lnTo>
                  <a:cubicBezTo>
                    <a:pt x="2842" y="5150"/>
                    <a:pt x="3619" y="4372"/>
                    <a:pt x="3619" y="3412"/>
                  </a:cubicBezTo>
                  <a:lnTo>
                    <a:pt x="3619" y="1740"/>
                  </a:lnTo>
                  <a:cubicBezTo>
                    <a:pt x="3619" y="780"/>
                    <a:pt x="2842" y="2"/>
                    <a:pt x="1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2"/>
            <p:cNvSpPr/>
            <p:nvPr/>
          </p:nvSpPr>
          <p:spPr>
            <a:xfrm>
              <a:off x="6150909" y="3709753"/>
              <a:ext cx="100746" cy="21993"/>
            </a:xfrm>
            <a:custGeom>
              <a:rect b="b" l="l" r="r" t="t"/>
              <a:pathLst>
                <a:path extrusionOk="0" h="1184" w="5423">
                  <a:moveTo>
                    <a:pt x="0" y="1"/>
                  </a:moveTo>
                  <a:lnTo>
                    <a:pt x="0" y="1183"/>
                  </a:lnTo>
                  <a:lnTo>
                    <a:pt x="5423" y="1183"/>
                  </a:lnTo>
                  <a:lnTo>
                    <a:pt x="54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2" name="Google Shape;13682;p92"/>
          <p:cNvSpPr txBox="1"/>
          <p:nvPr/>
        </p:nvSpPr>
        <p:spPr>
          <a:xfrm>
            <a:off x="2734350" y="1188000"/>
            <a:ext cx="3675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lt1"/>
                </a:solidFill>
              </a:rPr>
              <a:t>Online Learning</a:t>
            </a:r>
            <a:endParaRPr sz="1600">
              <a:solidFill>
                <a:srgbClr val="FFFFFF"/>
              </a:solidFill>
            </a:endParaRPr>
          </a:p>
        </p:txBody>
      </p:sp>
      <p:sp>
        <p:nvSpPr>
          <p:cNvPr id="13683" name="Google Shape;13683;p9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7" name="Shape 13687"/>
        <p:cNvGrpSpPr/>
        <p:nvPr/>
      </p:nvGrpSpPr>
      <p:grpSpPr>
        <a:xfrm>
          <a:off x="0" y="0"/>
          <a:ext cx="0" cy="0"/>
          <a:chOff x="0" y="0"/>
          <a:chExt cx="0" cy="0"/>
        </a:xfrm>
      </p:grpSpPr>
      <p:grpSp>
        <p:nvGrpSpPr>
          <p:cNvPr id="13688" name="Google Shape;13688;p93"/>
          <p:cNvGrpSpPr/>
          <p:nvPr/>
        </p:nvGrpSpPr>
        <p:grpSpPr>
          <a:xfrm>
            <a:off x="1822864" y="1765575"/>
            <a:ext cx="197544" cy="353480"/>
            <a:chOff x="6536359" y="2033634"/>
            <a:chExt cx="214651" cy="384092"/>
          </a:xfrm>
        </p:grpSpPr>
        <p:sp>
          <p:nvSpPr>
            <p:cNvPr id="13689" name="Google Shape;13689;p93"/>
            <p:cNvSpPr/>
            <p:nvPr/>
          </p:nvSpPr>
          <p:spPr>
            <a:xfrm>
              <a:off x="6583544" y="2078663"/>
              <a:ext cx="87400" cy="290285"/>
            </a:xfrm>
            <a:custGeom>
              <a:rect b="b" l="l" r="r" t="t"/>
              <a:pathLst>
                <a:path extrusionOk="0" h="14408" w="4338">
                  <a:moveTo>
                    <a:pt x="2169" y="11428"/>
                  </a:moveTo>
                  <a:cubicBezTo>
                    <a:pt x="2289" y="11428"/>
                    <a:pt x="2410" y="11451"/>
                    <a:pt x="2525" y="11499"/>
                  </a:cubicBezTo>
                  <a:cubicBezTo>
                    <a:pt x="2873" y="11644"/>
                    <a:pt x="3100" y="11983"/>
                    <a:pt x="3100" y="12360"/>
                  </a:cubicBezTo>
                  <a:cubicBezTo>
                    <a:pt x="3098" y="12874"/>
                    <a:pt x="2683" y="13289"/>
                    <a:pt x="2169" y="13291"/>
                  </a:cubicBezTo>
                  <a:cubicBezTo>
                    <a:pt x="1792" y="13291"/>
                    <a:pt x="1453" y="13064"/>
                    <a:pt x="1310" y="12715"/>
                  </a:cubicBezTo>
                  <a:cubicBezTo>
                    <a:pt x="1165" y="12369"/>
                    <a:pt x="1244" y="11968"/>
                    <a:pt x="1511" y="11701"/>
                  </a:cubicBezTo>
                  <a:cubicBezTo>
                    <a:pt x="1689" y="11523"/>
                    <a:pt x="1927" y="11428"/>
                    <a:pt x="2169" y="11428"/>
                  </a:cubicBezTo>
                  <a:close/>
                  <a:moveTo>
                    <a:pt x="2169" y="0"/>
                  </a:moveTo>
                  <a:cubicBezTo>
                    <a:pt x="1861" y="0"/>
                    <a:pt x="1610" y="250"/>
                    <a:pt x="1611" y="558"/>
                  </a:cubicBezTo>
                  <a:lnTo>
                    <a:pt x="1611" y="10390"/>
                  </a:lnTo>
                  <a:cubicBezTo>
                    <a:pt x="628" y="10669"/>
                    <a:pt x="0" y="11630"/>
                    <a:pt x="141" y="12642"/>
                  </a:cubicBezTo>
                  <a:cubicBezTo>
                    <a:pt x="281" y="13654"/>
                    <a:pt x="1147" y="14407"/>
                    <a:pt x="2169" y="14407"/>
                  </a:cubicBezTo>
                  <a:cubicBezTo>
                    <a:pt x="3191" y="14407"/>
                    <a:pt x="4056" y="13654"/>
                    <a:pt x="4197" y="12642"/>
                  </a:cubicBezTo>
                  <a:cubicBezTo>
                    <a:pt x="4337" y="11630"/>
                    <a:pt x="3711" y="10669"/>
                    <a:pt x="2728" y="10390"/>
                  </a:cubicBezTo>
                  <a:lnTo>
                    <a:pt x="2728" y="558"/>
                  </a:lnTo>
                  <a:cubicBezTo>
                    <a:pt x="2728" y="250"/>
                    <a:pt x="2477" y="0"/>
                    <a:pt x="2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3"/>
            <p:cNvSpPr/>
            <p:nvPr/>
          </p:nvSpPr>
          <p:spPr>
            <a:xfrm>
              <a:off x="6536359" y="2033634"/>
              <a:ext cx="180925" cy="384092"/>
            </a:xfrm>
            <a:custGeom>
              <a:rect b="b" l="l" r="r" t="t"/>
              <a:pathLst>
                <a:path extrusionOk="0" h="19064" w="8980">
                  <a:moveTo>
                    <a:pt x="4512" y="1117"/>
                  </a:moveTo>
                  <a:cubicBezTo>
                    <a:pt x="5437" y="1117"/>
                    <a:pt x="6188" y="1868"/>
                    <a:pt x="6188" y="2793"/>
                  </a:cubicBezTo>
                  <a:lnTo>
                    <a:pt x="6188" y="11386"/>
                  </a:lnTo>
                  <a:cubicBezTo>
                    <a:pt x="6188" y="11568"/>
                    <a:pt x="6276" y="11740"/>
                    <a:pt x="6427" y="11845"/>
                  </a:cubicBezTo>
                  <a:cubicBezTo>
                    <a:pt x="7634" y="12686"/>
                    <a:pt x="8153" y="14218"/>
                    <a:pt x="7702" y="15620"/>
                  </a:cubicBezTo>
                  <a:cubicBezTo>
                    <a:pt x="7255" y="17008"/>
                    <a:pt x="5963" y="17946"/>
                    <a:pt x="4509" y="17946"/>
                  </a:cubicBezTo>
                  <a:cubicBezTo>
                    <a:pt x="4494" y="17946"/>
                    <a:pt x="4479" y="17946"/>
                    <a:pt x="4465" y="17945"/>
                  </a:cubicBezTo>
                  <a:cubicBezTo>
                    <a:pt x="2697" y="17920"/>
                    <a:pt x="1216" y="16463"/>
                    <a:pt x="1163" y="14698"/>
                  </a:cubicBezTo>
                  <a:cubicBezTo>
                    <a:pt x="1127" y="13565"/>
                    <a:pt x="1667" y="12490"/>
                    <a:pt x="2598" y="11845"/>
                  </a:cubicBezTo>
                  <a:cubicBezTo>
                    <a:pt x="2747" y="11740"/>
                    <a:pt x="2837" y="11568"/>
                    <a:pt x="2837" y="11386"/>
                  </a:cubicBezTo>
                  <a:lnTo>
                    <a:pt x="2837" y="2793"/>
                  </a:lnTo>
                  <a:cubicBezTo>
                    <a:pt x="2837" y="1868"/>
                    <a:pt x="3587" y="1117"/>
                    <a:pt x="4512" y="1117"/>
                  </a:cubicBezTo>
                  <a:close/>
                  <a:moveTo>
                    <a:pt x="4511" y="1"/>
                  </a:moveTo>
                  <a:cubicBezTo>
                    <a:pt x="2970" y="1"/>
                    <a:pt x="1719" y="1252"/>
                    <a:pt x="1719" y="2793"/>
                  </a:cubicBezTo>
                  <a:lnTo>
                    <a:pt x="1719" y="11107"/>
                  </a:lnTo>
                  <a:cubicBezTo>
                    <a:pt x="621" y="11984"/>
                    <a:pt x="0" y="13327"/>
                    <a:pt x="45" y="14731"/>
                  </a:cubicBezTo>
                  <a:cubicBezTo>
                    <a:pt x="117" y="17131"/>
                    <a:pt x="2097" y="19063"/>
                    <a:pt x="4512" y="19063"/>
                  </a:cubicBezTo>
                  <a:cubicBezTo>
                    <a:pt x="6962" y="19063"/>
                    <a:pt x="8979" y="17085"/>
                    <a:pt x="8979" y="14596"/>
                  </a:cubicBezTo>
                  <a:cubicBezTo>
                    <a:pt x="8978" y="13239"/>
                    <a:pt x="8362" y="11957"/>
                    <a:pt x="7304" y="11108"/>
                  </a:cubicBezTo>
                  <a:lnTo>
                    <a:pt x="7304" y="2793"/>
                  </a:lnTo>
                  <a:cubicBezTo>
                    <a:pt x="7304" y="1253"/>
                    <a:pt x="6052" y="1"/>
                    <a:pt x="4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3"/>
            <p:cNvSpPr/>
            <p:nvPr/>
          </p:nvSpPr>
          <p:spPr>
            <a:xfrm>
              <a:off x="6706001" y="2102659"/>
              <a:ext cx="45010" cy="22505"/>
            </a:xfrm>
            <a:custGeom>
              <a:rect b="b" l="l" r="r" t="t"/>
              <a:pathLst>
                <a:path extrusionOk="0" h="1117" w="2234">
                  <a:moveTo>
                    <a:pt x="559" y="0"/>
                  </a:moveTo>
                  <a:cubicBezTo>
                    <a:pt x="250" y="0"/>
                    <a:pt x="0" y="250"/>
                    <a:pt x="0" y="558"/>
                  </a:cubicBezTo>
                  <a:cubicBezTo>
                    <a:pt x="0" y="867"/>
                    <a:pt x="250" y="1117"/>
                    <a:pt x="559" y="1117"/>
                  </a:cubicBezTo>
                  <a:lnTo>
                    <a:pt x="1676" y="1117"/>
                  </a:lnTo>
                  <a:cubicBezTo>
                    <a:pt x="1984" y="1117"/>
                    <a:pt x="2233" y="867"/>
                    <a:pt x="2233" y="558"/>
                  </a:cubicBezTo>
                  <a:cubicBezTo>
                    <a:pt x="2233" y="250"/>
                    <a:pt x="1984" y="0"/>
                    <a:pt x="16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3"/>
            <p:cNvSpPr/>
            <p:nvPr/>
          </p:nvSpPr>
          <p:spPr>
            <a:xfrm>
              <a:off x="6706202" y="2147648"/>
              <a:ext cx="44627" cy="22525"/>
            </a:xfrm>
            <a:custGeom>
              <a:rect b="b" l="l" r="r" t="t"/>
              <a:pathLst>
                <a:path extrusionOk="0" h="1118" w="2215">
                  <a:moveTo>
                    <a:pt x="548" y="0"/>
                  </a:moveTo>
                  <a:cubicBezTo>
                    <a:pt x="245" y="6"/>
                    <a:pt x="1" y="254"/>
                    <a:pt x="1" y="559"/>
                  </a:cubicBezTo>
                  <a:cubicBezTo>
                    <a:pt x="1" y="864"/>
                    <a:pt x="245" y="1112"/>
                    <a:pt x="548" y="1118"/>
                  </a:cubicBezTo>
                  <a:lnTo>
                    <a:pt x="1666" y="1118"/>
                  </a:lnTo>
                  <a:cubicBezTo>
                    <a:pt x="1971" y="1112"/>
                    <a:pt x="2214" y="864"/>
                    <a:pt x="2214" y="559"/>
                  </a:cubicBezTo>
                  <a:cubicBezTo>
                    <a:pt x="2214" y="254"/>
                    <a:pt x="1971" y="6"/>
                    <a:pt x="16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3"/>
            <p:cNvSpPr/>
            <p:nvPr/>
          </p:nvSpPr>
          <p:spPr>
            <a:xfrm>
              <a:off x="6706202" y="2192658"/>
              <a:ext cx="44627" cy="22505"/>
            </a:xfrm>
            <a:custGeom>
              <a:rect b="b" l="l" r="r" t="t"/>
              <a:pathLst>
                <a:path extrusionOk="0" h="1117" w="2215">
                  <a:moveTo>
                    <a:pt x="548" y="0"/>
                  </a:moveTo>
                  <a:cubicBezTo>
                    <a:pt x="245" y="6"/>
                    <a:pt x="1" y="254"/>
                    <a:pt x="1" y="559"/>
                  </a:cubicBezTo>
                  <a:cubicBezTo>
                    <a:pt x="1" y="863"/>
                    <a:pt x="245" y="1112"/>
                    <a:pt x="548" y="1117"/>
                  </a:cubicBezTo>
                  <a:lnTo>
                    <a:pt x="1666" y="1117"/>
                  </a:lnTo>
                  <a:cubicBezTo>
                    <a:pt x="1971" y="1112"/>
                    <a:pt x="2214" y="863"/>
                    <a:pt x="2214" y="559"/>
                  </a:cubicBezTo>
                  <a:cubicBezTo>
                    <a:pt x="2214" y="254"/>
                    <a:pt x="1971" y="6"/>
                    <a:pt x="16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4" name="Google Shape;13694;p93"/>
          <p:cNvSpPr/>
          <p:nvPr/>
        </p:nvSpPr>
        <p:spPr>
          <a:xfrm>
            <a:off x="2537166" y="1765675"/>
            <a:ext cx="269609" cy="353409"/>
          </a:xfrm>
          <a:custGeom>
            <a:rect b="b" l="l" r="r" t="t"/>
            <a:pathLst>
              <a:path extrusionOk="0" h="19062" w="14544">
                <a:moveTo>
                  <a:pt x="10749" y="2280"/>
                </a:moveTo>
                <a:cubicBezTo>
                  <a:pt x="10506" y="2816"/>
                  <a:pt x="10169" y="3380"/>
                  <a:pt x="9769" y="3958"/>
                </a:cubicBezTo>
                <a:lnTo>
                  <a:pt x="4759" y="3958"/>
                </a:lnTo>
                <a:cubicBezTo>
                  <a:pt x="4362" y="3384"/>
                  <a:pt x="4024" y="2821"/>
                  <a:pt x="3780" y="2280"/>
                </a:cubicBezTo>
                <a:close/>
                <a:moveTo>
                  <a:pt x="8935" y="5077"/>
                </a:moveTo>
                <a:cubicBezTo>
                  <a:pt x="8421" y="5725"/>
                  <a:pt x="7851" y="6385"/>
                  <a:pt x="7263" y="7049"/>
                </a:cubicBezTo>
                <a:lnTo>
                  <a:pt x="7261" y="7049"/>
                </a:lnTo>
                <a:cubicBezTo>
                  <a:pt x="6690" y="6405"/>
                  <a:pt x="6116" y="5741"/>
                  <a:pt x="5592" y="5077"/>
                </a:cubicBezTo>
                <a:close/>
                <a:moveTo>
                  <a:pt x="2277" y="1162"/>
                </a:moveTo>
                <a:cubicBezTo>
                  <a:pt x="2577" y="3268"/>
                  <a:pt x="4493" y="5621"/>
                  <a:pt x="6511" y="7886"/>
                </a:cubicBezTo>
                <a:cubicBezTo>
                  <a:pt x="6255" y="8167"/>
                  <a:pt x="6021" y="8425"/>
                  <a:pt x="5755" y="8718"/>
                </a:cubicBezTo>
                <a:cubicBezTo>
                  <a:pt x="3471" y="6161"/>
                  <a:pt x="1421" y="3610"/>
                  <a:pt x="1150" y="1162"/>
                </a:cubicBezTo>
                <a:close/>
                <a:moveTo>
                  <a:pt x="7261" y="12057"/>
                </a:moveTo>
                <a:cubicBezTo>
                  <a:pt x="7835" y="12702"/>
                  <a:pt x="8407" y="13366"/>
                  <a:pt x="8929" y="14028"/>
                </a:cubicBezTo>
                <a:lnTo>
                  <a:pt x="5590" y="14028"/>
                </a:lnTo>
                <a:cubicBezTo>
                  <a:pt x="6103" y="13381"/>
                  <a:pt x="6672" y="12720"/>
                  <a:pt x="7261" y="12057"/>
                </a:cubicBezTo>
                <a:close/>
                <a:moveTo>
                  <a:pt x="9761" y="15146"/>
                </a:moveTo>
                <a:cubicBezTo>
                  <a:pt x="10159" y="15721"/>
                  <a:pt x="10497" y="16286"/>
                  <a:pt x="10742" y="16824"/>
                </a:cubicBezTo>
                <a:lnTo>
                  <a:pt x="3774" y="16824"/>
                </a:lnTo>
                <a:cubicBezTo>
                  <a:pt x="4018" y="16288"/>
                  <a:pt x="4354" y="15726"/>
                  <a:pt x="4755" y="15146"/>
                </a:cubicBezTo>
                <a:close/>
                <a:moveTo>
                  <a:pt x="13378" y="1120"/>
                </a:moveTo>
                <a:cubicBezTo>
                  <a:pt x="12812" y="6645"/>
                  <a:pt x="3008" y="12862"/>
                  <a:pt x="2277" y="17944"/>
                </a:cubicBezTo>
                <a:lnTo>
                  <a:pt x="1150" y="17944"/>
                </a:lnTo>
                <a:cubicBezTo>
                  <a:pt x="1760" y="12420"/>
                  <a:pt x="11574" y="6189"/>
                  <a:pt x="12253" y="1120"/>
                </a:cubicBezTo>
                <a:close/>
                <a:moveTo>
                  <a:pt x="8768" y="10387"/>
                </a:moveTo>
                <a:cubicBezTo>
                  <a:pt x="11047" y="12940"/>
                  <a:pt x="13102" y="15493"/>
                  <a:pt x="13374" y="17944"/>
                </a:cubicBezTo>
                <a:lnTo>
                  <a:pt x="12247" y="17944"/>
                </a:lnTo>
                <a:cubicBezTo>
                  <a:pt x="11945" y="15851"/>
                  <a:pt x="10039" y="13494"/>
                  <a:pt x="8013" y="11220"/>
                </a:cubicBezTo>
                <a:cubicBezTo>
                  <a:pt x="8262" y="10943"/>
                  <a:pt x="8506" y="10676"/>
                  <a:pt x="8768" y="10387"/>
                </a:cubicBezTo>
                <a:close/>
                <a:moveTo>
                  <a:pt x="11730" y="1"/>
                </a:moveTo>
                <a:cubicBezTo>
                  <a:pt x="11417" y="1"/>
                  <a:pt x="11166" y="256"/>
                  <a:pt x="11171" y="567"/>
                </a:cubicBezTo>
                <a:cubicBezTo>
                  <a:pt x="11172" y="767"/>
                  <a:pt x="11154" y="966"/>
                  <a:pt x="11117" y="1162"/>
                </a:cubicBezTo>
                <a:lnTo>
                  <a:pt x="3408" y="1162"/>
                </a:lnTo>
                <a:cubicBezTo>
                  <a:pt x="3372" y="977"/>
                  <a:pt x="3353" y="790"/>
                  <a:pt x="3353" y="601"/>
                </a:cubicBezTo>
                <a:cubicBezTo>
                  <a:pt x="3353" y="294"/>
                  <a:pt x="3102" y="42"/>
                  <a:pt x="2794" y="42"/>
                </a:cubicBezTo>
                <a:lnTo>
                  <a:pt x="560" y="42"/>
                </a:lnTo>
                <a:cubicBezTo>
                  <a:pt x="252" y="42"/>
                  <a:pt x="1" y="294"/>
                  <a:pt x="1" y="601"/>
                </a:cubicBezTo>
                <a:cubicBezTo>
                  <a:pt x="1" y="3841"/>
                  <a:pt x="2725" y="7010"/>
                  <a:pt x="5001" y="9552"/>
                </a:cubicBezTo>
                <a:cubicBezTo>
                  <a:pt x="2313" y="12556"/>
                  <a:pt x="1" y="15466"/>
                  <a:pt x="1" y="18502"/>
                </a:cubicBezTo>
                <a:cubicBezTo>
                  <a:pt x="1" y="18812"/>
                  <a:pt x="252" y="19061"/>
                  <a:pt x="560" y="19061"/>
                </a:cubicBezTo>
                <a:lnTo>
                  <a:pt x="2794" y="19061"/>
                </a:lnTo>
                <a:cubicBezTo>
                  <a:pt x="3102" y="19061"/>
                  <a:pt x="3353" y="18812"/>
                  <a:pt x="3353" y="18502"/>
                </a:cubicBezTo>
                <a:cubicBezTo>
                  <a:pt x="3353" y="18316"/>
                  <a:pt x="3371" y="18127"/>
                  <a:pt x="3407" y="17944"/>
                </a:cubicBezTo>
                <a:lnTo>
                  <a:pt x="11114" y="17944"/>
                </a:lnTo>
                <a:cubicBezTo>
                  <a:pt x="11151" y="18127"/>
                  <a:pt x="11169" y="18314"/>
                  <a:pt x="11171" y="18502"/>
                </a:cubicBezTo>
                <a:cubicBezTo>
                  <a:pt x="11171" y="18812"/>
                  <a:pt x="11420" y="19061"/>
                  <a:pt x="11730" y="19061"/>
                </a:cubicBezTo>
                <a:lnTo>
                  <a:pt x="13963" y="19061"/>
                </a:lnTo>
                <a:cubicBezTo>
                  <a:pt x="14272" y="19061"/>
                  <a:pt x="14521" y="18812"/>
                  <a:pt x="14521" y="18502"/>
                </a:cubicBezTo>
                <a:cubicBezTo>
                  <a:pt x="14521" y="15262"/>
                  <a:pt x="11798" y="12096"/>
                  <a:pt x="9521" y="9552"/>
                </a:cubicBezTo>
                <a:cubicBezTo>
                  <a:pt x="12223" y="6533"/>
                  <a:pt x="14544" y="3610"/>
                  <a:pt x="14521" y="555"/>
                </a:cubicBezTo>
                <a:cubicBezTo>
                  <a:pt x="14520" y="249"/>
                  <a:pt x="14270"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3"/>
          <p:cNvSpPr/>
          <p:nvPr/>
        </p:nvSpPr>
        <p:spPr>
          <a:xfrm>
            <a:off x="3289461" y="1765684"/>
            <a:ext cx="289370" cy="353391"/>
          </a:xfrm>
          <a:custGeom>
            <a:rect b="b" l="l" r="r" t="t"/>
            <a:pathLst>
              <a:path extrusionOk="0" h="19061" w="15610">
                <a:moveTo>
                  <a:pt x="9448" y="1116"/>
                </a:moveTo>
                <a:lnTo>
                  <a:pt x="9448" y="2308"/>
                </a:lnTo>
                <a:lnTo>
                  <a:pt x="8889" y="2308"/>
                </a:lnTo>
                <a:cubicBezTo>
                  <a:pt x="8585" y="2314"/>
                  <a:pt x="8340" y="2562"/>
                  <a:pt x="8340" y="2867"/>
                </a:cubicBezTo>
                <a:cubicBezTo>
                  <a:pt x="8340" y="3171"/>
                  <a:pt x="8585" y="3420"/>
                  <a:pt x="8889" y="3425"/>
                </a:cubicBezTo>
                <a:lnTo>
                  <a:pt x="9448" y="3425"/>
                </a:lnTo>
                <a:lnTo>
                  <a:pt x="9448" y="4542"/>
                </a:lnTo>
                <a:lnTo>
                  <a:pt x="7772" y="4542"/>
                </a:lnTo>
                <a:cubicBezTo>
                  <a:pt x="7464" y="4542"/>
                  <a:pt x="7213" y="4791"/>
                  <a:pt x="7213" y="5101"/>
                </a:cubicBezTo>
                <a:cubicBezTo>
                  <a:pt x="7213" y="5409"/>
                  <a:pt x="7464" y="5658"/>
                  <a:pt x="7772" y="5658"/>
                </a:cubicBezTo>
                <a:lnTo>
                  <a:pt x="9448" y="5658"/>
                </a:lnTo>
                <a:lnTo>
                  <a:pt x="9448" y="6776"/>
                </a:lnTo>
                <a:lnTo>
                  <a:pt x="8889" y="6776"/>
                </a:lnTo>
                <a:cubicBezTo>
                  <a:pt x="8585" y="6781"/>
                  <a:pt x="8340" y="7030"/>
                  <a:pt x="8340" y="7334"/>
                </a:cubicBezTo>
                <a:cubicBezTo>
                  <a:pt x="8340" y="7638"/>
                  <a:pt x="8585" y="7887"/>
                  <a:pt x="8889" y="7893"/>
                </a:cubicBezTo>
                <a:lnTo>
                  <a:pt x="9448" y="7893"/>
                </a:lnTo>
                <a:lnTo>
                  <a:pt x="9448" y="8451"/>
                </a:lnTo>
                <a:cubicBezTo>
                  <a:pt x="9448" y="8658"/>
                  <a:pt x="9165" y="8088"/>
                  <a:pt x="13873" y="16562"/>
                </a:cubicBezTo>
                <a:cubicBezTo>
                  <a:pt x="14218" y="17182"/>
                  <a:pt x="13770" y="17945"/>
                  <a:pt x="13060" y="17945"/>
                </a:cubicBezTo>
                <a:lnTo>
                  <a:pt x="13060" y="17943"/>
                </a:lnTo>
                <a:lnTo>
                  <a:pt x="2543" y="17943"/>
                </a:lnTo>
                <a:cubicBezTo>
                  <a:pt x="1836" y="17943"/>
                  <a:pt x="1386" y="17187"/>
                  <a:pt x="1727" y="16565"/>
                </a:cubicBezTo>
                <a:cubicBezTo>
                  <a:pt x="6376" y="8082"/>
                  <a:pt x="6097" y="8655"/>
                  <a:pt x="6097" y="8450"/>
                </a:cubicBezTo>
                <a:lnTo>
                  <a:pt x="6097" y="1116"/>
                </a:lnTo>
                <a:close/>
                <a:moveTo>
                  <a:pt x="4423" y="0"/>
                </a:moveTo>
                <a:cubicBezTo>
                  <a:pt x="4118" y="5"/>
                  <a:pt x="3875" y="254"/>
                  <a:pt x="3875" y="558"/>
                </a:cubicBezTo>
                <a:cubicBezTo>
                  <a:pt x="3875" y="862"/>
                  <a:pt x="4118" y="1111"/>
                  <a:pt x="4423" y="1116"/>
                </a:cubicBezTo>
                <a:lnTo>
                  <a:pt x="4981" y="1116"/>
                </a:lnTo>
                <a:lnTo>
                  <a:pt x="4981" y="8308"/>
                </a:lnTo>
                <a:lnTo>
                  <a:pt x="748" y="16030"/>
                </a:lnTo>
                <a:cubicBezTo>
                  <a:pt x="1" y="17393"/>
                  <a:pt x="986" y="19061"/>
                  <a:pt x="2545" y="19061"/>
                </a:cubicBezTo>
                <a:lnTo>
                  <a:pt x="13061" y="19061"/>
                </a:lnTo>
                <a:cubicBezTo>
                  <a:pt x="14622" y="19061"/>
                  <a:pt x="15609" y="17386"/>
                  <a:pt x="14852" y="16020"/>
                </a:cubicBezTo>
                <a:lnTo>
                  <a:pt x="14850" y="16020"/>
                </a:lnTo>
                <a:lnTo>
                  <a:pt x="10566" y="8307"/>
                </a:lnTo>
                <a:lnTo>
                  <a:pt x="10566" y="1116"/>
                </a:lnTo>
                <a:lnTo>
                  <a:pt x="11124" y="1116"/>
                </a:lnTo>
                <a:cubicBezTo>
                  <a:pt x="11428" y="1111"/>
                  <a:pt x="11673" y="862"/>
                  <a:pt x="11673" y="558"/>
                </a:cubicBezTo>
                <a:cubicBezTo>
                  <a:pt x="11673" y="254"/>
                  <a:pt x="11428" y="5"/>
                  <a:pt x="11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6" name="Google Shape;13696;p93"/>
          <p:cNvGrpSpPr/>
          <p:nvPr/>
        </p:nvGrpSpPr>
        <p:grpSpPr>
          <a:xfrm>
            <a:off x="4029579" y="1765964"/>
            <a:ext cx="325204" cy="352720"/>
            <a:chOff x="5308731" y="1817028"/>
            <a:chExt cx="353367" cy="383266"/>
          </a:xfrm>
        </p:grpSpPr>
        <p:sp>
          <p:nvSpPr>
            <p:cNvPr id="13697" name="Google Shape;13697;p93"/>
            <p:cNvSpPr/>
            <p:nvPr/>
          </p:nvSpPr>
          <p:spPr>
            <a:xfrm>
              <a:off x="5308731" y="1975669"/>
              <a:ext cx="222630" cy="224624"/>
            </a:xfrm>
            <a:custGeom>
              <a:rect b="b" l="l" r="r" t="t"/>
              <a:pathLst>
                <a:path extrusionOk="0" h="11149" w="11050">
                  <a:moveTo>
                    <a:pt x="7196" y="1116"/>
                  </a:moveTo>
                  <a:lnTo>
                    <a:pt x="7196" y="4459"/>
                  </a:lnTo>
                  <a:cubicBezTo>
                    <a:pt x="7196" y="4644"/>
                    <a:pt x="7225" y="4655"/>
                    <a:pt x="7727" y="5574"/>
                  </a:cubicBezTo>
                  <a:lnTo>
                    <a:pt x="3321" y="5574"/>
                  </a:lnTo>
                  <a:cubicBezTo>
                    <a:pt x="3822" y="4656"/>
                    <a:pt x="3852" y="4644"/>
                    <a:pt x="3852" y="4459"/>
                  </a:cubicBezTo>
                  <a:lnTo>
                    <a:pt x="3852" y="1116"/>
                  </a:lnTo>
                  <a:close/>
                  <a:moveTo>
                    <a:pt x="8335" y="6689"/>
                  </a:moveTo>
                  <a:lnTo>
                    <a:pt x="9259" y="8385"/>
                  </a:lnTo>
                  <a:cubicBezTo>
                    <a:pt x="9664" y="9128"/>
                    <a:pt x="9129" y="10034"/>
                    <a:pt x="8281" y="10034"/>
                  </a:cubicBezTo>
                  <a:lnTo>
                    <a:pt x="2767" y="10034"/>
                  </a:lnTo>
                  <a:cubicBezTo>
                    <a:pt x="1921" y="10034"/>
                    <a:pt x="1383" y="9128"/>
                    <a:pt x="1788" y="8385"/>
                  </a:cubicBezTo>
                  <a:lnTo>
                    <a:pt x="2713" y="6689"/>
                  </a:lnTo>
                  <a:close/>
                  <a:moveTo>
                    <a:pt x="8507" y="1"/>
                  </a:moveTo>
                  <a:cubicBezTo>
                    <a:pt x="8504" y="1"/>
                    <a:pt x="8500" y="1"/>
                    <a:pt x="8496" y="1"/>
                  </a:cubicBezTo>
                  <a:lnTo>
                    <a:pt x="2551" y="1"/>
                  </a:lnTo>
                  <a:cubicBezTo>
                    <a:pt x="2248" y="7"/>
                    <a:pt x="2004" y="254"/>
                    <a:pt x="2004" y="558"/>
                  </a:cubicBezTo>
                  <a:cubicBezTo>
                    <a:pt x="2004" y="862"/>
                    <a:pt x="2248" y="1110"/>
                    <a:pt x="2551" y="1116"/>
                  </a:cubicBezTo>
                  <a:lnTo>
                    <a:pt x="2737" y="1116"/>
                  </a:lnTo>
                  <a:lnTo>
                    <a:pt x="2737" y="4317"/>
                  </a:lnTo>
                  <a:cubicBezTo>
                    <a:pt x="2469" y="4809"/>
                    <a:pt x="1079" y="7357"/>
                    <a:pt x="810" y="7852"/>
                  </a:cubicBezTo>
                  <a:cubicBezTo>
                    <a:pt x="0" y="9336"/>
                    <a:pt x="1073" y="11148"/>
                    <a:pt x="2767" y="11148"/>
                  </a:cubicBezTo>
                  <a:lnTo>
                    <a:pt x="8281" y="11148"/>
                  </a:lnTo>
                  <a:cubicBezTo>
                    <a:pt x="9971" y="11148"/>
                    <a:pt x="11049" y="9339"/>
                    <a:pt x="10238" y="7852"/>
                  </a:cubicBezTo>
                  <a:lnTo>
                    <a:pt x="8311" y="4317"/>
                  </a:lnTo>
                  <a:lnTo>
                    <a:pt x="8311" y="1116"/>
                  </a:lnTo>
                  <a:lnTo>
                    <a:pt x="8496" y="1116"/>
                  </a:lnTo>
                  <a:cubicBezTo>
                    <a:pt x="8500" y="1116"/>
                    <a:pt x="8504" y="1116"/>
                    <a:pt x="8507" y="1116"/>
                  </a:cubicBezTo>
                  <a:cubicBezTo>
                    <a:pt x="8815" y="1116"/>
                    <a:pt x="9064" y="866"/>
                    <a:pt x="9064" y="558"/>
                  </a:cubicBezTo>
                  <a:cubicBezTo>
                    <a:pt x="9064" y="250"/>
                    <a:pt x="8815" y="1"/>
                    <a:pt x="85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3"/>
            <p:cNvSpPr/>
            <p:nvPr/>
          </p:nvSpPr>
          <p:spPr>
            <a:xfrm>
              <a:off x="5437232" y="1817028"/>
              <a:ext cx="224866" cy="217674"/>
            </a:xfrm>
            <a:custGeom>
              <a:rect b="b" l="l" r="r" t="t"/>
              <a:pathLst>
                <a:path extrusionOk="0" h="10804" w="11161">
                  <a:moveTo>
                    <a:pt x="4160" y="1710"/>
                  </a:moveTo>
                  <a:lnTo>
                    <a:pt x="6943" y="4494"/>
                  </a:lnTo>
                  <a:lnTo>
                    <a:pt x="2213" y="4494"/>
                  </a:lnTo>
                  <a:lnTo>
                    <a:pt x="1796" y="4076"/>
                  </a:lnTo>
                  <a:lnTo>
                    <a:pt x="4160" y="1710"/>
                  </a:lnTo>
                  <a:close/>
                  <a:moveTo>
                    <a:pt x="8058" y="5608"/>
                  </a:moveTo>
                  <a:lnTo>
                    <a:pt x="9283" y="6835"/>
                  </a:lnTo>
                  <a:cubicBezTo>
                    <a:pt x="9936" y="7488"/>
                    <a:pt x="9936" y="8546"/>
                    <a:pt x="9283" y="9199"/>
                  </a:cubicBezTo>
                  <a:cubicBezTo>
                    <a:pt x="8957" y="9526"/>
                    <a:pt x="8529" y="9689"/>
                    <a:pt x="8101" y="9689"/>
                  </a:cubicBezTo>
                  <a:cubicBezTo>
                    <a:pt x="7673" y="9689"/>
                    <a:pt x="7245" y="9526"/>
                    <a:pt x="6919" y="9199"/>
                  </a:cubicBezTo>
                  <a:lnTo>
                    <a:pt x="3327" y="5608"/>
                  </a:lnTo>
                  <a:close/>
                  <a:moveTo>
                    <a:pt x="4525" y="1"/>
                  </a:moveTo>
                  <a:cubicBezTo>
                    <a:pt x="4383" y="1"/>
                    <a:pt x="4242" y="54"/>
                    <a:pt x="4135" y="160"/>
                  </a:cubicBezTo>
                  <a:lnTo>
                    <a:pt x="219" y="4076"/>
                  </a:lnTo>
                  <a:cubicBezTo>
                    <a:pt x="1" y="4293"/>
                    <a:pt x="1" y="4645"/>
                    <a:pt x="219" y="4864"/>
                  </a:cubicBezTo>
                  <a:cubicBezTo>
                    <a:pt x="328" y="4973"/>
                    <a:pt x="471" y="5027"/>
                    <a:pt x="613" y="5027"/>
                  </a:cubicBezTo>
                  <a:cubicBezTo>
                    <a:pt x="756" y="5027"/>
                    <a:pt x="898" y="4973"/>
                    <a:pt x="1007" y="4864"/>
                  </a:cubicBezTo>
                  <a:lnTo>
                    <a:pt x="6131" y="9987"/>
                  </a:lnTo>
                  <a:cubicBezTo>
                    <a:pt x="6675" y="10531"/>
                    <a:pt x="7388" y="10804"/>
                    <a:pt x="8102" y="10804"/>
                  </a:cubicBezTo>
                  <a:cubicBezTo>
                    <a:pt x="8815" y="10804"/>
                    <a:pt x="9528" y="10531"/>
                    <a:pt x="10072" y="9987"/>
                  </a:cubicBezTo>
                  <a:cubicBezTo>
                    <a:pt x="11160" y="8899"/>
                    <a:pt x="11160" y="7134"/>
                    <a:pt x="10072" y="6046"/>
                  </a:cubicBezTo>
                  <a:lnTo>
                    <a:pt x="10071" y="6046"/>
                  </a:lnTo>
                  <a:lnTo>
                    <a:pt x="4946" y="921"/>
                  </a:lnTo>
                  <a:cubicBezTo>
                    <a:pt x="5142" y="695"/>
                    <a:pt x="5124" y="355"/>
                    <a:pt x="4906" y="151"/>
                  </a:cubicBezTo>
                  <a:cubicBezTo>
                    <a:pt x="4798" y="51"/>
                    <a:pt x="4661" y="1"/>
                    <a:pt x="4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3"/>
            <p:cNvSpPr/>
            <p:nvPr/>
          </p:nvSpPr>
          <p:spPr>
            <a:xfrm>
              <a:off x="5405258" y="1930760"/>
              <a:ext cx="26272" cy="22485"/>
            </a:xfrm>
            <a:custGeom>
              <a:rect b="b" l="l" r="r" t="t"/>
              <a:pathLst>
                <a:path extrusionOk="0" h="1116" w="1304">
                  <a:moveTo>
                    <a:pt x="746" y="0"/>
                  </a:moveTo>
                  <a:cubicBezTo>
                    <a:pt x="250" y="0"/>
                    <a:pt x="1" y="601"/>
                    <a:pt x="352" y="952"/>
                  </a:cubicBezTo>
                  <a:cubicBezTo>
                    <a:pt x="459" y="1059"/>
                    <a:pt x="602" y="1115"/>
                    <a:pt x="747" y="1115"/>
                  </a:cubicBezTo>
                  <a:cubicBezTo>
                    <a:pt x="819" y="1115"/>
                    <a:pt x="891" y="1101"/>
                    <a:pt x="960" y="1073"/>
                  </a:cubicBezTo>
                  <a:cubicBezTo>
                    <a:pt x="1168" y="987"/>
                    <a:pt x="1304" y="783"/>
                    <a:pt x="1304" y="558"/>
                  </a:cubicBezTo>
                  <a:cubicBezTo>
                    <a:pt x="1304" y="250"/>
                    <a:pt x="1054" y="0"/>
                    <a:pt x="7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3"/>
            <p:cNvSpPr/>
            <p:nvPr/>
          </p:nvSpPr>
          <p:spPr>
            <a:xfrm>
              <a:off x="5382834" y="1885832"/>
              <a:ext cx="26232" cy="22505"/>
            </a:xfrm>
            <a:custGeom>
              <a:rect b="b" l="l" r="r" t="t"/>
              <a:pathLst>
                <a:path extrusionOk="0" h="1117" w="1302">
                  <a:moveTo>
                    <a:pt x="744" y="0"/>
                  </a:moveTo>
                  <a:cubicBezTo>
                    <a:pt x="248" y="0"/>
                    <a:pt x="0" y="601"/>
                    <a:pt x="351" y="952"/>
                  </a:cubicBezTo>
                  <a:cubicBezTo>
                    <a:pt x="457" y="1059"/>
                    <a:pt x="600" y="1116"/>
                    <a:pt x="745" y="1116"/>
                  </a:cubicBezTo>
                  <a:cubicBezTo>
                    <a:pt x="817" y="1116"/>
                    <a:pt x="889" y="1102"/>
                    <a:pt x="958" y="1073"/>
                  </a:cubicBezTo>
                  <a:cubicBezTo>
                    <a:pt x="1166" y="987"/>
                    <a:pt x="1302" y="784"/>
                    <a:pt x="1302" y="558"/>
                  </a:cubicBezTo>
                  <a:cubicBezTo>
                    <a:pt x="1302" y="250"/>
                    <a:pt x="1052"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93"/>
          <p:cNvGrpSpPr/>
          <p:nvPr/>
        </p:nvGrpSpPr>
        <p:grpSpPr>
          <a:xfrm>
            <a:off x="4763850" y="1807671"/>
            <a:ext cx="363159" cy="269300"/>
            <a:chOff x="4835930" y="1910754"/>
            <a:chExt cx="394609" cy="292622"/>
          </a:xfrm>
        </p:grpSpPr>
        <p:sp>
          <p:nvSpPr>
            <p:cNvPr id="13702" name="Google Shape;13702;p93"/>
            <p:cNvSpPr/>
            <p:nvPr/>
          </p:nvSpPr>
          <p:spPr>
            <a:xfrm>
              <a:off x="4835930" y="1910754"/>
              <a:ext cx="394609" cy="292622"/>
            </a:xfrm>
            <a:custGeom>
              <a:rect b="b" l="l" r="r" t="t"/>
              <a:pathLst>
                <a:path extrusionOk="0" h="14524" w="19586">
                  <a:moveTo>
                    <a:pt x="8320" y="1117"/>
                  </a:moveTo>
                  <a:lnTo>
                    <a:pt x="8320" y="6517"/>
                  </a:lnTo>
                  <a:cubicBezTo>
                    <a:pt x="8320" y="6720"/>
                    <a:pt x="8353" y="6725"/>
                    <a:pt x="9009" y="7819"/>
                  </a:cubicBezTo>
                  <a:lnTo>
                    <a:pt x="4282" y="7819"/>
                  </a:lnTo>
                  <a:cubicBezTo>
                    <a:pt x="4941" y="6720"/>
                    <a:pt x="4970" y="6720"/>
                    <a:pt x="4970" y="6517"/>
                  </a:cubicBezTo>
                  <a:lnTo>
                    <a:pt x="4970" y="1117"/>
                  </a:lnTo>
                  <a:close/>
                  <a:moveTo>
                    <a:pt x="16237" y="1117"/>
                  </a:moveTo>
                  <a:lnTo>
                    <a:pt x="16237" y="5623"/>
                  </a:lnTo>
                  <a:cubicBezTo>
                    <a:pt x="16237" y="5823"/>
                    <a:pt x="16343" y="6007"/>
                    <a:pt x="16516" y="6107"/>
                  </a:cubicBezTo>
                  <a:cubicBezTo>
                    <a:pt x="17870" y="6892"/>
                    <a:pt x="18662" y="8442"/>
                    <a:pt x="18431" y="10051"/>
                  </a:cubicBezTo>
                  <a:lnTo>
                    <a:pt x="11655" y="10051"/>
                  </a:lnTo>
                  <a:lnTo>
                    <a:pt x="10762" y="8566"/>
                  </a:lnTo>
                  <a:cubicBezTo>
                    <a:pt x="11018" y="7530"/>
                    <a:pt x="11683" y="6641"/>
                    <a:pt x="12608" y="6107"/>
                  </a:cubicBezTo>
                  <a:cubicBezTo>
                    <a:pt x="12780" y="6007"/>
                    <a:pt x="12886" y="5823"/>
                    <a:pt x="12886" y="5623"/>
                  </a:cubicBezTo>
                  <a:lnTo>
                    <a:pt x="12886" y="1117"/>
                  </a:lnTo>
                  <a:close/>
                  <a:moveTo>
                    <a:pt x="18090" y="11169"/>
                  </a:moveTo>
                  <a:cubicBezTo>
                    <a:pt x="17412" y="12592"/>
                    <a:pt x="16005" y="13403"/>
                    <a:pt x="14553" y="13403"/>
                  </a:cubicBezTo>
                  <a:cubicBezTo>
                    <a:pt x="13930" y="13403"/>
                    <a:pt x="13298" y="13253"/>
                    <a:pt x="12713" y="12939"/>
                  </a:cubicBezTo>
                  <a:cubicBezTo>
                    <a:pt x="12922" y="12058"/>
                    <a:pt x="12496" y="11459"/>
                    <a:pt x="12323" y="11169"/>
                  </a:cubicBezTo>
                  <a:close/>
                  <a:moveTo>
                    <a:pt x="9680" y="8935"/>
                  </a:moveTo>
                  <a:lnTo>
                    <a:pt x="11516" y="11994"/>
                  </a:lnTo>
                  <a:cubicBezTo>
                    <a:pt x="11888" y="12614"/>
                    <a:pt x="11441" y="13404"/>
                    <a:pt x="10718" y="13404"/>
                  </a:cubicBezTo>
                  <a:lnTo>
                    <a:pt x="2576" y="13404"/>
                  </a:lnTo>
                  <a:cubicBezTo>
                    <a:pt x="1852" y="13404"/>
                    <a:pt x="1405" y="12614"/>
                    <a:pt x="1778" y="11994"/>
                  </a:cubicBezTo>
                  <a:lnTo>
                    <a:pt x="3613" y="8935"/>
                  </a:lnTo>
                  <a:close/>
                  <a:moveTo>
                    <a:pt x="9448" y="1"/>
                  </a:moveTo>
                  <a:cubicBezTo>
                    <a:pt x="9444" y="1"/>
                    <a:pt x="9440" y="1"/>
                    <a:pt x="9437" y="1"/>
                  </a:cubicBezTo>
                  <a:lnTo>
                    <a:pt x="3853" y="1"/>
                  </a:lnTo>
                  <a:cubicBezTo>
                    <a:pt x="3548" y="5"/>
                    <a:pt x="3305" y="255"/>
                    <a:pt x="3305" y="558"/>
                  </a:cubicBezTo>
                  <a:cubicBezTo>
                    <a:pt x="3305" y="863"/>
                    <a:pt x="3548" y="1111"/>
                    <a:pt x="3853" y="1117"/>
                  </a:cubicBezTo>
                  <a:lnTo>
                    <a:pt x="3853" y="6360"/>
                  </a:lnTo>
                  <a:lnTo>
                    <a:pt x="820" y="11419"/>
                  </a:lnTo>
                  <a:cubicBezTo>
                    <a:pt x="1" y="12783"/>
                    <a:pt x="982" y="14520"/>
                    <a:pt x="2576" y="14520"/>
                  </a:cubicBezTo>
                  <a:lnTo>
                    <a:pt x="10718" y="14520"/>
                  </a:lnTo>
                  <a:cubicBezTo>
                    <a:pt x="10721" y="14520"/>
                    <a:pt x="10725" y="14520"/>
                    <a:pt x="10729" y="14520"/>
                  </a:cubicBezTo>
                  <a:cubicBezTo>
                    <a:pt x="11272" y="14520"/>
                    <a:pt x="11792" y="14302"/>
                    <a:pt x="12172" y="13916"/>
                  </a:cubicBezTo>
                  <a:cubicBezTo>
                    <a:pt x="12942" y="14333"/>
                    <a:pt x="13753" y="14524"/>
                    <a:pt x="14545" y="14524"/>
                  </a:cubicBezTo>
                  <a:cubicBezTo>
                    <a:pt x="17173" y="14524"/>
                    <a:pt x="19586" y="12418"/>
                    <a:pt x="19586" y="9494"/>
                  </a:cubicBezTo>
                  <a:cubicBezTo>
                    <a:pt x="19583" y="7816"/>
                    <a:pt x="18746" y="6249"/>
                    <a:pt x="17353" y="5314"/>
                  </a:cubicBezTo>
                  <a:lnTo>
                    <a:pt x="17353" y="1117"/>
                  </a:lnTo>
                  <a:cubicBezTo>
                    <a:pt x="17357" y="1117"/>
                    <a:pt x="17360" y="1117"/>
                    <a:pt x="17364" y="1117"/>
                  </a:cubicBezTo>
                  <a:cubicBezTo>
                    <a:pt x="17671" y="1117"/>
                    <a:pt x="17921" y="867"/>
                    <a:pt x="17921" y="558"/>
                  </a:cubicBezTo>
                  <a:cubicBezTo>
                    <a:pt x="17921" y="250"/>
                    <a:pt x="17671" y="1"/>
                    <a:pt x="17364" y="1"/>
                  </a:cubicBezTo>
                  <a:cubicBezTo>
                    <a:pt x="17360" y="1"/>
                    <a:pt x="17357" y="1"/>
                    <a:pt x="17353" y="1"/>
                  </a:cubicBezTo>
                  <a:lnTo>
                    <a:pt x="11767" y="1"/>
                  </a:lnTo>
                  <a:cubicBezTo>
                    <a:pt x="11462" y="5"/>
                    <a:pt x="11218" y="255"/>
                    <a:pt x="11218" y="558"/>
                  </a:cubicBezTo>
                  <a:cubicBezTo>
                    <a:pt x="11218" y="863"/>
                    <a:pt x="11462" y="1111"/>
                    <a:pt x="11767" y="1117"/>
                  </a:cubicBezTo>
                  <a:lnTo>
                    <a:pt x="11767" y="5314"/>
                  </a:lnTo>
                  <a:cubicBezTo>
                    <a:pt x="11014" y="5817"/>
                    <a:pt x="10411" y="6515"/>
                    <a:pt x="10021" y="7333"/>
                  </a:cubicBezTo>
                  <a:lnTo>
                    <a:pt x="9437" y="6360"/>
                  </a:lnTo>
                  <a:lnTo>
                    <a:pt x="9437" y="1117"/>
                  </a:lnTo>
                  <a:cubicBezTo>
                    <a:pt x="9440" y="1117"/>
                    <a:pt x="9444" y="1117"/>
                    <a:pt x="9448" y="1117"/>
                  </a:cubicBezTo>
                  <a:cubicBezTo>
                    <a:pt x="9755" y="1117"/>
                    <a:pt x="10006" y="867"/>
                    <a:pt x="10006" y="558"/>
                  </a:cubicBezTo>
                  <a:cubicBezTo>
                    <a:pt x="10006" y="250"/>
                    <a:pt x="9755" y="1"/>
                    <a:pt x="9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3"/>
            <p:cNvSpPr/>
            <p:nvPr/>
          </p:nvSpPr>
          <p:spPr>
            <a:xfrm>
              <a:off x="4932275" y="2114405"/>
              <a:ext cx="26313" cy="22525"/>
            </a:xfrm>
            <a:custGeom>
              <a:rect b="b" l="l" r="r" t="t"/>
              <a:pathLst>
                <a:path extrusionOk="0" h="1118" w="1306">
                  <a:moveTo>
                    <a:pt x="747" y="0"/>
                  </a:moveTo>
                  <a:cubicBezTo>
                    <a:pt x="249" y="0"/>
                    <a:pt x="1" y="601"/>
                    <a:pt x="352" y="954"/>
                  </a:cubicBezTo>
                  <a:cubicBezTo>
                    <a:pt x="459" y="1061"/>
                    <a:pt x="602" y="1117"/>
                    <a:pt x="747" y="1117"/>
                  </a:cubicBezTo>
                  <a:cubicBezTo>
                    <a:pt x="819" y="1117"/>
                    <a:pt x="892" y="1103"/>
                    <a:pt x="960" y="1075"/>
                  </a:cubicBezTo>
                  <a:cubicBezTo>
                    <a:pt x="1170" y="988"/>
                    <a:pt x="1306" y="785"/>
                    <a:pt x="1306" y="558"/>
                  </a:cubicBezTo>
                  <a:cubicBezTo>
                    <a:pt x="1306" y="250"/>
                    <a:pt x="1056"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3"/>
            <p:cNvSpPr/>
            <p:nvPr/>
          </p:nvSpPr>
          <p:spPr>
            <a:xfrm>
              <a:off x="4977265" y="2136527"/>
              <a:ext cx="26313" cy="22525"/>
            </a:xfrm>
            <a:custGeom>
              <a:rect b="b" l="l" r="r" t="t"/>
              <a:pathLst>
                <a:path extrusionOk="0" h="1118" w="1306">
                  <a:moveTo>
                    <a:pt x="748" y="1"/>
                  </a:moveTo>
                  <a:cubicBezTo>
                    <a:pt x="250" y="1"/>
                    <a:pt x="1" y="601"/>
                    <a:pt x="352" y="954"/>
                  </a:cubicBezTo>
                  <a:cubicBezTo>
                    <a:pt x="459" y="1061"/>
                    <a:pt x="602" y="1118"/>
                    <a:pt x="747" y="1118"/>
                  </a:cubicBezTo>
                  <a:cubicBezTo>
                    <a:pt x="820" y="1118"/>
                    <a:pt x="892" y="1104"/>
                    <a:pt x="962" y="1075"/>
                  </a:cubicBezTo>
                  <a:cubicBezTo>
                    <a:pt x="1169" y="988"/>
                    <a:pt x="1305" y="784"/>
                    <a:pt x="1305" y="558"/>
                  </a:cubicBezTo>
                  <a:cubicBezTo>
                    <a:pt x="1305" y="250"/>
                    <a:pt x="1056"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3"/>
            <p:cNvSpPr/>
            <p:nvPr/>
          </p:nvSpPr>
          <p:spPr>
            <a:xfrm>
              <a:off x="5091723" y="2068267"/>
              <a:ext cx="26313" cy="22525"/>
            </a:xfrm>
            <a:custGeom>
              <a:rect b="b" l="l" r="r" t="t"/>
              <a:pathLst>
                <a:path extrusionOk="0" h="1118" w="1306">
                  <a:moveTo>
                    <a:pt x="748" y="1"/>
                  </a:moveTo>
                  <a:cubicBezTo>
                    <a:pt x="250" y="1"/>
                    <a:pt x="0" y="601"/>
                    <a:pt x="352" y="954"/>
                  </a:cubicBezTo>
                  <a:cubicBezTo>
                    <a:pt x="458" y="1061"/>
                    <a:pt x="601" y="1118"/>
                    <a:pt x="747" y="1118"/>
                  </a:cubicBezTo>
                  <a:cubicBezTo>
                    <a:pt x="819" y="1118"/>
                    <a:pt x="892" y="1104"/>
                    <a:pt x="961" y="1075"/>
                  </a:cubicBezTo>
                  <a:cubicBezTo>
                    <a:pt x="1169" y="988"/>
                    <a:pt x="1305" y="785"/>
                    <a:pt x="1305" y="558"/>
                  </a:cubicBezTo>
                  <a:cubicBezTo>
                    <a:pt x="1305" y="250"/>
                    <a:pt x="1055"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3"/>
            <p:cNvSpPr/>
            <p:nvPr/>
          </p:nvSpPr>
          <p:spPr>
            <a:xfrm>
              <a:off x="5136732" y="2051766"/>
              <a:ext cx="26313" cy="22505"/>
            </a:xfrm>
            <a:custGeom>
              <a:rect b="b" l="l" r="r" t="t"/>
              <a:pathLst>
                <a:path extrusionOk="0" h="1117" w="1306">
                  <a:moveTo>
                    <a:pt x="746" y="1"/>
                  </a:moveTo>
                  <a:cubicBezTo>
                    <a:pt x="249" y="1"/>
                    <a:pt x="1" y="601"/>
                    <a:pt x="352" y="953"/>
                  </a:cubicBezTo>
                  <a:cubicBezTo>
                    <a:pt x="459" y="1060"/>
                    <a:pt x="601" y="1116"/>
                    <a:pt x="746" y="1116"/>
                  </a:cubicBezTo>
                  <a:cubicBezTo>
                    <a:pt x="818" y="1116"/>
                    <a:pt x="891" y="1102"/>
                    <a:pt x="960" y="1074"/>
                  </a:cubicBezTo>
                  <a:cubicBezTo>
                    <a:pt x="1169" y="988"/>
                    <a:pt x="1305" y="784"/>
                    <a:pt x="1305" y="558"/>
                  </a:cubicBezTo>
                  <a:cubicBezTo>
                    <a:pt x="1305" y="250"/>
                    <a:pt x="1054" y="1"/>
                    <a:pt x="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7" name="Google Shape;13707;p93"/>
          <p:cNvSpPr/>
          <p:nvPr/>
        </p:nvSpPr>
        <p:spPr>
          <a:xfrm>
            <a:off x="5599354" y="1765666"/>
            <a:ext cx="186357" cy="353428"/>
          </a:xfrm>
          <a:custGeom>
            <a:rect b="b" l="l" r="r" t="t"/>
            <a:pathLst>
              <a:path extrusionOk="0" h="19063" w="10053">
                <a:moveTo>
                  <a:pt x="7818" y="1118"/>
                </a:moveTo>
                <a:lnTo>
                  <a:pt x="7818" y="3351"/>
                </a:lnTo>
                <a:lnTo>
                  <a:pt x="6515" y="3351"/>
                </a:lnTo>
                <a:cubicBezTo>
                  <a:pt x="6207" y="3351"/>
                  <a:pt x="5957" y="3602"/>
                  <a:pt x="5957" y="3910"/>
                </a:cubicBezTo>
                <a:cubicBezTo>
                  <a:pt x="5957" y="4218"/>
                  <a:pt x="6207" y="4467"/>
                  <a:pt x="6515" y="4469"/>
                </a:cubicBezTo>
                <a:lnTo>
                  <a:pt x="7818" y="4469"/>
                </a:lnTo>
                <a:lnTo>
                  <a:pt x="7818" y="5585"/>
                </a:lnTo>
                <a:lnTo>
                  <a:pt x="7261" y="5585"/>
                </a:lnTo>
                <a:cubicBezTo>
                  <a:pt x="7257" y="5585"/>
                  <a:pt x="7253" y="5585"/>
                  <a:pt x="7250" y="5585"/>
                </a:cubicBezTo>
                <a:cubicBezTo>
                  <a:pt x="6941" y="5585"/>
                  <a:pt x="6691" y="5834"/>
                  <a:pt x="6691" y="6144"/>
                </a:cubicBezTo>
                <a:cubicBezTo>
                  <a:pt x="6691" y="6453"/>
                  <a:pt x="6941" y="6702"/>
                  <a:pt x="7250" y="6702"/>
                </a:cubicBezTo>
                <a:cubicBezTo>
                  <a:pt x="7253" y="6702"/>
                  <a:pt x="7257" y="6702"/>
                  <a:pt x="7261" y="6702"/>
                </a:cubicBezTo>
                <a:lnTo>
                  <a:pt x="7818" y="6702"/>
                </a:lnTo>
                <a:lnTo>
                  <a:pt x="7818" y="7819"/>
                </a:lnTo>
                <a:lnTo>
                  <a:pt x="6515" y="7819"/>
                </a:lnTo>
                <a:cubicBezTo>
                  <a:pt x="6211" y="7824"/>
                  <a:pt x="5966" y="8072"/>
                  <a:pt x="5966" y="8377"/>
                </a:cubicBezTo>
                <a:cubicBezTo>
                  <a:pt x="5966" y="8682"/>
                  <a:pt x="6211" y="8930"/>
                  <a:pt x="6515" y="8936"/>
                </a:cubicBezTo>
                <a:lnTo>
                  <a:pt x="7818" y="8936"/>
                </a:lnTo>
                <a:lnTo>
                  <a:pt x="7818" y="10052"/>
                </a:lnTo>
                <a:lnTo>
                  <a:pt x="7261" y="10052"/>
                </a:lnTo>
                <a:cubicBezTo>
                  <a:pt x="6951" y="10052"/>
                  <a:pt x="6702" y="10303"/>
                  <a:pt x="6702" y="10611"/>
                </a:cubicBezTo>
                <a:cubicBezTo>
                  <a:pt x="6702" y="10918"/>
                  <a:pt x="6950" y="11169"/>
                  <a:pt x="7258" y="11169"/>
                </a:cubicBezTo>
                <a:cubicBezTo>
                  <a:pt x="7259" y="11169"/>
                  <a:pt x="7260" y="11169"/>
                  <a:pt x="7261" y="11169"/>
                </a:cubicBezTo>
                <a:lnTo>
                  <a:pt x="7818" y="11169"/>
                </a:lnTo>
                <a:lnTo>
                  <a:pt x="7818" y="12286"/>
                </a:lnTo>
                <a:lnTo>
                  <a:pt x="6515" y="12286"/>
                </a:lnTo>
                <a:cubicBezTo>
                  <a:pt x="6211" y="12291"/>
                  <a:pt x="5966" y="12539"/>
                  <a:pt x="5966" y="12844"/>
                </a:cubicBezTo>
                <a:cubicBezTo>
                  <a:pt x="5966" y="13149"/>
                  <a:pt x="6211" y="13397"/>
                  <a:pt x="6515" y="13403"/>
                </a:cubicBezTo>
                <a:lnTo>
                  <a:pt x="7818" y="13403"/>
                </a:lnTo>
                <a:lnTo>
                  <a:pt x="7818" y="15153"/>
                </a:lnTo>
                <a:cubicBezTo>
                  <a:pt x="7818" y="16692"/>
                  <a:pt x="6566" y="17945"/>
                  <a:pt x="5026" y="17945"/>
                </a:cubicBezTo>
                <a:cubicBezTo>
                  <a:pt x="3487" y="17945"/>
                  <a:pt x="2235" y="16692"/>
                  <a:pt x="2235" y="15153"/>
                </a:cubicBezTo>
                <a:lnTo>
                  <a:pt x="2235" y="1118"/>
                </a:lnTo>
                <a:close/>
                <a:moveTo>
                  <a:pt x="559" y="0"/>
                </a:moveTo>
                <a:cubicBezTo>
                  <a:pt x="250" y="0"/>
                  <a:pt x="0" y="251"/>
                  <a:pt x="0" y="559"/>
                </a:cubicBezTo>
                <a:cubicBezTo>
                  <a:pt x="0" y="867"/>
                  <a:pt x="250" y="1118"/>
                  <a:pt x="559" y="1118"/>
                </a:cubicBezTo>
                <a:lnTo>
                  <a:pt x="1117" y="1118"/>
                </a:lnTo>
                <a:lnTo>
                  <a:pt x="1117" y="15153"/>
                </a:lnTo>
                <a:cubicBezTo>
                  <a:pt x="1117" y="17308"/>
                  <a:pt x="2871" y="19063"/>
                  <a:pt x="5026" y="19063"/>
                </a:cubicBezTo>
                <a:cubicBezTo>
                  <a:pt x="7181" y="19063"/>
                  <a:pt x="8936" y="17308"/>
                  <a:pt x="8936" y="15153"/>
                </a:cubicBezTo>
                <a:lnTo>
                  <a:pt x="8936" y="1118"/>
                </a:lnTo>
                <a:lnTo>
                  <a:pt x="9493" y="1118"/>
                </a:lnTo>
                <a:cubicBezTo>
                  <a:pt x="9801" y="1118"/>
                  <a:pt x="10052" y="867"/>
                  <a:pt x="10052" y="559"/>
                </a:cubicBezTo>
                <a:cubicBezTo>
                  <a:pt x="10052" y="251"/>
                  <a:pt x="9801" y="0"/>
                  <a:pt x="94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8" name="Google Shape;13708;p93"/>
          <p:cNvGrpSpPr/>
          <p:nvPr/>
        </p:nvGrpSpPr>
        <p:grpSpPr>
          <a:xfrm>
            <a:off x="6270972" y="1765600"/>
            <a:ext cx="371762" cy="353443"/>
            <a:chOff x="4038693" y="1874811"/>
            <a:chExt cx="403957" cy="384052"/>
          </a:xfrm>
        </p:grpSpPr>
        <p:sp>
          <p:nvSpPr>
            <p:cNvPr id="13709" name="Google Shape;13709;p93"/>
            <p:cNvSpPr/>
            <p:nvPr/>
          </p:nvSpPr>
          <p:spPr>
            <a:xfrm>
              <a:off x="4038693" y="1874811"/>
              <a:ext cx="403957" cy="384052"/>
            </a:xfrm>
            <a:custGeom>
              <a:rect b="b" l="l" r="r" t="t"/>
              <a:pathLst>
                <a:path extrusionOk="0" h="19062" w="20050">
                  <a:moveTo>
                    <a:pt x="11635" y="3388"/>
                  </a:moveTo>
                  <a:cubicBezTo>
                    <a:pt x="13275" y="3388"/>
                    <a:pt x="14608" y="4722"/>
                    <a:pt x="14608" y="6361"/>
                  </a:cubicBezTo>
                  <a:cubicBezTo>
                    <a:pt x="14608" y="8006"/>
                    <a:pt x="13266" y="9334"/>
                    <a:pt x="11635" y="9334"/>
                  </a:cubicBezTo>
                  <a:cubicBezTo>
                    <a:pt x="9997" y="9334"/>
                    <a:pt x="8664" y="8000"/>
                    <a:pt x="8664" y="6361"/>
                  </a:cubicBezTo>
                  <a:cubicBezTo>
                    <a:pt x="8664" y="4722"/>
                    <a:pt x="9997" y="3388"/>
                    <a:pt x="11635" y="3388"/>
                  </a:cubicBezTo>
                  <a:close/>
                  <a:moveTo>
                    <a:pt x="9415" y="1117"/>
                  </a:moveTo>
                  <a:lnTo>
                    <a:pt x="9415" y="2930"/>
                  </a:lnTo>
                  <a:cubicBezTo>
                    <a:pt x="8291" y="3659"/>
                    <a:pt x="7546" y="4925"/>
                    <a:pt x="7546" y="6361"/>
                  </a:cubicBezTo>
                  <a:cubicBezTo>
                    <a:pt x="7546" y="8205"/>
                    <a:pt x="8773" y="9767"/>
                    <a:pt x="10453" y="10275"/>
                  </a:cubicBezTo>
                  <a:lnTo>
                    <a:pt x="11029" y="11208"/>
                  </a:lnTo>
                  <a:lnTo>
                    <a:pt x="4486" y="11208"/>
                  </a:lnTo>
                  <a:cubicBezTo>
                    <a:pt x="6151" y="8516"/>
                    <a:pt x="6101" y="8655"/>
                    <a:pt x="6101" y="8437"/>
                  </a:cubicBezTo>
                  <a:lnTo>
                    <a:pt x="6101" y="1117"/>
                  </a:lnTo>
                  <a:close/>
                  <a:moveTo>
                    <a:pt x="14893" y="8830"/>
                  </a:moveTo>
                  <a:lnTo>
                    <a:pt x="18607" y="12544"/>
                  </a:lnTo>
                  <a:cubicBezTo>
                    <a:pt x="18824" y="12759"/>
                    <a:pt x="18824" y="13109"/>
                    <a:pt x="18607" y="13325"/>
                  </a:cubicBezTo>
                  <a:cubicBezTo>
                    <a:pt x="18500" y="13433"/>
                    <a:pt x="18358" y="13487"/>
                    <a:pt x="18217" y="13487"/>
                  </a:cubicBezTo>
                  <a:cubicBezTo>
                    <a:pt x="18076" y="13487"/>
                    <a:pt x="17935" y="13433"/>
                    <a:pt x="17827" y="13325"/>
                  </a:cubicBezTo>
                  <a:lnTo>
                    <a:pt x="14106" y="9619"/>
                  </a:lnTo>
                  <a:cubicBezTo>
                    <a:pt x="14402" y="9392"/>
                    <a:pt x="14668" y="9127"/>
                    <a:pt x="14893" y="8830"/>
                  </a:cubicBezTo>
                  <a:close/>
                  <a:moveTo>
                    <a:pt x="11721" y="12326"/>
                  </a:moveTo>
                  <a:lnTo>
                    <a:pt x="13263" y="14820"/>
                  </a:lnTo>
                  <a:cubicBezTo>
                    <a:pt x="14104" y="16183"/>
                    <a:pt x="13131" y="17945"/>
                    <a:pt x="11517" y="17945"/>
                  </a:cubicBezTo>
                  <a:lnTo>
                    <a:pt x="3994" y="17945"/>
                  </a:lnTo>
                  <a:cubicBezTo>
                    <a:pt x="2389" y="17945"/>
                    <a:pt x="1408" y="16184"/>
                    <a:pt x="2253" y="14820"/>
                  </a:cubicBezTo>
                  <a:lnTo>
                    <a:pt x="3795" y="12326"/>
                  </a:lnTo>
                  <a:close/>
                  <a:moveTo>
                    <a:pt x="4798" y="0"/>
                  </a:moveTo>
                  <a:cubicBezTo>
                    <a:pt x="4489" y="0"/>
                    <a:pt x="4239" y="250"/>
                    <a:pt x="4239" y="558"/>
                  </a:cubicBezTo>
                  <a:cubicBezTo>
                    <a:pt x="4239" y="867"/>
                    <a:pt x="4489" y="1117"/>
                    <a:pt x="4798" y="1117"/>
                  </a:cubicBezTo>
                  <a:lnTo>
                    <a:pt x="4985" y="1117"/>
                  </a:lnTo>
                  <a:lnTo>
                    <a:pt x="4985" y="8278"/>
                  </a:lnTo>
                  <a:cubicBezTo>
                    <a:pt x="4811" y="8558"/>
                    <a:pt x="1304" y="14231"/>
                    <a:pt x="1304" y="14233"/>
                  </a:cubicBezTo>
                  <a:cubicBezTo>
                    <a:pt x="1" y="16338"/>
                    <a:pt x="1509" y="19061"/>
                    <a:pt x="3998" y="19061"/>
                  </a:cubicBezTo>
                  <a:lnTo>
                    <a:pt x="11522" y="19061"/>
                  </a:lnTo>
                  <a:cubicBezTo>
                    <a:pt x="14003" y="19061"/>
                    <a:pt x="15517" y="16341"/>
                    <a:pt x="14212" y="14233"/>
                  </a:cubicBezTo>
                  <a:lnTo>
                    <a:pt x="11870" y="10444"/>
                  </a:lnTo>
                  <a:cubicBezTo>
                    <a:pt x="12287" y="10420"/>
                    <a:pt x="12699" y="10332"/>
                    <a:pt x="13089" y="10182"/>
                  </a:cubicBezTo>
                  <a:lnTo>
                    <a:pt x="17038" y="14117"/>
                  </a:lnTo>
                  <a:cubicBezTo>
                    <a:pt x="17364" y="14442"/>
                    <a:pt x="17791" y="14605"/>
                    <a:pt x="18218" y="14605"/>
                  </a:cubicBezTo>
                  <a:cubicBezTo>
                    <a:pt x="18645" y="14605"/>
                    <a:pt x="19073" y="14441"/>
                    <a:pt x="19399" y="14114"/>
                  </a:cubicBezTo>
                  <a:cubicBezTo>
                    <a:pt x="20049" y="13461"/>
                    <a:pt x="20049" y="12405"/>
                    <a:pt x="19396" y="11753"/>
                  </a:cubicBezTo>
                  <a:lnTo>
                    <a:pt x="15457" y="7815"/>
                  </a:lnTo>
                  <a:cubicBezTo>
                    <a:pt x="15635" y="7350"/>
                    <a:pt x="15724" y="6859"/>
                    <a:pt x="15724" y="6361"/>
                  </a:cubicBezTo>
                  <a:cubicBezTo>
                    <a:pt x="15724" y="4106"/>
                    <a:pt x="13891" y="2272"/>
                    <a:pt x="11635" y="2272"/>
                  </a:cubicBezTo>
                  <a:cubicBezTo>
                    <a:pt x="11262" y="2272"/>
                    <a:pt x="10890" y="2323"/>
                    <a:pt x="10531" y="2423"/>
                  </a:cubicBezTo>
                  <a:lnTo>
                    <a:pt x="10531" y="1117"/>
                  </a:lnTo>
                  <a:lnTo>
                    <a:pt x="10718" y="1117"/>
                  </a:lnTo>
                  <a:cubicBezTo>
                    <a:pt x="11026" y="1117"/>
                    <a:pt x="11277" y="867"/>
                    <a:pt x="11277" y="558"/>
                  </a:cubicBezTo>
                  <a:cubicBezTo>
                    <a:pt x="11277" y="250"/>
                    <a:pt x="11026" y="0"/>
                    <a:pt x="10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3"/>
            <p:cNvSpPr/>
            <p:nvPr/>
          </p:nvSpPr>
          <p:spPr>
            <a:xfrm>
              <a:off x="4220263" y="2145593"/>
              <a:ext cx="26333" cy="22545"/>
            </a:xfrm>
            <a:custGeom>
              <a:rect b="b" l="l" r="r" t="t"/>
              <a:pathLst>
                <a:path extrusionOk="0" h="1119" w="1307">
                  <a:moveTo>
                    <a:pt x="743" y="1"/>
                  </a:moveTo>
                  <a:cubicBezTo>
                    <a:pt x="606" y="1"/>
                    <a:pt x="467" y="51"/>
                    <a:pt x="353" y="165"/>
                  </a:cubicBezTo>
                  <a:cubicBezTo>
                    <a:pt x="0" y="516"/>
                    <a:pt x="250" y="1118"/>
                    <a:pt x="748" y="1118"/>
                  </a:cubicBezTo>
                  <a:cubicBezTo>
                    <a:pt x="1056" y="1118"/>
                    <a:pt x="1307" y="869"/>
                    <a:pt x="1305" y="559"/>
                  </a:cubicBezTo>
                  <a:lnTo>
                    <a:pt x="1305" y="559"/>
                  </a:lnTo>
                  <a:lnTo>
                    <a:pt x="1307" y="561"/>
                  </a:lnTo>
                  <a:cubicBezTo>
                    <a:pt x="1307" y="224"/>
                    <a:pt x="1031" y="1"/>
                    <a:pt x="7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3"/>
            <p:cNvSpPr/>
            <p:nvPr/>
          </p:nvSpPr>
          <p:spPr>
            <a:xfrm>
              <a:off x="4132158" y="2146379"/>
              <a:ext cx="69428" cy="66769"/>
            </a:xfrm>
            <a:custGeom>
              <a:rect b="b" l="l" r="r" t="t"/>
              <a:pathLst>
                <a:path extrusionOk="0" h="3314" w="3446">
                  <a:moveTo>
                    <a:pt x="1784" y="1116"/>
                  </a:moveTo>
                  <a:cubicBezTo>
                    <a:pt x="2061" y="1116"/>
                    <a:pt x="2328" y="1332"/>
                    <a:pt x="2328" y="1658"/>
                  </a:cubicBezTo>
                  <a:cubicBezTo>
                    <a:pt x="2328" y="1955"/>
                    <a:pt x="2085" y="2196"/>
                    <a:pt x="1788" y="2197"/>
                  </a:cubicBezTo>
                  <a:cubicBezTo>
                    <a:pt x="1307" y="2197"/>
                    <a:pt x="1066" y="1616"/>
                    <a:pt x="1407" y="1275"/>
                  </a:cubicBezTo>
                  <a:cubicBezTo>
                    <a:pt x="1517" y="1166"/>
                    <a:pt x="1651" y="1116"/>
                    <a:pt x="1784" y="1116"/>
                  </a:cubicBezTo>
                  <a:close/>
                  <a:moveTo>
                    <a:pt x="1788" y="0"/>
                  </a:moveTo>
                  <a:cubicBezTo>
                    <a:pt x="1118" y="0"/>
                    <a:pt x="513" y="404"/>
                    <a:pt x="256" y="1023"/>
                  </a:cubicBezTo>
                  <a:cubicBezTo>
                    <a:pt x="1" y="1641"/>
                    <a:pt x="143" y="2354"/>
                    <a:pt x="616" y="2828"/>
                  </a:cubicBezTo>
                  <a:cubicBezTo>
                    <a:pt x="933" y="3146"/>
                    <a:pt x="1357" y="3314"/>
                    <a:pt x="1788" y="3314"/>
                  </a:cubicBezTo>
                  <a:cubicBezTo>
                    <a:pt x="2002" y="3314"/>
                    <a:pt x="2217" y="3273"/>
                    <a:pt x="2422" y="3188"/>
                  </a:cubicBezTo>
                  <a:cubicBezTo>
                    <a:pt x="3040" y="2931"/>
                    <a:pt x="3444" y="2327"/>
                    <a:pt x="3445" y="1658"/>
                  </a:cubicBezTo>
                  <a:cubicBezTo>
                    <a:pt x="3444" y="743"/>
                    <a:pt x="2703" y="2"/>
                    <a:pt x="1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93"/>
          <p:cNvGrpSpPr/>
          <p:nvPr/>
        </p:nvGrpSpPr>
        <p:grpSpPr>
          <a:xfrm>
            <a:off x="7057039" y="1765693"/>
            <a:ext cx="300098" cy="353257"/>
            <a:chOff x="3607053" y="1848397"/>
            <a:chExt cx="326087" cy="383850"/>
          </a:xfrm>
        </p:grpSpPr>
        <p:sp>
          <p:nvSpPr>
            <p:cNvPr id="13713" name="Google Shape;13713;p93"/>
            <p:cNvSpPr/>
            <p:nvPr/>
          </p:nvSpPr>
          <p:spPr>
            <a:xfrm>
              <a:off x="3724936" y="2052230"/>
              <a:ext cx="70214" cy="67514"/>
            </a:xfrm>
            <a:custGeom>
              <a:rect b="b" l="l" r="r" t="t"/>
              <a:pathLst>
                <a:path extrusionOk="0" h="3351" w="3485">
                  <a:moveTo>
                    <a:pt x="1804" y="1115"/>
                  </a:moveTo>
                  <a:cubicBezTo>
                    <a:pt x="2091" y="1115"/>
                    <a:pt x="2367" y="1338"/>
                    <a:pt x="2367" y="1675"/>
                  </a:cubicBezTo>
                  <a:cubicBezTo>
                    <a:pt x="2367" y="1983"/>
                    <a:pt x="2117" y="2233"/>
                    <a:pt x="1809" y="2234"/>
                  </a:cubicBezTo>
                  <a:cubicBezTo>
                    <a:pt x="1312" y="2234"/>
                    <a:pt x="1062" y="1632"/>
                    <a:pt x="1413" y="1279"/>
                  </a:cubicBezTo>
                  <a:cubicBezTo>
                    <a:pt x="1527" y="1166"/>
                    <a:pt x="1667" y="1115"/>
                    <a:pt x="1804" y="1115"/>
                  </a:cubicBezTo>
                  <a:close/>
                  <a:moveTo>
                    <a:pt x="1809" y="0"/>
                  </a:moveTo>
                  <a:cubicBezTo>
                    <a:pt x="1131" y="0"/>
                    <a:pt x="520" y="408"/>
                    <a:pt x="261" y="1034"/>
                  </a:cubicBezTo>
                  <a:cubicBezTo>
                    <a:pt x="1" y="1660"/>
                    <a:pt x="144" y="2381"/>
                    <a:pt x="624" y="2860"/>
                  </a:cubicBezTo>
                  <a:cubicBezTo>
                    <a:pt x="944" y="3181"/>
                    <a:pt x="1373" y="3351"/>
                    <a:pt x="1810" y="3351"/>
                  </a:cubicBezTo>
                  <a:cubicBezTo>
                    <a:pt x="2026" y="3351"/>
                    <a:pt x="2243" y="3309"/>
                    <a:pt x="2450" y="3224"/>
                  </a:cubicBezTo>
                  <a:cubicBezTo>
                    <a:pt x="3075" y="2964"/>
                    <a:pt x="3485" y="2352"/>
                    <a:pt x="3485" y="1675"/>
                  </a:cubicBezTo>
                  <a:cubicBezTo>
                    <a:pt x="3483" y="750"/>
                    <a:pt x="2733" y="2"/>
                    <a:pt x="18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3"/>
            <p:cNvSpPr/>
            <p:nvPr/>
          </p:nvSpPr>
          <p:spPr>
            <a:xfrm>
              <a:off x="3689719" y="1933702"/>
              <a:ext cx="70174" cy="67534"/>
            </a:xfrm>
            <a:custGeom>
              <a:rect b="b" l="l" r="r" t="t"/>
              <a:pathLst>
                <a:path extrusionOk="0" h="3352" w="3483">
                  <a:moveTo>
                    <a:pt x="1802" y="1116"/>
                  </a:moveTo>
                  <a:cubicBezTo>
                    <a:pt x="2089" y="1116"/>
                    <a:pt x="2365" y="1339"/>
                    <a:pt x="2365" y="1676"/>
                  </a:cubicBezTo>
                  <a:cubicBezTo>
                    <a:pt x="2365" y="1984"/>
                    <a:pt x="2115" y="2233"/>
                    <a:pt x="1807" y="2235"/>
                  </a:cubicBezTo>
                  <a:cubicBezTo>
                    <a:pt x="1310" y="2235"/>
                    <a:pt x="1060" y="1633"/>
                    <a:pt x="1411" y="1280"/>
                  </a:cubicBezTo>
                  <a:cubicBezTo>
                    <a:pt x="1525" y="1167"/>
                    <a:pt x="1665" y="1116"/>
                    <a:pt x="1802" y="1116"/>
                  </a:cubicBezTo>
                  <a:close/>
                  <a:moveTo>
                    <a:pt x="1808" y="1"/>
                  </a:moveTo>
                  <a:cubicBezTo>
                    <a:pt x="1372" y="1"/>
                    <a:pt x="943" y="171"/>
                    <a:pt x="622" y="491"/>
                  </a:cubicBezTo>
                  <a:cubicBezTo>
                    <a:pt x="144" y="971"/>
                    <a:pt x="0" y="1691"/>
                    <a:pt x="259" y="2317"/>
                  </a:cubicBezTo>
                  <a:cubicBezTo>
                    <a:pt x="519" y="2943"/>
                    <a:pt x="1129" y="3351"/>
                    <a:pt x="1807" y="3351"/>
                  </a:cubicBezTo>
                  <a:cubicBezTo>
                    <a:pt x="2732" y="3350"/>
                    <a:pt x="3481" y="2601"/>
                    <a:pt x="3483" y="1676"/>
                  </a:cubicBezTo>
                  <a:cubicBezTo>
                    <a:pt x="3483" y="998"/>
                    <a:pt x="3075" y="388"/>
                    <a:pt x="2448" y="128"/>
                  </a:cubicBezTo>
                  <a:cubicBezTo>
                    <a:pt x="2241" y="42"/>
                    <a:pt x="2024" y="1"/>
                    <a:pt x="18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3"/>
            <p:cNvSpPr/>
            <p:nvPr/>
          </p:nvSpPr>
          <p:spPr>
            <a:xfrm>
              <a:off x="3772585" y="2007200"/>
              <a:ext cx="26292" cy="22525"/>
            </a:xfrm>
            <a:custGeom>
              <a:rect b="b" l="l" r="r" t="t"/>
              <a:pathLst>
                <a:path extrusionOk="0" h="1118" w="1305">
                  <a:moveTo>
                    <a:pt x="748" y="1"/>
                  </a:moveTo>
                  <a:cubicBezTo>
                    <a:pt x="250" y="1"/>
                    <a:pt x="0" y="603"/>
                    <a:pt x="351" y="954"/>
                  </a:cubicBezTo>
                  <a:cubicBezTo>
                    <a:pt x="458" y="1061"/>
                    <a:pt x="601" y="1118"/>
                    <a:pt x="747" y="1118"/>
                  </a:cubicBezTo>
                  <a:cubicBezTo>
                    <a:pt x="818" y="1118"/>
                    <a:pt x="891" y="1104"/>
                    <a:pt x="960" y="1075"/>
                  </a:cubicBezTo>
                  <a:cubicBezTo>
                    <a:pt x="1169" y="989"/>
                    <a:pt x="1305" y="785"/>
                    <a:pt x="1305" y="560"/>
                  </a:cubicBezTo>
                  <a:cubicBezTo>
                    <a:pt x="1305" y="250"/>
                    <a:pt x="1055"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3"/>
            <p:cNvSpPr/>
            <p:nvPr/>
          </p:nvSpPr>
          <p:spPr>
            <a:xfrm>
              <a:off x="3682586" y="2029725"/>
              <a:ext cx="26292" cy="22505"/>
            </a:xfrm>
            <a:custGeom>
              <a:rect b="b" l="l" r="r" t="t"/>
              <a:pathLst>
                <a:path extrusionOk="0" h="1117" w="1305">
                  <a:moveTo>
                    <a:pt x="749" y="1"/>
                  </a:moveTo>
                  <a:cubicBezTo>
                    <a:pt x="748" y="1"/>
                    <a:pt x="747" y="1"/>
                    <a:pt x="746" y="1"/>
                  </a:cubicBezTo>
                  <a:cubicBezTo>
                    <a:pt x="248" y="1"/>
                    <a:pt x="0" y="601"/>
                    <a:pt x="351" y="953"/>
                  </a:cubicBezTo>
                  <a:cubicBezTo>
                    <a:pt x="458" y="1060"/>
                    <a:pt x="601" y="1116"/>
                    <a:pt x="746" y="1116"/>
                  </a:cubicBezTo>
                  <a:cubicBezTo>
                    <a:pt x="818" y="1116"/>
                    <a:pt x="890" y="1102"/>
                    <a:pt x="960" y="1074"/>
                  </a:cubicBezTo>
                  <a:cubicBezTo>
                    <a:pt x="1169" y="987"/>
                    <a:pt x="1305" y="784"/>
                    <a:pt x="1305" y="558"/>
                  </a:cubicBezTo>
                  <a:cubicBezTo>
                    <a:pt x="1305" y="251"/>
                    <a:pt x="1055" y="1"/>
                    <a:pt x="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3"/>
            <p:cNvSpPr/>
            <p:nvPr/>
          </p:nvSpPr>
          <p:spPr>
            <a:xfrm>
              <a:off x="3607053" y="1848397"/>
              <a:ext cx="326087" cy="383850"/>
            </a:xfrm>
            <a:custGeom>
              <a:rect b="b" l="l" r="r" t="t"/>
              <a:pathLst>
                <a:path extrusionOk="0" h="19052" w="16185">
                  <a:moveTo>
                    <a:pt x="6692" y="2782"/>
                  </a:moveTo>
                  <a:cubicBezTo>
                    <a:pt x="8847" y="2782"/>
                    <a:pt x="10601" y="4537"/>
                    <a:pt x="10601" y="6692"/>
                  </a:cubicBezTo>
                  <a:lnTo>
                    <a:pt x="10601" y="11233"/>
                  </a:lnTo>
                  <a:cubicBezTo>
                    <a:pt x="10601" y="13390"/>
                    <a:pt x="8847" y="15143"/>
                    <a:pt x="6692" y="15143"/>
                  </a:cubicBezTo>
                  <a:cubicBezTo>
                    <a:pt x="4537" y="15143"/>
                    <a:pt x="2782" y="13390"/>
                    <a:pt x="2782" y="11233"/>
                  </a:cubicBezTo>
                  <a:lnTo>
                    <a:pt x="2782" y="6692"/>
                  </a:lnTo>
                  <a:cubicBezTo>
                    <a:pt x="2782" y="4537"/>
                    <a:pt x="4537" y="2782"/>
                    <a:pt x="6692" y="2782"/>
                  </a:cubicBezTo>
                  <a:close/>
                  <a:moveTo>
                    <a:pt x="6692" y="1"/>
                  </a:moveTo>
                  <a:cubicBezTo>
                    <a:pt x="6387" y="1"/>
                    <a:pt x="6139" y="244"/>
                    <a:pt x="6133" y="549"/>
                  </a:cubicBezTo>
                  <a:lnTo>
                    <a:pt x="6133" y="1697"/>
                  </a:lnTo>
                  <a:cubicBezTo>
                    <a:pt x="5567" y="1760"/>
                    <a:pt x="5017" y="1918"/>
                    <a:pt x="4504" y="2168"/>
                  </a:cubicBezTo>
                  <a:lnTo>
                    <a:pt x="3929" y="1193"/>
                  </a:lnTo>
                  <a:cubicBezTo>
                    <a:pt x="3827" y="1010"/>
                    <a:pt x="3637" y="908"/>
                    <a:pt x="3441" y="908"/>
                  </a:cubicBezTo>
                  <a:cubicBezTo>
                    <a:pt x="3345" y="908"/>
                    <a:pt x="3247" y="933"/>
                    <a:pt x="3157" y="986"/>
                  </a:cubicBezTo>
                  <a:cubicBezTo>
                    <a:pt x="2888" y="1144"/>
                    <a:pt x="2802" y="1495"/>
                    <a:pt x="2968" y="1761"/>
                  </a:cubicBezTo>
                  <a:lnTo>
                    <a:pt x="3559" y="2764"/>
                  </a:lnTo>
                  <a:cubicBezTo>
                    <a:pt x="3117" y="3118"/>
                    <a:pt x="2736" y="3543"/>
                    <a:pt x="2436" y="4024"/>
                  </a:cubicBezTo>
                  <a:lnTo>
                    <a:pt x="1464" y="3475"/>
                  </a:lnTo>
                  <a:cubicBezTo>
                    <a:pt x="1378" y="3427"/>
                    <a:pt x="1284" y="3404"/>
                    <a:pt x="1191" y="3404"/>
                  </a:cubicBezTo>
                  <a:cubicBezTo>
                    <a:pt x="995" y="3404"/>
                    <a:pt x="806" y="3506"/>
                    <a:pt x="703" y="3688"/>
                  </a:cubicBezTo>
                  <a:cubicBezTo>
                    <a:pt x="551" y="3957"/>
                    <a:pt x="647" y="4297"/>
                    <a:pt x="916" y="4448"/>
                  </a:cubicBezTo>
                  <a:lnTo>
                    <a:pt x="1948" y="5031"/>
                  </a:lnTo>
                  <a:cubicBezTo>
                    <a:pt x="1762" y="5565"/>
                    <a:pt x="1666" y="6127"/>
                    <a:pt x="1666" y="6692"/>
                  </a:cubicBezTo>
                  <a:lnTo>
                    <a:pt x="549" y="6692"/>
                  </a:lnTo>
                  <a:cubicBezTo>
                    <a:pt x="245" y="6698"/>
                    <a:pt x="1" y="6946"/>
                    <a:pt x="1" y="7251"/>
                  </a:cubicBezTo>
                  <a:cubicBezTo>
                    <a:pt x="1" y="7554"/>
                    <a:pt x="245" y="7804"/>
                    <a:pt x="549" y="7808"/>
                  </a:cubicBezTo>
                  <a:lnTo>
                    <a:pt x="1666" y="7808"/>
                  </a:lnTo>
                  <a:lnTo>
                    <a:pt x="1666" y="10117"/>
                  </a:lnTo>
                  <a:lnTo>
                    <a:pt x="549" y="10117"/>
                  </a:lnTo>
                  <a:cubicBezTo>
                    <a:pt x="245" y="10122"/>
                    <a:pt x="1" y="10371"/>
                    <a:pt x="1" y="10674"/>
                  </a:cubicBezTo>
                  <a:cubicBezTo>
                    <a:pt x="1" y="10979"/>
                    <a:pt x="245" y="11227"/>
                    <a:pt x="549" y="11233"/>
                  </a:cubicBezTo>
                  <a:lnTo>
                    <a:pt x="1666" y="11233"/>
                  </a:lnTo>
                  <a:cubicBezTo>
                    <a:pt x="1666" y="11800"/>
                    <a:pt x="1762" y="12360"/>
                    <a:pt x="1948" y="12894"/>
                  </a:cubicBezTo>
                  <a:lnTo>
                    <a:pt x="916" y="13477"/>
                  </a:lnTo>
                  <a:cubicBezTo>
                    <a:pt x="648" y="13628"/>
                    <a:pt x="552" y="13968"/>
                    <a:pt x="703" y="14236"/>
                  </a:cubicBezTo>
                  <a:cubicBezTo>
                    <a:pt x="806" y="14418"/>
                    <a:pt x="996" y="14520"/>
                    <a:pt x="1191" y="14520"/>
                  </a:cubicBezTo>
                  <a:cubicBezTo>
                    <a:pt x="1283" y="14520"/>
                    <a:pt x="1377" y="14498"/>
                    <a:pt x="1463" y="14450"/>
                  </a:cubicBezTo>
                  <a:lnTo>
                    <a:pt x="2434" y="13903"/>
                  </a:lnTo>
                  <a:cubicBezTo>
                    <a:pt x="2736" y="14382"/>
                    <a:pt x="3117" y="14807"/>
                    <a:pt x="3559" y="15161"/>
                  </a:cubicBezTo>
                  <a:lnTo>
                    <a:pt x="3080" y="15975"/>
                  </a:lnTo>
                  <a:cubicBezTo>
                    <a:pt x="2923" y="16241"/>
                    <a:pt x="3011" y="16584"/>
                    <a:pt x="3277" y="16741"/>
                  </a:cubicBezTo>
                  <a:cubicBezTo>
                    <a:pt x="3366" y="16793"/>
                    <a:pt x="3463" y="16818"/>
                    <a:pt x="3560" y="16818"/>
                  </a:cubicBezTo>
                  <a:cubicBezTo>
                    <a:pt x="3751" y="16818"/>
                    <a:pt x="3938" y="16720"/>
                    <a:pt x="4042" y="16543"/>
                  </a:cubicBezTo>
                  <a:lnTo>
                    <a:pt x="4504" y="15757"/>
                  </a:lnTo>
                  <a:cubicBezTo>
                    <a:pt x="5030" y="16013"/>
                    <a:pt x="5595" y="16173"/>
                    <a:pt x="6176" y="16232"/>
                  </a:cubicBezTo>
                  <a:cubicBezTo>
                    <a:pt x="6432" y="17829"/>
                    <a:pt x="7817" y="19051"/>
                    <a:pt x="9484" y="19051"/>
                  </a:cubicBezTo>
                  <a:lnTo>
                    <a:pt x="11531" y="19051"/>
                  </a:lnTo>
                  <a:cubicBezTo>
                    <a:pt x="14097" y="19051"/>
                    <a:pt x="16185" y="16963"/>
                    <a:pt x="16185" y="14397"/>
                  </a:cubicBezTo>
                  <a:lnTo>
                    <a:pt x="16185" y="10676"/>
                  </a:lnTo>
                  <a:cubicBezTo>
                    <a:pt x="16185" y="10368"/>
                    <a:pt x="15935" y="10117"/>
                    <a:pt x="15627" y="10117"/>
                  </a:cubicBezTo>
                  <a:cubicBezTo>
                    <a:pt x="15318" y="10117"/>
                    <a:pt x="15069" y="10367"/>
                    <a:pt x="15069" y="10674"/>
                  </a:cubicBezTo>
                  <a:lnTo>
                    <a:pt x="15069" y="14399"/>
                  </a:lnTo>
                  <a:cubicBezTo>
                    <a:pt x="15069" y="16349"/>
                    <a:pt x="13481" y="17935"/>
                    <a:pt x="11531" y="17935"/>
                  </a:cubicBezTo>
                  <a:lnTo>
                    <a:pt x="9484" y="17935"/>
                  </a:lnTo>
                  <a:cubicBezTo>
                    <a:pt x="8451" y="17933"/>
                    <a:pt x="7554" y="17225"/>
                    <a:pt x="7312" y="16222"/>
                  </a:cubicBezTo>
                  <a:cubicBezTo>
                    <a:pt x="7856" y="16155"/>
                    <a:pt x="8385" y="15998"/>
                    <a:pt x="8880" y="15759"/>
                  </a:cubicBezTo>
                  <a:lnTo>
                    <a:pt x="9343" y="16543"/>
                  </a:lnTo>
                  <a:cubicBezTo>
                    <a:pt x="9447" y="16720"/>
                    <a:pt x="9633" y="16818"/>
                    <a:pt x="9825" y="16818"/>
                  </a:cubicBezTo>
                  <a:cubicBezTo>
                    <a:pt x="9921" y="16818"/>
                    <a:pt x="10019" y="16793"/>
                    <a:pt x="10108" y="16741"/>
                  </a:cubicBezTo>
                  <a:cubicBezTo>
                    <a:pt x="10373" y="16584"/>
                    <a:pt x="10461" y="16241"/>
                    <a:pt x="10304" y="15975"/>
                  </a:cubicBezTo>
                  <a:lnTo>
                    <a:pt x="9824" y="15161"/>
                  </a:lnTo>
                  <a:cubicBezTo>
                    <a:pt x="10267" y="14808"/>
                    <a:pt x="10646" y="14382"/>
                    <a:pt x="10948" y="13903"/>
                  </a:cubicBezTo>
                  <a:lnTo>
                    <a:pt x="11920" y="14450"/>
                  </a:lnTo>
                  <a:cubicBezTo>
                    <a:pt x="12005" y="14496"/>
                    <a:pt x="12097" y="14518"/>
                    <a:pt x="12188" y="14518"/>
                  </a:cubicBezTo>
                  <a:cubicBezTo>
                    <a:pt x="12383" y="14518"/>
                    <a:pt x="12572" y="14416"/>
                    <a:pt x="12674" y="14233"/>
                  </a:cubicBezTo>
                  <a:cubicBezTo>
                    <a:pt x="12824" y="13967"/>
                    <a:pt x="12733" y="13631"/>
                    <a:pt x="12468" y="13477"/>
                  </a:cubicBezTo>
                  <a:lnTo>
                    <a:pt x="11435" y="12894"/>
                  </a:lnTo>
                  <a:cubicBezTo>
                    <a:pt x="11622" y="12360"/>
                    <a:pt x="11718" y="11800"/>
                    <a:pt x="11718" y="11233"/>
                  </a:cubicBezTo>
                  <a:lnTo>
                    <a:pt x="12834" y="11233"/>
                  </a:lnTo>
                  <a:cubicBezTo>
                    <a:pt x="13139" y="11227"/>
                    <a:pt x="13383" y="10979"/>
                    <a:pt x="13383" y="10674"/>
                  </a:cubicBezTo>
                  <a:cubicBezTo>
                    <a:pt x="13383" y="10371"/>
                    <a:pt x="13139" y="10122"/>
                    <a:pt x="12834" y="10117"/>
                  </a:cubicBezTo>
                  <a:lnTo>
                    <a:pt x="11718" y="10117"/>
                  </a:lnTo>
                  <a:lnTo>
                    <a:pt x="11718" y="7808"/>
                  </a:lnTo>
                  <a:lnTo>
                    <a:pt x="12834" y="7808"/>
                  </a:lnTo>
                  <a:cubicBezTo>
                    <a:pt x="13139" y="7804"/>
                    <a:pt x="13383" y="7554"/>
                    <a:pt x="13383" y="7251"/>
                  </a:cubicBezTo>
                  <a:cubicBezTo>
                    <a:pt x="13383" y="6946"/>
                    <a:pt x="13139" y="6698"/>
                    <a:pt x="12834" y="6692"/>
                  </a:cubicBezTo>
                  <a:lnTo>
                    <a:pt x="11718" y="6692"/>
                  </a:lnTo>
                  <a:cubicBezTo>
                    <a:pt x="11718" y="6127"/>
                    <a:pt x="11622" y="5565"/>
                    <a:pt x="11435" y="5031"/>
                  </a:cubicBezTo>
                  <a:lnTo>
                    <a:pt x="12468" y="4448"/>
                  </a:lnTo>
                  <a:cubicBezTo>
                    <a:pt x="12733" y="4294"/>
                    <a:pt x="12824" y="3958"/>
                    <a:pt x="12674" y="3692"/>
                  </a:cubicBezTo>
                  <a:cubicBezTo>
                    <a:pt x="12572" y="3510"/>
                    <a:pt x="12382" y="3407"/>
                    <a:pt x="12187" y="3407"/>
                  </a:cubicBezTo>
                  <a:cubicBezTo>
                    <a:pt x="12096" y="3407"/>
                    <a:pt x="12005" y="3429"/>
                    <a:pt x="11920" y="3475"/>
                  </a:cubicBezTo>
                  <a:lnTo>
                    <a:pt x="10948" y="4022"/>
                  </a:lnTo>
                  <a:cubicBezTo>
                    <a:pt x="10646" y="3543"/>
                    <a:pt x="10267" y="3118"/>
                    <a:pt x="9824" y="2764"/>
                  </a:cubicBezTo>
                  <a:lnTo>
                    <a:pt x="10416" y="1761"/>
                  </a:lnTo>
                  <a:cubicBezTo>
                    <a:pt x="10573" y="1495"/>
                    <a:pt x="10485" y="1153"/>
                    <a:pt x="10219" y="996"/>
                  </a:cubicBezTo>
                  <a:cubicBezTo>
                    <a:pt x="10130" y="943"/>
                    <a:pt x="10032" y="918"/>
                    <a:pt x="9935" y="918"/>
                  </a:cubicBezTo>
                  <a:cubicBezTo>
                    <a:pt x="9744" y="918"/>
                    <a:pt x="9558" y="1017"/>
                    <a:pt x="9454" y="1193"/>
                  </a:cubicBezTo>
                  <a:lnTo>
                    <a:pt x="8880" y="2168"/>
                  </a:lnTo>
                  <a:cubicBezTo>
                    <a:pt x="8367" y="1918"/>
                    <a:pt x="7816" y="1760"/>
                    <a:pt x="7251" y="1697"/>
                  </a:cubicBezTo>
                  <a:lnTo>
                    <a:pt x="7251" y="549"/>
                  </a:lnTo>
                  <a:cubicBezTo>
                    <a:pt x="7245" y="244"/>
                    <a:pt x="6997" y="1"/>
                    <a:pt x="6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93"/>
          <p:cNvGrpSpPr/>
          <p:nvPr/>
        </p:nvGrpSpPr>
        <p:grpSpPr>
          <a:xfrm>
            <a:off x="7778190" y="1765593"/>
            <a:ext cx="366793" cy="353461"/>
            <a:chOff x="3126576" y="1814328"/>
            <a:chExt cx="398558" cy="384072"/>
          </a:xfrm>
        </p:grpSpPr>
        <p:sp>
          <p:nvSpPr>
            <p:cNvPr id="13719" name="Google Shape;13719;p93"/>
            <p:cNvSpPr/>
            <p:nvPr/>
          </p:nvSpPr>
          <p:spPr>
            <a:xfrm>
              <a:off x="3269563" y="1950122"/>
              <a:ext cx="112504" cy="112483"/>
            </a:xfrm>
            <a:custGeom>
              <a:rect b="b" l="l" r="r" t="t"/>
              <a:pathLst>
                <a:path extrusionOk="0" h="5583" w="5584">
                  <a:moveTo>
                    <a:pt x="2792" y="1116"/>
                  </a:moveTo>
                  <a:cubicBezTo>
                    <a:pt x="3008" y="1116"/>
                    <a:pt x="3225" y="1158"/>
                    <a:pt x="3433" y="1244"/>
                  </a:cubicBezTo>
                  <a:cubicBezTo>
                    <a:pt x="4059" y="1502"/>
                    <a:pt x="4467" y="2113"/>
                    <a:pt x="4467" y="2790"/>
                  </a:cubicBezTo>
                  <a:cubicBezTo>
                    <a:pt x="4466" y="3716"/>
                    <a:pt x="3717" y="4464"/>
                    <a:pt x="2792" y="4466"/>
                  </a:cubicBezTo>
                  <a:cubicBezTo>
                    <a:pt x="2115" y="4466"/>
                    <a:pt x="1504" y="4058"/>
                    <a:pt x="1245" y="3432"/>
                  </a:cubicBezTo>
                  <a:cubicBezTo>
                    <a:pt x="986" y="2805"/>
                    <a:pt x="1128" y="2085"/>
                    <a:pt x="1608" y="1607"/>
                  </a:cubicBezTo>
                  <a:cubicBezTo>
                    <a:pt x="1929" y="1286"/>
                    <a:pt x="2357" y="1116"/>
                    <a:pt x="2792" y="1116"/>
                  </a:cubicBezTo>
                  <a:close/>
                  <a:moveTo>
                    <a:pt x="2792" y="0"/>
                  </a:moveTo>
                  <a:cubicBezTo>
                    <a:pt x="1253" y="0"/>
                    <a:pt x="0" y="1251"/>
                    <a:pt x="0" y="2790"/>
                  </a:cubicBezTo>
                  <a:cubicBezTo>
                    <a:pt x="0" y="4330"/>
                    <a:pt x="1253" y="5582"/>
                    <a:pt x="2792" y="5582"/>
                  </a:cubicBezTo>
                  <a:cubicBezTo>
                    <a:pt x="4331" y="5582"/>
                    <a:pt x="5584" y="4331"/>
                    <a:pt x="5584" y="2790"/>
                  </a:cubicBezTo>
                  <a:cubicBezTo>
                    <a:pt x="5584" y="1251"/>
                    <a:pt x="433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3"/>
            <p:cNvSpPr/>
            <p:nvPr/>
          </p:nvSpPr>
          <p:spPr>
            <a:xfrm>
              <a:off x="3126576" y="1814328"/>
              <a:ext cx="398558" cy="384072"/>
            </a:xfrm>
            <a:custGeom>
              <a:rect b="b" l="l" r="r" t="t"/>
              <a:pathLst>
                <a:path extrusionOk="0" h="19063" w="19782">
                  <a:moveTo>
                    <a:pt x="9891" y="1125"/>
                  </a:moveTo>
                  <a:cubicBezTo>
                    <a:pt x="10787" y="1125"/>
                    <a:pt x="11687" y="1820"/>
                    <a:pt x="12443" y="3236"/>
                  </a:cubicBezTo>
                  <a:cubicBezTo>
                    <a:pt x="11615" y="3390"/>
                    <a:pt x="10754" y="3639"/>
                    <a:pt x="9889" y="3974"/>
                  </a:cubicBezTo>
                  <a:cubicBezTo>
                    <a:pt x="9022" y="3639"/>
                    <a:pt x="8161" y="3390"/>
                    <a:pt x="7335" y="3236"/>
                  </a:cubicBezTo>
                  <a:cubicBezTo>
                    <a:pt x="8082" y="1837"/>
                    <a:pt x="8985" y="1125"/>
                    <a:pt x="9891" y="1125"/>
                  </a:cubicBezTo>
                  <a:close/>
                  <a:moveTo>
                    <a:pt x="6859" y="4286"/>
                  </a:moveTo>
                  <a:cubicBezTo>
                    <a:pt x="7375" y="4370"/>
                    <a:pt x="7885" y="4488"/>
                    <a:pt x="8385" y="4637"/>
                  </a:cubicBezTo>
                  <a:cubicBezTo>
                    <a:pt x="7701" y="4978"/>
                    <a:pt x="7039" y="5361"/>
                    <a:pt x="6401" y="5784"/>
                  </a:cubicBezTo>
                  <a:cubicBezTo>
                    <a:pt x="6520" y="5274"/>
                    <a:pt x="6674" y="4775"/>
                    <a:pt x="6859" y="4286"/>
                  </a:cubicBezTo>
                  <a:close/>
                  <a:moveTo>
                    <a:pt x="12918" y="4286"/>
                  </a:moveTo>
                  <a:cubicBezTo>
                    <a:pt x="13104" y="4775"/>
                    <a:pt x="13256" y="5274"/>
                    <a:pt x="13377" y="5784"/>
                  </a:cubicBezTo>
                  <a:cubicBezTo>
                    <a:pt x="12739" y="5361"/>
                    <a:pt x="12075" y="4978"/>
                    <a:pt x="11392" y="4637"/>
                  </a:cubicBezTo>
                  <a:cubicBezTo>
                    <a:pt x="11893" y="4488"/>
                    <a:pt x="12403" y="4370"/>
                    <a:pt x="12918" y="4286"/>
                  </a:cubicBezTo>
                  <a:close/>
                  <a:moveTo>
                    <a:pt x="5451" y="4167"/>
                  </a:moveTo>
                  <a:cubicBezTo>
                    <a:pt x="5535" y="4167"/>
                    <a:pt x="5621" y="4168"/>
                    <a:pt x="5709" y="4171"/>
                  </a:cubicBezTo>
                  <a:cubicBezTo>
                    <a:pt x="5432" y="4954"/>
                    <a:pt x="5216" y="5823"/>
                    <a:pt x="5072" y="6754"/>
                  </a:cubicBezTo>
                  <a:cubicBezTo>
                    <a:pt x="4349" y="7336"/>
                    <a:pt x="3705" y="7957"/>
                    <a:pt x="3158" y="8595"/>
                  </a:cubicBezTo>
                  <a:cubicBezTo>
                    <a:pt x="1553" y="6021"/>
                    <a:pt x="2399" y="4167"/>
                    <a:pt x="5451" y="4167"/>
                  </a:cubicBezTo>
                  <a:close/>
                  <a:moveTo>
                    <a:pt x="14326" y="4167"/>
                  </a:moveTo>
                  <a:cubicBezTo>
                    <a:pt x="17312" y="4167"/>
                    <a:pt x="18258" y="5964"/>
                    <a:pt x="16620" y="8595"/>
                  </a:cubicBezTo>
                  <a:cubicBezTo>
                    <a:pt x="16073" y="7955"/>
                    <a:pt x="15427" y="7336"/>
                    <a:pt x="14706" y="6754"/>
                  </a:cubicBezTo>
                  <a:cubicBezTo>
                    <a:pt x="14561" y="5823"/>
                    <a:pt x="14345" y="4953"/>
                    <a:pt x="14069" y="4171"/>
                  </a:cubicBezTo>
                  <a:cubicBezTo>
                    <a:pt x="14156" y="4168"/>
                    <a:pt x="14242" y="4167"/>
                    <a:pt x="14326" y="4167"/>
                  </a:cubicBezTo>
                  <a:close/>
                  <a:moveTo>
                    <a:pt x="14880" y="8386"/>
                  </a:moveTo>
                  <a:lnTo>
                    <a:pt x="14880" y="8386"/>
                  </a:lnTo>
                  <a:cubicBezTo>
                    <a:pt x="15260" y="8744"/>
                    <a:pt x="15617" y="9127"/>
                    <a:pt x="15948" y="9532"/>
                  </a:cubicBezTo>
                  <a:cubicBezTo>
                    <a:pt x="15617" y="9935"/>
                    <a:pt x="15260" y="10318"/>
                    <a:pt x="14880" y="10677"/>
                  </a:cubicBezTo>
                  <a:cubicBezTo>
                    <a:pt x="14925" y="9914"/>
                    <a:pt x="14925" y="9149"/>
                    <a:pt x="14880" y="8386"/>
                  </a:cubicBezTo>
                  <a:close/>
                  <a:moveTo>
                    <a:pt x="4897" y="8386"/>
                  </a:moveTo>
                  <a:lnTo>
                    <a:pt x="4897" y="8386"/>
                  </a:lnTo>
                  <a:cubicBezTo>
                    <a:pt x="4851" y="9149"/>
                    <a:pt x="4851" y="9914"/>
                    <a:pt x="4897" y="10677"/>
                  </a:cubicBezTo>
                  <a:cubicBezTo>
                    <a:pt x="4518" y="10318"/>
                    <a:pt x="4160" y="9935"/>
                    <a:pt x="3830" y="9532"/>
                  </a:cubicBezTo>
                  <a:cubicBezTo>
                    <a:pt x="4160" y="9127"/>
                    <a:pt x="4518" y="8744"/>
                    <a:pt x="4897" y="8386"/>
                  </a:cubicBezTo>
                  <a:close/>
                  <a:moveTo>
                    <a:pt x="9889" y="5177"/>
                  </a:moveTo>
                  <a:cubicBezTo>
                    <a:pt x="11232" y="5742"/>
                    <a:pt x="12500" y="6473"/>
                    <a:pt x="13662" y="7354"/>
                  </a:cubicBezTo>
                  <a:cubicBezTo>
                    <a:pt x="13843" y="8800"/>
                    <a:pt x="13843" y="10263"/>
                    <a:pt x="13662" y="11709"/>
                  </a:cubicBezTo>
                  <a:cubicBezTo>
                    <a:pt x="12500" y="12590"/>
                    <a:pt x="11232" y="13320"/>
                    <a:pt x="9889" y="13887"/>
                  </a:cubicBezTo>
                  <a:cubicBezTo>
                    <a:pt x="8545" y="13320"/>
                    <a:pt x="7278" y="12590"/>
                    <a:pt x="6115" y="11709"/>
                  </a:cubicBezTo>
                  <a:cubicBezTo>
                    <a:pt x="5933" y="10263"/>
                    <a:pt x="5933" y="8800"/>
                    <a:pt x="6115" y="7354"/>
                  </a:cubicBezTo>
                  <a:cubicBezTo>
                    <a:pt x="7278" y="6474"/>
                    <a:pt x="8545" y="5742"/>
                    <a:pt x="9889" y="5177"/>
                  </a:cubicBezTo>
                  <a:close/>
                  <a:moveTo>
                    <a:pt x="6401" y="13280"/>
                  </a:moveTo>
                  <a:lnTo>
                    <a:pt x="6401" y="13280"/>
                  </a:lnTo>
                  <a:cubicBezTo>
                    <a:pt x="7039" y="13702"/>
                    <a:pt x="7701" y="14084"/>
                    <a:pt x="8385" y="14425"/>
                  </a:cubicBezTo>
                  <a:cubicBezTo>
                    <a:pt x="7885" y="14576"/>
                    <a:pt x="7375" y="14692"/>
                    <a:pt x="6859" y="14778"/>
                  </a:cubicBezTo>
                  <a:cubicBezTo>
                    <a:pt x="6674" y="14289"/>
                    <a:pt x="6520" y="13788"/>
                    <a:pt x="6401" y="13280"/>
                  </a:cubicBezTo>
                  <a:close/>
                  <a:moveTo>
                    <a:pt x="13377" y="13280"/>
                  </a:moveTo>
                  <a:cubicBezTo>
                    <a:pt x="13256" y="13788"/>
                    <a:pt x="13104" y="14289"/>
                    <a:pt x="12918" y="14778"/>
                  </a:cubicBezTo>
                  <a:cubicBezTo>
                    <a:pt x="12403" y="14692"/>
                    <a:pt x="11893" y="14576"/>
                    <a:pt x="11392" y="14425"/>
                  </a:cubicBezTo>
                  <a:cubicBezTo>
                    <a:pt x="12075" y="14084"/>
                    <a:pt x="12739" y="13702"/>
                    <a:pt x="13377" y="13280"/>
                  </a:cubicBezTo>
                  <a:close/>
                  <a:moveTo>
                    <a:pt x="16620" y="10467"/>
                  </a:moveTo>
                  <a:lnTo>
                    <a:pt x="16620" y="10467"/>
                  </a:lnTo>
                  <a:cubicBezTo>
                    <a:pt x="18256" y="13094"/>
                    <a:pt x="17316" y="14894"/>
                    <a:pt x="14326" y="14894"/>
                  </a:cubicBezTo>
                  <a:cubicBezTo>
                    <a:pt x="14242" y="14894"/>
                    <a:pt x="14156" y="14893"/>
                    <a:pt x="14069" y="14890"/>
                  </a:cubicBezTo>
                  <a:cubicBezTo>
                    <a:pt x="14345" y="14108"/>
                    <a:pt x="14561" y="13240"/>
                    <a:pt x="14706" y="12309"/>
                  </a:cubicBezTo>
                  <a:cubicBezTo>
                    <a:pt x="15427" y="11726"/>
                    <a:pt x="16073" y="11106"/>
                    <a:pt x="16620" y="10467"/>
                  </a:cubicBezTo>
                  <a:close/>
                  <a:moveTo>
                    <a:pt x="3158" y="10467"/>
                  </a:moveTo>
                  <a:lnTo>
                    <a:pt x="3158" y="10467"/>
                  </a:lnTo>
                  <a:cubicBezTo>
                    <a:pt x="3705" y="11106"/>
                    <a:pt x="4349" y="11726"/>
                    <a:pt x="5071" y="12309"/>
                  </a:cubicBezTo>
                  <a:cubicBezTo>
                    <a:pt x="5216" y="13240"/>
                    <a:pt x="5432" y="14108"/>
                    <a:pt x="5709" y="14890"/>
                  </a:cubicBezTo>
                  <a:cubicBezTo>
                    <a:pt x="5621" y="14893"/>
                    <a:pt x="5536" y="14894"/>
                    <a:pt x="5452" y="14894"/>
                  </a:cubicBezTo>
                  <a:cubicBezTo>
                    <a:pt x="2471" y="14894"/>
                    <a:pt x="1515" y="13104"/>
                    <a:pt x="3158" y="10467"/>
                  </a:cubicBezTo>
                  <a:close/>
                  <a:moveTo>
                    <a:pt x="9889" y="15088"/>
                  </a:moveTo>
                  <a:cubicBezTo>
                    <a:pt x="10754" y="15423"/>
                    <a:pt x="11615" y="15673"/>
                    <a:pt x="12443" y="15827"/>
                  </a:cubicBezTo>
                  <a:cubicBezTo>
                    <a:pt x="11696" y="17225"/>
                    <a:pt x="10793" y="17937"/>
                    <a:pt x="9887" y="17937"/>
                  </a:cubicBezTo>
                  <a:cubicBezTo>
                    <a:pt x="8991" y="17937"/>
                    <a:pt x="8091" y="17242"/>
                    <a:pt x="7335" y="15827"/>
                  </a:cubicBezTo>
                  <a:cubicBezTo>
                    <a:pt x="8161" y="15673"/>
                    <a:pt x="9022" y="15423"/>
                    <a:pt x="9889" y="15088"/>
                  </a:cubicBezTo>
                  <a:close/>
                  <a:moveTo>
                    <a:pt x="9889" y="0"/>
                  </a:moveTo>
                  <a:cubicBezTo>
                    <a:pt x="8518" y="0"/>
                    <a:pt x="7147" y="1027"/>
                    <a:pt x="6160" y="3079"/>
                  </a:cubicBezTo>
                  <a:cubicBezTo>
                    <a:pt x="5920" y="3060"/>
                    <a:pt x="5689" y="3051"/>
                    <a:pt x="5465" y="3051"/>
                  </a:cubicBezTo>
                  <a:cubicBezTo>
                    <a:pt x="1439" y="3051"/>
                    <a:pt x="1" y="5980"/>
                    <a:pt x="2437" y="9530"/>
                  </a:cubicBezTo>
                  <a:cubicBezTo>
                    <a:pt x="12" y="13067"/>
                    <a:pt x="1427" y="16011"/>
                    <a:pt x="5464" y="16011"/>
                  </a:cubicBezTo>
                  <a:cubicBezTo>
                    <a:pt x="5688" y="16011"/>
                    <a:pt x="5920" y="16002"/>
                    <a:pt x="6160" y="15984"/>
                  </a:cubicBezTo>
                  <a:cubicBezTo>
                    <a:pt x="7146" y="18036"/>
                    <a:pt x="8517" y="19062"/>
                    <a:pt x="9888" y="19062"/>
                  </a:cubicBezTo>
                  <a:cubicBezTo>
                    <a:pt x="11260" y="19062"/>
                    <a:pt x="12631" y="18036"/>
                    <a:pt x="13618" y="15984"/>
                  </a:cubicBezTo>
                  <a:cubicBezTo>
                    <a:pt x="13857" y="16002"/>
                    <a:pt x="14089" y="16011"/>
                    <a:pt x="14313" y="16011"/>
                  </a:cubicBezTo>
                  <a:cubicBezTo>
                    <a:pt x="18331" y="16011"/>
                    <a:pt x="19781" y="13088"/>
                    <a:pt x="17342" y="9530"/>
                  </a:cubicBezTo>
                  <a:cubicBezTo>
                    <a:pt x="19770" y="5991"/>
                    <a:pt x="18346" y="3051"/>
                    <a:pt x="14314" y="3051"/>
                  </a:cubicBezTo>
                  <a:cubicBezTo>
                    <a:pt x="14090" y="3051"/>
                    <a:pt x="13858" y="3060"/>
                    <a:pt x="13618" y="3079"/>
                  </a:cubicBezTo>
                  <a:cubicBezTo>
                    <a:pt x="12631" y="1026"/>
                    <a:pt x="11260" y="0"/>
                    <a:pt x="9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93"/>
          <p:cNvGrpSpPr/>
          <p:nvPr/>
        </p:nvGrpSpPr>
        <p:grpSpPr>
          <a:xfrm>
            <a:off x="7826983" y="2325095"/>
            <a:ext cx="269245" cy="353461"/>
            <a:chOff x="2721672" y="1830909"/>
            <a:chExt cx="292562" cy="384072"/>
          </a:xfrm>
        </p:grpSpPr>
        <p:sp>
          <p:nvSpPr>
            <p:cNvPr id="13722" name="Google Shape;13722;p93"/>
            <p:cNvSpPr/>
            <p:nvPr/>
          </p:nvSpPr>
          <p:spPr>
            <a:xfrm>
              <a:off x="2721672" y="1830909"/>
              <a:ext cx="292562" cy="384072"/>
            </a:xfrm>
            <a:custGeom>
              <a:rect b="b" l="l" r="r" t="t"/>
              <a:pathLst>
                <a:path extrusionOk="0" h="19063" w="14521">
                  <a:moveTo>
                    <a:pt x="12288" y="1118"/>
                  </a:moveTo>
                  <a:lnTo>
                    <a:pt x="12288" y="3353"/>
                  </a:lnTo>
                  <a:lnTo>
                    <a:pt x="2234" y="3353"/>
                  </a:lnTo>
                  <a:lnTo>
                    <a:pt x="2234" y="1118"/>
                  </a:lnTo>
                  <a:close/>
                  <a:moveTo>
                    <a:pt x="11170" y="4469"/>
                  </a:moveTo>
                  <a:lnTo>
                    <a:pt x="11170" y="5585"/>
                  </a:lnTo>
                  <a:lnTo>
                    <a:pt x="3352" y="5585"/>
                  </a:lnTo>
                  <a:lnTo>
                    <a:pt x="3352" y="4469"/>
                  </a:lnTo>
                  <a:close/>
                  <a:moveTo>
                    <a:pt x="12473" y="6703"/>
                  </a:moveTo>
                  <a:cubicBezTo>
                    <a:pt x="12987" y="6703"/>
                    <a:pt x="13403" y="7120"/>
                    <a:pt x="13404" y="7634"/>
                  </a:cubicBezTo>
                  <a:lnTo>
                    <a:pt x="13404" y="17015"/>
                  </a:lnTo>
                  <a:cubicBezTo>
                    <a:pt x="13404" y="17529"/>
                    <a:pt x="12987" y="17946"/>
                    <a:pt x="12473" y="17946"/>
                  </a:cubicBezTo>
                  <a:lnTo>
                    <a:pt x="2049" y="17946"/>
                  </a:lnTo>
                  <a:cubicBezTo>
                    <a:pt x="1535" y="17946"/>
                    <a:pt x="1120" y="17529"/>
                    <a:pt x="1118" y="17015"/>
                  </a:cubicBezTo>
                  <a:lnTo>
                    <a:pt x="1118" y="7634"/>
                  </a:lnTo>
                  <a:cubicBezTo>
                    <a:pt x="1120" y="7120"/>
                    <a:pt x="1535" y="6703"/>
                    <a:pt x="2049" y="6703"/>
                  </a:cubicBezTo>
                  <a:close/>
                  <a:moveTo>
                    <a:pt x="1677" y="0"/>
                  </a:moveTo>
                  <a:cubicBezTo>
                    <a:pt x="1368" y="0"/>
                    <a:pt x="1118" y="252"/>
                    <a:pt x="1118" y="559"/>
                  </a:cubicBezTo>
                  <a:lnTo>
                    <a:pt x="1118" y="3910"/>
                  </a:lnTo>
                  <a:cubicBezTo>
                    <a:pt x="1118" y="4219"/>
                    <a:pt x="1368" y="4469"/>
                    <a:pt x="1677" y="4469"/>
                  </a:cubicBezTo>
                  <a:lnTo>
                    <a:pt x="2234" y="4469"/>
                  </a:lnTo>
                  <a:lnTo>
                    <a:pt x="2234" y="5585"/>
                  </a:lnTo>
                  <a:lnTo>
                    <a:pt x="2048" y="5585"/>
                  </a:lnTo>
                  <a:cubicBezTo>
                    <a:pt x="918" y="5587"/>
                    <a:pt x="2" y="6503"/>
                    <a:pt x="0" y="7633"/>
                  </a:cubicBezTo>
                  <a:lnTo>
                    <a:pt x="0" y="17015"/>
                  </a:lnTo>
                  <a:cubicBezTo>
                    <a:pt x="2" y="18145"/>
                    <a:pt x="918" y="19061"/>
                    <a:pt x="2048" y="19063"/>
                  </a:cubicBezTo>
                  <a:lnTo>
                    <a:pt x="12473" y="19063"/>
                  </a:lnTo>
                  <a:cubicBezTo>
                    <a:pt x="13603" y="19061"/>
                    <a:pt x="14519" y="18145"/>
                    <a:pt x="14521" y="17015"/>
                  </a:cubicBezTo>
                  <a:lnTo>
                    <a:pt x="14521" y="7634"/>
                  </a:lnTo>
                  <a:cubicBezTo>
                    <a:pt x="14519" y="6503"/>
                    <a:pt x="13603" y="5587"/>
                    <a:pt x="12473" y="5585"/>
                  </a:cubicBezTo>
                  <a:lnTo>
                    <a:pt x="12286" y="5585"/>
                  </a:lnTo>
                  <a:lnTo>
                    <a:pt x="12286" y="4469"/>
                  </a:lnTo>
                  <a:lnTo>
                    <a:pt x="12845" y="4469"/>
                  </a:lnTo>
                  <a:cubicBezTo>
                    <a:pt x="13153" y="4469"/>
                    <a:pt x="13404" y="4219"/>
                    <a:pt x="13404" y="3910"/>
                  </a:cubicBezTo>
                  <a:lnTo>
                    <a:pt x="13404" y="559"/>
                  </a:lnTo>
                  <a:cubicBezTo>
                    <a:pt x="13404" y="252"/>
                    <a:pt x="13153" y="0"/>
                    <a:pt x="128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3"/>
            <p:cNvSpPr/>
            <p:nvPr/>
          </p:nvSpPr>
          <p:spPr>
            <a:xfrm>
              <a:off x="2789206" y="1988443"/>
              <a:ext cx="157594" cy="180058"/>
            </a:xfrm>
            <a:custGeom>
              <a:rect b="b" l="l" r="r" t="t"/>
              <a:pathLst>
                <a:path extrusionOk="0" h="8937" w="7822">
                  <a:moveTo>
                    <a:pt x="3911" y="1117"/>
                  </a:moveTo>
                  <a:cubicBezTo>
                    <a:pt x="5454" y="1117"/>
                    <a:pt x="6703" y="2367"/>
                    <a:pt x="6703" y="3910"/>
                  </a:cubicBezTo>
                  <a:lnTo>
                    <a:pt x="6702" y="5027"/>
                  </a:lnTo>
                  <a:cubicBezTo>
                    <a:pt x="6702" y="5335"/>
                    <a:pt x="6451" y="5584"/>
                    <a:pt x="6143" y="5584"/>
                  </a:cubicBezTo>
                  <a:cubicBezTo>
                    <a:pt x="5835" y="5584"/>
                    <a:pt x="5584" y="5835"/>
                    <a:pt x="5585" y="6143"/>
                  </a:cubicBezTo>
                  <a:lnTo>
                    <a:pt x="5585" y="7259"/>
                  </a:lnTo>
                  <a:cubicBezTo>
                    <a:pt x="5584" y="7569"/>
                    <a:pt x="5334" y="7818"/>
                    <a:pt x="5026" y="7818"/>
                  </a:cubicBezTo>
                  <a:lnTo>
                    <a:pt x="2792" y="7818"/>
                  </a:lnTo>
                  <a:cubicBezTo>
                    <a:pt x="2484" y="7818"/>
                    <a:pt x="2235" y="7569"/>
                    <a:pt x="2233" y="7259"/>
                  </a:cubicBezTo>
                  <a:lnTo>
                    <a:pt x="2233" y="6145"/>
                  </a:lnTo>
                  <a:cubicBezTo>
                    <a:pt x="2235" y="5835"/>
                    <a:pt x="1984" y="5586"/>
                    <a:pt x="1676" y="5586"/>
                  </a:cubicBezTo>
                  <a:cubicBezTo>
                    <a:pt x="1368" y="5586"/>
                    <a:pt x="1117" y="5335"/>
                    <a:pt x="1117" y="5027"/>
                  </a:cubicBezTo>
                  <a:lnTo>
                    <a:pt x="1117" y="3952"/>
                  </a:lnTo>
                  <a:cubicBezTo>
                    <a:pt x="1117" y="2395"/>
                    <a:pt x="2369" y="1117"/>
                    <a:pt x="3908" y="1117"/>
                  </a:cubicBezTo>
                  <a:cubicBezTo>
                    <a:pt x="3909" y="1117"/>
                    <a:pt x="3910" y="1117"/>
                    <a:pt x="3911" y="1117"/>
                  </a:cubicBezTo>
                  <a:close/>
                  <a:moveTo>
                    <a:pt x="3913" y="1"/>
                  </a:moveTo>
                  <a:cubicBezTo>
                    <a:pt x="3902" y="1"/>
                    <a:pt x="3891" y="1"/>
                    <a:pt x="3880" y="1"/>
                  </a:cubicBezTo>
                  <a:cubicBezTo>
                    <a:pt x="1740" y="17"/>
                    <a:pt x="0" y="1790"/>
                    <a:pt x="0" y="3952"/>
                  </a:cubicBezTo>
                  <a:lnTo>
                    <a:pt x="0" y="5027"/>
                  </a:lnTo>
                  <a:cubicBezTo>
                    <a:pt x="0" y="5737"/>
                    <a:pt x="449" y="6369"/>
                    <a:pt x="1117" y="6606"/>
                  </a:cubicBezTo>
                  <a:lnTo>
                    <a:pt x="1117" y="7261"/>
                  </a:lnTo>
                  <a:cubicBezTo>
                    <a:pt x="1118" y="8185"/>
                    <a:pt x="1867" y="8935"/>
                    <a:pt x="2792" y="8936"/>
                  </a:cubicBezTo>
                  <a:lnTo>
                    <a:pt x="5026" y="8936"/>
                  </a:lnTo>
                  <a:cubicBezTo>
                    <a:pt x="5951" y="8935"/>
                    <a:pt x="6702" y="8186"/>
                    <a:pt x="6703" y="7261"/>
                  </a:cubicBezTo>
                  <a:lnTo>
                    <a:pt x="6703" y="6606"/>
                  </a:lnTo>
                  <a:cubicBezTo>
                    <a:pt x="7371" y="6369"/>
                    <a:pt x="7818" y="5737"/>
                    <a:pt x="7820" y="5027"/>
                  </a:cubicBezTo>
                  <a:lnTo>
                    <a:pt x="7820" y="3910"/>
                  </a:lnTo>
                  <a:cubicBezTo>
                    <a:pt x="7821" y="1750"/>
                    <a:pt x="6069" y="1"/>
                    <a:pt x="39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3"/>
            <p:cNvSpPr/>
            <p:nvPr/>
          </p:nvSpPr>
          <p:spPr>
            <a:xfrm>
              <a:off x="2830387" y="2055957"/>
              <a:ext cx="26353" cy="22525"/>
            </a:xfrm>
            <a:custGeom>
              <a:rect b="b" l="l" r="r" t="t"/>
              <a:pathLst>
                <a:path extrusionOk="0" h="1118" w="1308">
                  <a:moveTo>
                    <a:pt x="748" y="0"/>
                  </a:moveTo>
                  <a:cubicBezTo>
                    <a:pt x="250" y="0"/>
                    <a:pt x="1" y="603"/>
                    <a:pt x="354" y="954"/>
                  </a:cubicBezTo>
                  <a:cubicBezTo>
                    <a:pt x="460" y="1061"/>
                    <a:pt x="603" y="1118"/>
                    <a:pt x="749" y="1118"/>
                  </a:cubicBezTo>
                  <a:cubicBezTo>
                    <a:pt x="821" y="1118"/>
                    <a:pt x="893" y="1104"/>
                    <a:pt x="962" y="1075"/>
                  </a:cubicBezTo>
                  <a:cubicBezTo>
                    <a:pt x="1171" y="988"/>
                    <a:pt x="1307" y="785"/>
                    <a:pt x="1307" y="559"/>
                  </a:cubicBezTo>
                  <a:cubicBezTo>
                    <a:pt x="1307" y="250"/>
                    <a:pt x="1056"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3"/>
            <p:cNvSpPr/>
            <p:nvPr/>
          </p:nvSpPr>
          <p:spPr>
            <a:xfrm>
              <a:off x="2875417" y="2055957"/>
              <a:ext cx="26333" cy="22525"/>
            </a:xfrm>
            <a:custGeom>
              <a:rect b="b" l="l" r="r" t="t"/>
              <a:pathLst>
                <a:path extrusionOk="0" h="1118" w="1307">
                  <a:moveTo>
                    <a:pt x="747" y="0"/>
                  </a:moveTo>
                  <a:cubicBezTo>
                    <a:pt x="250" y="0"/>
                    <a:pt x="0" y="601"/>
                    <a:pt x="351" y="954"/>
                  </a:cubicBezTo>
                  <a:cubicBezTo>
                    <a:pt x="458" y="1061"/>
                    <a:pt x="601" y="1118"/>
                    <a:pt x="747" y="1118"/>
                  </a:cubicBezTo>
                  <a:cubicBezTo>
                    <a:pt x="819" y="1118"/>
                    <a:pt x="892" y="1104"/>
                    <a:pt x="961" y="1075"/>
                  </a:cubicBezTo>
                  <a:cubicBezTo>
                    <a:pt x="1169" y="988"/>
                    <a:pt x="1305" y="785"/>
                    <a:pt x="1306" y="559"/>
                  </a:cubicBezTo>
                  <a:cubicBezTo>
                    <a:pt x="1305" y="250"/>
                    <a:pt x="1055"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3"/>
            <p:cNvSpPr/>
            <p:nvPr/>
          </p:nvSpPr>
          <p:spPr>
            <a:xfrm>
              <a:off x="2852912" y="2100967"/>
              <a:ext cx="26313" cy="22505"/>
            </a:xfrm>
            <a:custGeom>
              <a:rect b="b" l="l" r="r" t="t"/>
              <a:pathLst>
                <a:path extrusionOk="0" h="1117" w="1306">
                  <a:moveTo>
                    <a:pt x="746" y="1"/>
                  </a:moveTo>
                  <a:cubicBezTo>
                    <a:pt x="250" y="1"/>
                    <a:pt x="1" y="601"/>
                    <a:pt x="352" y="954"/>
                  </a:cubicBezTo>
                  <a:cubicBezTo>
                    <a:pt x="459" y="1060"/>
                    <a:pt x="603" y="1117"/>
                    <a:pt x="748" y="1117"/>
                  </a:cubicBezTo>
                  <a:cubicBezTo>
                    <a:pt x="820" y="1117"/>
                    <a:pt x="892" y="1103"/>
                    <a:pt x="960" y="1075"/>
                  </a:cubicBezTo>
                  <a:cubicBezTo>
                    <a:pt x="1169" y="988"/>
                    <a:pt x="1305" y="785"/>
                    <a:pt x="1305" y="560"/>
                  </a:cubicBezTo>
                  <a:cubicBezTo>
                    <a:pt x="1305" y="250"/>
                    <a:pt x="1056" y="1"/>
                    <a:pt x="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93"/>
          <p:cNvGrpSpPr/>
          <p:nvPr/>
        </p:nvGrpSpPr>
        <p:grpSpPr>
          <a:xfrm>
            <a:off x="7072518" y="2325112"/>
            <a:ext cx="269245" cy="353424"/>
            <a:chOff x="2345498" y="1877229"/>
            <a:chExt cx="292562" cy="384031"/>
          </a:xfrm>
        </p:grpSpPr>
        <p:sp>
          <p:nvSpPr>
            <p:cNvPr id="13728" name="Google Shape;13728;p93"/>
            <p:cNvSpPr/>
            <p:nvPr/>
          </p:nvSpPr>
          <p:spPr>
            <a:xfrm>
              <a:off x="2345498" y="1877229"/>
              <a:ext cx="292562" cy="384031"/>
            </a:xfrm>
            <a:custGeom>
              <a:rect b="b" l="l" r="r" t="t"/>
              <a:pathLst>
                <a:path extrusionOk="0" h="19061" w="14521">
                  <a:moveTo>
                    <a:pt x="12846" y="1116"/>
                  </a:moveTo>
                  <a:cubicBezTo>
                    <a:pt x="13153" y="1118"/>
                    <a:pt x="13403" y="1367"/>
                    <a:pt x="13403" y="1675"/>
                  </a:cubicBezTo>
                  <a:lnTo>
                    <a:pt x="13403" y="7855"/>
                  </a:lnTo>
                  <a:lnTo>
                    <a:pt x="1118" y="7855"/>
                  </a:lnTo>
                  <a:lnTo>
                    <a:pt x="1118" y="1675"/>
                  </a:lnTo>
                  <a:cubicBezTo>
                    <a:pt x="1118" y="1367"/>
                    <a:pt x="1368" y="1118"/>
                    <a:pt x="1676" y="1116"/>
                  </a:cubicBezTo>
                  <a:close/>
                  <a:moveTo>
                    <a:pt x="3351" y="8973"/>
                  </a:moveTo>
                  <a:lnTo>
                    <a:pt x="3351" y="11207"/>
                  </a:lnTo>
                  <a:lnTo>
                    <a:pt x="1118" y="11207"/>
                  </a:lnTo>
                  <a:lnTo>
                    <a:pt x="1118" y="8973"/>
                  </a:lnTo>
                  <a:close/>
                  <a:moveTo>
                    <a:pt x="6702" y="8973"/>
                  </a:moveTo>
                  <a:lnTo>
                    <a:pt x="6702" y="11207"/>
                  </a:lnTo>
                  <a:lnTo>
                    <a:pt x="4469" y="11207"/>
                  </a:lnTo>
                  <a:lnTo>
                    <a:pt x="4469" y="8973"/>
                  </a:lnTo>
                  <a:close/>
                  <a:moveTo>
                    <a:pt x="10052" y="8973"/>
                  </a:moveTo>
                  <a:lnTo>
                    <a:pt x="10052" y="11207"/>
                  </a:lnTo>
                  <a:lnTo>
                    <a:pt x="7820" y="11207"/>
                  </a:lnTo>
                  <a:lnTo>
                    <a:pt x="7820" y="8973"/>
                  </a:lnTo>
                  <a:close/>
                  <a:moveTo>
                    <a:pt x="13403" y="8973"/>
                  </a:moveTo>
                  <a:lnTo>
                    <a:pt x="13403" y="11207"/>
                  </a:lnTo>
                  <a:lnTo>
                    <a:pt x="11170" y="11207"/>
                  </a:lnTo>
                  <a:lnTo>
                    <a:pt x="11170" y="8973"/>
                  </a:lnTo>
                  <a:close/>
                  <a:moveTo>
                    <a:pt x="3351" y="12324"/>
                  </a:moveTo>
                  <a:lnTo>
                    <a:pt x="3351" y="14556"/>
                  </a:lnTo>
                  <a:lnTo>
                    <a:pt x="1118" y="14556"/>
                  </a:lnTo>
                  <a:lnTo>
                    <a:pt x="1118" y="12324"/>
                  </a:lnTo>
                  <a:close/>
                  <a:moveTo>
                    <a:pt x="6702" y="12324"/>
                  </a:moveTo>
                  <a:lnTo>
                    <a:pt x="6702" y="14556"/>
                  </a:lnTo>
                  <a:lnTo>
                    <a:pt x="4469" y="14556"/>
                  </a:lnTo>
                  <a:lnTo>
                    <a:pt x="4469" y="12324"/>
                  </a:lnTo>
                  <a:close/>
                  <a:moveTo>
                    <a:pt x="10052" y="12324"/>
                  </a:moveTo>
                  <a:lnTo>
                    <a:pt x="10052" y="14558"/>
                  </a:lnTo>
                  <a:lnTo>
                    <a:pt x="7820" y="14558"/>
                  </a:lnTo>
                  <a:lnTo>
                    <a:pt x="7820" y="12324"/>
                  </a:lnTo>
                  <a:close/>
                  <a:moveTo>
                    <a:pt x="3351" y="15674"/>
                  </a:moveTo>
                  <a:lnTo>
                    <a:pt x="3351" y="17944"/>
                  </a:lnTo>
                  <a:lnTo>
                    <a:pt x="1676" y="17944"/>
                  </a:lnTo>
                  <a:cubicBezTo>
                    <a:pt x="1368" y="17944"/>
                    <a:pt x="1118" y="17695"/>
                    <a:pt x="1118" y="17385"/>
                  </a:cubicBezTo>
                  <a:lnTo>
                    <a:pt x="1118" y="15674"/>
                  </a:lnTo>
                  <a:close/>
                  <a:moveTo>
                    <a:pt x="13403" y="12324"/>
                  </a:moveTo>
                  <a:lnTo>
                    <a:pt x="13403" y="17385"/>
                  </a:lnTo>
                  <a:cubicBezTo>
                    <a:pt x="13403" y="17693"/>
                    <a:pt x="13153" y="17943"/>
                    <a:pt x="12846" y="17944"/>
                  </a:cubicBezTo>
                  <a:lnTo>
                    <a:pt x="11170" y="17944"/>
                  </a:lnTo>
                  <a:lnTo>
                    <a:pt x="11170" y="12324"/>
                  </a:lnTo>
                  <a:close/>
                  <a:moveTo>
                    <a:pt x="6702" y="15674"/>
                  </a:moveTo>
                  <a:lnTo>
                    <a:pt x="6702" y="17946"/>
                  </a:lnTo>
                  <a:lnTo>
                    <a:pt x="4469" y="17946"/>
                  </a:lnTo>
                  <a:lnTo>
                    <a:pt x="4469" y="15674"/>
                  </a:lnTo>
                  <a:close/>
                  <a:moveTo>
                    <a:pt x="10052" y="15674"/>
                  </a:moveTo>
                  <a:lnTo>
                    <a:pt x="10052" y="17946"/>
                  </a:lnTo>
                  <a:lnTo>
                    <a:pt x="7820" y="17946"/>
                  </a:lnTo>
                  <a:lnTo>
                    <a:pt x="7820" y="15674"/>
                  </a:lnTo>
                  <a:close/>
                  <a:moveTo>
                    <a:pt x="1676" y="0"/>
                  </a:moveTo>
                  <a:cubicBezTo>
                    <a:pt x="752" y="1"/>
                    <a:pt x="2" y="750"/>
                    <a:pt x="0" y="1675"/>
                  </a:cubicBezTo>
                  <a:lnTo>
                    <a:pt x="0" y="17385"/>
                  </a:lnTo>
                  <a:cubicBezTo>
                    <a:pt x="2" y="18311"/>
                    <a:pt x="752" y="19061"/>
                    <a:pt x="1676" y="19061"/>
                  </a:cubicBezTo>
                  <a:lnTo>
                    <a:pt x="12846" y="19061"/>
                  </a:lnTo>
                  <a:cubicBezTo>
                    <a:pt x="13771" y="19061"/>
                    <a:pt x="14519" y="18311"/>
                    <a:pt x="14521" y="17385"/>
                  </a:cubicBezTo>
                  <a:lnTo>
                    <a:pt x="14521" y="1675"/>
                  </a:lnTo>
                  <a:cubicBezTo>
                    <a:pt x="14519" y="750"/>
                    <a:pt x="13771" y="1"/>
                    <a:pt x="1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3"/>
            <p:cNvSpPr/>
            <p:nvPr/>
          </p:nvSpPr>
          <p:spPr>
            <a:xfrm>
              <a:off x="2525536" y="1922963"/>
              <a:ext cx="68280" cy="90039"/>
            </a:xfrm>
            <a:custGeom>
              <a:rect b="b" l="l" r="r" t="t"/>
              <a:pathLst>
                <a:path extrusionOk="0" h="4469" w="3389">
                  <a:moveTo>
                    <a:pt x="1917" y="1118"/>
                  </a:moveTo>
                  <a:cubicBezTo>
                    <a:pt x="2113" y="1118"/>
                    <a:pt x="2270" y="1276"/>
                    <a:pt x="2272" y="1472"/>
                  </a:cubicBezTo>
                  <a:lnTo>
                    <a:pt x="2272" y="2998"/>
                  </a:lnTo>
                  <a:cubicBezTo>
                    <a:pt x="2270" y="3192"/>
                    <a:pt x="2112" y="3351"/>
                    <a:pt x="1917" y="3351"/>
                  </a:cubicBezTo>
                  <a:lnTo>
                    <a:pt x="1471" y="3351"/>
                  </a:lnTo>
                  <a:cubicBezTo>
                    <a:pt x="1275" y="3351"/>
                    <a:pt x="1118" y="3192"/>
                    <a:pt x="1116" y="2997"/>
                  </a:cubicBezTo>
                  <a:lnTo>
                    <a:pt x="1116" y="1472"/>
                  </a:lnTo>
                  <a:cubicBezTo>
                    <a:pt x="1118" y="1276"/>
                    <a:pt x="1275" y="1118"/>
                    <a:pt x="1471" y="1118"/>
                  </a:cubicBezTo>
                  <a:close/>
                  <a:moveTo>
                    <a:pt x="1471" y="0"/>
                  </a:moveTo>
                  <a:cubicBezTo>
                    <a:pt x="659" y="2"/>
                    <a:pt x="2" y="659"/>
                    <a:pt x="0" y="1472"/>
                  </a:cubicBezTo>
                  <a:lnTo>
                    <a:pt x="0" y="2998"/>
                  </a:lnTo>
                  <a:cubicBezTo>
                    <a:pt x="2" y="3810"/>
                    <a:pt x="659" y="4467"/>
                    <a:pt x="1471" y="4469"/>
                  </a:cubicBezTo>
                  <a:lnTo>
                    <a:pt x="1917" y="4469"/>
                  </a:lnTo>
                  <a:cubicBezTo>
                    <a:pt x="2729" y="4467"/>
                    <a:pt x="3387" y="3810"/>
                    <a:pt x="3388" y="2998"/>
                  </a:cubicBezTo>
                  <a:lnTo>
                    <a:pt x="3388" y="1472"/>
                  </a:lnTo>
                  <a:cubicBezTo>
                    <a:pt x="3387" y="659"/>
                    <a:pt x="2729" y="2"/>
                    <a:pt x="1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0" name="Google Shape;13730;p93"/>
          <p:cNvSpPr/>
          <p:nvPr/>
        </p:nvSpPr>
        <p:spPr>
          <a:xfrm>
            <a:off x="6279381" y="2325521"/>
            <a:ext cx="355197" cy="352724"/>
          </a:xfrm>
          <a:custGeom>
            <a:rect b="b" l="l" r="r" t="t"/>
            <a:pathLst>
              <a:path extrusionOk="0" h="19025" w="19161">
                <a:moveTo>
                  <a:pt x="17394" y="1115"/>
                </a:moveTo>
                <a:lnTo>
                  <a:pt x="11052" y="8918"/>
                </a:lnTo>
                <a:cubicBezTo>
                  <a:pt x="8348" y="8918"/>
                  <a:pt x="8244" y="8919"/>
                  <a:pt x="8241" y="8919"/>
                </a:cubicBezTo>
                <a:lnTo>
                  <a:pt x="8241" y="8919"/>
                </a:lnTo>
                <a:lnTo>
                  <a:pt x="1900" y="1115"/>
                </a:lnTo>
                <a:close/>
                <a:moveTo>
                  <a:pt x="10761" y="10033"/>
                </a:moveTo>
                <a:lnTo>
                  <a:pt x="10761" y="16450"/>
                </a:lnTo>
                <a:lnTo>
                  <a:pt x="8531" y="17565"/>
                </a:lnTo>
                <a:lnTo>
                  <a:pt x="8531" y="10033"/>
                </a:lnTo>
                <a:close/>
                <a:moveTo>
                  <a:pt x="728" y="0"/>
                </a:moveTo>
                <a:cubicBezTo>
                  <a:pt x="261" y="0"/>
                  <a:pt x="1" y="546"/>
                  <a:pt x="297" y="909"/>
                </a:cubicBezTo>
                <a:lnTo>
                  <a:pt x="7416" y="9672"/>
                </a:lnTo>
                <a:lnTo>
                  <a:pt x="7416" y="18468"/>
                </a:lnTo>
                <a:cubicBezTo>
                  <a:pt x="7418" y="18790"/>
                  <a:pt x="7682" y="19025"/>
                  <a:pt x="7974" y="19025"/>
                </a:cubicBezTo>
                <a:cubicBezTo>
                  <a:pt x="8057" y="19025"/>
                  <a:pt x="8142" y="19006"/>
                  <a:pt x="8223" y="18965"/>
                </a:cubicBezTo>
                <a:lnTo>
                  <a:pt x="11568" y="17293"/>
                </a:lnTo>
                <a:cubicBezTo>
                  <a:pt x="11756" y="17199"/>
                  <a:pt x="11876" y="17006"/>
                  <a:pt x="11876" y="16795"/>
                </a:cubicBezTo>
                <a:lnTo>
                  <a:pt x="11876" y="9672"/>
                </a:lnTo>
                <a:lnTo>
                  <a:pt x="18997" y="910"/>
                </a:lnTo>
                <a:cubicBezTo>
                  <a:pt x="19132" y="743"/>
                  <a:pt x="19160" y="513"/>
                  <a:pt x="19068" y="318"/>
                </a:cubicBezTo>
                <a:cubicBezTo>
                  <a:pt x="18975" y="124"/>
                  <a:pt x="18779" y="0"/>
                  <a:pt x="185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3"/>
          <p:cNvSpPr/>
          <p:nvPr/>
        </p:nvSpPr>
        <p:spPr>
          <a:xfrm>
            <a:off x="5516506" y="2325178"/>
            <a:ext cx="352009" cy="353409"/>
          </a:xfrm>
          <a:custGeom>
            <a:rect b="b" l="l" r="r" t="t"/>
            <a:pathLst>
              <a:path extrusionOk="0" h="19062" w="18989">
                <a:moveTo>
                  <a:pt x="16200" y="1118"/>
                </a:moveTo>
                <a:cubicBezTo>
                  <a:pt x="16650" y="1118"/>
                  <a:pt x="17056" y="1391"/>
                  <a:pt x="17228" y="1807"/>
                </a:cubicBezTo>
                <a:cubicBezTo>
                  <a:pt x="17401" y="2224"/>
                  <a:pt x="17305" y="2705"/>
                  <a:pt x="16986" y="3024"/>
                </a:cubicBezTo>
                <a:cubicBezTo>
                  <a:pt x="16773" y="3238"/>
                  <a:pt x="16487" y="3351"/>
                  <a:pt x="16197" y="3351"/>
                </a:cubicBezTo>
                <a:cubicBezTo>
                  <a:pt x="16053" y="3351"/>
                  <a:pt x="15907" y="3323"/>
                  <a:pt x="15769" y="3266"/>
                </a:cubicBezTo>
                <a:cubicBezTo>
                  <a:pt x="15352" y="3094"/>
                  <a:pt x="15080" y="2686"/>
                  <a:pt x="15080" y="2235"/>
                </a:cubicBezTo>
                <a:cubicBezTo>
                  <a:pt x="15080" y="1617"/>
                  <a:pt x="15579" y="1118"/>
                  <a:pt x="16197" y="1118"/>
                </a:cubicBezTo>
                <a:cubicBezTo>
                  <a:pt x="16198" y="1118"/>
                  <a:pt x="16199" y="1118"/>
                  <a:pt x="16200" y="1118"/>
                </a:cubicBezTo>
                <a:close/>
                <a:moveTo>
                  <a:pt x="2794" y="4542"/>
                </a:moveTo>
                <a:cubicBezTo>
                  <a:pt x="3010" y="4542"/>
                  <a:pt x="3228" y="4584"/>
                  <a:pt x="3435" y="4669"/>
                </a:cubicBezTo>
                <a:cubicBezTo>
                  <a:pt x="4061" y="4929"/>
                  <a:pt x="4469" y="5541"/>
                  <a:pt x="4469" y="6218"/>
                </a:cubicBezTo>
                <a:cubicBezTo>
                  <a:pt x="4468" y="7143"/>
                  <a:pt x="3717" y="7891"/>
                  <a:pt x="2794" y="7893"/>
                </a:cubicBezTo>
                <a:lnTo>
                  <a:pt x="2792" y="7893"/>
                </a:lnTo>
                <a:cubicBezTo>
                  <a:pt x="2115" y="7893"/>
                  <a:pt x="1504" y="7483"/>
                  <a:pt x="1246" y="6857"/>
                </a:cubicBezTo>
                <a:cubicBezTo>
                  <a:pt x="986" y="6232"/>
                  <a:pt x="1129" y="5511"/>
                  <a:pt x="1609" y="5032"/>
                </a:cubicBezTo>
                <a:cubicBezTo>
                  <a:pt x="1930" y="4712"/>
                  <a:pt x="2358" y="4542"/>
                  <a:pt x="2794" y="4542"/>
                </a:cubicBezTo>
                <a:close/>
                <a:moveTo>
                  <a:pt x="10612" y="5660"/>
                </a:moveTo>
                <a:cubicBezTo>
                  <a:pt x="12152" y="5660"/>
                  <a:pt x="13405" y="6911"/>
                  <a:pt x="13405" y="8452"/>
                </a:cubicBezTo>
                <a:cubicBezTo>
                  <a:pt x="13405" y="9993"/>
                  <a:pt x="12151" y="11244"/>
                  <a:pt x="10612" y="11244"/>
                </a:cubicBezTo>
                <a:cubicBezTo>
                  <a:pt x="9073" y="11244"/>
                  <a:pt x="7820" y="9992"/>
                  <a:pt x="7820" y="8451"/>
                </a:cubicBezTo>
                <a:lnTo>
                  <a:pt x="7820" y="8451"/>
                </a:lnTo>
                <a:cubicBezTo>
                  <a:pt x="7820" y="6912"/>
                  <a:pt x="9071" y="5660"/>
                  <a:pt x="10612" y="5660"/>
                </a:cubicBezTo>
                <a:close/>
                <a:moveTo>
                  <a:pt x="5622" y="14631"/>
                </a:moveTo>
                <a:cubicBezTo>
                  <a:pt x="5766" y="14631"/>
                  <a:pt x="5912" y="14659"/>
                  <a:pt x="6050" y="14717"/>
                </a:cubicBezTo>
                <a:cubicBezTo>
                  <a:pt x="6467" y="14890"/>
                  <a:pt x="6739" y="15297"/>
                  <a:pt x="6739" y="15749"/>
                </a:cubicBezTo>
                <a:cubicBezTo>
                  <a:pt x="6739" y="16365"/>
                  <a:pt x="6239" y="16866"/>
                  <a:pt x="5623" y="16866"/>
                </a:cubicBezTo>
                <a:cubicBezTo>
                  <a:pt x="5170" y="16866"/>
                  <a:pt x="4764" y="16594"/>
                  <a:pt x="4590" y="16177"/>
                </a:cubicBezTo>
                <a:cubicBezTo>
                  <a:pt x="4418" y="15758"/>
                  <a:pt x="4514" y="15279"/>
                  <a:pt x="4832" y="14959"/>
                </a:cubicBezTo>
                <a:cubicBezTo>
                  <a:pt x="5046" y="14745"/>
                  <a:pt x="5332" y="14631"/>
                  <a:pt x="5622" y="14631"/>
                </a:cubicBezTo>
                <a:close/>
                <a:moveTo>
                  <a:pt x="16196" y="14595"/>
                </a:moveTo>
                <a:cubicBezTo>
                  <a:pt x="16412" y="14595"/>
                  <a:pt x="16630" y="14637"/>
                  <a:pt x="16838" y="14723"/>
                </a:cubicBezTo>
                <a:cubicBezTo>
                  <a:pt x="17464" y="14981"/>
                  <a:pt x="17872" y="15593"/>
                  <a:pt x="17872" y="16270"/>
                </a:cubicBezTo>
                <a:cubicBezTo>
                  <a:pt x="17870" y="17195"/>
                  <a:pt x="17122" y="17945"/>
                  <a:pt x="16197" y="17945"/>
                </a:cubicBezTo>
                <a:cubicBezTo>
                  <a:pt x="15518" y="17945"/>
                  <a:pt x="14908" y="17537"/>
                  <a:pt x="14648" y="16911"/>
                </a:cubicBezTo>
                <a:cubicBezTo>
                  <a:pt x="14390" y="16284"/>
                  <a:pt x="14533" y="15564"/>
                  <a:pt x="15011" y="15086"/>
                </a:cubicBezTo>
                <a:cubicBezTo>
                  <a:pt x="15332" y="14765"/>
                  <a:pt x="15761" y="14595"/>
                  <a:pt x="16196" y="14595"/>
                </a:cubicBezTo>
                <a:close/>
                <a:moveTo>
                  <a:pt x="16197" y="0"/>
                </a:moveTo>
                <a:cubicBezTo>
                  <a:pt x="14403" y="0"/>
                  <a:pt x="13344" y="2018"/>
                  <a:pt x="14351" y="3490"/>
                </a:cubicBezTo>
                <a:lnTo>
                  <a:pt x="12803" y="5215"/>
                </a:lnTo>
                <a:cubicBezTo>
                  <a:pt x="12132" y="4759"/>
                  <a:pt x="11370" y="4542"/>
                  <a:pt x="10617" y="4542"/>
                </a:cubicBezTo>
                <a:cubicBezTo>
                  <a:pt x="9218" y="4542"/>
                  <a:pt x="7847" y="5292"/>
                  <a:pt x="7138" y="6657"/>
                </a:cubicBezTo>
                <a:lnTo>
                  <a:pt x="5584" y="6295"/>
                </a:lnTo>
                <a:cubicBezTo>
                  <a:pt x="5627" y="4714"/>
                  <a:pt x="4354" y="3424"/>
                  <a:pt x="2794" y="3424"/>
                </a:cubicBezTo>
                <a:cubicBezTo>
                  <a:pt x="1253" y="3424"/>
                  <a:pt x="1" y="4677"/>
                  <a:pt x="1" y="6218"/>
                </a:cubicBezTo>
                <a:cubicBezTo>
                  <a:pt x="1" y="7758"/>
                  <a:pt x="1253" y="9009"/>
                  <a:pt x="2794" y="9009"/>
                </a:cubicBezTo>
                <a:cubicBezTo>
                  <a:pt x="3883" y="9008"/>
                  <a:pt x="4874" y="8373"/>
                  <a:pt x="5330" y="7383"/>
                </a:cubicBezTo>
                <a:lnTo>
                  <a:pt x="6771" y="7720"/>
                </a:lnTo>
                <a:cubicBezTo>
                  <a:pt x="6517" y="9048"/>
                  <a:pt x="6970" y="10414"/>
                  <a:pt x="7968" y="11329"/>
                </a:cubicBezTo>
                <a:lnTo>
                  <a:pt x="6382" y="13648"/>
                </a:lnTo>
                <a:cubicBezTo>
                  <a:pt x="6128" y="13556"/>
                  <a:pt x="5872" y="13513"/>
                  <a:pt x="5621" y="13513"/>
                </a:cubicBezTo>
                <a:cubicBezTo>
                  <a:pt x="4439" y="13513"/>
                  <a:pt x="3389" y="14472"/>
                  <a:pt x="3389" y="15748"/>
                </a:cubicBezTo>
                <a:cubicBezTo>
                  <a:pt x="3390" y="16981"/>
                  <a:pt x="4390" y="17981"/>
                  <a:pt x="5623" y="17982"/>
                </a:cubicBezTo>
                <a:cubicBezTo>
                  <a:pt x="7539" y="17982"/>
                  <a:pt x="8561" y="15717"/>
                  <a:pt x="7304" y="14279"/>
                </a:cubicBezTo>
                <a:lnTo>
                  <a:pt x="8890" y="11959"/>
                </a:lnTo>
                <a:cubicBezTo>
                  <a:pt x="9434" y="12227"/>
                  <a:pt x="10024" y="12360"/>
                  <a:pt x="10612" y="12360"/>
                </a:cubicBezTo>
                <a:cubicBezTo>
                  <a:pt x="11315" y="12360"/>
                  <a:pt x="12015" y="12171"/>
                  <a:pt x="12634" y="11795"/>
                </a:cubicBezTo>
                <a:lnTo>
                  <a:pt x="14240" y="14277"/>
                </a:lnTo>
                <a:cubicBezTo>
                  <a:pt x="12463" y="16023"/>
                  <a:pt x="13704" y="19061"/>
                  <a:pt x="16195" y="19061"/>
                </a:cubicBezTo>
                <a:cubicBezTo>
                  <a:pt x="17734" y="19061"/>
                  <a:pt x="18988" y="17810"/>
                  <a:pt x="18988" y="16270"/>
                </a:cubicBezTo>
                <a:cubicBezTo>
                  <a:pt x="18988" y="14674"/>
                  <a:pt x="17675" y="13475"/>
                  <a:pt x="16197" y="13475"/>
                </a:cubicBezTo>
                <a:cubicBezTo>
                  <a:pt x="15862" y="13475"/>
                  <a:pt x="15518" y="13537"/>
                  <a:pt x="15179" y="13670"/>
                </a:cubicBezTo>
                <a:lnTo>
                  <a:pt x="15179" y="13670"/>
                </a:lnTo>
                <a:lnTo>
                  <a:pt x="13502" y="11081"/>
                </a:lnTo>
                <a:cubicBezTo>
                  <a:pt x="14811" y="9646"/>
                  <a:pt x="14865" y="7465"/>
                  <a:pt x="13628" y="5968"/>
                </a:cubicBezTo>
                <a:lnTo>
                  <a:pt x="15191" y="4227"/>
                </a:lnTo>
                <a:cubicBezTo>
                  <a:pt x="15519" y="4393"/>
                  <a:pt x="15860" y="4469"/>
                  <a:pt x="16193" y="4469"/>
                </a:cubicBezTo>
                <a:cubicBezTo>
                  <a:pt x="17364" y="4469"/>
                  <a:pt x="18429" y="3526"/>
                  <a:pt x="18429" y="2233"/>
                </a:cubicBezTo>
                <a:cubicBezTo>
                  <a:pt x="18428" y="1000"/>
                  <a:pt x="17430" y="0"/>
                  <a:pt x="16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2" name="Google Shape;13732;p93"/>
          <p:cNvGrpSpPr/>
          <p:nvPr/>
        </p:nvGrpSpPr>
        <p:grpSpPr>
          <a:xfrm>
            <a:off x="4768848" y="2325089"/>
            <a:ext cx="353480" cy="353461"/>
            <a:chOff x="1004460" y="1968940"/>
            <a:chExt cx="384092" cy="384072"/>
          </a:xfrm>
        </p:grpSpPr>
        <p:sp>
          <p:nvSpPr>
            <p:cNvPr id="13733" name="Google Shape;13733;p93"/>
            <p:cNvSpPr/>
            <p:nvPr/>
          </p:nvSpPr>
          <p:spPr>
            <a:xfrm>
              <a:off x="1050235" y="2014695"/>
              <a:ext cx="292582" cy="274490"/>
            </a:xfrm>
            <a:custGeom>
              <a:rect b="b" l="l" r="r" t="t"/>
              <a:pathLst>
                <a:path extrusionOk="0" h="13624" w="14522">
                  <a:moveTo>
                    <a:pt x="7260" y="1117"/>
                  </a:moveTo>
                  <a:cubicBezTo>
                    <a:pt x="8139" y="1117"/>
                    <a:pt x="9018" y="1305"/>
                    <a:pt x="9836" y="1681"/>
                  </a:cubicBezTo>
                  <a:lnTo>
                    <a:pt x="7859" y="5108"/>
                  </a:lnTo>
                  <a:cubicBezTo>
                    <a:pt x="7663" y="5053"/>
                    <a:pt x="7461" y="5026"/>
                    <a:pt x="7260" y="5026"/>
                  </a:cubicBezTo>
                  <a:cubicBezTo>
                    <a:pt x="7059" y="5026"/>
                    <a:pt x="6858" y="5053"/>
                    <a:pt x="6663" y="5108"/>
                  </a:cubicBezTo>
                  <a:lnTo>
                    <a:pt x="4684" y="1681"/>
                  </a:lnTo>
                  <a:cubicBezTo>
                    <a:pt x="5502" y="1305"/>
                    <a:pt x="6381" y="1117"/>
                    <a:pt x="7260" y="1117"/>
                  </a:cubicBezTo>
                  <a:close/>
                  <a:moveTo>
                    <a:pt x="7260" y="6143"/>
                  </a:moveTo>
                  <a:cubicBezTo>
                    <a:pt x="7551" y="6143"/>
                    <a:pt x="7836" y="6257"/>
                    <a:pt x="8050" y="6471"/>
                  </a:cubicBezTo>
                  <a:cubicBezTo>
                    <a:pt x="8370" y="6790"/>
                    <a:pt x="8465" y="7270"/>
                    <a:pt x="8292" y="7689"/>
                  </a:cubicBezTo>
                  <a:cubicBezTo>
                    <a:pt x="8119" y="8106"/>
                    <a:pt x="7712" y="8378"/>
                    <a:pt x="7261" y="8378"/>
                  </a:cubicBezTo>
                  <a:cubicBezTo>
                    <a:pt x="6644" y="8376"/>
                    <a:pt x="6144" y="7877"/>
                    <a:pt x="6143" y="7261"/>
                  </a:cubicBezTo>
                  <a:cubicBezTo>
                    <a:pt x="6143" y="6808"/>
                    <a:pt x="6415" y="6402"/>
                    <a:pt x="6833" y="6228"/>
                  </a:cubicBezTo>
                  <a:cubicBezTo>
                    <a:pt x="6971" y="6171"/>
                    <a:pt x="7117" y="6143"/>
                    <a:pt x="7260" y="6143"/>
                  </a:cubicBezTo>
                  <a:close/>
                  <a:moveTo>
                    <a:pt x="5097" y="7819"/>
                  </a:moveTo>
                  <a:cubicBezTo>
                    <a:pt x="5198" y="8210"/>
                    <a:pt x="5406" y="8567"/>
                    <a:pt x="5696" y="8853"/>
                  </a:cubicBezTo>
                  <a:lnTo>
                    <a:pt x="3719" y="12278"/>
                  </a:lnTo>
                  <a:cubicBezTo>
                    <a:pt x="2251" y="11238"/>
                    <a:pt x="1311" y="9609"/>
                    <a:pt x="1142" y="7819"/>
                  </a:cubicBezTo>
                  <a:close/>
                  <a:moveTo>
                    <a:pt x="13378" y="7819"/>
                  </a:moveTo>
                  <a:cubicBezTo>
                    <a:pt x="13210" y="9609"/>
                    <a:pt x="12270" y="11238"/>
                    <a:pt x="10803" y="12278"/>
                  </a:cubicBezTo>
                  <a:lnTo>
                    <a:pt x="10803" y="12280"/>
                  </a:lnTo>
                  <a:lnTo>
                    <a:pt x="8824" y="8853"/>
                  </a:lnTo>
                  <a:cubicBezTo>
                    <a:pt x="9114" y="8569"/>
                    <a:pt x="9322" y="8210"/>
                    <a:pt x="9423" y="7819"/>
                  </a:cubicBezTo>
                  <a:close/>
                  <a:moveTo>
                    <a:pt x="7261" y="1"/>
                  </a:moveTo>
                  <a:cubicBezTo>
                    <a:pt x="6007" y="1"/>
                    <a:pt x="4754" y="324"/>
                    <a:pt x="3631" y="972"/>
                  </a:cubicBezTo>
                  <a:cubicBezTo>
                    <a:pt x="3363" y="1126"/>
                    <a:pt x="3272" y="1467"/>
                    <a:pt x="3426" y="1734"/>
                  </a:cubicBezTo>
                  <a:lnTo>
                    <a:pt x="5696" y="5667"/>
                  </a:lnTo>
                  <a:cubicBezTo>
                    <a:pt x="5406" y="5950"/>
                    <a:pt x="5198" y="6308"/>
                    <a:pt x="5097" y="6701"/>
                  </a:cubicBezTo>
                  <a:lnTo>
                    <a:pt x="559" y="6701"/>
                  </a:lnTo>
                  <a:cubicBezTo>
                    <a:pt x="250" y="6701"/>
                    <a:pt x="0" y="6952"/>
                    <a:pt x="0" y="7261"/>
                  </a:cubicBezTo>
                  <a:cubicBezTo>
                    <a:pt x="0" y="9939"/>
                    <a:pt x="1455" y="12290"/>
                    <a:pt x="3629" y="13548"/>
                  </a:cubicBezTo>
                  <a:cubicBezTo>
                    <a:pt x="3717" y="13599"/>
                    <a:pt x="3813" y="13623"/>
                    <a:pt x="3908" y="13623"/>
                  </a:cubicBezTo>
                  <a:cubicBezTo>
                    <a:pt x="4102" y="13623"/>
                    <a:pt x="4290" y="13523"/>
                    <a:pt x="4393" y="13344"/>
                  </a:cubicBezTo>
                  <a:lnTo>
                    <a:pt x="6663" y="9412"/>
                  </a:lnTo>
                  <a:cubicBezTo>
                    <a:pt x="6858" y="9466"/>
                    <a:pt x="7059" y="9494"/>
                    <a:pt x="7260" y="9494"/>
                  </a:cubicBezTo>
                  <a:cubicBezTo>
                    <a:pt x="7461" y="9494"/>
                    <a:pt x="7663" y="9466"/>
                    <a:pt x="7859" y="9412"/>
                  </a:cubicBezTo>
                  <a:lnTo>
                    <a:pt x="10129" y="13344"/>
                  </a:lnTo>
                  <a:cubicBezTo>
                    <a:pt x="10232" y="13523"/>
                    <a:pt x="10419" y="13623"/>
                    <a:pt x="10612" y="13623"/>
                  </a:cubicBezTo>
                  <a:cubicBezTo>
                    <a:pt x="10707" y="13623"/>
                    <a:pt x="10804" y="13598"/>
                    <a:pt x="10892" y="13547"/>
                  </a:cubicBezTo>
                  <a:cubicBezTo>
                    <a:pt x="13068" y="12289"/>
                    <a:pt x="14521" y="9936"/>
                    <a:pt x="14521" y="7260"/>
                  </a:cubicBezTo>
                  <a:cubicBezTo>
                    <a:pt x="14521" y="6952"/>
                    <a:pt x="14270" y="6701"/>
                    <a:pt x="13962" y="6701"/>
                  </a:cubicBezTo>
                  <a:lnTo>
                    <a:pt x="9423" y="6701"/>
                  </a:lnTo>
                  <a:cubicBezTo>
                    <a:pt x="9322" y="6308"/>
                    <a:pt x="9114" y="5950"/>
                    <a:pt x="8824" y="5667"/>
                  </a:cubicBezTo>
                  <a:lnTo>
                    <a:pt x="11096" y="1734"/>
                  </a:lnTo>
                  <a:cubicBezTo>
                    <a:pt x="11250" y="1467"/>
                    <a:pt x="11158" y="1126"/>
                    <a:pt x="10892" y="972"/>
                  </a:cubicBezTo>
                  <a:cubicBezTo>
                    <a:pt x="9769" y="324"/>
                    <a:pt x="8515" y="1"/>
                    <a:pt x="7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3"/>
            <p:cNvSpPr/>
            <p:nvPr/>
          </p:nvSpPr>
          <p:spPr>
            <a:xfrm>
              <a:off x="1004460" y="1968940"/>
              <a:ext cx="384092" cy="384072"/>
            </a:xfrm>
            <a:custGeom>
              <a:rect b="b" l="l" r="r" t="t"/>
              <a:pathLst>
                <a:path extrusionOk="0" h="19063" w="19064">
                  <a:moveTo>
                    <a:pt x="9533" y="1117"/>
                  </a:moveTo>
                  <a:cubicBezTo>
                    <a:pt x="14173" y="1117"/>
                    <a:pt x="17947" y="4892"/>
                    <a:pt x="17947" y="9532"/>
                  </a:cubicBezTo>
                  <a:cubicBezTo>
                    <a:pt x="17947" y="14173"/>
                    <a:pt x="14173" y="17946"/>
                    <a:pt x="9533" y="17946"/>
                  </a:cubicBezTo>
                  <a:lnTo>
                    <a:pt x="9533" y="17945"/>
                  </a:lnTo>
                  <a:cubicBezTo>
                    <a:pt x="4892" y="17945"/>
                    <a:pt x="1119" y="14171"/>
                    <a:pt x="1119" y="9531"/>
                  </a:cubicBezTo>
                  <a:cubicBezTo>
                    <a:pt x="1119" y="4890"/>
                    <a:pt x="4892" y="1117"/>
                    <a:pt x="9533" y="1117"/>
                  </a:cubicBezTo>
                  <a:close/>
                  <a:moveTo>
                    <a:pt x="9533" y="0"/>
                  </a:moveTo>
                  <a:cubicBezTo>
                    <a:pt x="4265" y="0"/>
                    <a:pt x="1" y="4264"/>
                    <a:pt x="1" y="9532"/>
                  </a:cubicBezTo>
                  <a:cubicBezTo>
                    <a:pt x="1" y="14800"/>
                    <a:pt x="4265" y="19063"/>
                    <a:pt x="9533" y="19063"/>
                  </a:cubicBezTo>
                  <a:cubicBezTo>
                    <a:pt x="14801" y="19063"/>
                    <a:pt x="19063" y="14800"/>
                    <a:pt x="19063" y="9532"/>
                  </a:cubicBezTo>
                  <a:cubicBezTo>
                    <a:pt x="19063" y="4264"/>
                    <a:pt x="14801" y="0"/>
                    <a:pt x="9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93"/>
          <p:cNvGrpSpPr/>
          <p:nvPr/>
        </p:nvGrpSpPr>
        <p:grpSpPr>
          <a:xfrm>
            <a:off x="4013465" y="2336123"/>
            <a:ext cx="357374" cy="331341"/>
            <a:chOff x="6011658" y="2644889"/>
            <a:chExt cx="388323" cy="360036"/>
          </a:xfrm>
        </p:grpSpPr>
        <p:sp>
          <p:nvSpPr>
            <p:cNvPr id="13736" name="Google Shape;13736;p93"/>
            <p:cNvSpPr/>
            <p:nvPr/>
          </p:nvSpPr>
          <p:spPr>
            <a:xfrm>
              <a:off x="6011658" y="2644889"/>
              <a:ext cx="388323" cy="360036"/>
            </a:xfrm>
            <a:custGeom>
              <a:rect b="b" l="l" r="r" t="t"/>
              <a:pathLst>
                <a:path extrusionOk="0" h="17870" w="19274">
                  <a:moveTo>
                    <a:pt x="17002" y="1118"/>
                  </a:moveTo>
                  <a:lnTo>
                    <a:pt x="17002" y="2234"/>
                  </a:lnTo>
                  <a:lnTo>
                    <a:pt x="2484" y="2234"/>
                  </a:lnTo>
                  <a:lnTo>
                    <a:pt x="2484" y="1118"/>
                  </a:lnTo>
                  <a:close/>
                  <a:moveTo>
                    <a:pt x="11418" y="3351"/>
                  </a:moveTo>
                  <a:lnTo>
                    <a:pt x="11418" y="4469"/>
                  </a:lnTo>
                  <a:lnTo>
                    <a:pt x="8068" y="4469"/>
                  </a:lnTo>
                  <a:lnTo>
                    <a:pt x="8068" y="3351"/>
                  </a:lnTo>
                  <a:close/>
                  <a:moveTo>
                    <a:pt x="15026" y="5585"/>
                  </a:moveTo>
                  <a:lnTo>
                    <a:pt x="18156" y="10332"/>
                  </a:lnTo>
                  <a:lnTo>
                    <a:pt x="18156" y="16753"/>
                  </a:lnTo>
                  <a:lnTo>
                    <a:pt x="1329" y="16753"/>
                  </a:lnTo>
                  <a:lnTo>
                    <a:pt x="1329" y="10223"/>
                  </a:lnTo>
                  <a:lnTo>
                    <a:pt x="4455" y="5585"/>
                  </a:lnTo>
                  <a:close/>
                  <a:moveTo>
                    <a:pt x="1927" y="0"/>
                  </a:moveTo>
                  <a:cubicBezTo>
                    <a:pt x="1617" y="0"/>
                    <a:pt x="1368" y="250"/>
                    <a:pt x="1368" y="559"/>
                  </a:cubicBezTo>
                  <a:lnTo>
                    <a:pt x="1368" y="2792"/>
                  </a:lnTo>
                  <a:cubicBezTo>
                    <a:pt x="1368" y="3100"/>
                    <a:pt x="1617" y="3351"/>
                    <a:pt x="1927" y="3351"/>
                  </a:cubicBezTo>
                  <a:lnTo>
                    <a:pt x="6951" y="3351"/>
                  </a:lnTo>
                  <a:lnTo>
                    <a:pt x="6951" y="4467"/>
                  </a:lnTo>
                  <a:lnTo>
                    <a:pt x="4160" y="4467"/>
                  </a:lnTo>
                  <a:cubicBezTo>
                    <a:pt x="3974" y="4467"/>
                    <a:pt x="3801" y="4560"/>
                    <a:pt x="3696" y="4714"/>
                  </a:cubicBezTo>
                  <a:cubicBezTo>
                    <a:pt x="0" y="10197"/>
                    <a:pt x="214" y="9815"/>
                    <a:pt x="214" y="10052"/>
                  </a:cubicBezTo>
                  <a:lnTo>
                    <a:pt x="214" y="17312"/>
                  </a:lnTo>
                  <a:cubicBezTo>
                    <a:pt x="214" y="17620"/>
                    <a:pt x="464" y="17870"/>
                    <a:pt x="771" y="17870"/>
                  </a:cubicBezTo>
                  <a:lnTo>
                    <a:pt x="18714" y="17870"/>
                  </a:lnTo>
                  <a:cubicBezTo>
                    <a:pt x="19022" y="17870"/>
                    <a:pt x="19273" y="17620"/>
                    <a:pt x="19273" y="17312"/>
                  </a:cubicBezTo>
                  <a:lnTo>
                    <a:pt x="19273" y="10164"/>
                  </a:lnTo>
                  <a:cubicBezTo>
                    <a:pt x="19273" y="10054"/>
                    <a:pt x="19241" y="9948"/>
                    <a:pt x="19181" y="9856"/>
                  </a:cubicBezTo>
                  <a:lnTo>
                    <a:pt x="15793" y="4718"/>
                  </a:lnTo>
                  <a:cubicBezTo>
                    <a:pt x="15690" y="4561"/>
                    <a:pt x="15513" y="4467"/>
                    <a:pt x="15326" y="4467"/>
                  </a:cubicBezTo>
                  <a:lnTo>
                    <a:pt x="12533" y="4467"/>
                  </a:lnTo>
                  <a:lnTo>
                    <a:pt x="12533" y="3351"/>
                  </a:lnTo>
                  <a:lnTo>
                    <a:pt x="17559" y="3351"/>
                  </a:lnTo>
                  <a:cubicBezTo>
                    <a:pt x="17867" y="3351"/>
                    <a:pt x="18118" y="3101"/>
                    <a:pt x="18118" y="2792"/>
                  </a:cubicBezTo>
                  <a:lnTo>
                    <a:pt x="18118" y="559"/>
                  </a:lnTo>
                  <a:cubicBezTo>
                    <a:pt x="18118" y="250"/>
                    <a:pt x="17867" y="0"/>
                    <a:pt x="175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3"/>
            <p:cNvSpPr/>
            <p:nvPr/>
          </p:nvSpPr>
          <p:spPr>
            <a:xfrm>
              <a:off x="6117936" y="2779897"/>
              <a:ext cx="180018" cy="180058"/>
            </a:xfrm>
            <a:custGeom>
              <a:rect b="b" l="l" r="r" t="t"/>
              <a:pathLst>
                <a:path extrusionOk="0" h="8937" w="8935">
                  <a:moveTo>
                    <a:pt x="4468" y="1117"/>
                  </a:moveTo>
                  <a:cubicBezTo>
                    <a:pt x="6315" y="1117"/>
                    <a:pt x="7819" y="2620"/>
                    <a:pt x="7819" y="4468"/>
                  </a:cubicBezTo>
                  <a:cubicBezTo>
                    <a:pt x="7819" y="6315"/>
                    <a:pt x="6315" y="7818"/>
                    <a:pt x="4468" y="7818"/>
                  </a:cubicBezTo>
                  <a:cubicBezTo>
                    <a:pt x="2621" y="7818"/>
                    <a:pt x="1117" y="6315"/>
                    <a:pt x="1117" y="4468"/>
                  </a:cubicBezTo>
                  <a:cubicBezTo>
                    <a:pt x="1117" y="2620"/>
                    <a:pt x="2621" y="1117"/>
                    <a:pt x="4468" y="1117"/>
                  </a:cubicBezTo>
                  <a:close/>
                  <a:moveTo>
                    <a:pt x="4468" y="1"/>
                  </a:moveTo>
                  <a:cubicBezTo>
                    <a:pt x="2005" y="1"/>
                    <a:pt x="1" y="2005"/>
                    <a:pt x="1" y="4468"/>
                  </a:cubicBezTo>
                  <a:cubicBezTo>
                    <a:pt x="1" y="6930"/>
                    <a:pt x="2005" y="8936"/>
                    <a:pt x="4468" y="8936"/>
                  </a:cubicBezTo>
                  <a:cubicBezTo>
                    <a:pt x="6931" y="8936"/>
                    <a:pt x="8935" y="6930"/>
                    <a:pt x="8935" y="4468"/>
                  </a:cubicBezTo>
                  <a:cubicBezTo>
                    <a:pt x="8935" y="2005"/>
                    <a:pt x="6931"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3"/>
            <p:cNvSpPr/>
            <p:nvPr/>
          </p:nvSpPr>
          <p:spPr>
            <a:xfrm>
              <a:off x="6195503" y="2834738"/>
              <a:ext cx="48737" cy="46480"/>
            </a:xfrm>
            <a:custGeom>
              <a:rect b="b" l="l" r="r" t="t"/>
              <a:pathLst>
                <a:path extrusionOk="0" h="2307" w="2419">
                  <a:moveTo>
                    <a:pt x="1805" y="0"/>
                  </a:moveTo>
                  <a:cubicBezTo>
                    <a:pt x="1661" y="0"/>
                    <a:pt x="1517" y="55"/>
                    <a:pt x="1407" y="166"/>
                  </a:cubicBezTo>
                  <a:lnTo>
                    <a:pt x="223" y="1351"/>
                  </a:lnTo>
                  <a:cubicBezTo>
                    <a:pt x="2" y="1568"/>
                    <a:pt x="1" y="1923"/>
                    <a:pt x="220" y="2143"/>
                  </a:cubicBezTo>
                  <a:cubicBezTo>
                    <a:pt x="330" y="2252"/>
                    <a:pt x="473" y="2306"/>
                    <a:pt x="616" y="2306"/>
                  </a:cubicBezTo>
                  <a:cubicBezTo>
                    <a:pt x="759" y="2306"/>
                    <a:pt x="903" y="2251"/>
                    <a:pt x="1013" y="2140"/>
                  </a:cubicBezTo>
                  <a:lnTo>
                    <a:pt x="2198" y="955"/>
                  </a:lnTo>
                  <a:cubicBezTo>
                    <a:pt x="2417" y="738"/>
                    <a:pt x="2419" y="383"/>
                    <a:pt x="2199" y="163"/>
                  </a:cubicBezTo>
                  <a:cubicBezTo>
                    <a:pt x="2091" y="54"/>
                    <a:pt x="1948" y="0"/>
                    <a:pt x="1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9" name="Google Shape;13739;p93"/>
          <p:cNvSpPr/>
          <p:nvPr/>
        </p:nvSpPr>
        <p:spPr>
          <a:xfrm>
            <a:off x="3257466" y="2408703"/>
            <a:ext cx="353343" cy="186383"/>
          </a:xfrm>
          <a:custGeom>
            <a:rect b="b" l="l" r="r" t="t"/>
            <a:pathLst>
              <a:path extrusionOk="0" h="10053" w="19061">
                <a:moveTo>
                  <a:pt x="2270" y="3351"/>
                </a:moveTo>
                <a:lnTo>
                  <a:pt x="2270" y="6701"/>
                </a:lnTo>
                <a:lnTo>
                  <a:pt x="1117" y="6701"/>
                </a:lnTo>
                <a:lnTo>
                  <a:pt x="1117" y="3351"/>
                </a:lnTo>
                <a:close/>
                <a:moveTo>
                  <a:pt x="17945" y="3351"/>
                </a:moveTo>
                <a:lnTo>
                  <a:pt x="17945" y="6701"/>
                </a:lnTo>
                <a:lnTo>
                  <a:pt x="16791" y="6701"/>
                </a:lnTo>
                <a:lnTo>
                  <a:pt x="16791" y="3351"/>
                </a:lnTo>
                <a:close/>
                <a:moveTo>
                  <a:pt x="13998" y="1118"/>
                </a:moveTo>
                <a:cubicBezTo>
                  <a:pt x="14923" y="1118"/>
                  <a:pt x="15673" y="1868"/>
                  <a:pt x="15673" y="2793"/>
                </a:cubicBezTo>
                <a:lnTo>
                  <a:pt x="15673" y="7260"/>
                </a:lnTo>
                <a:cubicBezTo>
                  <a:pt x="15673" y="8185"/>
                  <a:pt x="14923" y="8934"/>
                  <a:pt x="13998" y="8936"/>
                </a:cubicBezTo>
                <a:lnTo>
                  <a:pt x="12091" y="8936"/>
                </a:lnTo>
                <a:cubicBezTo>
                  <a:pt x="11690" y="8936"/>
                  <a:pt x="11336" y="8680"/>
                  <a:pt x="11209" y="8302"/>
                </a:cubicBezTo>
                <a:lnTo>
                  <a:pt x="10802" y="7093"/>
                </a:lnTo>
                <a:cubicBezTo>
                  <a:pt x="10597" y="6484"/>
                  <a:pt x="10064" y="6179"/>
                  <a:pt x="9531" y="6179"/>
                </a:cubicBezTo>
                <a:cubicBezTo>
                  <a:pt x="8997" y="6179"/>
                  <a:pt x="8464" y="6484"/>
                  <a:pt x="8259" y="7093"/>
                </a:cubicBezTo>
                <a:lnTo>
                  <a:pt x="7854" y="8302"/>
                </a:lnTo>
                <a:cubicBezTo>
                  <a:pt x="7725" y="8680"/>
                  <a:pt x="7371" y="8936"/>
                  <a:pt x="6971" y="8936"/>
                </a:cubicBezTo>
                <a:lnTo>
                  <a:pt x="5064" y="8936"/>
                </a:lnTo>
                <a:cubicBezTo>
                  <a:pt x="4138" y="8934"/>
                  <a:pt x="3388" y="8185"/>
                  <a:pt x="3388" y="7260"/>
                </a:cubicBezTo>
                <a:lnTo>
                  <a:pt x="3388" y="2793"/>
                </a:lnTo>
                <a:cubicBezTo>
                  <a:pt x="3388" y="1868"/>
                  <a:pt x="4138" y="1118"/>
                  <a:pt x="5064" y="1118"/>
                </a:cubicBezTo>
                <a:close/>
                <a:moveTo>
                  <a:pt x="5064" y="0"/>
                </a:moveTo>
                <a:cubicBezTo>
                  <a:pt x="3714" y="0"/>
                  <a:pt x="2586" y="961"/>
                  <a:pt x="2327" y="2234"/>
                </a:cubicBezTo>
                <a:lnTo>
                  <a:pt x="558" y="2234"/>
                </a:lnTo>
                <a:cubicBezTo>
                  <a:pt x="250" y="2234"/>
                  <a:pt x="0" y="2484"/>
                  <a:pt x="0" y="2793"/>
                </a:cubicBezTo>
                <a:lnTo>
                  <a:pt x="0" y="7260"/>
                </a:lnTo>
                <a:cubicBezTo>
                  <a:pt x="0" y="7568"/>
                  <a:pt x="250" y="7819"/>
                  <a:pt x="558" y="7819"/>
                </a:cubicBezTo>
                <a:lnTo>
                  <a:pt x="2327" y="7819"/>
                </a:lnTo>
                <a:cubicBezTo>
                  <a:pt x="2586" y="9091"/>
                  <a:pt x="3714" y="10052"/>
                  <a:pt x="5064" y="10052"/>
                </a:cubicBezTo>
                <a:lnTo>
                  <a:pt x="6971" y="10052"/>
                </a:lnTo>
                <a:cubicBezTo>
                  <a:pt x="6972" y="10052"/>
                  <a:pt x="6973" y="10052"/>
                  <a:pt x="6974" y="10052"/>
                </a:cubicBezTo>
                <a:cubicBezTo>
                  <a:pt x="7853" y="10052"/>
                  <a:pt x="8633" y="9490"/>
                  <a:pt x="8912" y="8658"/>
                </a:cubicBezTo>
                <a:lnTo>
                  <a:pt x="9318" y="7449"/>
                </a:lnTo>
                <a:cubicBezTo>
                  <a:pt x="9352" y="7346"/>
                  <a:pt x="9441" y="7295"/>
                  <a:pt x="9531" y="7295"/>
                </a:cubicBezTo>
                <a:cubicBezTo>
                  <a:pt x="9620" y="7295"/>
                  <a:pt x="9709" y="7346"/>
                  <a:pt x="9743" y="7449"/>
                </a:cubicBezTo>
                <a:lnTo>
                  <a:pt x="10149" y="8658"/>
                </a:lnTo>
                <a:cubicBezTo>
                  <a:pt x="10429" y="9492"/>
                  <a:pt x="11210" y="10052"/>
                  <a:pt x="12091" y="10052"/>
                </a:cubicBezTo>
                <a:lnTo>
                  <a:pt x="13998" y="10052"/>
                </a:lnTo>
                <a:cubicBezTo>
                  <a:pt x="15347" y="10052"/>
                  <a:pt x="16474" y="9091"/>
                  <a:pt x="16734" y="7819"/>
                </a:cubicBezTo>
                <a:lnTo>
                  <a:pt x="18502" y="7819"/>
                </a:lnTo>
                <a:cubicBezTo>
                  <a:pt x="18811" y="7819"/>
                  <a:pt x="19061" y="7568"/>
                  <a:pt x="19061" y="7260"/>
                </a:cubicBezTo>
                <a:lnTo>
                  <a:pt x="19061" y="2793"/>
                </a:lnTo>
                <a:cubicBezTo>
                  <a:pt x="19061" y="2484"/>
                  <a:pt x="18811" y="2234"/>
                  <a:pt x="18502" y="2234"/>
                </a:cubicBezTo>
                <a:lnTo>
                  <a:pt x="16734" y="2234"/>
                </a:lnTo>
                <a:cubicBezTo>
                  <a:pt x="16474" y="961"/>
                  <a:pt x="15347" y="0"/>
                  <a:pt x="13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0" name="Google Shape;13740;p93"/>
          <p:cNvGrpSpPr/>
          <p:nvPr/>
        </p:nvGrpSpPr>
        <p:grpSpPr>
          <a:xfrm>
            <a:off x="2493392" y="2325419"/>
            <a:ext cx="356799" cy="352757"/>
            <a:chOff x="5044497" y="2523057"/>
            <a:chExt cx="387698" cy="383306"/>
          </a:xfrm>
        </p:grpSpPr>
        <p:sp>
          <p:nvSpPr>
            <p:cNvPr id="13741" name="Google Shape;13741;p93"/>
            <p:cNvSpPr/>
            <p:nvPr/>
          </p:nvSpPr>
          <p:spPr>
            <a:xfrm>
              <a:off x="5183313" y="2568348"/>
              <a:ext cx="203590" cy="203550"/>
            </a:xfrm>
            <a:custGeom>
              <a:rect b="b" l="l" r="r" t="t"/>
              <a:pathLst>
                <a:path extrusionOk="0" h="10103" w="10105">
                  <a:moveTo>
                    <a:pt x="5052" y="1115"/>
                  </a:moveTo>
                  <a:cubicBezTo>
                    <a:pt x="7224" y="1115"/>
                    <a:pt x="8990" y="2880"/>
                    <a:pt x="8990" y="5052"/>
                  </a:cubicBezTo>
                  <a:cubicBezTo>
                    <a:pt x="8990" y="7223"/>
                    <a:pt x="7224" y="8988"/>
                    <a:pt x="5052" y="8988"/>
                  </a:cubicBezTo>
                  <a:cubicBezTo>
                    <a:pt x="2882" y="8988"/>
                    <a:pt x="1115" y="7222"/>
                    <a:pt x="1115" y="5052"/>
                  </a:cubicBezTo>
                  <a:cubicBezTo>
                    <a:pt x="1115" y="2880"/>
                    <a:pt x="2882" y="1115"/>
                    <a:pt x="5052" y="1115"/>
                  </a:cubicBezTo>
                  <a:close/>
                  <a:moveTo>
                    <a:pt x="5054" y="0"/>
                  </a:moveTo>
                  <a:cubicBezTo>
                    <a:pt x="2268" y="0"/>
                    <a:pt x="2" y="2266"/>
                    <a:pt x="2" y="5052"/>
                  </a:cubicBezTo>
                  <a:lnTo>
                    <a:pt x="1" y="5052"/>
                  </a:lnTo>
                  <a:cubicBezTo>
                    <a:pt x="1" y="7837"/>
                    <a:pt x="2268" y="10103"/>
                    <a:pt x="5052" y="10103"/>
                  </a:cubicBezTo>
                  <a:cubicBezTo>
                    <a:pt x="7838" y="10103"/>
                    <a:pt x="10105" y="7837"/>
                    <a:pt x="10105" y="5052"/>
                  </a:cubicBezTo>
                  <a:cubicBezTo>
                    <a:pt x="10105" y="2266"/>
                    <a:pt x="7839" y="0"/>
                    <a:pt x="5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3"/>
            <p:cNvSpPr/>
            <p:nvPr/>
          </p:nvSpPr>
          <p:spPr>
            <a:xfrm>
              <a:off x="5044497" y="2523057"/>
              <a:ext cx="387698" cy="383306"/>
            </a:xfrm>
            <a:custGeom>
              <a:rect b="b" l="l" r="r" t="t"/>
              <a:pathLst>
                <a:path extrusionOk="0" h="19025" w="19243">
                  <a:moveTo>
                    <a:pt x="11944" y="1117"/>
                  </a:moveTo>
                  <a:cubicBezTo>
                    <a:pt x="15352" y="1117"/>
                    <a:pt x="18128" y="3891"/>
                    <a:pt x="18128" y="7300"/>
                  </a:cubicBezTo>
                  <a:cubicBezTo>
                    <a:pt x="18128" y="10710"/>
                    <a:pt x="15352" y="13484"/>
                    <a:pt x="11944" y="13484"/>
                  </a:cubicBezTo>
                  <a:cubicBezTo>
                    <a:pt x="8533" y="13484"/>
                    <a:pt x="5759" y="10709"/>
                    <a:pt x="5759" y="7300"/>
                  </a:cubicBezTo>
                  <a:cubicBezTo>
                    <a:pt x="5759" y="3891"/>
                    <a:pt x="8533" y="1117"/>
                    <a:pt x="11944" y="1117"/>
                  </a:cubicBezTo>
                  <a:close/>
                  <a:moveTo>
                    <a:pt x="6048" y="11599"/>
                  </a:moveTo>
                  <a:cubicBezTo>
                    <a:pt x="6495" y="12209"/>
                    <a:pt x="7033" y="12747"/>
                    <a:pt x="7644" y="13194"/>
                  </a:cubicBezTo>
                  <a:lnTo>
                    <a:pt x="6184" y="14654"/>
                  </a:lnTo>
                  <a:lnTo>
                    <a:pt x="4589" y="13058"/>
                  </a:lnTo>
                  <a:lnTo>
                    <a:pt x="6048" y="11599"/>
                  </a:lnTo>
                  <a:close/>
                  <a:moveTo>
                    <a:pt x="3800" y="13847"/>
                  </a:moveTo>
                  <a:lnTo>
                    <a:pt x="5396" y="15442"/>
                  </a:lnTo>
                  <a:lnTo>
                    <a:pt x="3257" y="17579"/>
                  </a:lnTo>
                  <a:cubicBezTo>
                    <a:pt x="3036" y="17804"/>
                    <a:pt x="2744" y="17917"/>
                    <a:pt x="2452" y="17917"/>
                  </a:cubicBezTo>
                  <a:cubicBezTo>
                    <a:pt x="2163" y="17917"/>
                    <a:pt x="1874" y="17807"/>
                    <a:pt x="1654" y="17586"/>
                  </a:cubicBezTo>
                  <a:cubicBezTo>
                    <a:pt x="1210" y="17144"/>
                    <a:pt x="1214" y="16422"/>
                    <a:pt x="1663" y="15984"/>
                  </a:cubicBezTo>
                  <a:lnTo>
                    <a:pt x="3800" y="13847"/>
                  </a:lnTo>
                  <a:close/>
                  <a:moveTo>
                    <a:pt x="11944" y="0"/>
                  </a:moveTo>
                  <a:cubicBezTo>
                    <a:pt x="7919" y="0"/>
                    <a:pt x="4644" y="3273"/>
                    <a:pt x="4644" y="7298"/>
                  </a:cubicBezTo>
                  <a:cubicBezTo>
                    <a:pt x="4643" y="8455"/>
                    <a:pt x="4918" y="9595"/>
                    <a:pt x="5447" y="10623"/>
                  </a:cubicBezTo>
                  <a:lnTo>
                    <a:pt x="875" y="15196"/>
                  </a:lnTo>
                  <a:cubicBezTo>
                    <a:pt x="1" y="16072"/>
                    <a:pt x="1" y="17491"/>
                    <a:pt x="875" y="18368"/>
                  </a:cubicBezTo>
                  <a:lnTo>
                    <a:pt x="874" y="18368"/>
                  </a:lnTo>
                  <a:cubicBezTo>
                    <a:pt x="1312" y="18806"/>
                    <a:pt x="1886" y="19025"/>
                    <a:pt x="2460" y="19025"/>
                  </a:cubicBezTo>
                  <a:cubicBezTo>
                    <a:pt x="3034" y="19025"/>
                    <a:pt x="3609" y="18806"/>
                    <a:pt x="4047" y="18368"/>
                  </a:cubicBezTo>
                  <a:lnTo>
                    <a:pt x="8618" y="13796"/>
                  </a:lnTo>
                  <a:cubicBezTo>
                    <a:pt x="9644" y="14324"/>
                    <a:pt x="10781" y="14599"/>
                    <a:pt x="11934" y="14599"/>
                  </a:cubicBezTo>
                  <a:cubicBezTo>
                    <a:pt x="11937" y="14599"/>
                    <a:pt x="11940" y="14599"/>
                    <a:pt x="11944" y="14599"/>
                  </a:cubicBezTo>
                  <a:cubicBezTo>
                    <a:pt x="15968" y="14599"/>
                    <a:pt x="19243" y="11324"/>
                    <a:pt x="19243" y="7300"/>
                  </a:cubicBezTo>
                  <a:cubicBezTo>
                    <a:pt x="19243" y="3275"/>
                    <a:pt x="15968" y="0"/>
                    <a:pt x="119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93"/>
          <p:cNvGrpSpPr/>
          <p:nvPr/>
        </p:nvGrpSpPr>
        <p:grpSpPr>
          <a:xfrm>
            <a:off x="1773017" y="2325186"/>
            <a:ext cx="297391" cy="353220"/>
            <a:chOff x="4627021" y="2557952"/>
            <a:chExt cx="323146" cy="383810"/>
          </a:xfrm>
        </p:grpSpPr>
        <p:sp>
          <p:nvSpPr>
            <p:cNvPr id="13744" name="Google Shape;13744;p93"/>
            <p:cNvSpPr/>
            <p:nvPr/>
          </p:nvSpPr>
          <p:spPr>
            <a:xfrm>
              <a:off x="4653374" y="2557952"/>
              <a:ext cx="296793" cy="290386"/>
            </a:xfrm>
            <a:custGeom>
              <a:rect b="b" l="l" r="r" t="t"/>
              <a:pathLst>
                <a:path extrusionOk="0" h="14413" w="14731">
                  <a:moveTo>
                    <a:pt x="11668" y="1118"/>
                  </a:moveTo>
                  <a:cubicBezTo>
                    <a:pt x="12096" y="1118"/>
                    <a:pt x="12525" y="1282"/>
                    <a:pt x="12852" y="1609"/>
                  </a:cubicBezTo>
                  <a:cubicBezTo>
                    <a:pt x="13502" y="2259"/>
                    <a:pt x="13505" y="3314"/>
                    <a:pt x="12856" y="3967"/>
                  </a:cubicBezTo>
                  <a:lnTo>
                    <a:pt x="10825" y="5998"/>
                  </a:lnTo>
                  <a:lnTo>
                    <a:pt x="8461" y="3634"/>
                  </a:lnTo>
                  <a:lnTo>
                    <a:pt x="10492" y="1603"/>
                  </a:lnTo>
                  <a:cubicBezTo>
                    <a:pt x="10817" y="1279"/>
                    <a:pt x="11242" y="1118"/>
                    <a:pt x="11668" y="1118"/>
                  </a:cubicBezTo>
                  <a:close/>
                  <a:moveTo>
                    <a:pt x="6884" y="3634"/>
                  </a:moveTo>
                  <a:cubicBezTo>
                    <a:pt x="7057" y="3807"/>
                    <a:pt x="10655" y="7403"/>
                    <a:pt x="10827" y="7575"/>
                  </a:cubicBezTo>
                  <a:lnTo>
                    <a:pt x="10037" y="8364"/>
                  </a:lnTo>
                  <a:lnTo>
                    <a:pt x="6096" y="4421"/>
                  </a:lnTo>
                  <a:lnTo>
                    <a:pt x="6884" y="3634"/>
                  </a:lnTo>
                  <a:close/>
                  <a:moveTo>
                    <a:pt x="6095" y="5998"/>
                  </a:moveTo>
                  <a:lnTo>
                    <a:pt x="8461" y="8364"/>
                  </a:lnTo>
                  <a:lnTo>
                    <a:pt x="4647" y="12178"/>
                  </a:lnTo>
                  <a:lnTo>
                    <a:pt x="2308" y="13192"/>
                  </a:lnTo>
                  <a:lnTo>
                    <a:pt x="1268" y="12152"/>
                  </a:lnTo>
                  <a:lnTo>
                    <a:pt x="2282" y="9813"/>
                  </a:lnTo>
                  <a:lnTo>
                    <a:pt x="2943" y="9151"/>
                  </a:lnTo>
                  <a:lnTo>
                    <a:pt x="3329" y="9534"/>
                  </a:lnTo>
                  <a:cubicBezTo>
                    <a:pt x="3438" y="9650"/>
                    <a:pt x="3586" y="9709"/>
                    <a:pt x="3734" y="9709"/>
                  </a:cubicBezTo>
                  <a:cubicBezTo>
                    <a:pt x="3877" y="9709"/>
                    <a:pt x="4020" y="9654"/>
                    <a:pt x="4130" y="9544"/>
                  </a:cubicBezTo>
                  <a:cubicBezTo>
                    <a:pt x="4352" y="9320"/>
                    <a:pt x="4343" y="8957"/>
                    <a:pt x="4113" y="8742"/>
                  </a:cubicBezTo>
                  <a:lnTo>
                    <a:pt x="3731" y="8364"/>
                  </a:lnTo>
                  <a:lnTo>
                    <a:pt x="4520" y="7575"/>
                  </a:lnTo>
                  <a:lnTo>
                    <a:pt x="4904" y="7957"/>
                  </a:lnTo>
                  <a:cubicBezTo>
                    <a:pt x="5012" y="8059"/>
                    <a:pt x="5150" y="8110"/>
                    <a:pt x="5288" y="8110"/>
                  </a:cubicBezTo>
                  <a:cubicBezTo>
                    <a:pt x="5431" y="8110"/>
                    <a:pt x="5574" y="8055"/>
                    <a:pt x="5682" y="7945"/>
                  </a:cubicBezTo>
                  <a:cubicBezTo>
                    <a:pt x="5896" y="7730"/>
                    <a:pt x="5899" y="7383"/>
                    <a:pt x="5688" y="7165"/>
                  </a:cubicBezTo>
                  <a:lnTo>
                    <a:pt x="5307" y="6787"/>
                  </a:lnTo>
                  <a:lnTo>
                    <a:pt x="6095" y="5998"/>
                  </a:lnTo>
                  <a:close/>
                  <a:moveTo>
                    <a:pt x="11674" y="0"/>
                  </a:moveTo>
                  <a:cubicBezTo>
                    <a:pt x="10961" y="0"/>
                    <a:pt x="10247" y="272"/>
                    <a:pt x="9703" y="815"/>
                  </a:cubicBezTo>
                  <a:lnTo>
                    <a:pt x="7672" y="2845"/>
                  </a:lnTo>
                  <a:lnTo>
                    <a:pt x="7277" y="2452"/>
                  </a:lnTo>
                  <a:cubicBezTo>
                    <a:pt x="7169" y="2342"/>
                    <a:pt x="7026" y="2288"/>
                    <a:pt x="6884" y="2288"/>
                  </a:cubicBezTo>
                  <a:cubicBezTo>
                    <a:pt x="6741" y="2288"/>
                    <a:pt x="6599" y="2342"/>
                    <a:pt x="6490" y="2452"/>
                  </a:cubicBezTo>
                  <a:lnTo>
                    <a:pt x="4913" y="4027"/>
                  </a:lnTo>
                  <a:cubicBezTo>
                    <a:pt x="4696" y="4245"/>
                    <a:pt x="4696" y="4598"/>
                    <a:pt x="4913" y="4816"/>
                  </a:cubicBezTo>
                  <a:lnTo>
                    <a:pt x="5307" y="5210"/>
                  </a:lnTo>
                  <a:lnTo>
                    <a:pt x="1419" y="9099"/>
                  </a:lnTo>
                  <a:cubicBezTo>
                    <a:pt x="1313" y="9205"/>
                    <a:pt x="1405" y="9033"/>
                    <a:pt x="93" y="12057"/>
                  </a:cubicBezTo>
                  <a:cubicBezTo>
                    <a:pt x="0" y="12266"/>
                    <a:pt x="48" y="12511"/>
                    <a:pt x="210" y="12672"/>
                  </a:cubicBezTo>
                  <a:lnTo>
                    <a:pt x="1786" y="14249"/>
                  </a:lnTo>
                  <a:cubicBezTo>
                    <a:pt x="1892" y="14356"/>
                    <a:pt x="2035" y="14413"/>
                    <a:pt x="2179" y="14413"/>
                  </a:cubicBezTo>
                  <a:cubicBezTo>
                    <a:pt x="2254" y="14413"/>
                    <a:pt x="2330" y="14397"/>
                    <a:pt x="2402" y="14366"/>
                  </a:cubicBezTo>
                  <a:cubicBezTo>
                    <a:pt x="5433" y="13051"/>
                    <a:pt x="5255" y="13145"/>
                    <a:pt x="5360" y="13040"/>
                  </a:cubicBezTo>
                  <a:lnTo>
                    <a:pt x="9248" y="9151"/>
                  </a:lnTo>
                  <a:lnTo>
                    <a:pt x="9643" y="9546"/>
                  </a:lnTo>
                  <a:cubicBezTo>
                    <a:pt x="9751" y="9654"/>
                    <a:pt x="9894" y="9708"/>
                    <a:pt x="10036" y="9708"/>
                  </a:cubicBezTo>
                  <a:cubicBezTo>
                    <a:pt x="10179" y="9708"/>
                    <a:pt x="10321" y="9654"/>
                    <a:pt x="10431" y="9546"/>
                  </a:cubicBezTo>
                  <a:lnTo>
                    <a:pt x="12007" y="7969"/>
                  </a:lnTo>
                  <a:cubicBezTo>
                    <a:pt x="12224" y="7751"/>
                    <a:pt x="12224" y="7398"/>
                    <a:pt x="12007" y="7180"/>
                  </a:cubicBezTo>
                  <a:lnTo>
                    <a:pt x="11613" y="6787"/>
                  </a:lnTo>
                  <a:lnTo>
                    <a:pt x="13644" y="4756"/>
                  </a:lnTo>
                  <a:cubicBezTo>
                    <a:pt x="14730" y="3670"/>
                    <a:pt x="14730" y="1902"/>
                    <a:pt x="13644" y="814"/>
                  </a:cubicBezTo>
                  <a:lnTo>
                    <a:pt x="13644" y="814"/>
                  </a:lnTo>
                  <a:cubicBezTo>
                    <a:pt x="13644" y="814"/>
                    <a:pt x="13645" y="815"/>
                    <a:pt x="13645" y="815"/>
                  </a:cubicBezTo>
                  <a:lnTo>
                    <a:pt x="13644" y="814"/>
                  </a:lnTo>
                  <a:lnTo>
                    <a:pt x="13644" y="814"/>
                  </a:lnTo>
                  <a:cubicBezTo>
                    <a:pt x="13644" y="814"/>
                    <a:pt x="13644" y="814"/>
                    <a:pt x="13644" y="814"/>
                  </a:cubicBezTo>
                  <a:lnTo>
                    <a:pt x="13644" y="814"/>
                  </a:lnTo>
                  <a:cubicBezTo>
                    <a:pt x="13101" y="271"/>
                    <a:pt x="12388" y="0"/>
                    <a:pt x="116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3"/>
            <p:cNvSpPr/>
            <p:nvPr/>
          </p:nvSpPr>
          <p:spPr>
            <a:xfrm>
              <a:off x="4627021" y="2852891"/>
              <a:ext cx="67958" cy="88871"/>
            </a:xfrm>
            <a:custGeom>
              <a:rect b="b" l="l" r="r" t="t"/>
              <a:pathLst>
                <a:path extrusionOk="0" h="4411" w="3373">
                  <a:moveTo>
                    <a:pt x="1686" y="1398"/>
                  </a:moveTo>
                  <a:cubicBezTo>
                    <a:pt x="1958" y="1756"/>
                    <a:pt x="2244" y="2252"/>
                    <a:pt x="2244" y="2713"/>
                  </a:cubicBezTo>
                  <a:cubicBezTo>
                    <a:pt x="2244" y="3021"/>
                    <a:pt x="1994" y="3270"/>
                    <a:pt x="1686" y="3270"/>
                  </a:cubicBezTo>
                  <a:cubicBezTo>
                    <a:pt x="1379" y="3270"/>
                    <a:pt x="1129" y="3021"/>
                    <a:pt x="1129" y="2713"/>
                  </a:cubicBezTo>
                  <a:cubicBezTo>
                    <a:pt x="1129" y="2252"/>
                    <a:pt x="1414" y="1756"/>
                    <a:pt x="1686" y="1398"/>
                  </a:cubicBezTo>
                  <a:close/>
                  <a:moveTo>
                    <a:pt x="1686" y="1"/>
                  </a:moveTo>
                  <a:cubicBezTo>
                    <a:pt x="1550" y="1"/>
                    <a:pt x="1413" y="50"/>
                    <a:pt x="1305" y="150"/>
                  </a:cubicBezTo>
                  <a:cubicBezTo>
                    <a:pt x="1174" y="274"/>
                    <a:pt x="14" y="1395"/>
                    <a:pt x="14" y="2713"/>
                  </a:cubicBezTo>
                  <a:cubicBezTo>
                    <a:pt x="1" y="3645"/>
                    <a:pt x="752" y="4410"/>
                    <a:pt x="1686" y="4410"/>
                  </a:cubicBezTo>
                  <a:cubicBezTo>
                    <a:pt x="2619" y="4410"/>
                    <a:pt x="3372" y="3645"/>
                    <a:pt x="3359" y="2713"/>
                  </a:cubicBezTo>
                  <a:cubicBezTo>
                    <a:pt x="3359" y="1395"/>
                    <a:pt x="2199" y="274"/>
                    <a:pt x="2066" y="150"/>
                  </a:cubicBezTo>
                  <a:cubicBezTo>
                    <a:pt x="1959" y="50"/>
                    <a:pt x="1823" y="1"/>
                    <a:pt x="1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93"/>
          <p:cNvGrpSpPr/>
          <p:nvPr/>
        </p:nvGrpSpPr>
        <p:grpSpPr>
          <a:xfrm>
            <a:off x="999129" y="2370485"/>
            <a:ext cx="362269" cy="262625"/>
            <a:chOff x="4124623" y="2577314"/>
            <a:chExt cx="393642" cy="285369"/>
          </a:xfrm>
        </p:grpSpPr>
        <p:sp>
          <p:nvSpPr>
            <p:cNvPr id="13747" name="Google Shape;13747;p93"/>
            <p:cNvSpPr/>
            <p:nvPr/>
          </p:nvSpPr>
          <p:spPr>
            <a:xfrm>
              <a:off x="4124623" y="2577314"/>
              <a:ext cx="393642" cy="285369"/>
            </a:xfrm>
            <a:custGeom>
              <a:rect b="b" l="l" r="r" t="t"/>
              <a:pathLst>
                <a:path extrusionOk="0" h="14164" w="19538">
                  <a:moveTo>
                    <a:pt x="13701" y="1117"/>
                  </a:moveTo>
                  <a:cubicBezTo>
                    <a:pt x="14514" y="1117"/>
                    <a:pt x="15175" y="1758"/>
                    <a:pt x="15175" y="2546"/>
                  </a:cubicBezTo>
                  <a:cubicBezTo>
                    <a:pt x="15175" y="3248"/>
                    <a:pt x="14658" y="3840"/>
                    <a:pt x="13946" y="3955"/>
                  </a:cubicBezTo>
                  <a:cubicBezTo>
                    <a:pt x="13459" y="4034"/>
                    <a:pt x="13305" y="4662"/>
                    <a:pt x="13703" y="4956"/>
                  </a:cubicBezTo>
                  <a:cubicBezTo>
                    <a:pt x="15432" y="6236"/>
                    <a:pt x="16901" y="7587"/>
                    <a:pt x="17796" y="8456"/>
                  </a:cubicBezTo>
                  <a:lnTo>
                    <a:pt x="8170" y="8456"/>
                  </a:lnTo>
                  <a:cubicBezTo>
                    <a:pt x="7961" y="6980"/>
                    <a:pt x="6947" y="5742"/>
                    <a:pt x="5541" y="5243"/>
                  </a:cubicBezTo>
                  <a:cubicBezTo>
                    <a:pt x="5480" y="5222"/>
                    <a:pt x="5418" y="5212"/>
                    <a:pt x="5357" y="5212"/>
                  </a:cubicBezTo>
                  <a:cubicBezTo>
                    <a:pt x="5126" y="5212"/>
                    <a:pt x="4910" y="5355"/>
                    <a:pt x="4830" y="5584"/>
                  </a:cubicBezTo>
                  <a:cubicBezTo>
                    <a:pt x="4727" y="5875"/>
                    <a:pt x="4879" y="6194"/>
                    <a:pt x="5170" y="6297"/>
                  </a:cubicBezTo>
                  <a:cubicBezTo>
                    <a:pt x="6130" y="6638"/>
                    <a:pt x="6840" y="7458"/>
                    <a:pt x="7039" y="8458"/>
                  </a:cubicBezTo>
                  <a:lnTo>
                    <a:pt x="2095" y="8458"/>
                  </a:lnTo>
                  <a:cubicBezTo>
                    <a:pt x="80" y="4638"/>
                    <a:pt x="2074" y="1543"/>
                    <a:pt x="5930" y="1543"/>
                  </a:cubicBezTo>
                  <a:cubicBezTo>
                    <a:pt x="7423" y="1543"/>
                    <a:pt x="9203" y="2139"/>
                    <a:pt x="11225" y="3314"/>
                  </a:cubicBezTo>
                  <a:cubicBezTo>
                    <a:pt x="11280" y="3496"/>
                    <a:pt x="11353" y="3674"/>
                    <a:pt x="11443" y="3843"/>
                  </a:cubicBezTo>
                  <a:cubicBezTo>
                    <a:pt x="11543" y="4032"/>
                    <a:pt x="11737" y="4140"/>
                    <a:pt x="11937" y="4140"/>
                  </a:cubicBezTo>
                  <a:cubicBezTo>
                    <a:pt x="12026" y="4140"/>
                    <a:pt x="12115" y="4119"/>
                    <a:pt x="12199" y="4075"/>
                  </a:cubicBezTo>
                  <a:cubicBezTo>
                    <a:pt x="12471" y="3930"/>
                    <a:pt x="12576" y="3592"/>
                    <a:pt x="12431" y="3320"/>
                  </a:cubicBezTo>
                  <a:cubicBezTo>
                    <a:pt x="11825" y="2177"/>
                    <a:pt x="12662" y="1117"/>
                    <a:pt x="13701" y="1117"/>
                  </a:cubicBezTo>
                  <a:close/>
                  <a:moveTo>
                    <a:pt x="13701" y="1"/>
                  </a:moveTo>
                  <a:cubicBezTo>
                    <a:pt x="12496" y="1"/>
                    <a:pt x="11431" y="828"/>
                    <a:pt x="11168" y="2002"/>
                  </a:cubicBezTo>
                  <a:cubicBezTo>
                    <a:pt x="9221" y="956"/>
                    <a:pt x="7462" y="425"/>
                    <a:pt x="5930" y="425"/>
                  </a:cubicBezTo>
                  <a:cubicBezTo>
                    <a:pt x="2253" y="425"/>
                    <a:pt x="1" y="2846"/>
                    <a:pt x="188" y="5913"/>
                  </a:cubicBezTo>
                  <a:cubicBezTo>
                    <a:pt x="289" y="7570"/>
                    <a:pt x="1176" y="9181"/>
                    <a:pt x="1324" y="9364"/>
                  </a:cubicBezTo>
                  <a:cubicBezTo>
                    <a:pt x="3419" y="12901"/>
                    <a:pt x="8920" y="14164"/>
                    <a:pt x="13392" y="14164"/>
                  </a:cubicBezTo>
                  <a:cubicBezTo>
                    <a:pt x="13700" y="14164"/>
                    <a:pt x="13949" y="13913"/>
                    <a:pt x="13949" y="13605"/>
                  </a:cubicBezTo>
                  <a:cubicBezTo>
                    <a:pt x="13949" y="13297"/>
                    <a:pt x="13700" y="13046"/>
                    <a:pt x="13392" y="13046"/>
                  </a:cubicBezTo>
                  <a:cubicBezTo>
                    <a:pt x="9886" y="13046"/>
                    <a:pt x="5139" y="12199"/>
                    <a:pt x="2849" y="9574"/>
                  </a:cubicBezTo>
                  <a:lnTo>
                    <a:pt x="18347" y="9574"/>
                  </a:lnTo>
                  <a:cubicBezTo>
                    <a:pt x="19138" y="9574"/>
                    <a:pt x="19537" y="8616"/>
                    <a:pt x="18977" y="8056"/>
                  </a:cubicBezTo>
                  <a:lnTo>
                    <a:pt x="18978" y="8056"/>
                  </a:lnTo>
                  <a:cubicBezTo>
                    <a:pt x="18253" y="7330"/>
                    <a:pt x="16865" y="6001"/>
                    <a:pt x="15154" y="4657"/>
                  </a:cubicBezTo>
                  <a:cubicBezTo>
                    <a:pt x="15864" y="4191"/>
                    <a:pt x="16291" y="3396"/>
                    <a:pt x="16291" y="2546"/>
                  </a:cubicBezTo>
                  <a:cubicBezTo>
                    <a:pt x="16291" y="1142"/>
                    <a:pt x="15130" y="1"/>
                    <a:pt x="13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3"/>
            <p:cNvSpPr/>
            <p:nvPr/>
          </p:nvSpPr>
          <p:spPr>
            <a:xfrm>
              <a:off x="4376627" y="2700455"/>
              <a:ext cx="24076" cy="23149"/>
            </a:xfrm>
            <a:custGeom>
              <a:rect b="b" l="l" r="r" t="t"/>
              <a:pathLst>
                <a:path extrusionOk="0" h="1149" w="1195">
                  <a:moveTo>
                    <a:pt x="620" y="0"/>
                  </a:moveTo>
                  <a:cubicBezTo>
                    <a:pt x="470" y="0"/>
                    <a:pt x="324" y="59"/>
                    <a:pt x="214" y="168"/>
                  </a:cubicBezTo>
                  <a:cubicBezTo>
                    <a:pt x="50" y="333"/>
                    <a:pt x="0" y="579"/>
                    <a:pt x="89" y="795"/>
                  </a:cubicBezTo>
                  <a:cubicBezTo>
                    <a:pt x="178" y="1008"/>
                    <a:pt x="388" y="1149"/>
                    <a:pt x="619" y="1149"/>
                  </a:cubicBezTo>
                  <a:cubicBezTo>
                    <a:pt x="936" y="1149"/>
                    <a:pt x="1193" y="892"/>
                    <a:pt x="1193" y="575"/>
                  </a:cubicBezTo>
                  <a:cubicBezTo>
                    <a:pt x="1195" y="342"/>
                    <a:pt x="1054" y="133"/>
                    <a:pt x="840" y="44"/>
                  </a:cubicBezTo>
                  <a:cubicBezTo>
                    <a:pt x="769" y="15"/>
                    <a:pt x="694" y="0"/>
                    <a:pt x="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9" name="Google Shape;13749;p93"/>
          <p:cNvSpPr/>
          <p:nvPr/>
        </p:nvSpPr>
        <p:spPr>
          <a:xfrm>
            <a:off x="1002702" y="2890600"/>
            <a:ext cx="355382" cy="353409"/>
          </a:xfrm>
          <a:custGeom>
            <a:rect b="b" l="l" r="r" t="t"/>
            <a:pathLst>
              <a:path extrusionOk="0" h="19062" w="19171">
                <a:moveTo>
                  <a:pt x="14585" y="3753"/>
                </a:moveTo>
                <a:lnTo>
                  <a:pt x="15377" y="4543"/>
                </a:lnTo>
                <a:lnTo>
                  <a:pt x="14320" y="5598"/>
                </a:lnTo>
                <a:lnTo>
                  <a:pt x="13530" y="4808"/>
                </a:lnTo>
                <a:lnTo>
                  <a:pt x="14585" y="3753"/>
                </a:lnTo>
                <a:close/>
                <a:moveTo>
                  <a:pt x="11153" y="4551"/>
                </a:moveTo>
                <a:cubicBezTo>
                  <a:pt x="11487" y="4551"/>
                  <a:pt x="11821" y="4678"/>
                  <a:pt x="12076" y="4933"/>
                </a:cubicBezTo>
                <a:lnTo>
                  <a:pt x="14183" y="7042"/>
                </a:lnTo>
                <a:cubicBezTo>
                  <a:pt x="14642" y="7499"/>
                  <a:pt x="14694" y="8226"/>
                  <a:pt x="14305" y="8746"/>
                </a:cubicBezTo>
                <a:lnTo>
                  <a:pt x="13926" y="8366"/>
                </a:lnTo>
                <a:cubicBezTo>
                  <a:pt x="13817" y="8257"/>
                  <a:pt x="13674" y="8202"/>
                  <a:pt x="13531" y="8202"/>
                </a:cubicBezTo>
                <a:cubicBezTo>
                  <a:pt x="13387" y="8202"/>
                  <a:pt x="13244" y="8257"/>
                  <a:pt x="13135" y="8366"/>
                </a:cubicBezTo>
                <a:cubicBezTo>
                  <a:pt x="12917" y="8584"/>
                  <a:pt x="12917" y="8937"/>
                  <a:pt x="13135" y="9157"/>
                </a:cubicBezTo>
                <a:lnTo>
                  <a:pt x="13524" y="9545"/>
                </a:lnTo>
                <a:lnTo>
                  <a:pt x="12733" y="10336"/>
                </a:lnTo>
                <a:lnTo>
                  <a:pt x="12345" y="9947"/>
                </a:lnTo>
                <a:cubicBezTo>
                  <a:pt x="12236" y="9838"/>
                  <a:pt x="12092" y="9784"/>
                  <a:pt x="11949" y="9784"/>
                </a:cubicBezTo>
                <a:cubicBezTo>
                  <a:pt x="11806" y="9784"/>
                  <a:pt x="11663" y="9838"/>
                  <a:pt x="11554" y="9947"/>
                </a:cubicBezTo>
                <a:cubicBezTo>
                  <a:pt x="11336" y="10165"/>
                  <a:pt x="11336" y="10520"/>
                  <a:pt x="11554" y="10738"/>
                </a:cubicBezTo>
                <a:lnTo>
                  <a:pt x="11943" y="11126"/>
                </a:lnTo>
                <a:lnTo>
                  <a:pt x="11152" y="11917"/>
                </a:lnTo>
                <a:lnTo>
                  <a:pt x="7199" y="7964"/>
                </a:lnTo>
                <a:lnTo>
                  <a:pt x="10230" y="4933"/>
                </a:lnTo>
                <a:cubicBezTo>
                  <a:pt x="10485" y="4678"/>
                  <a:pt x="10819" y="4551"/>
                  <a:pt x="11153" y="4551"/>
                </a:cubicBezTo>
                <a:close/>
                <a:moveTo>
                  <a:pt x="6410" y="8753"/>
                </a:moveTo>
                <a:lnTo>
                  <a:pt x="10363" y="12706"/>
                </a:lnTo>
                <a:lnTo>
                  <a:pt x="9581" y="13489"/>
                </a:lnTo>
                <a:lnTo>
                  <a:pt x="9193" y="13101"/>
                </a:lnTo>
                <a:cubicBezTo>
                  <a:pt x="9083" y="12987"/>
                  <a:pt x="8937" y="12930"/>
                  <a:pt x="8791" y="12930"/>
                </a:cubicBezTo>
                <a:cubicBezTo>
                  <a:pt x="8648" y="12930"/>
                  <a:pt x="8506" y="12985"/>
                  <a:pt x="8396" y="13093"/>
                </a:cubicBezTo>
                <a:cubicBezTo>
                  <a:pt x="8177" y="13314"/>
                  <a:pt x="8180" y="13673"/>
                  <a:pt x="8402" y="13890"/>
                </a:cubicBezTo>
                <a:lnTo>
                  <a:pt x="8792" y="14278"/>
                </a:lnTo>
                <a:lnTo>
                  <a:pt x="7201" y="15870"/>
                </a:lnTo>
                <a:lnTo>
                  <a:pt x="3248" y="11916"/>
                </a:lnTo>
                <a:lnTo>
                  <a:pt x="6410" y="8753"/>
                </a:lnTo>
                <a:close/>
                <a:moveTo>
                  <a:pt x="4038" y="14287"/>
                </a:moveTo>
                <a:lnTo>
                  <a:pt x="4829" y="15078"/>
                </a:lnTo>
                <a:lnTo>
                  <a:pt x="3248" y="16659"/>
                </a:lnTo>
                <a:lnTo>
                  <a:pt x="2457" y="15868"/>
                </a:lnTo>
                <a:lnTo>
                  <a:pt x="4038" y="14287"/>
                </a:lnTo>
                <a:close/>
                <a:moveTo>
                  <a:pt x="18557" y="1"/>
                </a:moveTo>
                <a:cubicBezTo>
                  <a:pt x="18415" y="1"/>
                  <a:pt x="18272" y="55"/>
                  <a:pt x="18163" y="164"/>
                </a:cubicBezTo>
                <a:lnTo>
                  <a:pt x="15370" y="2958"/>
                </a:lnTo>
                <a:lnTo>
                  <a:pt x="14980" y="2567"/>
                </a:lnTo>
                <a:cubicBezTo>
                  <a:pt x="14870" y="2458"/>
                  <a:pt x="14727" y="2404"/>
                  <a:pt x="14584" y="2404"/>
                </a:cubicBezTo>
                <a:cubicBezTo>
                  <a:pt x="14441" y="2404"/>
                  <a:pt x="14299" y="2458"/>
                  <a:pt x="14190" y="2567"/>
                </a:cubicBezTo>
                <a:lnTo>
                  <a:pt x="12735" y="4023"/>
                </a:lnTo>
                <a:cubicBezTo>
                  <a:pt x="12281" y="3632"/>
                  <a:pt x="11716" y="3436"/>
                  <a:pt x="11152" y="3436"/>
                </a:cubicBezTo>
                <a:cubicBezTo>
                  <a:pt x="10532" y="3436"/>
                  <a:pt x="9913" y="3671"/>
                  <a:pt x="9441" y="4143"/>
                </a:cubicBezTo>
                <a:lnTo>
                  <a:pt x="2457" y="11126"/>
                </a:lnTo>
                <a:lnTo>
                  <a:pt x="2061" y="10730"/>
                </a:lnTo>
                <a:cubicBezTo>
                  <a:pt x="1953" y="10625"/>
                  <a:pt x="1813" y="10573"/>
                  <a:pt x="1673" y="10573"/>
                </a:cubicBezTo>
                <a:cubicBezTo>
                  <a:pt x="1530" y="10573"/>
                  <a:pt x="1387" y="10628"/>
                  <a:pt x="1278" y="10736"/>
                </a:cubicBezTo>
                <a:cubicBezTo>
                  <a:pt x="1063" y="10953"/>
                  <a:pt x="1060" y="11301"/>
                  <a:pt x="1272" y="11521"/>
                </a:cubicBezTo>
                <a:lnTo>
                  <a:pt x="3249" y="13498"/>
                </a:lnTo>
                <a:lnTo>
                  <a:pt x="1666" y="15079"/>
                </a:lnTo>
                <a:lnTo>
                  <a:pt x="1007" y="14420"/>
                </a:lnTo>
                <a:cubicBezTo>
                  <a:pt x="898" y="14311"/>
                  <a:pt x="756" y="14257"/>
                  <a:pt x="613" y="14257"/>
                </a:cubicBezTo>
                <a:cubicBezTo>
                  <a:pt x="470" y="14257"/>
                  <a:pt x="327" y="14311"/>
                  <a:pt x="218" y="14420"/>
                </a:cubicBezTo>
                <a:cubicBezTo>
                  <a:pt x="0" y="14639"/>
                  <a:pt x="0" y="14991"/>
                  <a:pt x="218" y="15209"/>
                </a:cubicBezTo>
                <a:lnTo>
                  <a:pt x="3907" y="18898"/>
                </a:lnTo>
                <a:cubicBezTo>
                  <a:pt x="4016" y="19007"/>
                  <a:pt x="4159" y="19061"/>
                  <a:pt x="4301" y="19061"/>
                </a:cubicBezTo>
                <a:cubicBezTo>
                  <a:pt x="4444" y="19061"/>
                  <a:pt x="4587" y="19007"/>
                  <a:pt x="4696" y="18898"/>
                </a:cubicBezTo>
                <a:cubicBezTo>
                  <a:pt x="4914" y="18680"/>
                  <a:pt x="4914" y="18327"/>
                  <a:pt x="4697" y="18109"/>
                </a:cubicBezTo>
                <a:lnTo>
                  <a:pt x="4038" y="17450"/>
                </a:lnTo>
                <a:lnTo>
                  <a:pt x="5619" y="15868"/>
                </a:lnTo>
                <a:cubicBezTo>
                  <a:pt x="5619" y="15868"/>
                  <a:pt x="6805" y="17054"/>
                  <a:pt x="6806" y="17054"/>
                </a:cubicBezTo>
                <a:cubicBezTo>
                  <a:pt x="6806" y="17054"/>
                  <a:pt x="6806" y="17054"/>
                  <a:pt x="6806" y="17054"/>
                </a:cubicBezTo>
                <a:lnTo>
                  <a:pt x="7595" y="17844"/>
                </a:lnTo>
                <a:cubicBezTo>
                  <a:pt x="7704" y="17953"/>
                  <a:pt x="7847" y="18008"/>
                  <a:pt x="7990" y="18008"/>
                </a:cubicBezTo>
                <a:cubicBezTo>
                  <a:pt x="8134" y="18008"/>
                  <a:pt x="8277" y="17953"/>
                  <a:pt x="8386" y="17844"/>
                </a:cubicBezTo>
                <a:cubicBezTo>
                  <a:pt x="8604" y="17626"/>
                  <a:pt x="8604" y="17273"/>
                  <a:pt x="8386" y="17055"/>
                </a:cubicBezTo>
                <a:lnTo>
                  <a:pt x="7990" y="16659"/>
                </a:lnTo>
                <a:cubicBezTo>
                  <a:pt x="8040" y="16609"/>
                  <a:pt x="8083" y="16566"/>
                  <a:pt x="8121" y="16528"/>
                </a:cubicBezTo>
                <a:lnTo>
                  <a:pt x="8121" y="16528"/>
                </a:lnTo>
                <a:cubicBezTo>
                  <a:pt x="8121" y="16528"/>
                  <a:pt x="9073" y="15576"/>
                  <a:pt x="14974" y="9675"/>
                </a:cubicBezTo>
                <a:cubicBezTo>
                  <a:pt x="15870" y="8779"/>
                  <a:pt x="15914" y="7345"/>
                  <a:pt x="15104" y="6395"/>
                </a:cubicBezTo>
                <a:lnTo>
                  <a:pt x="16561" y="4938"/>
                </a:lnTo>
                <a:cubicBezTo>
                  <a:pt x="16779" y="4720"/>
                  <a:pt x="16779" y="4365"/>
                  <a:pt x="16561" y="4147"/>
                </a:cubicBezTo>
                <a:lnTo>
                  <a:pt x="16159" y="3747"/>
                </a:lnTo>
                <a:lnTo>
                  <a:pt x="18953" y="953"/>
                </a:lnTo>
                <a:cubicBezTo>
                  <a:pt x="19170" y="735"/>
                  <a:pt x="19170" y="381"/>
                  <a:pt x="18953" y="163"/>
                </a:cubicBezTo>
                <a:lnTo>
                  <a:pt x="18952" y="164"/>
                </a:lnTo>
                <a:cubicBezTo>
                  <a:pt x="18843" y="55"/>
                  <a:pt x="18700" y="1"/>
                  <a:pt x="18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3"/>
          <p:cNvSpPr/>
          <p:nvPr/>
        </p:nvSpPr>
        <p:spPr>
          <a:xfrm>
            <a:off x="1743642" y="2894373"/>
            <a:ext cx="356439" cy="345864"/>
          </a:xfrm>
          <a:custGeom>
            <a:rect b="b" l="l" r="r" t="t"/>
            <a:pathLst>
              <a:path extrusionOk="0" h="18655" w="19228">
                <a:moveTo>
                  <a:pt x="11142" y="8556"/>
                </a:moveTo>
                <a:cubicBezTo>
                  <a:pt x="11434" y="8556"/>
                  <a:pt x="11721" y="8670"/>
                  <a:pt x="11936" y="8884"/>
                </a:cubicBezTo>
                <a:cubicBezTo>
                  <a:pt x="12256" y="9204"/>
                  <a:pt x="12351" y="9687"/>
                  <a:pt x="12178" y="10105"/>
                </a:cubicBezTo>
                <a:cubicBezTo>
                  <a:pt x="12005" y="10525"/>
                  <a:pt x="11597" y="10797"/>
                  <a:pt x="11142" y="10797"/>
                </a:cubicBezTo>
                <a:cubicBezTo>
                  <a:pt x="10524" y="10797"/>
                  <a:pt x="10023" y="10295"/>
                  <a:pt x="10021" y="9677"/>
                </a:cubicBezTo>
                <a:cubicBezTo>
                  <a:pt x="10021" y="9224"/>
                  <a:pt x="10295" y="8814"/>
                  <a:pt x="10713" y="8641"/>
                </a:cubicBezTo>
                <a:cubicBezTo>
                  <a:pt x="10852" y="8583"/>
                  <a:pt x="10998" y="8556"/>
                  <a:pt x="11142" y="8556"/>
                </a:cubicBezTo>
                <a:close/>
                <a:moveTo>
                  <a:pt x="15850" y="1969"/>
                </a:moveTo>
                <a:lnTo>
                  <a:pt x="17472" y="4917"/>
                </a:lnTo>
                <a:lnTo>
                  <a:pt x="12301" y="7762"/>
                </a:lnTo>
                <a:cubicBezTo>
                  <a:pt x="11932" y="7538"/>
                  <a:pt x="11537" y="7437"/>
                  <a:pt x="11151" y="7437"/>
                </a:cubicBezTo>
                <a:cubicBezTo>
                  <a:pt x="10001" y="7437"/>
                  <a:pt x="8932" y="8343"/>
                  <a:pt x="8905" y="9630"/>
                </a:cubicBezTo>
                <a:lnTo>
                  <a:pt x="6678" y="10857"/>
                </a:lnTo>
                <a:cubicBezTo>
                  <a:pt x="6493" y="10521"/>
                  <a:pt x="5244" y="8249"/>
                  <a:pt x="5057" y="7910"/>
                </a:cubicBezTo>
                <a:lnTo>
                  <a:pt x="15850" y="1969"/>
                </a:lnTo>
                <a:close/>
                <a:moveTo>
                  <a:pt x="4619" y="9431"/>
                </a:moveTo>
                <a:lnTo>
                  <a:pt x="5160" y="10415"/>
                </a:lnTo>
                <a:lnTo>
                  <a:pt x="2216" y="12036"/>
                </a:lnTo>
                <a:lnTo>
                  <a:pt x="1673" y="11051"/>
                </a:lnTo>
                <a:lnTo>
                  <a:pt x="4619" y="9431"/>
                </a:lnTo>
                <a:close/>
                <a:moveTo>
                  <a:pt x="15712" y="0"/>
                </a:moveTo>
                <a:cubicBezTo>
                  <a:pt x="15621" y="0"/>
                  <a:pt x="15529" y="23"/>
                  <a:pt x="15443" y="70"/>
                </a:cubicBezTo>
                <a:cubicBezTo>
                  <a:pt x="15173" y="218"/>
                  <a:pt x="15074" y="557"/>
                  <a:pt x="15222" y="828"/>
                </a:cubicBezTo>
                <a:lnTo>
                  <a:pt x="15313" y="992"/>
                </a:lnTo>
                <a:lnTo>
                  <a:pt x="4031" y="7202"/>
                </a:lnTo>
                <a:cubicBezTo>
                  <a:pt x="3761" y="7350"/>
                  <a:pt x="3662" y="7690"/>
                  <a:pt x="3812" y="7959"/>
                </a:cubicBezTo>
                <a:lnTo>
                  <a:pt x="4082" y="8453"/>
                </a:lnTo>
                <a:lnTo>
                  <a:pt x="1135" y="10074"/>
                </a:lnTo>
                <a:cubicBezTo>
                  <a:pt x="1035" y="9884"/>
                  <a:pt x="841" y="9775"/>
                  <a:pt x="640" y="9775"/>
                </a:cubicBezTo>
                <a:cubicBezTo>
                  <a:pt x="550" y="9775"/>
                  <a:pt x="458" y="9797"/>
                  <a:pt x="373" y="9844"/>
                </a:cubicBezTo>
                <a:cubicBezTo>
                  <a:pt x="99" y="9995"/>
                  <a:pt x="1" y="10340"/>
                  <a:pt x="156" y="10612"/>
                </a:cubicBezTo>
                <a:cubicBezTo>
                  <a:pt x="340" y="10947"/>
                  <a:pt x="1586" y="13211"/>
                  <a:pt x="1776" y="13555"/>
                </a:cubicBezTo>
                <a:cubicBezTo>
                  <a:pt x="1876" y="13744"/>
                  <a:pt x="2069" y="13852"/>
                  <a:pt x="2269" y="13852"/>
                </a:cubicBezTo>
                <a:cubicBezTo>
                  <a:pt x="2360" y="13852"/>
                  <a:pt x="2453" y="13829"/>
                  <a:pt x="2538" y="13782"/>
                </a:cubicBezTo>
                <a:cubicBezTo>
                  <a:pt x="2812" y="13631"/>
                  <a:pt x="2909" y="13286"/>
                  <a:pt x="2754" y="13015"/>
                </a:cubicBezTo>
                <a:lnTo>
                  <a:pt x="5699" y="11394"/>
                </a:lnTo>
                <a:lnTo>
                  <a:pt x="5970" y="11885"/>
                </a:lnTo>
                <a:cubicBezTo>
                  <a:pt x="6071" y="12071"/>
                  <a:pt x="6262" y="12175"/>
                  <a:pt x="6460" y="12175"/>
                </a:cubicBezTo>
                <a:cubicBezTo>
                  <a:pt x="6550" y="12175"/>
                  <a:pt x="6642" y="12153"/>
                  <a:pt x="6728" y="12107"/>
                </a:cubicBezTo>
                <a:lnTo>
                  <a:pt x="9182" y="10756"/>
                </a:lnTo>
                <a:cubicBezTo>
                  <a:pt x="9282" y="10935"/>
                  <a:pt x="9406" y="11101"/>
                  <a:pt x="9551" y="11247"/>
                </a:cubicBezTo>
                <a:lnTo>
                  <a:pt x="5626" y="17789"/>
                </a:lnTo>
                <a:cubicBezTo>
                  <a:pt x="5451" y="18055"/>
                  <a:pt x="5533" y="18412"/>
                  <a:pt x="5805" y="18575"/>
                </a:cubicBezTo>
                <a:cubicBezTo>
                  <a:pt x="5895" y="18629"/>
                  <a:pt x="5994" y="18654"/>
                  <a:pt x="6092" y="18654"/>
                </a:cubicBezTo>
                <a:cubicBezTo>
                  <a:pt x="6289" y="18654"/>
                  <a:pt x="6481" y="18550"/>
                  <a:pt x="6583" y="18363"/>
                </a:cubicBezTo>
                <a:lnTo>
                  <a:pt x="10506" y="11823"/>
                </a:lnTo>
                <a:cubicBezTo>
                  <a:pt x="10713" y="11884"/>
                  <a:pt x="10926" y="11915"/>
                  <a:pt x="11139" y="11915"/>
                </a:cubicBezTo>
                <a:cubicBezTo>
                  <a:pt x="11351" y="11915"/>
                  <a:pt x="11563" y="11884"/>
                  <a:pt x="11769" y="11824"/>
                </a:cubicBezTo>
                <a:lnTo>
                  <a:pt x="15653" y="18361"/>
                </a:lnTo>
                <a:cubicBezTo>
                  <a:pt x="15757" y="18537"/>
                  <a:pt x="15943" y="18635"/>
                  <a:pt x="16134" y="18635"/>
                </a:cubicBezTo>
                <a:cubicBezTo>
                  <a:pt x="16231" y="18635"/>
                  <a:pt x="16330" y="18610"/>
                  <a:pt x="16419" y="18557"/>
                </a:cubicBezTo>
                <a:cubicBezTo>
                  <a:pt x="16684" y="18398"/>
                  <a:pt x="16772" y="18055"/>
                  <a:pt x="16615" y="17790"/>
                </a:cubicBezTo>
                <a:lnTo>
                  <a:pt x="12729" y="11253"/>
                </a:lnTo>
                <a:cubicBezTo>
                  <a:pt x="13430" y="10549"/>
                  <a:pt x="13583" y="9467"/>
                  <a:pt x="13103" y="8596"/>
                </a:cubicBezTo>
                <a:lnTo>
                  <a:pt x="18011" y="5895"/>
                </a:lnTo>
                <a:lnTo>
                  <a:pt x="18101" y="6060"/>
                </a:lnTo>
                <a:cubicBezTo>
                  <a:pt x="18203" y="6245"/>
                  <a:pt x="18395" y="6350"/>
                  <a:pt x="18592" y="6350"/>
                </a:cubicBezTo>
                <a:cubicBezTo>
                  <a:pt x="18683" y="6350"/>
                  <a:pt x="18775" y="6328"/>
                  <a:pt x="18860" y="6281"/>
                </a:cubicBezTo>
                <a:cubicBezTo>
                  <a:pt x="19129" y="6132"/>
                  <a:pt x="19228" y="5792"/>
                  <a:pt x="19080" y="5522"/>
                </a:cubicBezTo>
                <a:lnTo>
                  <a:pt x="19081" y="5522"/>
                </a:lnTo>
                <a:lnTo>
                  <a:pt x="16201" y="290"/>
                </a:lnTo>
                <a:cubicBezTo>
                  <a:pt x="16100" y="105"/>
                  <a:pt x="15909" y="0"/>
                  <a:pt x="157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1" name="Google Shape;13751;p93"/>
          <p:cNvGrpSpPr/>
          <p:nvPr/>
        </p:nvGrpSpPr>
        <p:grpSpPr>
          <a:xfrm>
            <a:off x="2491617" y="2891594"/>
            <a:ext cx="360544" cy="351255"/>
            <a:chOff x="2664453" y="2500753"/>
            <a:chExt cx="391768" cy="381674"/>
          </a:xfrm>
        </p:grpSpPr>
        <p:sp>
          <p:nvSpPr>
            <p:cNvPr id="13752" name="Google Shape;13752;p93"/>
            <p:cNvSpPr/>
            <p:nvPr/>
          </p:nvSpPr>
          <p:spPr>
            <a:xfrm>
              <a:off x="2664453" y="2500753"/>
              <a:ext cx="391768" cy="381674"/>
            </a:xfrm>
            <a:custGeom>
              <a:rect b="b" l="l" r="r" t="t"/>
              <a:pathLst>
                <a:path extrusionOk="0" h="18944" w="19445">
                  <a:moveTo>
                    <a:pt x="16377" y="1117"/>
                  </a:moveTo>
                  <a:cubicBezTo>
                    <a:pt x="16762" y="1117"/>
                    <a:pt x="17148" y="1252"/>
                    <a:pt x="17459" y="1526"/>
                  </a:cubicBezTo>
                  <a:cubicBezTo>
                    <a:pt x="18136" y="2124"/>
                    <a:pt x="18199" y="3158"/>
                    <a:pt x="17603" y="3835"/>
                  </a:cubicBezTo>
                  <a:lnTo>
                    <a:pt x="10053" y="12388"/>
                  </a:lnTo>
                  <a:lnTo>
                    <a:pt x="7602" y="10224"/>
                  </a:lnTo>
                  <a:lnTo>
                    <a:pt x="15152" y="1669"/>
                  </a:lnTo>
                  <a:cubicBezTo>
                    <a:pt x="15475" y="1304"/>
                    <a:pt x="15925" y="1117"/>
                    <a:pt x="16377" y="1117"/>
                  </a:cubicBezTo>
                  <a:close/>
                  <a:moveTo>
                    <a:pt x="6862" y="11061"/>
                  </a:moveTo>
                  <a:lnTo>
                    <a:pt x="8474" y="12485"/>
                  </a:lnTo>
                  <a:lnTo>
                    <a:pt x="7859" y="13183"/>
                  </a:lnTo>
                  <a:cubicBezTo>
                    <a:pt x="7760" y="13295"/>
                    <a:pt x="7711" y="13440"/>
                    <a:pt x="7720" y="13588"/>
                  </a:cubicBezTo>
                  <a:lnTo>
                    <a:pt x="7803" y="14935"/>
                  </a:lnTo>
                  <a:lnTo>
                    <a:pt x="6396" y="16531"/>
                  </a:lnTo>
                  <a:cubicBezTo>
                    <a:pt x="5636" y="17391"/>
                    <a:pt x="4581" y="17826"/>
                    <a:pt x="3525" y="17826"/>
                  </a:cubicBezTo>
                  <a:cubicBezTo>
                    <a:pt x="2799" y="17826"/>
                    <a:pt x="2071" y="17620"/>
                    <a:pt x="1438" y="17206"/>
                  </a:cubicBezTo>
                  <a:lnTo>
                    <a:pt x="6862" y="11061"/>
                  </a:lnTo>
                  <a:close/>
                  <a:moveTo>
                    <a:pt x="16379" y="1"/>
                  </a:moveTo>
                  <a:cubicBezTo>
                    <a:pt x="15617" y="1"/>
                    <a:pt x="14858" y="316"/>
                    <a:pt x="14313" y="933"/>
                  </a:cubicBezTo>
                  <a:lnTo>
                    <a:pt x="205" y="16916"/>
                  </a:lnTo>
                  <a:cubicBezTo>
                    <a:pt x="1" y="17148"/>
                    <a:pt x="23" y="17501"/>
                    <a:pt x="255" y="17705"/>
                  </a:cubicBezTo>
                  <a:cubicBezTo>
                    <a:pt x="1195" y="18535"/>
                    <a:pt x="2362" y="18943"/>
                    <a:pt x="3524" y="18943"/>
                  </a:cubicBezTo>
                  <a:cubicBezTo>
                    <a:pt x="4893" y="18943"/>
                    <a:pt x="6255" y="18378"/>
                    <a:pt x="7233" y="17270"/>
                  </a:cubicBezTo>
                  <a:lnTo>
                    <a:pt x="8794" y="15501"/>
                  </a:lnTo>
                  <a:cubicBezTo>
                    <a:pt x="8891" y="15390"/>
                    <a:pt x="8942" y="15245"/>
                    <a:pt x="8933" y="15097"/>
                  </a:cubicBezTo>
                  <a:lnTo>
                    <a:pt x="8850" y="13749"/>
                  </a:lnTo>
                  <a:lnTo>
                    <a:pt x="9313" y="13225"/>
                  </a:lnTo>
                  <a:lnTo>
                    <a:pt x="9731" y="13595"/>
                  </a:lnTo>
                  <a:cubicBezTo>
                    <a:pt x="9838" y="13689"/>
                    <a:pt x="9969" y="13734"/>
                    <a:pt x="10101" y="13734"/>
                  </a:cubicBezTo>
                  <a:cubicBezTo>
                    <a:pt x="10255" y="13734"/>
                    <a:pt x="10410" y="13671"/>
                    <a:pt x="10520" y="13546"/>
                  </a:cubicBezTo>
                  <a:lnTo>
                    <a:pt x="18440" y="4573"/>
                  </a:lnTo>
                  <a:cubicBezTo>
                    <a:pt x="19444" y="3436"/>
                    <a:pt x="19335" y="1695"/>
                    <a:pt x="18196" y="690"/>
                  </a:cubicBezTo>
                  <a:lnTo>
                    <a:pt x="18198" y="689"/>
                  </a:lnTo>
                  <a:cubicBezTo>
                    <a:pt x="17675" y="227"/>
                    <a:pt x="17026" y="1"/>
                    <a:pt x="16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3"/>
            <p:cNvSpPr/>
            <p:nvPr/>
          </p:nvSpPr>
          <p:spPr>
            <a:xfrm>
              <a:off x="2936283" y="2545864"/>
              <a:ext cx="69851" cy="73196"/>
            </a:xfrm>
            <a:custGeom>
              <a:rect b="b" l="l" r="r" t="t"/>
              <a:pathLst>
                <a:path extrusionOk="0" h="3633" w="3467">
                  <a:moveTo>
                    <a:pt x="2844" y="1"/>
                  </a:moveTo>
                  <a:cubicBezTo>
                    <a:pt x="2690" y="1"/>
                    <a:pt x="2536" y="64"/>
                    <a:pt x="2425" y="190"/>
                  </a:cubicBezTo>
                  <a:lnTo>
                    <a:pt x="206" y="2705"/>
                  </a:lnTo>
                  <a:cubicBezTo>
                    <a:pt x="1" y="2935"/>
                    <a:pt x="23" y="3288"/>
                    <a:pt x="255" y="3492"/>
                  </a:cubicBezTo>
                  <a:cubicBezTo>
                    <a:pt x="361" y="3586"/>
                    <a:pt x="493" y="3633"/>
                    <a:pt x="625" y="3633"/>
                  </a:cubicBezTo>
                  <a:cubicBezTo>
                    <a:pt x="779" y="3633"/>
                    <a:pt x="933" y="3568"/>
                    <a:pt x="1044" y="3443"/>
                  </a:cubicBezTo>
                  <a:lnTo>
                    <a:pt x="3262" y="929"/>
                  </a:lnTo>
                  <a:cubicBezTo>
                    <a:pt x="3467" y="698"/>
                    <a:pt x="3444" y="345"/>
                    <a:pt x="3214" y="140"/>
                  </a:cubicBezTo>
                  <a:cubicBezTo>
                    <a:pt x="3108" y="47"/>
                    <a:pt x="2976" y="1"/>
                    <a:pt x="2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4" name="Google Shape;13754;p93"/>
          <p:cNvSpPr/>
          <p:nvPr/>
        </p:nvSpPr>
        <p:spPr>
          <a:xfrm>
            <a:off x="3278855" y="2890591"/>
            <a:ext cx="310577" cy="353428"/>
          </a:xfrm>
          <a:custGeom>
            <a:rect b="b" l="l" r="r" t="t"/>
            <a:pathLst>
              <a:path extrusionOk="0" h="19063" w="16754">
                <a:moveTo>
                  <a:pt x="12845" y="1117"/>
                </a:moveTo>
                <a:cubicBezTo>
                  <a:pt x="13133" y="1117"/>
                  <a:pt x="13431" y="1195"/>
                  <a:pt x="13714" y="1367"/>
                </a:cubicBezTo>
                <a:cubicBezTo>
                  <a:pt x="14938" y="2115"/>
                  <a:pt x="14708" y="3945"/>
                  <a:pt x="13366" y="4388"/>
                </a:cubicBezTo>
                <a:cubicBezTo>
                  <a:pt x="13219" y="4436"/>
                  <a:pt x="13100" y="4542"/>
                  <a:pt x="13034" y="4682"/>
                </a:cubicBezTo>
                <a:lnTo>
                  <a:pt x="11536" y="7895"/>
                </a:lnTo>
                <a:lnTo>
                  <a:pt x="7651" y="7895"/>
                </a:lnTo>
                <a:lnTo>
                  <a:pt x="11075" y="3487"/>
                </a:lnTo>
                <a:cubicBezTo>
                  <a:pt x="11169" y="3364"/>
                  <a:pt x="11209" y="3209"/>
                  <a:pt x="11185" y="3058"/>
                </a:cubicBezTo>
                <a:cubicBezTo>
                  <a:pt x="11017" y="1985"/>
                  <a:pt x="11879" y="1117"/>
                  <a:pt x="12845" y="1117"/>
                </a:cubicBezTo>
                <a:close/>
                <a:moveTo>
                  <a:pt x="15636" y="9013"/>
                </a:moveTo>
                <a:lnTo>
                  <a:pt x="15636" y="11061"/>
                </a:lnTo>
                <a:cubicBezTo>
                  <a:pt x="15636" y="13625"/>
                  <a:pt x="13548" y="15712"/>
                  <a:pt x="10982" y="15712"/>
                </a:cubicBezTo>
                <a:lnTo>
                  <a:pt x="5771" y="15713"/>
                </a:lnTo>
                <a:cubicBezTo>
                  <a:pt x="3205" y="15713"/>
                  <a:pt x="1117" y="13625"/>
                  <a:pt x="1117" y="11061"/>
                </a:cubicBezTo>
                <a:lnTo>
                  <a:pt x="1117" y="9013"/>
                </a:lnTo>
                <a:close/>
                <a:moveTo>
                  <a:pt x="14519" y="16829"/>
                </a:moveTo>
                <a:lnTo>
                  <a:pt x="14519" y="17946"/>
                </a:lnTo>
                <a:lnTo>
                  <a:pt x="2235" y="17946"/>
                </a:lnTo>
                <a:lnTo>
                  <a:pt x="2235" y="16829"/>
                </a:lnTo>
                <a:close/>
                <a:moveTo>
                  <a:pt x="12848" y="1"/>
                </a:moveTo>
                <a:cubicBezTo>
                  <a:pt x="11326" y="1"/>
                  <a:pt x="9944" y="1280"/>
                  <a:pt x="10055" y="2980"/>
                </a:cubicBezTo>
                <a:lnTo>
                  <a:pt x="6237" y="7897"/>
                </a:lnTo>
                <a:lnTo>
                  <a:pt x="559" y="7897"/>
                </a:lnTo>
                <a:cubicBezTo>
                  <a:pt x="250" y="7897"/>
                  <a:pt x="0" y="8146"/>
                  <a:pt x="0" y="8454"/>
                </a:cubicBezTo>
                <a:lnTo>
                  <a:pt x="0" y="11061"/>
                </a:lnTo>
                <a:cubicBezTo>
                  <a:pt x="0" y="12968"/>
                  <a:pt x="931" y="14661"/>
                  <a:pt x="2363" y="15712"/>
                </a:cubicBezTo>
                <a:lnTo>
                  <a:pt x="1676" y="15712"/>
                </a:lnTo>
                <a:cubicBezTo>
                  <a:pt x="1368" y="15712"/>
                  <a:pt x="1117" y="15961"/>
                  <a:pt x="1117" y="16270"/>
                </a:cubicBezTo>
                <a:lnTo>
                  <a:pt x="1117" y="18505"/>
                </a:lnTo>
                <a:cubicBezTo>
                  <a:pt x="1117" y="18813"/>
                  <a:pt x="1368" y="19062"/>
                  <a:pt x="1676" y="19062"/>
                </a:cubicBezTo>
                <a:lnTo>
                  <a:pt x="15078" y="19062"/>
                </a:lnTo>
                <a:cubicBezTo>
                  <a:pt x="15386" y="19062"/>
                  <a:pt x="15637" y="18813"/>
                  <a:pt x="15637" y="18505"/>
                </a:cubicBezTo>
                <a:lnTo>
                  <a:pt x="15637" y="16270"/>
                </a:lnTo>
                <a:cubicBezTo>
                  <a:pt x="15637" y="15963"/>
                  <a:pt x="15386" y="15713"/>
                  <a:pt x="15078" y="15713"/>
                </a:cubicBezTo>
                <a:lnTo>
                  <a:pt x="14391" y="15713"/>
                </a:lnTo>
                <a:cubicBezTo>
                  <a:pt x="15823" y="14661"/>
                  <a:pt x="16754" y="12968"/>
                  <a:pt x="16754" y="11061"/>
                </a:cubicBezTo>
                <a:lnTo>
                  <a:pt x="16754" y="8454"/>
                </a:lnTo>
                <a:cubicBezTo>
                  <a:pt x="16754" y="8146"/>
                  <a:pt x="16504" y="7897"/>
                  <a:pt x="16195" y="7897"/>
                </a:cubicBezTo>
                <a:lnTo>
                  <a:pt x="12769" y="7897"/>
                </a:lnTo>
                <a:lnTo>
                  <a:pt x="13951" y="5359"/>
                </a:lnTo>
                <a:cubicBezTo>
                  <a:pt x="16009" y="4467"/>
                  <a:pt x="16237" y="1599"/>
                  <a:pt x="14297" y="415"/>
                </a:cubicBezTo>
                <a:cubicBezTo>
                  <a:pt x="13829" y="130"/>
                  <a:pt x="13331" y="1"/>
                  <a:pt x="128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5" name="Google Shape;13755;p93"/>
          <p:cNvGrpSpPr/>
          <p:nvPr/>
        </p:nvGrpSpPr>
        <p:grpSpPr>
          <a:xfrm>
            <a:off x="4037003" y="2890481"/>
            <a:ext cx="310648" cy="353480"/>
            <a:chOff x="1775686" y="2493178"/>
            <a:chExt cx="337551" cy="384092"/>
          </a:xfrm>
        </p:grpSpPr>
        <p:sp>
          <p:nvSpPr>
            <p:cNvPr id="13756" name="Google Shape;13756;p93"/>
            <p:cNvSpPr/>
            <p:nvPr/>
          </p:nvSpPr>
          <p:spPr>
            <a:xfrm>
              <a:off x="1775686" y="2607213"/>
              <a:ext cx="337551" cy="270057"/>
            </a:xfrm>
            <a:custGeom>
              <a:rect b="b" l="l" r="r" t="t"/>
              <a:pathLst>
                <a:path extrusionOk="0" h="13404" w="16754">
                  <a:moveTo>
                    <a:pt x="3356" y="1117"/>
                  </a:moveTo>
                  <a:lnTo>
                    <a:pt x="3356" y="3351"/>
                  </a:lnTo>
                  <a:lnTo>
                    <a:pt x="1117" y="3351"/>
                  </a:lnTo>
                  <a:lnTo>
                    <a:pt x="1117" y="1117"/>
                  </a:lnTo>
                  <a:close/>
                  <a:moveTo>
                    <a:pt x="15636" y="1117"/>
                  </a:moveTo>
                  <a:lnTo>
                    <a:pt x="15636" y="3351"/>
                  </a:lnTo>
                  <a:lnTo>
                    <a:pt x="13397" y="3351"/>
                  </a:lnTo>
                  <a:lnTo>
                    <a:pt x="13397" y="1117"/>
                  </a:lnTo>
                  <a:close/>
                  <a:moveTo>
                    <a:pt x="15636" y="4468"/>
                  </a:moveTo>
                  <a:lnTo>
                    <a:pt x="15636" y="5027"/>
                  </a:lnTo>
                  <a:cubicBezTo>
                    <a:pt x="15636" y="9029"/>
                    <a:pt x="12380" y="12285"/>
                    <a:pt x="8376" y="12285"/>
                  </a:cubicBezTo>
                  <a:lnTo>
                    <a:pt x="8376" y="12285"/>
                  </a:lnTo>
                  <a:cubicBezTo>
                    <a:pt x="4373" y="12285"/>
                    <a:pt x="1117" y="9029"/>
                    <a:pt x="1117" y="5027"/>
                  </a:cubicBezTo>
                  <a:lnTo>
                    <a:pt x="1117" y="4468"/>
                  </a:lnTo>
                  <a:lnTo>
                    <a:pt x="3356" y="4468"/>
                  </a:lnTo>
                  <a:lnTo>
                    <a:pt x="3356" y="5027"/>
                  </a:lnTo>
                  <a:cubicBezTo>
                    <a:pt x="3356" y="7794"/>
                    <a:pt x="5608" y="10047"/>
                    <a:pt x="8376" y="10047"/>
                  </a:cubicBezTo>
                  <a:cubicBezTo>
                    <a:pt x="11145" y="10047"/>
                    <a:pt x="13397" y="7794"/>
                    <a:pt x="13397" y="5027"/>
                  </a:cubicBezTo>
                  <a:lnTo>
                    <a:pt x="13397" y="4468"/>
                  </a:lnTo>
                  <a:close/>
                  <a:moveTo>
                    <a:pt x="558" y="1"/>
                  </a:moveTo>
                  <a:cubicBezTo>
                    <a:pt x="250" y="1"/>
                    <a:pt x="0" y="250"/>
                    <a:pt x="0" y="560"/>
                  </a:cubicBezTo>
                  <a:lnTo>
                    <a:pt x="0" y="5027"/>
                  </a:lnTo>
                  <a:cubicBezTo>
                    <a:pt x="0" y="9657"/>
                    <a:pt x="3746" y="13403"/>
                    <a:pt x="8377" y="13403"/>
                  </a:cubicBezTo>
                  <a:cubicBezTo>
                    <a:pt x="13007" y="13403"/>
                    <a:pt x="16754" y="9657"/>
                    <a:pt x="16754" y="5027"/>
                  </a:cubicBezTo>
                  <a:lnTo>
                    <a:pt x="16754" y="560"/>
                  </a:lnTo>
                  <a:cubicBezTo>
                    <a:pt x="16754" y="250"/>
                    <a:pt x="16503" y="1"/>
                    <a:pt x="16195" y="1"/>
                  </a:cubicBezTo>
                  <a:lnTo>
                    <a:pt x="12840" y="1"/>
                  </a:lnTo>
                  <a:cubicBezTo>
                    <a:pt x="12530" y="1"/>
                    <a:pt x="12281" y="250"/>
                    <a:pt x="12281" y="560"/>
                  </a:cubicBezTo>
                  <a:lnTo>
                    <a:pt x="12281" y="5027"/>
                  </a:lnTo>
                  <a:cubicBezTo>
                    <a:pt x="12281" y="7179"/>
                    <a:pt x="10529" y="8930"/>
                    <a:pt x="8376" y="8930"/>
                  </a:cubicBezTo>
                  <a:cubicBezTo>
                    <a:pt x="6224" y="8930"/>
                    <a:pt x="4472" y="7179"/>
                    <a:pt x="4472" y="5027"/>
                  </a:cubicBezTo>
                  <a:lnTo>
                    <a:pt x="4472" y="560"/>
                  </a:lnTo>
                  <a:cubicBezTo>
                    <a:pt x="4472" y="250"/>
                    <a:pt x="4222" y="1"/>
                    <a:pt x="39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3"/>
            <p:cNvSpPr/>
            <p:nvPr/>
          </p:nvSpPr>
          <p:spPr>
            <a:xfrm>
              <a:off x="1872998" y="2493178"/>
              <a:ext cx="142926" cy="180844"/>
            </a:xfrm>
            <a:custGeom>
              <a:rect b="b" l="l" r="r" t="t"/>
              <a:pathLst>
                <a:path extrusionOk="0" h="8976" w="7094">
                  <a:moveTo>
                    <a:pt x="4457" y="1981"/>
                  </a:moveTo>
                  <a:lnTo>
                    <a:pt x="4111" y="4429"/>
                  </a:lnTo>
                  <a:cubicBezTo>
                    <a:pt x="4063" y="4764"/>
                    <a:pt x="4324" y="5064"/>
                    <a:pt x="4664" y="5066"/>
                  </a:cubicBezTo>
                  <a:lnTo>
                    <a:pt x="4852" y="5066"/>
                  </a:lnTo>
                  <a:lnTo>
                    <a:pt x="2637" y="7004"/>
                  </a:lnTo>
                  <a:lnTo>
                    <a:pt x="2982" y="4586"/>
                  </a:lnTo>
                  <a:cubicBezTo>
                    <a:pt x="3030" y="4251"/>
                    <a:pt x="2770" y="3949"/>
                    <a:pt x="2432" y="3949"/>
                  </a:cubicBezTo>
                  <a:cubicBezTo>
                    <a:pt x="2431" y="3949"/>
                    <a:pt x="2430" y="3949"/>
                    <a:pt x="2429" y="3949"/>
                  </a:cubicBezTo>
                  <a:lnTo>
                    <a:pt x="2229" y="3949"/>
                  </a:lnTo>
                  <a:lnTo>
                    <a:pt x="4457" y="1981"/>
                  </a:lnTo>
                  <a:close/>
                  <a:moveTo>
                    <a:pt x="5217" y="0"/>
                  </a:moveTo>
                  <a:cubicBezTo>
                    <a:pt x="5091" y="0"/>
                    <a:pt x="4963" y="43"/>
                    <a:pt x="4852" y="141"/>
                  </a:cubicBezTo>
                  <a:lnTo>
                    <a:pt x="385" y="4088"/>
                  </a:lnTo>
                  <a:cubicBezTo>
                    <a:pt x="1" y="4428"/>
                    <a:pt x="241" y="5064"/>
                    <a:pt x="754" y="5064"/>
                  </a:cubicBezTo>
                  <a:lnTo>
                    <a:pt x="1785" y="5064"/>
                  </a:lnTo>
                  <a:lnTo>
                    <a:pt x="1319" y="8337"/>
                  </a:lnTo>
                  <a:cubicBezTo>
                    <a:pt x="1266" y="8703"/>
                    <a:pt x="1562" y="8975"/>
                    <a:pt x="1877" y="8975"/>
                  </a:cubicBezTo>
                  <a:cubicBezTo>
                    <a:pt x="2002" y="8975"/>
                    <a:pt x="2129" y="8933"/>
                    <a:pt x="2239" y="8836"/>
                  </a:cubicBezTo>
                  <a:lnTo>
                    <a:pt x="6708" y="4927"/>
                  </a:lnTo>
                  <a:cubicBezTo>
                    <a:pt x="7094" y="4589"/>
                    <a:pt x="6854" y="3948"/>
                    <a:pt x="6339" y="3948"/>
                  </a:cubicBezTo>
                  <a:lnTo>
                    <a:pt x="5306" y="3948"/>
                  </a:lnTo>
                  <a:lnTo>
                    <a:pt x="5774" y="639"/>
                  </a:lnTo>
                  <a:cubicBezTo>
                    <a:pt x="5826" y="273"/>
                    <a:pt x="5531" y="0"/>
                    <a:pt x="52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8" name="Google Shape;13758;p93"/>
          <p:cNvSpPr/>
          <p:nvPr/>
        </p:nvSpPr>
        <p:spPr>
          <a:xfrm>
            <a:off x="4826176" y="2890600"/>
            <a:ext cx="238856" cy="353409"/>
          </a:xfrm>
          <a:custGeom>
            <a:rect b="b" l="l" r="r" t="t"/>
            <a:pathLst>
              <a:path extrusionOk="0" h="19062" w="12885">
                <a:moveTo>
                  <a:pt x="6443" y="6582"/>
                </a:moveTo>
                <a:lnTo>
                  <a:pt x="7383" y="6896"/>
                </a:lnTo>
                <a:cubicBezTo>
                  <a:pt x="7440" y="6915"/>
                  <a:pt x="7500" y="6924"/>
                  <a:pt x="7559" y="6924"/>
                </a:cubicBezTo>
                <a:cubicBezTo>
                  <a:pt x="7619" y="6924"/>
                  <a:pt x="7679" y="6915"/>
                  <a:pt x="7736" y="6896"/>
                </a:cubicBezTo>
                <a:lnTo>
                  <a:pt x="7980" y="6814"/>
                </a:lnTo>
                <a:lnTo>
                  <a:pt x="7103" y="11206"/>
                </a:lnTo>
                <a:lnTo>
                  <a:pt x="5783" y="11206"/>
                </a:lnTo>
                <a:lnTo>
                  <a:pt x="4906" y="6814"/>
                </a:lnTo>
                <a:lnTo>
                  <a:pt x="4906" y="6814"/>
                </a:lnTo>
                <a:cubicBezTo>
                  <a:pt x="5112" y="6882"/>
                  <a:pt x="5207" y="6923"/>
                  <a:pt x="5319" y="6923"/>
                </a:cubicBezTo>
                <a:cubicBezTo>
                  <a:pt x="5493" y="6923"/>
                  <a:pt x="5709" y="6826"/>
                  <a:pt x="6443" y="6582"/>
                </a:cubicBezTo>
                <a:close/>
                <a:moveTo>
                  <a:pt x="6443" y="1117"/>
                </a:moveTo>
                <a:cubicBezTo>
                  <a:pt x="9379" y="1117"/>
                  <a:pt x="11767" y="3505"/>
                  <a:pt x="11767" y="6440"/>
                </a:cubicBezTo>
                <a:cubicBezTo>
                  <a:pt x="11767" y="8477"/>
                  <a:pt x="10639" y="10297"/>
                  <a:pt x="8818" y="11206"/>
                </a:cubicBezTo>
                <a:lnTo>
                  <a:pt x="8241" y="11206"/>
                </a:lnTo>
                <a:cubicBezTo>
                  <a:pt x="9305" y="5884"/>
                  <a:pt x="9252" y="6234"/>
                  <a:pt x="9226" y="6087"/>
                </a:cubicBezTo>
                <a:cubicBezTo>
                  <a:pt x="9287" y="5733"/>
                  <a:pt x="9009" y="5433"/>
                  <a:pt x="8678" y="5433"/>
                </a:cubicBezTo>
                <a:cubicBezTo>
                  <a:pt x="8620" y="5433"/>
                  <a:pt x="8560" y="5443"/>
                  <a:pt x="8500" y="5463"/>
                </a:cubicBezTo>
                <a:lnTo>
                  <a:pt x="7560" y="5776"/>
                </a:lnTo>
                <a:lnTo>
                  <a:pt x="6618" y="5463"/>
                </a:lnTo>
                <a:cubicBezTo>
                  <a:pt x="6562" y="5444"/>
                  <a:pt x="6502" y="5435"/>
                  <a:pt x="6443" y="5435"/>
                </a:cubicBezTo>
                <a:cubicBezTo>
                  <a:pt x="6383" y="5435"/>
                  <a:pt x="6323" y="5444"/>
                  <a:pt x="6266" y="5463"/>
                </a:cubicBezTo>
                <a:lnTo>
                  <a:pt x="5326" y="5776"/>
                </a:lnTo>
                <a:lnTo>
                  <a:pt x="4386" y="5463"/>
                </a:lnTo>
                <a:cubicBezTo>
                  <a:pt x="4326" y="5443"/>
                  <a:pt x="4266" y="5433"/>
                  <a:pt x="4208" y="5433"/>
                </a:cubicBezTo>
                <a:cubicBezTo>
                  <a:pt x="3877" y="5433"/>
                  <a:pt x="3598" y="5734"/>
                  <a:pt x="3658" y="6087"/>
                </a:cubicBezTo>
                <a:cubicBezTo>
                  <a:pt x="3634" y="6234"/>
                  <a:pt x="3583" y="5899"/>
                  <a:pt x="4644" y="11206"/>
                </a:cubicBezTo>
                <a:lnTo>
                  <a:pt x="4067" y="11206"/>
                </a:lnTo>
                <a:cubicBezTo>
                  <a:pt x="2247" y="10297"/>
                  <a:pt x="1119" y="8478"/>
                  <a:pt x="1119" y="6440"/>
                </a:cubicBezTo>
                <a:cubicBezTo>
                  <a:pt x="1119" y="3505"/>
                  <a:pt x="3507" y="1117"/>
                  <a:pt x="6443" y="1117"/>
                </a:cubicBezTo>
                <a:close/>
                <a:moveTo>
                  <a:pt x="9235" y="12322"/>
                </a:moveTo>
                <a:lnTo>
                  <a:pt x="9235" y="13439"/>
                </a:lnTo>
                <a:lnTo>
                  <a:pt x="3650" y="13439"/>
                </a:lnTo>
                <a:lnTo>
                  <a:pt x="3650" y="12322"/>
                </a:lnTo>
                <a:close/>
                <a:moveTo>
                  <a:pt x="9235" y="14557"/>
                </a:moveTo>
                <a:lnTo>
                  <a:pt x="9235" y="15673"/>
                </a:lnTo>
                <a:lnTo>
                  <a:pt x="3650" y="15673"/>
                </a:lnTo>
                <a:lnTo>
                  <a:pt x="3650" y="14557"/>
                </a:lnTo>
                <a:close/>
                <a:moveTo>
                  <a:pt x="9235" y="16791"/>
                </a:moveTo>
                <a:lnTo>
                  <a:pt x="9235" y="17156"/>
                </a:lnTo>
                <a:lnTo>
                  <a:pt x="8445" y="17945"/>
                </a:lnTo>
                <a:lnTo>
                  <a:pt x="4439" y="17945"/>
                </a:lnTo>
                <a:lnTo>
                  <a:pt x="3650" y="17156"/>
                </a:lnTo>
                <a:lnTo>
                  <a:pt x="3650" y="16791"/>
                </a:lnTo>
                <a:close/>
                <a:moveTo>
                  <a:pt x="6442" y="0"/>
                </a:moveTo>
                <a:cubicBezTo>
                  <a:pt x="2891" y="0"/>
                  <a:pt x="2" y="2889"/>
                  <a:pt x="2" y="6440"/>
                </a:cubicBezTo>
                <a:cubicBezTo>
                  <a:pt x="1" y="8462"/>
                  <a:pt x="950" y="10366"/>
                  <a:pt x="2564" y="11583"/>
                </a:cubicBezTo>
                <a:cubicBezTo>
                  <a:pt x="2544" y="11641"/>
                  <a:pt x="2534" y="11702"/>
                  <a:pt x="2532" y="11763"/>
                </a:cubicBezTo>
                <a:lnTo>
                  <a:pt x="2532" y="13439"/>
                </a:lnTo>
                <a:cubicBezTo>
                  <a:pt x="2229" y="13445"/>
                  <a:pt x="1985" y="13693"/>
                  <a:pt x="1985" y="13998"/>
                </a:cubicBezTo>
                <a:cubicBezTo>
                  <a:pt x="1985" y="14303"/>
                  <a:pt x="2229" y="14551"/>
                  <a:pt x="2532" y="14557"/>
                </a:cubicBezTo>
                <a:lnTo>
                  <a:pt x="2532" y="15673"/>
                </a:lnTo>
                <a:cubicBezTo>
                  <a:pt x="2229" y="15679"/>
                  <a:pt x="1985" y="15927"/>
                  <a:pt x="1985" y="16232"/>
                </a:cubicBezTo>
                <a:cubicBezTo>
                  <a:pt x="1985" y="16537"/>
                  <a:pt x="2229" y="16785"/>
                  <a:pt x="2532" y="16791"/>
                </a:cubicBezTo>
                <a:cubicBezTo>
                  <a:pt x="2532" y="17396"/>
                  <a:pt x="2492" y="17575"/>
                  <a:pt x="2697" y="17780"/>
                </a:cubicBezTo>
                <a:lnTo>
                  <a:pt x="3813" y="18897"/>
                </a:lnTo>
                <a:cubicBezTo>
                  <a:pt x="3918" y="19003"/>
                  <a:pt x="4060" y="19061"/>
                  <a:pt x="4209" y="19061"/>
                </a:cubicBezTo>
                <a:lnTo>
                  <a:pt x="8676" y="19061"/>
                </a:lnTo>
                <a:cubicBezTo>
                  <a:pt x="8824" y="19061"/>
                  <a:pt x="8966" y="19003"/>
                  <a:pt x="9071" y="18897"/>
                </a:cubicBezTo>
                <a:lnTo>
                  <a:pt x="10189" y="17782"/>
                </a:lnTo>
                <a:cubicBezTo>
                  <a:pt x="10395" y="17575"/>
                  <a:pt x="10353" y="17398"/>
                  <a:pt x="10353" y="16791"/>
                </a:cubicBezTo>
                <a:cubicBezTo>
                  <a:pt x="10656" y="16785"/>
                  <a:pt x="10900" y="16537"/>
                  <a:pt x="10900" y="16232"/>
                </a:cubicBezTo>
                <a:cubicBezTo>
                  <a:pt x="10900" y="15929"/>
                  <a:pt x="10656" y="15679"/>
                  <a:pt x="10353" y="15674"/>
                </a:cubicBezTo>
                <a:lnTo>
                  <a:pt x="10353" y="14557"/>
                </a:lnTo>
                <a:cubicBezTo>
                  <a:pt x="10656" y="14551"/>
                  <a:pt x="10900" y="14303"/>
                  <a:pt x="10900" y="13998"/>
                </a:cubicBezTo>
                <a:cubicBezTo>
                  <a:pt x="10900" y="13694"/>
                  <a:pt x="10656" y="13445"/>
                  <a:pt x="10353" y="13440"/>
                </a:cubicBezTo>
                <a:lnTo>
                  <a:pt x="10353" y="11765"/>
                </a:lnTo>
                <a:cubicBezTo>
                  <a:pt x="10352" y="11702"/>
                  <a:pt x="10341" y="11641"/>
                  <a:pt x="10322" y="11583"/>
                </a:cubicBezTo>
                <a:cubicBezTo>
                  <a:pt x="11936" y="10366"/>
                  <a:pt x="12885" y="8462"/>
                  <a:pt x="12883" y="6440"/>
                </a:cubicBezTo>
                <a:cubicBezTo>
                  <a:pt x="12883" y="2889"/>
                  <a:pt x="9994" y="0"/>
                  <a:pt x="6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3"/>
          <p:cNvSpPr/>
          <p:nvPr/>
        </p:nvSpPr>
        <p:spPr>
          <a:xfrm>
            <a:off x="5568230" y="2890600"/>
            <a:ext cx="248588" cy="353409"/>
          </a:xfrm>
          <a:custGeom>
            <a:rect b="b" l="l" r="r" t="t"/>
            <a:pathLst>
              <a:path extrusionOk="0" h="19062" w="13410">
                <a:moveTo>
                  <a:pt x="5597" y="1676"/>
                </a:moveTo>
                <a:lnTo>
                  <a:pt x="5597" y="2465"/>
                </a:lnTo>
                <a:cubicBezTo>
                  <a:pt x="5599" y="2788"/>
                  <a:pt x="5865" y="3024"/>
                  <a:pt x="6158" y="3024"/>
                </a:cubicBezTo>
                <a:cubicBezTo>
                  <a:pt x="6244" y="3024"/>
                  <a:pt x="6332" y="3003"/>
                  <a:pt x="6416" y="2959"/>
                </a:cubicBezTo>
                <a:lnTo>
                  <a:pt x="7388" y="2450"/>
                </a:lnTo>
                <a:cubicBezTo>
                  <a:pt x="8035" y="3293"/>
                  <a:pt x="8125" y="3907"/>
                  <a:pt x="8202" y="4254"/>
                </a:cubicBezTo>
                <a:cubicBezTo>
                  <a:pt x="8464" y="5428"/>
                  <a:pt x="7720" y="6455"/>
                  <a:pt x="6703" y="6733"/>
                </a:cubicBezTo>
                <a:lnTo>
                  <a:pt x="6703" y="6177"/>
                </a:lnTo>
                <a:cubicBezTo>
                  <a:pt x="6697" y="5872"/>
                  <a:pt x="6449" y="5629"/>
                  <a:pt x="6144" y="5629"/>
                </a:cubicBezTo>
                <a:cubicBezTo>
                  <a:pt x="5840" y="5629"/>
                  <a:pt x="5591" y="5872"/>
                  <a:pt x="5585" y="6177"/>
                </a:cubicBezTo>
                <a:lnTo>
                  <a:pt x="5585" y="6737"/>
                </a:lnTo>
                <a:cubicBezTo>
                  <a:pt x="4693" y="6498"/>
                  <a:pt x="4034" y="5691"/>
                  <a:pt x="4034" y="4735"/>
                </a:cubicBezTo>
                <a:lnTo>
                  <a:pt x="4033" y="4735"/>
                </a:lnTo>
                <a:cubicBezTo>
                  <a:pt x="4033" y="3376"/>
                  <a:pt x="4907" y="2308"/>
                  <a:pt x="5597" y="1676"/>
                </a:cubicBezTo>
                <a:close/>
                <a:moveTo>
                  <a:pt x="6702" y="10124"/>
                </a:moveTo>
                <a:lnTo>
                  <a:pt x="6702" y="11242"/>
                </a:lnTo>
                <a:lnTo>
                  <a:pt x="5585" y="11242"/>
                </a:lnTo>
                <a:lnTo>
                  <a:pt x="5585" y="10124"/>
                </a:lnTo>
                <a:close/>
                <a:moveTo>
                  <a:pt x="12844" y="12358"/>
                </a:moveTo>
                <a:cubicBezTo>
                  <a:pt x="12845" y="12358"/>
                  <a:pt x="12845" y="12358"/>
                  <a:pt x="12845" y="12358"/>
                </a:cubicBezTo>
                <a:lnTo>
                  <a:pt x="12845" y="12358"/>
                </a:lnTo>
                <a:cubicBezTo>
                  <a:pt x="12845" y="12358"/>
                  <a:pt x="12846" y="12358"/>
                  <a:pt x="12846" y="12358"/>
                </a:cubicBezTo>
                <a:close/>
                <a:moveTo>
                  <a:pt x="8749" y="12358"/>
                </a:moveTo>
                <a:cubicBezTo>
                  <a:pt x="9468" y="12360"/>
                  <a:pt x="10053" y="12943"/>
                  <a:pt x="10053" y="13661"/>
                </a:cubicBezTo>
                <a:lnTo>
                  <a:pt x="10053" y="15710"/>
                </a:lnTo>
                <a:lnTo>
                  <a:pt x="2235" y="15710"/>
                </a:lnTo>
                <a:lnTo>
                  <a:pt x="2235" y="15709"/>
                </a:lnTo>
                <a:lnTo>
                  <a:pt x="2235" y="13661"/>
                </a:lnTo>
                <a:cubicBezTo>
                  <a:pt x="2235" y="12943"/>
                  <a:pt x="2818" y="12360"/>
                  <a:pt x="3538" y="12358"/>
                </a:cubicBezTo>
                <a:close/>
                <a:moveTo>
                  <a:pt x="11169" y="16827"/>
                </a:moveTo>
                <a:lnTo>
                  <a:pt x="11169" y="17945"/>
                </a:lnTo>
                <a:lnTo>
                  <a:pt x="1117" y="17945"/>
                </a:lnTo>
                <a:lnTo>
                  <a:pt x="1117" y="16827"/>
                </a:lnTo>
                <a:close/>
                <a:moveTo>
                  <a:pt x="6130" y="0"/>
                </a:moveTo>
                <a:cubicBezTo>
                  <a:pt x="6034" y="0"/>
                  <a:pt x="5937" y="24"/>
                  <a:pt x="5847" y="78"/>
                </a:cubicBezTo>
                <a:cubicBezTo>
                  <a:pt x="5727" y="150"/>
                  <a:pt x="2916" y="1862"/>
                  <a:pt x="2916" y="4735"/>
                </a:cubicBezTo>
                <a:cubicBezTo>
                  <a:pt x="2916" y="6310"/>
                  <a:pt x="4072" y="7622"/>
                  <a:pt x="5585" y="7881"/>
                </a:cubicBezTo>
                <a:lnTo>
                  <a:pt x="5585" y="9008"/>
                </a:lnTo>
                <a:lnTo>
                  <a:pt x="5027" y="9008"/>
                </a:lnTo>
                <a:cubicBezTo>
                  <a:pt x="4719" y="9008"/>
                  <a:pt x="4468" y="9257"/>
                  <a:pt x="4468" y="9567"/>
                </a:cubicBezTo>
                <a:lnTo>
                  <a:pt x="4468" y="11242"/>
                </a:lnTo>
                <a:lnTo>
                  <a:pt x="3538" y="11242"/>
                </a:lnTo>
                <a:cubicBezTo>
                  <a:pt x="2203" y="11242"/>
                  <a:pt x="1117" y="12328"/>
                  <a:pt x="1117" y="13663"/>
                </a:cubicBezTo>
                <a:lnTo>
                  <a:pt x="1117" y="15710"/>
                </a:lnTo>
                <a:lnTo>
                  <a:pt x="559" y="15710"/>
                </a:lnTo>
                <a:cubicBezTo>
                  <a:pt x="250" y="15710"/>
                  <a:pt x="1" y="15960"/>
                  <a:pt x="1" y="16269"/>
                </a:cubicBezTo>
                <a:lnTo>
                  <a:pt x="1" y="18504"/>
                </a:lnTo>
                <a:cubicBezTo>
                  <a:pt x="1" y="18811"/>
                  <a:pt x="250" y="19061"/>
                  <a:pt x="559" y="19061"/>
                </a:cubicBezTo>
                <a:lnTo>
                  <a:pt x="11728" y="19061"/>
                </a:lnTo>
                <a:cubicBezTo>
                  <a:pt x="12037" y="19061"/>
                  <a:pt x="12287" y="18811"/>
                  <a:pt x="12287" y="18504"/>
                </a:cubicBezTo>
                <a:lnTo>
                  <a:pt x="12287" y="16268"/>
                </a:lnTo>
                <a:cubicBezTo>
                  <a:pt x="12287" y="15960"/>
                  <a:pt x="12037" y="15709"/>
                  <a:pt x="11728" y="15709"/>
                </a:cubicBezTo>
                <a:lnTo>
                  <a:pt x="11170" y="15709"/>
                </a:lnTo>
                <a:lnTo>
                  <a:pt x="11170" y="14593"/>
                </a:lnTo>
                <a:lnTo>
                  <a:pt x="12287" y="14593"/>
                </a:lnTo>
                <a:lnTo>
                  <a:pt x="12287" y="15151"/>
                </a:lnTo>
                <a:cubicBezTo>
                  <a:pt x="12281" y="15464"/>
                  <a:pt x="12532" y="15719"/>
                  <a:pt x="12844" y="15719"/>
                </a:cubicBezTo>
                <a:cubicBezTo>
                  <a:pt x="13157" y="15719"/>
                  <a:pt x="13409" y="15464"/>
                  <a:pt x="13403" y="15151"/>
                </a:cubicBezTo>
                <a:lnTo>
                  <a:pt x="13403" y="12917"/>
                </a:lnTo>
                <a:cubicBezTo>
                  <a:pt x="13403" y="12608"/>
                  <a:pt x="13154" y="12359"/>
                  <a:pt x="12845" y="12358"/>
                </a:cubicBezTo>
                <a:lnTo>
                  <a:pt x="12845" y="12358"/>
                </a:lnTo>
                <a:cubicBezTo>
                  <a:pt x="12536" y="12359"/>
                  <a:pt x="12287" y="12608"/>
                  <a:pt x="12287" y="12917"/>
                </a:cubicBezTo>
                <a:lnTo>
                  <a:pt x="12287" y="13476"/>
                </a:lnTo>
                <a:lnTo>
                  <a:pt x="11161" y="13476"/>
                </a:lnTo>
                <a:cubicBezTo>
                  <a:pt x="11066" y="12228"/>
                  <a:pt x="10023" y="11242"/>
                  <a:pt x="8749" y="11242"/>
                </a:cubicBezTo>
                <a:lnTo>
                  <a:pt x="7818" y="11242"/>
                </a:lnTo>
                <a:lnTo>
                  <a:pt x="7818" y="9567"/>
                </a:lnTo>
                <a:cubicBezTo>
                  <a:pt x="7818" y="9257"/>
                  <a:pt x="7569" y="9008"/>
                  <a:pt x="7261" y="9008"/>
                </a:cubicBezTo>
                <a:lnTo>
                  <a:pt x="6702" y="9008"/>
                </a:lnTo>
                <a:lnTo>
                  <a:pt x="6702" y="7878"/>
                </a:lnTo>
                <a:cubicBezTo>
                  <a:pt x="8465" y="7568"/>
                  <a:pt x="9694" y="5860"/>
                  <a:pt x="9295" y="4026"/>
                </a:cubicBezTo>
                <a:cubicBezTo>
                  <a:pt x="9141" y="3095"/>
                  <a:pt x="8687" y="2203"/>
                  <a:pt x="7942" y="1374"/>
                </a:cubicBezTo>
                <a:cubicBezTo>
                  <a:pt x="7834" y="1252"/>
                  <a:pt x="7681" y="1188"/>
                  <a:pt x="7526" y="1188"/>
                </a:cubicBezTo>
                <a:cubicBezTo>
                  <a:pt x="7438" y="1188"/>
                  <a:pt x="7349" y="1208"/>
                  <a:pt x="7267" y="1251"/>
                </a:cubicBezTo>
                <a:lnTo>
                  <a:pt x="6715" y="1541"/>
                </a:lnTo>
                <a:lnTo>
                  <a:pt x="6715" y="571"/>
                </a:lnTo>
                <a:cubicBezTo>
                  <a:pt x="6715" y="239"/>
                  <a:pt x="6429" y="0"/>
                  <a:pt x="61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0" name="Google Shape;13760;p93"/>
          <p:cNvGrpSpPr/>
          <p:nvPr/>
        </p:nvGrpSpPr>
        <p:grpSpPr>
          <a:xfrm>
            <a:off x="6295900" y="2890805"/>
            <a:ext cx="321755" cy="352775"/>
            <a:chOff x="5895749" y="3204445"/>
            <a:chExt cx="349620" cy="383326"/>
          </a:xfrm>
        </p:grpSpPr>
        <p:sp>
          <p:nvSpPr>
            <p:cNvPr id="13761" name="Google Shape;13761;p93"/>
            <p:cNvSpPr/>
            <p:nvPr/>
          </p:nvSpPr>
          <p:spPr>
            <a:xfrm>
              <a:off x="5895749" y="3234747"/>
              <a:ext cx="298727" cy="262401"/>
            </a:xfrm>
            <a:custGeom>
              <a:rect b="b" l="l" r="r" t="t"/>
              <a:pathLst>
                <a:path extrusionOk="0" h="13024" w="14827">
                  <a:moveTo>
                    <a:pt x="7422" y="1115"/>
                  </a:moveTo>
                  <a:cubicBezTo>
                    <a:pt x="7563" y="1115"/>
                    <a:pt x="7703" y="1121"/>
                    <a:pt x="7844" y="1132"/>
                  </a:cubicBezTo>
                  <a:cubicBezTo>
                    <a:pt x="7396" y="1496"/>
                    <a:pt x="6965" y="1960"/>
                    <a:pt x="6571" y="2480"/>
                  </a:cubicBezTo>
                  <a:lnTo>
                    <a:pt x="4900" y="1738"/>
                  </a:lnTo>
                  <a:cubicBezTo>
                    <a:pt x="5679" y="1328"/>
                    <a:pt x="6545" y="1115"/>
                    <a:pt x="7422" y="1115"/>
                  </a:cubicBezTo>
                  <a:close/>
                  <a:moveTo>
                    <a:pt x="9404" y="1496"/>
                  </a:moveTo>
                  <a:cubicBezTo>
                    <a:pt x="9546" y="1553"/>
                    <a:pt x="9649" y="1598"/>
                    <a:pt x="9793" y="1668"/>
                  </a:cubicBezTo>
                  <a:cubicBezTo>
                    <a:pt x="10032" y="2199"/>
                    <a:pt x="10068" y="3007"/>
                    <a:pt x="9918" y="3965"/>
                  </a:cubicBezTo>
                  <a:lnTo>
                    <a:pt x="7618" y="2945"/>
                  </a:lnTo>
                  <a:cubicBezTo>
                    <a:pt x="8228" y="2191"/>
                    <a:pt x="8851" y="1676"/>
                    <a:pt x="9404" y="1496"/>
                  </a:cubicBezTo>
                  <a:close/>
                  <a:moveTo>
                    <a:pt x="3825" y="2480"/>
                  </a:moveTo>
                  <a:lnTo>
                    <a:pt x="3825" y="2481"/>
                  </a:lnTo>
                  <a:lnTo>
                    <a:pt x="5927" y="3412"/>
                  </a:lnTo>
                  <a:cubicBezTo>
                    <a:pt x="5629" y="3888"/>
                    <a:pt x="5359" y="4378"/>
                    <a:pt x="5114" y="4881"/>
                  </a:cubicBezTo>
                  <a:lnTo>
                    <a:pt x="2731" y="3825"/>
                  </a:lnTo>
                  <a:cubicBezTo>
                    <a:pt x="3021" y="3320"/>
                    <a:pt x="3390" y="2865"/>
                    <a:pt x="3825" y="2480"/>
                  </a:cubicBezTo>
                  <a:close/>
                  <a:moveTo>
                    <a:pt x="11113" y="2580"/>
                  </a:moveTo>
                  <a:lnTo>
                    <a:pt x="11113" y="2580"/>
                  </a:lnTo>
                  <a:cubicBezTo>
                    <a:pt x="11857" y="3282"/>
                    <a:pt x="12387" y="4182"/>
                    <a:pt x="12641" y="5174"/>
                  </a:cubicBezTo>
                  <a:lnTo>
                    <a:pt x="10968" y="4432"/>
                  </a:lnTo>
                  <a:cubicBezTo>
                    <a:pt x="11087" y="3787"/>
                    <a:pt x="11144" y="3158"/>
                    <a:pt x="11113" y="2580"/>
                  </a:cubicBezTo>
                  <a:close/>
                  <a:moveTo>
                    <a:pt x="6953" y="3870"/>
                  </a:moveTo>
                  <a:lnTo>
                    <a:pt x="9681" y="5080"/>
                  </a:lnTo>
                  <a:cubicBezTo>
                    <a:pt x="9533" y="5621"/>
                    <a:pt x="9355" y="6152"/>
                    <a:pt x="9144" y="6672"/>
                  </a:cubicBezTo>
                  <a:lnTo>
                    <a:pt x="6133" y="5336"/>
                  </a:lnTo>
                  <a:cubicBezTo>
                    <a:pt x="6377" y="4831"/>
                    <a:pt x="6650" y="4342"/>
                    <a:pt x="6953" y="3870"/>
                  </a:cubicBezTo>
                  <a:close/>
                  <a:moveTo>
                    <a:pt x="2280" y="4844"/>
                  </a:moveTo>
                  <a:lnTo>
                    <a:pt x="4662" y="5901"/>
                  </a:lnTo>
                  <a:cubicBezTo>
                    <a:pt x="4452" y="6419"/>
                    <a:pt x="4271" y="6950"/>
                    <a:pt x="4117" y="7488"/>
                  </a:cubicBezTo>
                  <a:lnTo>
                    <a:pt x="4117" y="7489"/>
                  </a:lnTo>
                  <a:lnTo>
                    <a:pt x="2013" y="6555"/>
                  </a:lnTo>
                  <a:cubicBezTo>
                    <a:pt x="2008" y="5974"/>
                    <a:pt x="2098" y="5396"/>
                    <a:pt x="2280" y="4844"/>
                  </a:cubicBezTo>
                  <a:close/>
                  <a:moveTo>
                    <a:pt x="10708" y="5534"/>
                  </a:moveTo>
                  <a:lnTo>
                    <a:pt x="10708" y="5536"/>
                  </a:lnTo>
                  <a:lnTo>
                    <a:pt x="12812" y="6470"/>
                  </a:lnTo>
                  <a:cubicBezTo>
                    <a:pt x="12816" y="7051"/>
                    <a:pt x="12727" y="7628"/>
                    <a:pt x="12546" y="8181"/>
                  </a:cubicBezTo>
                  <a:lnTo>
                    <a:pt x="10164" y="7123"/>
                  </a:lnTo>
                  <a:cubicBezTo>
                    <a:pt x="10373" y="6603"/>
                    <a:pt x="10555" y="6074"/>
                    <a:pt x="10708" y="5534"/>
                  </a:cubicBezTo>
                  <a:close/>
                  <a:moveTo>
                    <a:pt x="5680" y="6355"/>
                  </a:moveTo>
                  <a:lnTo>
                    <a:pt x="8691" y="7691"/>
                  </a:lnTo>
                  <a:cubicBezTo>
                    <a:pt x="8448" y="8195"/>
                    <a:pt x="8174" y="8683"/>
                    <a:pt x="7873" y="9156"/>
                  </a:cubicBezTo>
                  <a:lnTo>
                    <a:pt x="5145" y="7945"/>
                  </a:lnTo>
                  <a:cubicBezTo>
                    <a:pt x="5292" y="7406"/>
                    <a:pt x="5471" y="6874"/>
                    <a:pt x="5680" y="6355"/>
                  </a:cubicBezTo>
                  <a:close/>
                  <a:moveTo>
                    <a:pt x="2183" y="7849"/>
                  </a:moveTo>
                  <a:lnTo>
                    <a:pt x="3858" y="8592"/>
                  </a:lnTo>
                  <a:cubicBezTo>
                    <a:pt x="3739" y="9236"/>
                    <a:pt x="3682" y="9867"/>
                    <a:pt x="3713" y="10444"/>
                  </a:cubicBezTo>
                  <a:cubicBezTo>
                    <a:pt x="2968" y="9742"/>
                    <a:pt x="2437" y="8842"/>
                    <a:pt x="2183" y="7849"/>
                  </a:cubicBezTo>
                  <a:close/>
                  <a:moveTo>
                    <a:pt x="9711" y="8144"/>
                  </a:moveTo>
                  <a:lnTo>
                    <a:pt x="12093" y="9199"/>
                  </a:lnTo>
                  <a:cubicBezTo>
                    <a:pt x="11805" y="9704"/>
                    <a:pt x="11435" y="10158"/>
                    <a:pt x="11001" y="10544"/>
                  </a:cubicBezTo>
                  <a:lnTo>
                    <a:pt x="8899" y="9613"/>
                  </a:lnTo>
                  <a:cubicBezTo>
                    <a:pt x="9195" y="9138"/>
                    <a:pt x="9467" y="8648"/>
                    <a:pt x="9711" y="8144"/>
                  </a:cubicBezTo>
                  <a:close/>
                  <a:moveTo>
                    <a:pt x="4906" y="9059"/>
                  </a:moveTo>
                  <a:lnTo>
                    <a:pt x="7207" y="10079"/>
                  </a:lnTo>
                  <a:cubicBezTo>
                    <a:pt x="6596" y="10834"/>
                    <a:pt x="5974" y="11348"/>
                    <a:pt x="5420" y="11529"/>
                  </a:cubicBezTo>
                  <a:cubicBezTo>
                    <a:pt x="5280" y="11472"/>
                    <a:pt x="5175" y="11426"/>
                    <a:pt x="5031" y="11356"/>
                  </a:cubicBezTo>
                  <a:cubicBezTo>
                    <a:pt x="4792" y="10825"/>
                    <a:pt x="4756" y="10018"/>
                    <a:pt x="4906" y="9059"/>
                  </a:cubicBezTo>
                  <a:close/>
                  <a:moveTo>
                    <a:pt x="8254" y="10546"/>
                  </a:moveTo>
                  <a:lnTo>
                    <a:pt x="9924" y="11287"/>
                  </a:lnTo>
                  <a:cubicBezTo>
                    <a:pt x="9146" y="11696"/>
                    <a:pt x="8282" y="11909"/>
                    <a:pt x="7406" y="11909"/>
                  </a:cubicBezTo>
                  <a:cubicBezTo>
                    <a:pt x="7264" y="11909"/>
                    <a:pt x="7122" y="11903"/>
                    <a:pt x="6980" y="11892"/>
                  </a:cubicBezTo>
                  <a:cubicBezTo>
                    <a:pt x="7429" y="11529"/>
                    <a:pt x="7859" y="11064"/>
                    <a:pt x="8254" y="10546"/>
                  </a:cubicBezTo>
                  <a:close/>
                  <a:moveTo>
                    <a:pt x="7422" y="0"/>
                  </a:moveTo>
                  <a:cubicBezTo>
                    <a:pt x="4925" y="0"/>
                    <a:pt x="2537" y="1443"/>
                    <a:pt x="1460" y="3871"/>
                  </a:cubicBezTo>
                  <a:cubicBezTo>
                    <a:pt x="1" y="7161"/>
                    <a:pt x="1481" y="11004"/>
                    <a:pt x="4771" y="12464"/>
                  </a:cubicBezTo>
                  <a:cubicBezTo>
                    <a:pt x="5628" y="12844"/>
                    <a:pt x="6522" y="13024"/>
                    <a:pt x="7403" y="13024"/>
                  </a:cubicBezTo>
                  <a:cubicBezTo>
                    <a:pt x="9902" y="13024"/>
                    <a:pt x="12289" y="11578"/>
                    <a:pt x="13365" y="9153"/>
                  </a:cubicBezTo>
                  <a:cubicBezTo>
                    <a:pt x="14826" y="5857"/>
                    <a:pt x="13338" y="2016"/>
                    <a:pt x="10053" y="559"/>
                  </a:cubicBezTo>
                  <a:cubicBezTo>
                    <a:pt x="9198" y="180"/>
                    <a:pt x="8303" y="0"/>
                    <a:pt x="7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3"/>
            <p:cNvSpPr/>
            <p:nvPr/>
          </p:nvSpPr>
          <p:spPr>
            <a:xfrm>
              <a:off x="5965621" y="3204445"/>
              <a:ext cx="279748" cy="383326"/>
            </a:xfrm>
            <a:custGeom>
              <a:rect b="b" l="l" r="r" t="t"/>
              <a:pathLst>
                <a:path extrusionOk="0" h="19026" w="13885">
                  <a:moveTo>
                    <a:pt x="7263" y="0"/>
                  </a:moveTo>
                  <a:cubicBezTo>
                    <a:pt x="7050" y="0"/>
                    <a:pt x="6847" y="124"/>
                    <a:pt x="6754" y="333"/>
                  </a:cubicBezTo>
                  <a:cubicBezTo>
                    <a:pt x="6628" y="614"/>
                    <a:pt x="6755" y="942"/>
                    <a:pt x="7038" y="1068"/>
                  </a:cubicBezTo>
                  <a:cubicBezTo>
                    <a:pt x="10885" y="2775"/>
                    <a:pt x="12617" y="7270"/>
                    <a:pt x="10909" y="11115"/>
                  </a:cubicBezTo>
                  <a:cubicBezTo>
                    <a:pt x="9649" y="13954"/>
                    <a:pt x="6858" y="15642"/>
                    <a:pt x="3938" y="15642"/>
                  </a:cubicBezTo>
                  <a:cubicBezTo>
                    <a:pt x="2907" y="15642"/>
                    <a:pt x="1860" y="15432"/>
                    <a:pt x="860" y="14988"/>
                  </a:cubicBezTo>
                  <a:cubicBezTo>
                    <a:pt x="786" y="14955"/>
                    <a:pt x="709" y="14939"/>
                    <a:pt x="634" y="14939"/>
                  </a:cubicBezTo>
                  <a:cubicBezTo>
                    <a:pt x="420" y="14939"/>
                    <a:pt x="217" y="15063"/>
                    <a:pt x="124" y="15272"/>
                  </a:cubicBezTo>
                  <a:cubicBezTo>
                    <a:pt x="0" y="15553"/>
                    <a:pt x="126" y="15881"/>
                    <a:pt x="408" y="16007"/>
                  </a:cubicBezTo>
                  <a:cubicBezTo>
                    <a:pt x="1345" y="16424"/>
                    <a:pt x="2348" y="16674"/>
                    <a:pt x="3372" y="16742"/>
                  </a:cubicBezTo>
                  <a:lnTo>
                    <a:pt x="3372" y="17911"/>
                  </a:lnTo>
                  <a:lnTo>
                    <a:pt x="1142" y="17911"/>
                  </a:lnTo>
                  <a:cubicBezTo>
                    <a:pt x="1138" y="17911"/>
                    <a:pt x="1135" y="17911"/>
                    <a:pt x="1131" y="17911"/>
                  </a:cubicBezTo>
                  <a:cubicBezTo>
                    <a:pt x="825" y="17911"/>
                    <a:pt x="574" y="18160"/>
                    <a:pt x="574" y="18468"/>
                  </a:cubicBezTo>
                  <a:cubicBezTo>
                    <a:pt x="574" y="18777"/>
                    <a:pt x="827" y="19026"/>
                    <a:pt x="1134" y="19026"/>
                  </a:cubicBezTo>
                  <a:cubicBezTo>
                    <a:pt x="1137" y="19026"/>
                    <a:pt x="1139" y="19026"/>
                    <a:pt x="1142" y="19026"/>
                  </a:cubicBezTo>
                  <a:lnTo>
                    <a:pt x="6715" y="19026"/>
                  </a:lnTo>
                  <a:cubicBezTo>
                    <a:pt x="6718" y="19026"/>
                    <a:pt x="6721" y="19026"/>
                    <a:pt x="6723" y="19026"/>
                  </a:cubicBezTo>
                  <a:cubicBezTo>
                    <a:pt x="7032" y="19026"/>
                    <a:pt x="7283" y="18777"/>
                    <a:pt x="7283" y="18468"/>
                  </a:cubicBezTo>
                  <a:cubicBezTo>
                    <a:pt x="7283" y="18160"/>
                    <a:pt x="7033" y="17911"/>
                    <a:pt x="6726" y="17911"/>
                  </a:cubicBezTo>
                  <a:cubicBezTo>
                    <a:pt x="6722" y="17911"/>
                    <a:pt x="6719" y="17911"/>
                    <a:pt x="6715" y="17911"/>
                  </a:cubicBezTo>
                  <a:lnTo>
                    <a:pt x="4487" y="17911"/>
                  </a:lnTo>
                  <a:lnTo>
                    <a:pt x="4487" y="16744"/>
                  </a:lnTo>
                  <a:cubicBezTo>
                    <a:pt x="7589" y="16549"/>
                    <a:pt x="10542" y="14690"/>
                    <a:pt x="11928" y="11568"/>
                  </a:cubicBezTo>
                  <a:cubicBezTo>
                    <a:pt x="13884" y="7158"/>
                    <a:pt x="11899" y="2007"/>
                    <a:pt x="7489" y="49"/>
                  </a:cubicBezTo>
                  <a:cubicBezTo>
                    <a:pt x="7416" y="16"/>
                    <a:pt x="7339" y="0"/>
                    <a:pt x="7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93"/>
          <p:cNvGrpSpPr/>
          <p:nvPr/>
        </p:nvGrpSpPr>
        <p:grpSpPr>
          <a:xfrm>
            <a:off x="7093090" y="2890462"/>
            <a:ext cx="227841" cy="353461"/>
            <a:chOff x="5521509" y="3195520"/>
            <a:chExt cx="247572" cy="384072"/>
          </a:xfrm>
        </p:grpSpPr>
        <p:sp>
          <p:nvSpPr>
            <p:cNvPr id="13764" name="Google Shape;13764;p93"/>
            <p:cNvSpPr/>
            <p:nvPr/>
          </p:nvSpPr>
          <p:spPr>
            <a:xfrm>
              <a:off x="5521509" y="3195520"/>
              <a:ext cx="247572" cy="384072"/>
            </a:xfrm>
            <a:custGeom>
              <a:rect b="b" l="l" r="r" t="t"/>
              <a:pathLst>
                <a:path extrusionOk="0" h="19063" w="12288">
                  <a:moveTo>
                    <a:pt x="7819" y="1118"/>
                  </a:moveTo>
                  <a:lnTo>
                    <a:pt x="7819" y="2309"/>
                  </a:lnTo>
                  <a:lnTo>
                    <a:pt x="4468" y="2309"/>
                  </a:lnTo>
                  <a:lnTo>
                    <a:pt x="4468" y="1118"/>
                  </a:lnTo>
                  <a:close/>
                  <a:moveTo>
                    <a:pt x="10240" y="3425"/>
                  </a:moveTo>
                  <a:cubicBezTo>
                    <a:pt x="10752" y="3427"/>
                    <a:pt x="11169" y="3842"/>
                    <a:pt x="11169" y="4357"/>
                  </a:cubicBezTo>
                  <a:lnTo>
                    <a:pt x="11169" y="9010"/>
                  </a:lnTo>
                  <a:lnTo>
                    <a:pt x="1117" y="9010"/>
                  </a:lnTo>
                  <a:lnTo>
                    <a:pt x="1117" y="4357"/>
                  </a:lnTo>
                  <a:cubicBezTo>
                    <a:pt x="1119" y="3842"/>
                    <a:pt x="1534" y="3427"/>
                    <a:pt x="2048" y="3425"/>
                  </a:cubicBezTo>
                  <a:close/>
                  <a:moveTo>
                    <a:pt x="11169" y="10127"/>
                  </a:moveTo>
                  <a:lnTo>
                    <a:pt x="11169" y="17015"/>
                  </a:lnTo>
                  <a:cubicBezTo>
                    <a:pt x="11169" y="17529"/>
                    <a:pt x="10752" y="17944"/>
                    <a:pt x="10240" y="17946"/>
                  </a:cubicBezTo>
                  <a:lnTo>
                    <a:pt x="2048" y="17946"/>
                  </a:lnTo>
                  <a:cubicBezTo>
                    <a:pt x="1534" y="17944"/>
                    <a:pt x="1119" y="17529"/>
                    <a:pt x="1117" y="17015"/>
                  </a:cubicBezTo>
                  <a:lnTo>
                    <a:pt x="1117" y="10127"/>
                  </a:lnTo>
                  <a:close/>
                  <a:moveTo>
                    <a:pt x="4283" y="0"/>
                  </a:moveTo>
                  <a:cubicBezTo>
                    <a:pt x="3768" y="2"/>
                    <a:pt x="3353" y="417"/>
                    <a:pt x="3351" y="931"/>
                  </a:cubicBezTo>
                  <a:lnTo>
                    <a:pt x="3351" y="2309"/>
                  </a:lnTo>
                  <a:lnTo>
                    <a:pt x="2048" y="2309"/>
                  </a:lnTo>
                  <a:cubicBezTo>
                    <a:pt x="918" y="2311"/>
                    <a:pt x="2" y="3227"/>
                    <a:pt x="1" y="4357"/>
                  </a:cubicBezTo>
                  <a:lnTo>
                    <a:pt x="1" y="17015"/>
                  </a:lnTo>
                  <a:cubicBezTo>
                    <a:pt x="2" y="18145"/>
                    <a:pt x="918" y="19061"/>
                    <a:pt x="2048" y="19062"/>
                  </a:cubicBezTo>
                  <a:lnTo>
                    <a:pt x="10240" y="19062"/>
                  </a:lnTo>
                  <a:cubicBezTo>
                    <a:pt x="11369" y="19061"/>
                    <a:pt x="12286" y="18145"/>
                    <a:pt x="12287" y="17015"/>
                  </a:cubicBezTo>
                  <a:lnTo>
                    <a:pt x="12287" y="4357"/>
                  </a:lnTo>
                  <a:cubicBezTo>
                    <a:pt x="12286" y="3227"/>
                    <a:pt x="11369" y="2311"/>
                    <a:pt x="10240" y="2309"/>
                  </a:cubicBezTo>
                  <a:lnTo>
                    <a:pt x="8936" y="2309"/>
                  </a:lnTo>
                  <a:lnTo>
                    <a:pt x="8936" y="931"/>
                  </a:lnTo>
                  <a:cubicBezTo>
                    <a:pt x="8936" y="417"/>
                    <a:pt x="8519" y="2"/>
                    <a:pt x="8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3"/>
            <p:cNvSpPr/>
            <p:nvPr/>
          </p:nvSpPr>
          <p:spPr>
            <a:xfrm>
              <a:off x="5607761" y="3422038"/>
              <a:ext cx="75049" cy="112483"/>
            </a:xfrm>
            <a:custGeom>
              <a:rect b="b" l="l" r="r" t="t"/>
              <a:pathLst>
                <a:path extrusionOk="0" h="5583" w="3725">
                  <a:moveTo>
                    <a:pt x="2979" y="1"/>
                  </a:moveTo>
                  <a:cubicBezTo>
                    <a:pt x="2836" y="1"/>
                    <a:pt x="2693" y="55"/>
                    <a:pt x="2584" y="165"/>
                  </a:cubicBezTo>
                  <a:lnTo>
                    <a:pt x="351" y="2399"/>
                  </a:lnTo>
                  <a:cubicBezTo>
                    <a:pt x="0" y="2749"/>
                    <a:pt x="248" y="3351"/>
                    <a:pt x="746" y="3351"/>
                  </a:cubicBezTo>
                  <a:lnTo>
                    <a:pt x="1631" y="3351"/>
                  </a:lnTo>
                  <a:lnTo>
                    <a:pt x="351" y="4632"/>
                  </a:lnTo>
                  <a:cubicBezTo>
                    <a:pt x="135" y="4850"/>
                    <a:pt x="136" y="5202"/>
                    <a:pt x="353" y="5419"/>
                  </a:cubicBezTo>
                  <a:cubicBezTo>
                    <a:pt x="462" y="5528"/>
                    <a:pt x="606" y="5583"/>
                    <a:pt x="749" y="5583"/>
                  </a:cubicBezTo>
                  <a:cubicBezTo>
                    <a:pt x="890" y="5583"/>
                    <a:pt x="1032" y="5529"/>
                    <a:pt x="1140" y="5422"/>
                  </a:cubicBezTo>
                  <a:lnTo>
                    <a:pt x="3375" y="3188"/>
                  </a:lnTo>
                  <a:cubicBezTo>
                    <a:pt x="3724" y="2837"/>
                    <a:pt x="3476" y="2234"/>
                    <a:pt x="2980" y="2234"/>
                  </a:cubicBezTo>
                  <a:lnTo>
                    <a:pt x="2094" y="2234"/>
                  </a:lnTo>
                  <a:lnTo>
                    <a:pt x="3375" y="955"/>
                  </a:lnTo>
                  <a:cubicBezTo>
                    <a:pt x="3593" y="737"/>
                    <a:pt x="3593" y="383"/>
                    <a:pt x="3375" y="165"/>
                  </a:cubicBezTo>
                  <a:cubicBezTo>
                    <a:pt x="3266" y="55"/>
                    <a:pt x="3122" y="1"/>
                    <a:pt x="2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3"/>
            <p:cNvSpPr/>
            <p:nvPr/>
          </p:nvSpPr>
          <p:spPr>
            <a:xfrm>
              <a:off x="5611730" y="3286828"/>
              <a:ext cx="67131" cy="67534"/>
            </a:xfrm>
            <a:custGeom>
              <a:rect b="b" l="l" r="r" t="t"/>
              <a:pathLst>
                <a:path extrusionOk="0" h="3352" w="3332">
                  <a:moveTo>
                    <a:pt x="1665" y="1"/>
                  </a:moveTo>
                  <a:cubicBezTo>
                    <a:pt x="1353" y="1"/>
                    <a:pt x="1102" y="256"/>
                    <a:pt x="1106" y="569"/>
                  </a:cubicBezTo>
                  <a:lnTo>
                    <a:pt x="1106" y="1128"/>
                  </a:lnTo>
                  <a:lnTo>
                    <a:pt x="549" y="1128"/>
                  </a:lnTo>
                  <a:cubicBezTo>
                    <a:pt x="244" y="1134"/>
                    <a:pt x="0" y="1382"/>
                    <a:pt x="0" y="1687"/>
                  </a:cubicBezTo>
                  <a:cubicBezTo>
                    <a:pt x="0" y="1990"/>
                    <a:pt x="244" y="2240"/>
                    <a:pt x="549" y="2244"/>
                  </a:cubicBezTo>
                  <a:lnTo>
                    <a:pt x="1106" y="2244"/>
                  </a:lnTo>
                  <a:lnTo>
                    <a:pt x="1106" y="2803"/>
                  </a:lnTo>
                  <a:cubicBezTo>
                    <a:pt x="1112" y="3108"/>
                    <a:pt x="1360" y="3352"/>
                    <a:pt x="1665" y="3352"/>
                  </a:cubicBezTo>
                  <a:cubicBezTo>
                    <a:pt x="1970" y="3352"/>
                    <a:pt x="2218" y="3108"/>
                    <a:pt x="2224" y="2803"/>
                  </a:cubicBezTo>
                  <a:lnTo>
                    <a:pt x="2224" y="2244"/>
                  </a:lnTo>
                  <a:lnTo>
                    <a:pt x="2783" y="2244"/>
                  </a:lnTo>
                  <a:cubicBezTo>
                    <a:pt x="3086" y="2240"/>
                    <a:pt x="3332" y="1990"/>
                    <a:pt x="3332" y="1687"/>
                  </a:cubicBezTo>
                  <a:cubicBezTo>
                    <a:pt x="3332" y="1382"/>
                    <a:pt x="3086" y="1134"/>
                    <a:pt x="2783" y="1128"/>
                  </a:cubicBezTo>
                  <a:lnTo>
                    <a:pt x="2224" y="1128"/>
                  </a:lnTo>
                  <a:lnTo>
                    <a:pt x="2224" y="569"/>
                  </a:lnTo>
                  <a:cubicBezTo>
                    <a:pt x="2230" y="256"/>
                    <a:pt x="1978" y="1"/>
                    <a:pt x="1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7" name="Google Shape;13767;p93"/>
          <p:cNvSpPr/>
          <p:nvPr/>
        </p:nvSpPr>
        <p:spPr>
          <a:xfrm>
            <a:off x="7784976" y="2911998"/>
            <a:ext cx="353399" cy="310619"/>
          </a:xfrm>
          <a:custGeom>
            <a:rect b="b" l="l" r="r" t="t"/>
            <a:pathLst>
              <a:path extrusionOk="0" h="16754" w="19064">
                <a:moveTo>
                  <a:pt x="4505" y="1119"/>
                </a:moveTo>
                <a:lnTo>
                  <a:pt x="4505" y="4469"/>
                </a:lnTo>
                <a:lnTo>
                  <a:pt x="3426" y="4469"/>
                </a:lnTo>
                <a:lnTo>
                  <a:pt x="3426" y="1119"/>
                </a:lnTo>
                <a:close/>
                <a:moveTo>
                  <a:pt x="10090" y="1119"/>
                </a:moveTo>
                <a:lnTo>
                  <a:pt x="10090" y="4469"/>
                </a:lnTo>
                <a:lnTo>
                  <a:pt x="9010" y="4469"/>
                </a:lnTo>
                <a:lnTo>
                  <a:pt x="9010" y="1119"/>
                </a:lnTo>
                <a:close/>
                <a:moveTo>
                  <a:pt x="15675" y="1119"/>
                </a:moveTo>
                <a:lnTo>
                  <a:pt x="15675" y="4469"/>
                </a:lnTo>
                <a:lnTo>
                  <a:pt x="14595" y="4469"/>
                </a:lnTo>
                <a:lnTo>
                  <a:pt x="14595" y="1119"/>
                </a:lnTo>
                <a:close/>
                <a:moveTo>
                  <a:pt x="17945" y="5587"/>
                </a:moveTo>
                <a:lnTo>
                  <a:pt x="17945" y="7820"/>
                </a:lnTo>
                <a:lnTo>
                  <a:pt x="1117" y="7820"/>
                </a:lnTo>
                <a:lnTo>
                  <a:pt x="1117" y="5587"/>
                </a:lnTo>
                <a:close/>
                <a:moveTo>
                  <a:pt x="15674" y="8938"/>
                </a:moveTo>
                <a:lnTo>
                  <a:pt x="15674" y="9944"/>
                </a:lnTo>
                <a:lnTo>
                  <a:pt x="14595" y="9944"/>
                </a:lnTo>
                <a:lnTo>
                  <a:pt x="14595" y="8938"/>
                </a:lnTo>
                <a:close/>
                <a:moveTo>
                  <a:pt x="4505" y="8938"/>
                </a:moveTo>
                <a:lnTo>
                  <a:pt x="4505" y="10054"/>
                </a:lnTo>
                <a:lnTo>
                  <a:pt x="3426" y="10054"/>
                </a:lnTo>
                <a:lnTo>
                  <a:pt x="3426" y="8938"/>
                </a:lnTo>
                <a:close/>
                <a:moveTo>
                  <a:pt x="10090" y="8938"/>
                </a:moveTo>
                <a:lnTo>
                  <a:pt x="10090" y="10054"/>
                </a:lnTo>
                <a:lnTo>
                  <a:pt x="9010" y="10054"/>
                </a:lnTo>
                <a:lnTo>
                  <a:pt x="9010" y="8938"/>
                </a:lnTo>
                <a:close/>
                <a:moveTo>
                  <a:pt x="4505" y="11172"/>
                </a:moveTo>
                <a:lnTo>
                  <a:pt x="4505" y="12865"/>
                </a:lnTo>
                <a:cubicBezTo>
                  <a:pt x="4505" y="13164"/>
                  <a:pt x="4263" y="13405"/>
                  <a:pt x="3966" y="13405"/>
                </a:cubicBezTo>
                <a:cubicBezTo>
                  <a:pt x="3667" y="13405"/>
                  <a:pt x="3426" y="13164"/>
                  <a:pt x="3426" y="12865"/>
                </a:cubicBezTo>
                <a:lnTo>
                  <a:pt x="3426" y="11172"/>
                </a:lnTo>
                <a:close/>
                <a:moveTo>
                  <a:pt x="15674" y="11060"/>
                </a:moveTo>
                <a:lnTo>
                  <a:pt x="15674" y="12865"/>
                </a:lnTo>
                <a:cubicBezTo>
                  <a:pt x="15675" y="13164"/>
                  <a:pt x="15433" y="13405"/>
                  <a:pt x="15134" y="13405"/>
                </a:cubicBezTo>
                <a:cubicBezTo>
                  <a:pt x="14837" y="13405"/>
                  <a:pt x="14595" y="13164"/>
                  <a:pt x="14595" y="12865"/>
                </a:cubicBezTo>
                <a:lnTo>
                  <a:pt x="14595" y="11060"/>
                </a:lnTo>
                <a:close/>
                <a:moveTo>
                  <a:pt x="10090" y="11172"/>
                </a:moveTo>
                <a:lnTo>
                  <a:pt x="10090" y="12865"/>
                </a:lnTo>
                <a:cubicBezTo>
                  <a:pt x="10096" y="13167"/>
                  <a:pt x="9853" y="13415"/>
                  <a:pt x="9551" y="13415"/>
                </a:cubicBezTo>
                <a:cubicBezTo>
                  <a:pt x="9247" y="13415"/>
                  <a:pt x="9005" y="13167"/>
                  <a:pt x="9010" y="12865"/>
                </a:cubicBezTo>
                <a:lnTo>
                  <a:pt x="9010" y="11172"/>
                </a:lnTo>
                <a:close/>
                <a:moveTo>
                  <a:pt x="17945" y="8936"/>
                </a:moveTo>
                <a:lnTo>
                  <a:pt x="17945" y="15079"/>
                </a:lnTo>
                <a:cubicBezTo>
                  <a:pt x="17945" y="15387"/>
                  <a:pt x="17696" y="15636"/>
                  <a:pt x="17388" y="15638"/>
                </a:cubicBezTo>
                <a:lnTo>
                  <a:pt x="1676" y="15638"/>
                </a:lnTo>
                <a:cubicBezTo>
                  <a:pt x="1368" y="15636"/>
                  <a:pt x="1119" y="15387"/>
                  <a:pt x="1117" y="15079"/>
                </a:cubicBezTo>
                <a:lnTo>
                  <a:pt x="1117" y="8936"/>
                </a:lnTo>
                <a:lnTo>
                  <a:pt x="2310" y="8936"/>
                </a:lnTo>
                <a:lnTo>
                  <a:pt x="2310" y="12864"/>
                </a:lnTo>
                <a:cubicBezTo>
                  <a:pt x="2310" y="13778"/>
                  <a:pt x="3051" y="14520"/>
                  <a:pt x="3966" y="14520"/>
                </a:cubicBezTo>
                <a:cubicBezTo>
                  <a:pt x="4880" y="14520"/>
                  <a:pt x="5623" y="13778"/>
                  <a:pt x="5623" y="12864"/>
                </a:cubicBezTo>
                <a:lnTo>
                  <a:pt x="5623" y="8936"/>
                </a:lnTo>
                <a:lnTo>
                  <a:pt x="7893" y="8936"/>
                </a:lnTo>
                <a:lnTo>
                  <a:pt x="7893" y="12864"/>
                </a:lnTo>
                <a:cubicBezTo>
                  <a:pt x="7904" y="13772"/>
                  <a:pt x="8642" y="14503"/>
                  <a:pt x="9551" y="14503"/>
                </a:cubicBezTo>
                <a:cubicBezTo>
                  <a:pt x="10458" y="14503"/>
                  <a:pt x="11198" y="13772"/>
                  <a:pt x="11207" y="12864"/>
                </a:cubicBezTo>
                <a:lnTo>
                  <a:pt x="11207" y="8936"/>
                </a:lnTo>
                <a:lnTo>
                  <a:pt x="13478" y="8936"/>
                </a:lnTo>
                <a:lnTo>
                  <a:pt x="13478" y="12864"/>
                </a:lnTo>
                <a:cubicBezTo>
                  <a:pt x="13487" y="13772"/>
                  <a:pt x="14227" y="14503"/>
                  <a:pt x="15134" y="14503"/>
                </a:cubicBezTo>
                <a:cubicBezTo>
                  <a:pt x="16043" y="14503"/>
                  <a:pt x="16781" y="13772"/>
                  <a:pt x="16791" y="12864"/>
                </a:cubicBezTo>
                <a:lnTo>
                  <a:pt x="16791" y="8936"/>
                </a:lnTo>
                <a:close/>
                <a:moveTo>
                  <a:pt x="2272" y="1"/>
                </a:moveTo>
                <a:cubicBezTo>
                  <a:pt x="1963" y="1"/>
                  <a:pt x="1713" y="252"/>
                  <a:pt x="1713" y="560"/>
                </a:cubicBezTo>
                <a:cubicBezTo>
                  <a:pt x="1713" y="867"/>
                  <a:pt x="1963" y="1117"/>
                  <a:pt x="2272" y="1119"/>
                </a:cubicBezTo>
                <a:lnTo>
                  <a:pt x="2310" y="1119"/>
                </a:lnTo>
                <a:lnTo>
                  <a:pt x="2310" y="4469"/>
                </a:lnTo>
                <a:lnTo>
                  <a:pt x="560" y="4469"/>
                </a:lnTo>
                <a:cubicBezTo>
                  <a:pt x="250" y="4469"/>
                  <a:pt x="1" y="4719"/>
                  <a:pt x="1" y="5027"/>
                </a:cubicBezTo>
                <a:lnTo>
                  <a:pt x="1" y="15079"/>
                </a:lnTo>
                <a:cubicBezTo>
                  <a:pt x="2" y="16004"/>
                  <a:pt x="751" y="16754"/>
                  <a:pt x="1676" y="16754"/>
                </a:cubicBezTo>
                <a:lnTo>
                  <a:pt x="17388" y="16754"/>
                </a:lnTo>
                <a:cubicBezTo>
                  <a:pt x="18311" y="16754"/>
                  <a:pt x="19062" y="16004"/>
                  <a:pt x="19063" y="15079"/>
                </a:cubicBezTo>
                <a:lnTo>
                  <a:pt x="19063" y="5027"/>
                </a:lnTo>
                <a:cubicBezTo>
                  <a:pt x="19063" y="4719"/>
                  <a:pt x="18812" y="4469"/>
                  <a:pt x="18504" y="4469"/>
                </a:cubicBezTo>
                <a:lnTo>
                  <a:pt x="16791" y="4469"/>
                </a:lnTo>
                <a:lnTo>
                  <a:pt x="16791" y="1119"/>
                </a:lnTo>
                <a:cubicBezTo>
                  <a:pt x="17099" y="1119"/>
                  <a:pt x="17349" y="867"/>
                  <a:pt x="17349" y="560"/>
                </a:cubicBezTo>
                <a:cubicBezTo>
                  <a:pt x="17349" y="252"/>
                  <a:pt x="17099" y="1"/>
                  <a:pt x="16791" y="1"/>
                </a:cubicBezTo>
                <a:lnTo>
                  <a:pt x="13441" y="1"/>
                </a:lnTo>
                <a:cubicBezTo>
                  <a:pt x="13131" y="1"/>
                  <a:pt x="12882" y="252"/>
                  <a:pt x="12882" y="560"/>
                </a:cubicBezTo>
                <a:cubicBezTo>
                  <a:pt x="12882" y="867"/>
                  <a:pt x="13131" y="1119"/>
                  <a:pt x="13441" y="1119"/>
                </a:cubicBezTo>
                <a:lnTo>
                  <a:pt x="13478" y="1119"/>
                </a:lnTo>
                <a:lnTo>
                  <a:pt x="13478" y="4469"/>
                </a:lnTo>
                <a:lnTo>
                  <a:pt x="11207" y="4469"/>
                </a:lnTo>
                <a:lnTo>
                  <a:pt x="11207" y="1119"/>
                </a:lnTo>
                <a:cubicBezTo>
                  <a:pt x="11516" y="1119"/>
                  <a:pt x="11765" y="867"/>
                  <a:pt x="11765" y="560"/>
                </a:cubicBezTo>
                <a:cubicBezTo>
                  <a:pt x="11765" y="252"/>
                  <a:pt x="11516" y="1"/>
                  <a:pt x="11207" y="1"/>
                </a:cubicBezTo>
                <a:lnTo>
                  <a:pt x="7856" y="1"/>
                </a:lnTo>
                <a:cubicBezTo>
                  <a:pt x="7548" y="1"/>
                  <a:pt x="7298" y="252"/>
                  <a:pt x="7298" y="560"/>
                </a:cubicBezTo>
                <a:cubicBezTo>
                  <a:pt x="7298" y="842"/>
                  <a:pt x="7511" y="1119"/>
                  <a:pt x="7893" y="1119"/>
                </a:cubicBezTo>
                <a:lnTo>
                  <a:pt x="7893" y="4469"/>
                </a:lnTo>
                <a:lnTo>
                  <a:pt x="5623" y="4469"/>
                </a:lnTo>
                <a:lnTo>
                  <a:pt x="5623" y="1119"/>
                </a:lnTo>
                <a:cubicBezTo>
                  <a:pt x="5931" y="1119"/>
                  <a:pt x="6181" y="867"/>
                  <a:pt x="6181" y="560"/>
                </a:cubicBezTo>
                <a:cubicBezTo>
                  <a:pt x="6181" y="252"/>
                  <a:pt x="5931" y="1"/>
                  <a:pt x="56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3"/>
          <p:cNvSpPr/>
          <p:nvPr/>
        </p:nvSpPr>
        <p:spPr>
          <a:xfrm>
            <a:off x="7784985" y="3462173"/>
            <a:ext cx="353380" cy="310619"/>
          </a:xfrm>
          <a:custGeom>
            <a:rect b="b" l="l" r="r" t="t"/>
            <a:pathLst>
              <a:path extrusionOk="0" h="16754" w="19063">
                <a:moveTo>
                  <a:pt x="3908" y="1117"/>
                </a:moveTo>
                <a:cubicBezTo>
                  <a:pt x="5449" y="1117"/>
                  <a:pt x="6702" y="2369"/>
                  <a:pt x="6702" y="3909"/>
                </a:cubicBezTo>
                <a:lnTo>
                  <a:pt x="6702" y="7818"/>
                </a:lnTo>
                <a:lnTo>
                  <a:pt x="1117" y="7818"/>
                </a:lnTo>
                <a:lnTo>
                  <a:pt x="1117" y="3909"/>
                </a:lnTo>
                <a:cubicBezTo>
                  <a:pt x="1117" y="2369"/>
                  <a:pt x="2369" y="1117"/>
                  <a:pt x="3908" y="1117"/>
                </a:cubicBezTo>
                <a:close/>
                <a:moveTo>
                  <a:pt x="12360" y="4468"/>
                </a:moveTo>
                <a:cubicBezTo>
                  <a:pt x="15252" y="4468"/>
                  <a:pt x="17635" y="6675"/>
                  <a:pt x="17916" y="9494"/>
                </a:cubicBezTo>
                <a:lnTo>
                  <a:pt x="7820" y="9494"/>
                </a:lnTo>
                <a:lnTo>
                  <a:pt x="7820" y="6798"/>
                </a:lnTo>
                <a:cubicBezTo>
                  <a:pt x="7831" y="6783"/>
                  <a:pt x="7843" y="6768"/>
                  <a:pt x="7855" y="6753"/>
                </a:cubicBezTo>
                <a:lnTo>
                  <a:pt x="7854" y="6753"/>
                </a:lnTo>
                <a:cubicBezTo>
                  <a:pt x="8909" y="5320"/>
                  <a:pt x="10581" y="4472"/>
                  <a:pt x="12360" y="4468"/>
                </a:cubicBezTo>
                <a:close/>
                <a:moveTo>
                  <a:pt x="6702" y="8935"/>
                </a:moveTo>
                <a:lnTo>
                  <a:pt x="6702" y="12844"/>
                </a:lnTo>
                <a:cubicBezTo>
                  <a:pt x="6702" y="14384"/>
                  <a:pt x="5449" y="15636"/>
                  <a:pt x="3908" y="15636"/>
                </a:cubicBezTo>
                <a:cubicBezTo>
                  <a:pt x="2369" y="15636"/>
                  <a:pt x="1117" y="14385"/>
                  <a:pt x="1117" y="12844"/>
                </a:cubicBezTo>
                <a:lnTo>
                  <a:pt x="1117" y="8935"/>
                </a:lnTo>
                <a:close/>
                <a:moveTo>
                  <a:pt x="17916" y="10610"/>
                </a:moveTo>
                <a:cubicBezTo>
                  <a:pt x="17637" y="13429"/>
                  <a:pt x="15252" y="15636"/>
                  <a:pt x="12360" y="15636"/>
                </a:cubicBezTo>
                <a:cubicBezTo>
                  <a:pt x="10544" y="15635"/>
                  <a:pt x="8843" y="14753"/>
                  <a:pt x="7796" y="13269"/>
                </a:cubicBezTo>
                <a:cubicBezTo>
                  <a:pt x="7825" y="12985"/>
                  <a:pt x="7818" y="13051"/>
                  <a:pt x="7818" y="10610"/>
                </a:cubicBezTo>
                <a:close/>
                <a:moveTo>
                  <a:pt x="3910" y="1"/>
                </a:moveTo>
                <a:cubicBezTo>
                  <a:pt x="1755" y="1"/>
                  <a:pt x="0" y="1754"/>
                  <a:pt x="0" y="3909"/>
                </a:cubicBezTo>
                <a:lnTo>
                  <a:pt x="0" y="12844"/>
                </a:lnTo>
                <a:cubicBezTo>
                  <a:pt x="0" y="14999"/>
                  <a:pt x="1755" y="16754"/>
                  <a:pt x="3910" y="16754"/>
                </a:cubicBezTo>
                <a:cubicBezTo>
                  <a:pt x="5445" y="16754"/>
                  <a:pt x="6776" y="15863"/>
                  <a:pt x="7414" y="14573"/>
                </a:cubicBezTo>
                <a:cubicBezTo>
                  <a:pt x="8685" y="15960"/>
                  <a:pt x="10480" y="16752"/>
                  <a:pt x="12361" y="16754"/>
                </a:cubicBezTo>
                <a:cubicBezTo>
                  <a:pt x="16056" y="16754"/>
                  <a:pt x="19063" y="13747"/>
                  <a:pt x="19063" y="10053"/>
                </a:cubicBezTo>
                <a:cubicBezTo>
                  <a:pt x="19063" y="6357"/>
                  <a:pt x="16056" y="3351"/>
                  <a:pt x="12361" y="3351"/>
                </a:cubicBezTo>
                <a:lnTo>
                  <a:pt x="12360" y="3351"/>
                </a:lnTo>
                <a:cubicBezTo>
                  <a:pt x="12356" y="3351"/>
                  <a:pt x="12352" y="3351"/>
                  <a:pt x="12348" y="3351"/>
                </a:cubicBezTo>
                <a:cubicBezTo>
                  <a:pt x="10669" y="3351"/>
                  <a:pt x="9051" y="3986"/>
                  <a:pt x="7820" y="5127"/>
                </a:cubicBezTo>
                <a:lnTo>
                  <a:pt x="7820" y="3909"/>
                </a:lnTo>
                <a:cubicBezTo>
                  <a:pt x="7820" y="1754"/>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3"/>
          <p:cNvSpPr/>
          <p:nvPr/>
        </p:nvSpPr>
        <p:spPr>
          <a:xfrm>
            <a:off x="7050494" y="3440765"/>
            <a:ext cx="313414" cy="353428"/>
          </a:xfrm>
          <a:custGeom>
            <a:rect b="b" l="l" r="r" t="t"/>
            <a:pathLst>
              <a:path extrusionOk="0" h="19063" w="16907">
                <a:moveTo>
                  <a:pt x="15152" y="1117"/>
                </a:moveTo>
                <a:cubicBezTo>
                  <a:pt x="13344" y="3831"/>
                  <a:pt x="13403" y="3678"/>
                  <a:pt x="13403" y="3910"/>
                </a:cubicBezTo>
                <a:lnTo>
                  <a:pt x="13402" y="3910"/>
                </a:lnTo>
                <a:lnTo>
                  <a:pt x="13402" y="4467"/>
                </a:lnTo>
                <a:lnTo>
                  <a:pt x="11354" y="4467"/>
                </a:lnTo>
                <a:cubicBezTo>
                  <a:pt x="11051" y="4473"/>
                  <a:pt x="10806" y="4721"/>
                  <a:pt x="10806" y="5026"/>
                </a:cubicBezTo>
                <a:cubicBezTo>
                  <a:pt x="10806" y="5331"/>
                  <a:pt x="11051" y="5579"/>
                  <a:pt x="11354" y="5585"/>
                </a:cubicBezTo>
                <a:lnTo>
                  <a:pt x="13402" y="5585"/>
                </a:lnTo>
                <a:lnTo>
                  <a:pt x="13402" y="6702"/>
                </a:lnTo>
                <a:lnTo>
                  <a:pt x="12472" y="6702"/>
                </a:lnTo>
                <a:cubicBezTo>
                  <a:pt x="12163" y="6702"/>
                  <a:pt x="11913" y="6951"/>
                  <a:pt x="11913" y="7259"/>
                </a:cubicBezTo>
                <a:cubicBezTo>
                  <a:pt x="11913" y="7568"/>
                  <a:pt x="12163" y="7818"/>
                  <a:pt x="12472" y="7818"/>
                </a:cubicBezTo>
                <a:lnTo>
                  <a:pt x="13402" y="7818"/>
                </a:lnTo>
                <a:lnTo>
                  <a:pt x="13402" y="8936"/>
                </a:lnTo>
                <a:lnTo>
                  <a:pt x="11354" y="8936"/>
                </a:lnTo>
                <a:cubicBezTo>
                  <a:pt x="11051" y="8940"/>
                  <a:pt x="10806" y="9189"/>
                  <a:pt x="10806" y="9493"/>
                </a:cubicBezTo>
                <a:cubicBezTo>
                  <a:pt x="10806" y="9798"/>
                  <a:pt x="11051" y="10046"/>
                  <a:pt x="11354" y="10052"/>
                </a:cubicBezTo>
                <a:lnTo>
                  <a:pt x="13402" y="10052"/>
                </a:lnTo>
                <a:lnTo>
                  <a:pt x="13402" y="11169"/>
                </a:lnTo>
                <a:lnTo>
                  <a:pt x="12472" y="11169"/>
                </a:lnTo>
                <a:cubicBezTo>
                  <a:pt x="12167" y="11175"/>
                  <a:pt x="11924" y="11423"/>
                  <a:pt x="11924" y="11728"/>
                </a:cubicBezTo>
                <a:cubicBezTo>
                  <a:pt x="11924" y="12033"/>
                  <a:pt x="12167" y="12281"/>
                  <a:pt x="12472" y="12287"/>
                </a:cubicBezTo>
                <a:lnTo>
                  <a:pt x="13402" y="12287"/>
                </a:lnTo>
                <a:lnTo>
                  <a:pt x="13402" y="13403"/>
                </a:lnTo>
                <a:lnTo>
                  <a:pt x="11354" y="13403"/>
                </a:lnTo>
                <a:cubicBezTo>
                  <a:pt x="11047" y="13403"/>
                  <a:pt x="10797" y="13653"/>
                  <a:pt x="10797" y="13962"/>
                </a:cubicBezTo>
                <a:cubicBezTo>
                  <a:pt x="10797" y="14270"/>
                  <a:pt x="11047" y="14519"/>
                  <a:pt x="11354" y="14519"/>
                </a:cubicBezTo>
                <a:lnTo>
                  <a:pt x="13402" y="14519"/>
                </a:lnTo>
                <a:lnTo>
                  <a:pt x="13402" y="15525"/>
                </a:lnTo>
                <a:cubicBezTo>
                  <a:pt x="13400" y="16861"/>
                  <a:pt x="12318" y="17943"/>
                  <a:pt x="10982" y="17945"/>
                </a:cubicBezTo>
                <a:lnTo>
                  <a:pt x="3538" y="17945"/>
                </a:lnTo>
                <a:cubicBezTo>
                  <a:pt x="2204" y="17945"/>
                  <a:pt x="1117" y="16860"/>
                  <a:pt x="1117" y="15525"/>
                </a:cubicBezTo>
                <a:lnTo>
                  <a:pt x="1117" y="1117"/>
                </a:lnTo>
                <a:close/>
                <a:moveTo>
                  <a:pt x="558" y="0"/>
                </a:moveTo>
                <a:cubicBezTo>
                  <a:pt x="250" y="0"/>
                  <a:pt x="1" y="250"/>
                  <a:pt x="1" y="559"/>
                </a:cubicBezTo>
                <a:lnTo>
                  <a:pt x="1" y="15525"/>
                </a:lnTo>
                <a:cubicBezTo>
                  <a:pt x="1" y="17475"/>
                  <a:pt x="1586" y="19063"/>
                  <a:pt x="3537" y="19063"/>
                </a:cubicBezTo>
                <a:lnTo>
                  <a:pt x="10982" y="19063"/>
                </a:lnTo>
                <a:cubicBezTo>
                  <a:pt x="12933" y="19063"/>
                  <a:pt x="14520" y="17475"/>
                  <a:pt x="14520" y="15525"/>
                </a:cubicBezTo>
                <a:lnTo>
                  <a:pt x="14520" y="4079"/>
                </a:lnTo>
                <a:lnTo>
                  <a:pt x="16660" y="869"/>
                </a:lnTo>
                <a:cubicBezTo>
                  <a:pt x="16906" y="498"/>
                  <a:pt x="16640" y="0"/>
                  <a:pt x="16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0" name="Google Shape;13770;p93"/>
          <p:cNvGrpSpPr/>
          <p:nvPr/>
        </p:nvGrpSpPr>
        <p:grpSpPr>
          <a:xfrm>
            <a:off x="6277525" y="3446337"/>
            <a:ext cx="358690" cy="342077"/>
            <a:chOff x="3625106" y="3012822"/>
            <a:chExt cx="389753" cy="371701"/>
          </a:xfrm>
        </p:grpSpPr>
        <p:sp>
          <p:nvSpPr>
            <p:cNvPr id="13771" name="Google Shape;13771;p93"/>
            <p:cNvSpPr/>
            <p:nvPr/>
          </p:nvSpPr>
          <p:spPr>
            <a:xfrm>
              <a:off x="3734466" y="3046872"/>
              <a:ext cx="280393" cy="258331"/>
            </a:xfrm>
            <a:custGeom>
              <a:rect b="b" l="l" r="r" t="t"/>
              <a:pathLst>
                <a:path extrusionOk="0" h="12822" w="13917">
                  <a:moveTo>
                    <a:pt x="3992" y="1765"/>
                  </a:moveTo>
                  <a:lnTo>
                    <a:pt x="8338" y="5613"/>
                  </a:lnTo>
                  <a:lnTo>
                    <a:pt x="3294" y="5613"/>
                  </a:lnTo>
                  <a:lnTo>
                    <a:pt x="1774" y="4268"/>
                  </a:lnTo>
                  <a:lnTo>
                    <a:pt x="3992" y="1765"/>
                  </a:lnTo>
                  <a:close/>
                  <a:moveTo>
                    <a:pt x="9598" y="6726"/>
                  </a:moveTo>
                  <a:lnTo>
                    <a:pt x="11920" y="8783"/>
                  </a:lnTo>
                  <a:cubicBezTo>
                    <a:pt x="12611" y="9396"/>
                    <a:pt x="12674" y="10452"/>
                    <a:pt x="12064" y="11144"/>
                  </a:cubicBezTo>
                  <a:cubicBezTo>
                    <a:pt x="11733" y="11518"/>
                    <a:pt x="11273" y="11708"/>
                    <a:pt x="10811" y="11708"/>
                  </a:cubicBezTo>
                  <a:cubicBezTo>
                    <a:pt x="10417" y="11708"/>
                    <a:pt x="10021" y="11570"/>
                    <a:pt x="9703" y="11288"/>
                  </a:cubicBezTo>
                  <a:lnTo>
                    <a:pt x="4552" y="6726"/>
                  </a:lnTo>
                  <a:close/>
                  <a:moveTo>
                    <a:pt x="4312" y="1"/>
                  </a:moveTo>
                  <a:cubicBezTo>
                    <a:pt x="4158" y="1"/>
                    <a:pt x="4005" y="65"/>
                    <a:pt x="3895" y="190"/>
                  </a:cubicBezTo>
                  <a:lnTo>
                    <a:pt x="200" y="4362"/>
                  </a:lnTo>
                  <a:cubicBezTo>
                    <a:pt x="0" y="4592"/>
                    <a:pt x="23" y="4942"/>
                    <a:pt x="251" y="5144"/>
                  </a:cubicBezTo>
                  <a:cubicBezTo>
                    <a:pt x="357" y="5238"/>
                    <a:pt x="489" y="5284"/>
                    <a:pt x="621" y="5284"/>
                  </a:cubicBezTo>
                  <a:cubicBezTo>
                    <a:pt x="773" y="5284"/>
                    <a:pt x="925" y="5222"/>
                    <a:pt x="1034" y="5100"/>
                  </a:cubicBezTo>
                  <a:lnTo>
                    <a:pt x="8964" y="12120"/>
                  </a:lnTo>
                  <a:cubicBezTo>
                    <a:pt x="9495" y="12590"/>
                    <a:pt x="10154" y="12821"/>
                    <a:pt x="10811" y="12821"/>
                  </a:cubicBezTo>
                  <a:cubicBezTo>
                    <a:pt x="11581" y="12821"/>
                    <a:pt x="12347" y="12504"/>
                    <a:pt x="12898" y="11881"/>
                  </a:cubicBezTo>
                  <a:cubicBezTo>
                    <a:pt x="13917" y="10732"/>
                    <a:pt x="13809" y="8967"/>
                    <a:pt x="12659" y="7947"/>
                  </a:cubicBezTo>
                  <a:lnTo>
                    <a:pt x="4730" y="928"/>
                  </a:lnTo>
                  <a:cubicBezTo>
                    <a:pt x="4934" y="698"/>
                    <a:pt x="4913" y="345"/>
                    <a:pt x="4682" y="142"/>
                  </a:cubicBezTo>
                  <a:cubicBezTo>
                    <a:pt x="4576" y="47"/>
                    <a:pt x="4444" y="1"/>
                    <a:pt x="4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3"/>
            <p:cNvSpPr/>
            <p:nvPr/>
          </p:nvSpPr>
          <p:spPr>
            <a:xfrm>
              <a:off x="3714923" y="3199630"/>
              <a:ext cx="67635" cy="89898"/>
            </a:xfrm>
            <a:custGeom>
              <a:rect b="b" l="l" r="r" t="t"/>
              <a:pathLst>
                <a:path extrusionOk="0" h="4462" w="3357">
                  <a:moveTo>
                    <a:pt x="1679" y="1328"/>
                  </a:moveTo>
                  <a:cubicBezTo>
                    <a:pt x="2565" y="2346"/>
                    <a:pt x="2273" y="3347"/>
                    <a:pt x="1679" y="3347"/>
                  </a:cubicBezTo>
                  <a:cubicBezTo>
                    <a:pt x="1368" y="3347"/>
                    <a:pt x="1114" y="3035"/>
                    <a:pt x="1114" y="2651"/>
                  </a:cubicBezTo>
                  <a:cubicBezTo>
                    <a:pt x="1114" y="2090"/>
                    <a:pt x="1423" y="1621"/>
                    <a:pt x="1677" y="1328"/>
                  </a:cubicBezTo>
                  <a:close/>
                  <a:moveTo>
                    <a:pt x="1678" y="0"/>
                  </a:moveTo>
                  <a:cubicBezTo>
                    <a:pt x="1561" y="0"/>
                    <a:pt x="1444" y="37"/>
                    <a:pt x="1345" y="111"/>
                  </a:cubicBezTo>
                  <a:cubicBezTo>
                    <a:pt x="1290" y="152"/>
                    <a:pt x="0" y="1134"/>
                    <a:pt x="0" y="2651"/>
                  </a:cubicBezTo>
                  <a:cubicBezTo>
                    <a:pt x="0" y="3649"/>
                    <a:pt x="754" y="4462"/>
                    <a:pt x="1679" y="4462"/>
                  </a:cubicBezTo>
                  <a:cubicBezTo>
                    <a:pt x="2604" y="4462"/>
                    <a:pt x="3357" y="3649"/>
                    <a:pt x="3357" y="2651"/>
                  </a:cubicBezTo>
                  <a:cubicBezTo>
                    <a:pt x="3357" y="1134"/>
                    <a:pt x="2066" y="152"/>
                    <a:pt x="2012" y="111"/>
                  </a:cubicBezTo>
                  <a:cubicBezTo>
                    <a:pt x="1913" y="37"/>
                    <a:pt x="1795" y="0"/>
                    <a:pt x="16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3"/>
            <p:cNvSpPr/>
            <p:nvPr/>
          </p:nvSpPr>
          <p:spPr>
            <a:xfrm>
              <a:off x="3625106" y="3294666"/>
              <a:ext cx="247109" cy="89858"/>
            </a:xfrm>
            <a:custGeom>
              <a:rect b="b" l="l" r="r" t="t"/>
              <a:pathLst>
                <a:path extrusionOk="0" h="4460" w="12265">
                  <a:moveTo>
                    <a:pt x="11148" y="1115"/>
                  </a:moveTo>
                  <a:lnTo>
                    <a:pt x="11149" y="3345"/>
                  </a:lnTo>
                  <a:lnTo>
                    <a:pt x="1115" y="3345"/>
                  </a:lnTo>
                  <a:lnTo>
                    <a:pt x="1115" y="1115"/>
                  </a:lnTo>
                  <a:lnTo>
                    <a:pt x="3608" y="1115"/>
                  </a:lnTo>
                  <a:cubicBezTo>
                    <a:pt x="4201" y="1864"/>
                    <a:pt x="5168" y="2241"/>
                    <a:pt x="6135" y="2241"/>
                  </a:cubicBezTo>
                  <a:cubicBezTo>
                    <a:pt x="7098" y="2241"/>
                    <a:pt x="8062" y="1867"/>
                    <a:pt x="8656" y="1115"/>
                  </a:cubicBezTo>
                  <a:close/>
                  <a:moveTo>
                    <a:pt x="559" y="0"/>
                  </a:moveTo>
                  <a:cubicBezTo>
                    <a:pt x="251" y="0"/>
                    <a:pt x="0" y="250"/>
                    <a:pt x="2" y="558"/>
                  </a:cubicBezTo>
                  <a:lnTo>
                    <a:pt x="2" y="3903"/>
                  </a:lnTo>
                  <a:cubicBezTo>
                    <a:pt x="2" y="4210"/>
                    <a:pt x="250" y="4460"/>
                    <a:pt x="559" y="4460"/>
                  </a:cubicBezTo>
                  <a:lnTo>
                    <a:pt x="11707" y="4460"/>
                  </a:lnTo>
                  <a:cubicBezTo>
                    <a:pt x="12014" y="4460"/>
                    <a:pt x="12264" y="4210"/>
                    <a:pt x="12264" y="3903"/>
                  </a:cubicBezTo>
                  <a:lnTo>
                    <a:pt x="12264" y="559"/>
                  </a:lnTo>
                  <a:cubicBezTo>
                    <a:pt x="12264" y="251"/>
                    <a:pt x="12014" y="2"/>
                    <a:pt x="11707" y="2"/>
                  </a:cubicBezTo>
                  <a:lnTo>
                    <a:pt x="11707" y="0"/>
                  </a:lnTo>
                  <a:lnTo>
                    <a:pt x="8362" y="0"/>
                  </a:lnTo>
                  <a:cubicBezTo>
                    <a:pt x="8151" y="0"/>
                    <a:pt x="7957" y="120"/>
                    <a:pt x="7863" y="310"/>
                  </a:cubicBezTo>
                  <a:cubicBezTo>
                    <a:pt x="7858" y="317"/>
                    <a:pt x="7423" y="1120"/>
                    <a:pt x="6137" y="1120"/>
                  </a:cubicBezTo>
                  <a:cubicBezTo>
                    <a:pt x="4884" y="1120"/>
                    <a:pt x="4439" y="376"/>
                    <a:pt x="4400" y="307"/>
                  </a:cubicBezTo>
                  <a:cubicBezTo>
                    <a:pt x="4309" y="111"/>
                    <a:pt x="4119" y="0"/>
                    <a:pt x="3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3"/>
            <p:cNvSpPr/>
            <p:nvPr/>
          </p:nvSpPr>
          <p:spPr>
            <a:xfrm>
              <a:off x="3891617" y="3197353"/>
              <a:ext cx="26232" cy="22485"/>
            </a:xfrm>
            <a:custGeom>
              <a:rect b="b" l="l" r="r" t="t"/>
              <a:pathLst>
                <a:path extrusionOk="0" h="1116" w="1302">
                  <a:moveTo>
                    <a:pt x="744" y="0"/>
                  </a:moveTo>
                  <a:cubicBezTo>
                    <a:pt x="248" y="0"/>
                    <a:pt x="0" y="601"/>
                    <a:pt x="351" y="952"/>
                  </a:cubicBezTo>
                  <a:cubicBezTo>
                    <a:pt x="457" y="1059"/>
                    <a:pt x="600" y="1116"/>
                    <a:pt x="745" y="1116"/>
                  </a:cubicBezTo>
                  <a:cubicBezTo>
                    <a:pt x="817" y="1116"/>
                    <a:pt x="889" y="1102"/>
                    <a:pt x="958" y="1073"/>
                  </a:cubicBezTo>
                  <a:cubicBezTo>
                    <a:pt x="1166" y="987"/>
                    <a:pt x="1302" y="783"/>
                    <a:pt x="1302" y="558"/>
                  </a:cubicBezTo>
                  <a:cubicBezTo>
                    <a:pt x="1302" y="250"/>
                    <a:pt x="1052"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3"/>
            <p:cNvSpPr/>
            <p:nvPr/>
          </p:nvSpPr>
          <p:spPr>
            <a:xfrm>
              <a:off x="3715648" y="3058476"/>
              <a:ext cx="26272" cy="22485"/>
            </a:xfrm>
            <a:custGeom>
              <a:rect b="b" l="l" r="r" t="t"/>
              <a:pathLst>
                <a:path extrusionOk="0" h="1116" w="1304">
                  <a:moveTo>
                    <a:pt x="746" y="1"/>
                  </a:moveTo>
                  <a:cubicBezTo>
                    <a:pt x="250" y="1"/>
                    <a:pt x="0" y="601"/>
                    <a:pt x="351" y="953"/>
                  </a:cubicBezTo>
                  <a:cubicBezTo>
                    <a:pt x="458" y="1060"/>
                    <a:pt x="601" y="1116"/>
                    <a:pt x="746" y="1116"/>
                  </a:cubicBezTo>
                  <a:cubicBezTo>
                    <a:pt x="818" y="1116"/>
                    <a:pt x="890" y="1102"/>
                    <a:pt x="960" y="1074"/>
                  </a:cubicBezTo>
                  <a:cubicBezTo>
                    <a:pt x="1167" y="987"/>
                    <a:pt x="1303" y="784"/>
                    <a:pt x="1303" y="558"/>
                  </a:cubicBezTo>
                  <a:cubicBezTo>
                    <a:pt x="1303" y="250"/>
                    <a:pt x="1054" y="1"/>
                    <a:pt x="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3"/>
            <p:cNvSpPr/>
            <p:nvPr/>
          </p:nvSpPr>
          <p:spPr>
            <a:xfrm>
              <a:off x="3726145" y="3012822"/>
              <a:ext cx="26252" cy="22485"/>
            </a:xfrm>
            <a:custGeom>
              <a:rect b="b" l="l" r="r" t="t"/>
              <a:pathLst>
                <a:path extrusionOk="0" h="1116" w="1303">
                  <a:moveTo>
                    <a:pt x="748" y="1"/>
                  </a:moveTo>
                  <a:cubicBezTo>
                    <a:pt x="747" y="1"/>
                    <a:pt x="746" y="1"/>
                    <a:pt x="745" y="1"/>
                  </a:cubicBezTo>
                  <a:cubicBezTo>
                    <a:pt x="249" y="1"/>
                    <a:pt x="1" y="600"/>
                    <a:pt x="352" y="951"/>
                  </a:cubicBezTo>
                  <a:cubicBezTo>
                    <a:pt x="458" y="1058"/>
                    <a:pt x="601" y="1115"/>
                    <a:pt x="746" y="1115"/>
                  </a:cubicBezTo>
                  <a:cubicBezTo>
                    <a:pt x="817" y="1115"/>
                    <a:pt x="890" y="1101"/>
                    <a:pt x="959" y="1072"/>
                  </a:cubicBezTo>
                  <a:cubicBezTo>
                    <a:pt x="1166" y="986"/>
                    <a:pt x="1302" y="783"/>
                    <a:pt x="1302" y="557"/>
                  </a:cubicBezTo>
                  <a:cubicBezTo>
                    <a:pt x="1302" y="250"/>
                    <a:pt x="1054"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93"/>
          <p:cNvGrpSpPr/>
          <p:nvPr/>
        </p:nvGrpSpPr>
        <p:grpSpPr>
          <a:xfrm>
            <a:off x="5514336" y="3439725"/>
            <a:ext cx="356168" cy="355297"/>
            <a:chOff x="3136549" y="3042701"/>
            <a:chExt cx="387013" cy="386066"/>
          </a:xfrm>
        </p:grpSpPr>
        <p:sp>
          <p:nvSpPr>
            <p:cNvPr id="13778" name="Google Shape;13778;p93"/>
            <p:cNvSpPr/>
            <p:nvPr/>
          </p:nvSpPr>
          <p:spPr>
            <a:xfrm>
              <a:off x="3136549" y="3042701"/>
              <a:ext cx="387013" cy="386066"/>
            </a:xfrm>
            <a:custGeom>
              <a:rect b="b" l="l" r="r" t="t"/>
              <a:pathLst>
                <a:path extrusionOk="0" h="19162" w="19209">
                  <a:moveTo>
                    <a:pt x="11207" y="2003"/>
                  </a:moveTo>
                  <a:lnTo>
                    <a:pt x="12677" y="3460"/>
                  </a:lnTo>
                  <a:lnTo>
                    <a:pt x="11207" y="3460"/>
                  </a:lnTo>
                  <a:lnTo>
                    <a:pt x="11207" y="2003"/>
                  </a:lnTo>
                  <a:close/>
                  <a:moveTo>
                    <a:pt x="15115" y="10174"/>
                  </a:moveTo>
                  <a:lnTo>
                    <a:pt x="15115" y="14014"/>
                  </a:lnTo>
                  <a:cubicBezTo>
                    <a:pt x="15115" y="14212"/>
                    <a:pt x="15190" y="14292"/>
                    <a:pt x="15408" y="14648"/>
                  </a:cubicBezTo>
                  <a:lnTo>
                    <a:pt x="12626" y="14648"/>
                  </a:lnTo>
                  <a:cubicBezTo>
                    <a:pt x="12843" y="14297"/>
                    <a:pt x="12919" y="14213"/>
                    <a:pt x="12919" y="14014"/>
                  </a:cubicBezTo>
                  <a:lnTo>
                    <a:pt x="12919" y="10174"/>
                  </a:lnTo>
                  <a:close/>
                  <a:moveTo>
                    <a:pt x="10090" y="1221"/>
                  </a:moveTo>
                  <a:lnTo>
                    <a:pt x="10090" y="4019"/>
                  </a:lnTo>
                  <a:cubicBezTo>
                    <a:pt x="10090" y="4329"/>
                    <a:pt x="10340" y="4578"/>
                    <a:pt x="10649" y="4578"/>
                  </a:cubicBezTo>
                  <a:lnTo>
                    <a:pt x="13478" y="4578"/>
                  </a:lnTo>
                  <a:lnTo>
                    <a:pt x="13478" y="9054"/>
                  </a:lnTo>
                  <a:lnTo>
                    <a:pt x="11803" y="9054"/>
                  </a:lnTo>
                  <a:cubicBezTo>
                    <a:pt x="11498" y="9060"/>
                    <a:pt x="11253" y="9308"/>
                    <a:pt x="11253" y="9613"/>
                  </a:cubicBezTo>
                  <a:cubicBezTo>
                    <a:pt x="11253" y="9918"/>
                    <a:pt x="11498" y="10168"/>
                    <a:pt x="11803" y="10174"/>
                  </a:cubicBezTo>
                  <a:lnTo>
                    <a:pt x="11803" y="13856"/>
                  </a:lnTo>
                  <a:lnTo>
                    <a:pt x="9930" y="16890"/>
                  </a:lnTo>
                  <a:cubicBezTo>
                    <a:pt x="9897" y="16886"/>
                    <a:pt x="10095" y="16885"/>
                    <a:pt x="7661" y="16885"/>
                  </a:cubicBezTo>
                  <a:cubicBezTo>
                    <a:pt x="6444" y="16885"/>
                    <a:pt x="4568" y="16885"/>
                    <a:pt x="1676" y="16885"/>
                  </a:cubicBezTo>
                  <a:cubicBezTo>
                    <a:pt x="1368" y="16885"/>
                    <a:pt x="1119" y="16634"/>
                    <a:pt x="1119" y="16326"/>
                  </a:cubicBezTo>
                  <a:lnTo>
                    <a:pt x="1119" y="1782"/>
                  </a:lnTo>
                  <a:cubicBezTo>
                    <a:pt x="1117" y="1473"/>
                    <a:pt x="1368" y="1221"/>
                    <a:pt x="1676" y="1221"/>
                  </a:cubicBezTo>
                  <a:close/>
                  <a:moveTo>
                    <a:pt x="16098" y="15767"/>
                  </a:moveTo>
                  <a:lnTo>
                    <a:pt x="17502" y="18042"/>
                  </a:lnTo>
                  <a:lnTo>
                    <a:pt x="10533" y="18042"/>
                  </a:lnTo>
                  <a:lnTo>
                    <a:pt x="11936" y="15767"/>
                  </a:lnTo>
                  <a:close/>
                  <a:moveTo>
                    <a:pt x="8888" y="100"/>
                  </a:moveTo>
                  <a:cubicBezTo>
                    <a:pt x="7581" y="100"/>
                    <a:pt x="5386" y="104"/>
                    <a:pt x="1676" y="104"/>
                  </a:cubicBezTo>
                  <a:cubicBezTo>
                    <a:pt x="751" y="105"/>
                    <a:pt x="1" y="855"/>
                    <a:pt x="1" y="1782"/>
                  </a:cubicBezTo>
                  <a:lnTo>
                    <a:pt x="1" y="16326"/>
                  </a:lnTo>
                  <a:cubicBezTo>
                    <a:pt x="1" y="17251"/>
                    <a:pt x="750" y="18003"/>
                    <a:pt x="1676" y="18005"/>
                  </a:cubicBezTo>
                  <a:lnTo>
                    <a:pt x="9243" y="18005"/>
                  </a:lnTo>
                  <a:lnTo>
                    <a:pt x="9056" y="18308"/>
                  </a:lnTo>
                  <a:cubicBezTo>
                    <a:pt x="8826" y="18680"/>
                    <a:pt x="9095" y="19161"/>
                    <a:pt x="9531" y="19161"/>
                  </a:cubicBezTo>
                  <a:lnTo>
                    <a:pt x="18503" y="19161"/>
                  </a:lnTo>
                  <a:cubicBezTo>
                    <a:pt x="18941" y="19161"/>
                    <a:pt x="19208" y="18679"/>
                    <a:pt x="18978" y="18308"/>
                  </a:cubicBezTo>
                  <a:lnTo>
                    <a:pt x="18980" y="18308"/>
                  </a:lnTo>
                  <a:cubicBezTo>
                    <a:pt x="18655" y="17785"/>
                    <a:pt x="16529" y="14334"/>
                    <a:pt x="16233" y="13856"/>
                  </a:cubicBezTo>
                  <a:lnTo>
                    <a:pt x="16233" y="10174"/>
                  </a:lnTo>
                  <a:cubicBezTo>
                    <a:pt x="16538" y="10168"/>
                    <a:pt x="16783" y="9918"/>
                    <a:pt x="16783" y="9613"/>
                  </a:cubicBezTo>
                  <a:cubicBezTo>
                    <a:pt x="16783" y="9308"/>
                    <a:pt x="16538" y="9060"/>
                    <a:pt x="16233" y="9054"/>
                  </a:cubicBezTo>
                  <a:lnTo>
                    <a:pt x="14595" y="9054"/>
                  </a:lnTo>
                  <a:cubicBezTo>
                    <a:pt x="14595" y="3655"/>
                    <a:pt x="14596" y="4006"/>
                    <a:pt x="14592" y="3964"/>
                  </a:cubicBezTo>
                  <a:cubicBezTo>
                    <a:pt x="14578" y="3834"/>
                    <a:pt x="14521" y="3713"/>
                    <a:pt x="14429" y="3622"/>
                  </a:cubicBezTo>
                  <a:cubicBezTo>
                    <a:pt x="10775" y="0"/>
                    <a:pt x="11014" y="222"/>
                    <a:pt x="10899" y="163"/>
                  </a:cubicBezTo>
                  <a:cubicBezTo>
                    <a:pt x="10792" y="110"/>
                    <a:pt x="10993" y="100"/>
                    <a:pt x="8888" y="1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3"/>
            <p:cNvSpPr/>
            <p:nvPr/>
          </p:nvSpPr>
          <p:spPr>
            <a:xfrm>
              <a:off x="3203378" y="3218347"/>
              <a:ext cx="70073" cy="51114"/>
            </a:xfrm>
            <a:custGeom>
              <a:rect b="b" l="l" r="r" t="t"/>
              <a:pathLst>
                <a:path extrusionOk="0" h="2537" w="3478">
                  <a:moveTo>
                    <a:pt x="2864" y="1"/>
                  </a:moveTo>
                  <a:cubicBezTo>
                    <a:pt x="2721" y="1"/>
                    <a:pt x="2578" y="55"/>
                    <a:pt x="2469" y="164"/>
                  </a:cubicBezTo>
                  <a:lnTo>
                    <a:pt x="1448" y="1187"/>
                  </a:lnTo>
                  <a:lnTo>
                    <a:pt x="1015" y="752"/>
                  </a:lnTo>
                  <a:cubicBezTo>
                    <a:pt x="906" y="640"/>
                    <a:pt x="761" y="583"/>
                    <a:pt x="616" y="583"/>
                  </a:cubicBezTo>
                  <a:cubicBezTo>
                    <a:pt x="472" y="583"/>
                    <a:pt x="329" y="638"/>
                    <a:pt x="220" y="747"/>
                  </a:cubicBezTo>
                  <a:cubicBezTo>
                    <a:pt x="0" y="968"/>
                    <a:pt x="3" y="1325"/>
                    <a:pt x="226" y="1542"/>
                  </a:cubicBezTo>
                  <a:lnTo>
                    <a:pt x="1054" y="2373"/>
                  </a:lnTo>
                  <a:cubicBezTo>
                    <a:pt x="1163" y="2482"/>
                    <a:pt x="1306" y="2537"/>
                    <a:pt x="1449" y="2537"/>
                  </a:cubicBezTo>
                  <a:cubicBezTo>
                    <a:pt x="1592" y="2537"/>
                    <a:pt x="1735" y="2482"/>
                    <a:pt x="1844" y="2373"/>
                  </a:cubicBezTo>
                  <a:lnTo>
                    <a:pt x="3258" y="955"/>
                  </a:lnTo>
                  <a:cubicBezTo>
                    <a:pt x="3476" y="737"/>
                    <a:pt x="3478" y="384"/>
                    <a:pt x="3260" y="164"/>
                  </a:cubicBezTo>
                  <a:cubicBezTo>
                    <a:pt x="3151" y="55"/>
                    <a:pt x="3008" y="1"/>
                    <a:pt x="2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3"/>
            <p:cNvSpPr/>
            <p:nvPr/>
          </p:nvSpPr>
          <p:spPr>
            <a:xfrm>
              <a:off x="3203519" y="3286586"/>
              <a:ext cx="70053" cy="51255"/>
            </a:xfrm>
            <a:custGeom>
              <a:rect b="b" l="l" r="r" t="t"/>
              <a:pathLst>
                <a:path extrusionOk="0" h="2544" w="3477">
                  <a:moveTo>
                    <a:pt x="2865" y="0"/>
                  </a:moveTo>
                  <a:cubicBezTo>
                    <a:pt x="2724" y="0"/>
                    <a:pt x="2583" y="53"/>
                    <a:pt x="2474" y="159"/>
                  </a:cubicBezTo>
                  <a:lnTo>
                    <a:pt x="1441" y="1192"/>
                  </a:lnTo>
                  <a:lnTo>
                    <a:pt x="1008" y="759"/>
                  </a:lnTo>
                  <a:cubicBezTo>
                    <a:pt x="899" y="650"/>
                    <a:pt x="756" y="595"/>
                    <a:pt x="613" y="595"/>
                  </a:cubicBezTo>
                  <a:cubicBezTo>
                    <a:pt x="470" y="595"/>
                    <a:pt x="326" y="650"/>
                    <a:pt x="217" y="759"/>
                  </a:cubicBezTo>
                  <a:cubicBezTo>
                    <a:pt x="1" y="977"/>
                    <a:pt x="1" y="1331"/>
                    <a:pt x="219" y="1549"/>
                  </a:cubicBezTo>
                  <a:lnTo>
                    <a:pt x="1047" y="2379"/>
                  </a:lnTo>
                  <a:cubicBezTo>
                    <a:pt x="1156" y="2488"/>
                    <a:pt x="1299" y="2543"/>
                    <a:pt x="1442" y="2543"/>
                  </a:cubicBezTo>
                  <a:cubicBezTo>
                    <a:pt x="1585" y="2543"/>
                    <a:pt x="1728" y="2488"/>
                    <a:pt x="1837" y="2379"/>
                  </a:cubicBezTo>
                  <a:lnTo>
                    <a:pt x="3263" y="950"/>
                  </a:lnTo>
                  <a:cubicBezTo>
                    <a:pt x="3477" y="730"/>
                    <a:pt x="3475" y="380"/>
                    <a:pt x="3260" y="164"/>
                  </a:cubicBezTo>
                  <a:cubicBezTo>
                    <a:pt x="3151" y="55"/>
                    <a:pt x="3008" y="0"/>
                    <a:pt x="2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3"/>
            <p:cNvSpPr/>
            <p:nvPr/>
          </p:nvSpPr>
          <p:spPr>
            <a:xfrm>
              <a:off x="3294989" y="3157481"/>
              <a:ext cx="67353" cy="22565"/>
            </a:xfrm>
            <a:custGeom>
              <a:rect b="b" l="l" r="r" t="t"/>
              <a:pathLst>
                <a:path extrusionOk="0" h="1120" w="3343">
                  <a:moveTo>
                    <a:pt x="551" y="0"/>
                  </a:moveTo>
                  <a:cubicBezTo>
                    <a:pt x="245" y="6"/>
                    <a:pt x="1" y="255"/>
                    <a:pt x="1" y="559"/>
                  </a:cubicBezTo>
                  <a:cubicBezTo>
                    <a:pt x="1" y="864"/>
                    <a:pt x="245" y="1114"/>
                    <a:pt x="551" y="1120"/>
                  </a:cubicBezTo>
                  <a:lnTo>
                    <a:pt x="2784" y="1120"/>
                  </a:lnTo>
                  <a:cubicBezTo>
                    <a:pt x="3093" y="1118"/>
                    <a:pt x="3343" y="867"/>
                    <a:pt x="3343" y="559"/>
                  </a:cubicBezTo>
                  <a:cubicBezTo>
                    <a:pt x="3343" y="252"/>
                    <a:pt x="3093" y="0"/>
                    <a:pt x="2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3"/>
            <p:cNvSpPr/>
            <p:nvPr/>
          </p:nvSpPr>
          <p:spPr>
            <a:xfrm>
              <a:off x="3294989" y="3225116"/>
              <a:ext cx="44647" cy="22565"/>
            </a:xfrm>
            <a:custGeom>
              <a:rect b="b" l="l" r="r" t="t"/>
              <a:pathLst>
                <a:path extrusionOk="0" h="1120" w="2216">
                  <a:moveTo>
                    <a:pt x="551" y="0"/>
                  </a:moveTo>
                  <a:cubicBezTo>
                    <a:pt x="245" y="6"/>
                    <a:pt x="1" y="254"/>
                    <a:pt x="1" y="559"/>
                  </a:cubicBezTo>
                  <a:cubicBezTo>
                    <a:pt x="1" y="864"/>
                    <a:pt x="245" y="1114"/>
                    <a:pt x="551" y="1120"/>
                  </a:cubicBezTo>
                  <a:lnTo>
                    <a:pt x="1667" y="1120"/>
                  </a:lnTo>
                  <a:cubicBezTo>
                    <a:pt x="1972" y="1114"/>
                    <a:pt x="2216" y="864"/>
                    <a:pt x="2216" y="559"/>
                  </a:cubicBezTo>
                  <a:cubicBezTo>
                    <a:pt x="2216" y="254"/>
                    <a:pt x="1972" y="6"/>
                    <a:pt x="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3"/>
            <p:cNvSpPr/>
            <p:nvPr/>
          </p:nvSpPr>
          <p:spPr>
            <a:xfrm>
              <a:off x="3294989" y="3293497"/>
              <a:ext cx="44647" cy="22565"/>
            </a:xfrm>
            <a:custGeom>
              <a:rect b="b" l="l" r="r" t="t"/>
              <a:pathLst>
                <a:path extrusionOk="0" h="1120" w="2216">
                  <a:moveTo>
                    <a:pt x="551" y="0"/>
                  </a:moveTo>
                  <a:cubicBezTo>
                    <a:pt x="245" y="6"/>
                    <a:pt x="1" y="254"/>
                    <a:pt x="1" y="559"/>
                  </a:cubicBezTo>
                  <a:cubicBezTo>
                    <a:pt x="1" y="864"/>
                    <a:pt x="245" y="1114"/>
                    <a:pt x="551" y="1120"/>
                  </a:cubicBezTo>
                  <a:lnTo>
                    <a:pt x="1667" y="1120"/>
                  </a:lnTo>
                  <a:cubicBezTo>
                    <a:pt x="1972" y="1114"/>
                    <a:pt x="2216" y="864"/>
                    <a:pt x="2216" y="559"/>
                  </a:cubicBezTo>
                  <a:cubicBezTo>
                    <a:pt x="2216" y="254"/>
                    <a:pt x="1972" y="6"/>
                    <a:pt x="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3"/>
            <p:cNvSpPr/>
            <p:nvPr/>
          </p:nvSpPr>
          <p:spPr>
            <a:xfrm>
              <a:off x="3203378" y="3151477"/>
              <a:ext cx="70073" cy="51114"/>
            </a:xfrm>
            <a:custGeom>
              <a:rect b="b" l="l" r="r" t="t"/>
              <a:pathLst>
                <a:path extrusionOk="0" h="2537" w="3478">
                  <a:moveTo>
                    <a:pt x="2864" y="0"/>
                  </a:moveTo>
                  <a:cubicBezTo>
                    <a:pt x="2721" y="0"/>
                    <a:pt x="2578" y="55"/>
                    <a:pt x="2469" y="164"/>
                  </a:cubicBezTo>
                  <a:lnTo>
                    <a:pt x="1448" y="1186"/>
                  </a:lnTo>
                  <a:lnTo>
                    <a:pt x="1015" y="751"/>
                  </a:lnTo>
                  <a:cubicBezTo>
                    <a:pt x="906" y="639"/>
                    <a:pt x="761" y="583"/>
                    <a:pt x="616" y="583"/>
                  </a:cubicBezTo>
                  <a:cubicBezTo>
                    <a:pt x="472" y="583"/>
                    <a:pt x="329" y="638"/>
                    <a:pt x="220" y="747"/>
                  </a:cubicBezTo>
                  <a:cubicBezTo>
                    <a:pt x="0" y="968"/>
                    <a:pt x="3" y="1325"/>
                    <a:pt x="226" y="1542"/>
                  </a:cubicBezTo>
                  <a:lnTo>
                    <a:pt x="1054" y="2373"/>
                  </a:lnTo>
                  <a:cubicBezTo>
                    <a:pt x="1163" y="2482"/>
                    <a:pt x="1306" y="2537"/>
                    <a:pt x="1449" y="2537"/>
                  </a:cubicBezTo>
                  <a:cubicBezTo>
                    <a:pt x="1592" y="2537"/>
                    <a:pt x="1735" y="2482"/>
                    <a:pt x="1844" y="2373"/>
                  </a:cubicBezTo>
                  <a:lnTo>
                    <a:pt x="3258" y="955"/>
                  </a:lnTo>
                  <a:cubicBezTo>
                    <a:pt x="3476" y="736"/>
                    <a:pt x="3478" y="384"/>
                    <a:pt x="3260" y="164"/>
                  </a:cubicBezTo>
                  <a:cubicBezTo>
                    <a:pt x="3151" y="55"/>
                    <a:pt x="3008" y="0"/>
                    <a:pt x="2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5" name="Google Shape;13785;p93"/>
          <p:cNvSpPr/>
          <p:nvPr/>
        </p:nvSpPr>
        <p:spPr>
          <a:xfrm>
            <a:off x="4795090" y="3441108"/>
            <a:ext cx="301012" cy="352742"/>
          </a:xfrm>
          <a:custGeom>
            <a:rect b="b" l="l" r="r" t="t"/>
            <a:pathLst>
              <a:path extrusionOk="0" h="19026" w="16238">
                <a:moveTo>
                  <a:pt x="10614" y="2161"/>
                </a:moveTo>
                <a:lnTo>
                  <a:pt x="10614" y="5612"/>
                </a:lnTo>
                <a:lnTo>
                  <a:pt x="9499" y="5612"/>
                </a:lnTo>
                <a:lnTo>
                  <a:pt x="9499" y="2391"/>
                </a:lnTo>
                <a:lnTo>
                  <a:pt x="10614" y="2161"/>
                </a:lnTo>
                <a:close/>
                <a:moveTo>
                  <a:pt x="11914" y="6727"/>
                </a:moveTo>
                <a:cubicBezTo>
                  <a:pt x="12427" y="6727"/>
                  <a:pt x="12842" y="7142"/>
                  <a:pt x="12844" y="7655"/>
                </a:cubicBezTo>
                <a:lnTo>
                  <a:pt x="12842" y="7655"/>
                </a:lnTo>
                <a:lnTo>
                  <a:pt x="12842" y="8955"/>
                </a:lnTo>
                <a:lnTo>
                  <a:pt x="7269" y="8955"/>
                </a:lnTo>
                <a:lnTo>
                  <a:pt x="7269" y="7655"/>
                </a:lnTo>
                <a:cubicBezTo>
                  <a:pt x="7271" y="7142"/>
                  <a:pt x="7686" y="6727"/>
                  <a:pt x="8199" y="6727"/>
                </a:cubicBezTo>
                <a:close/>
                <a:moveTo>
                  <a:pt x="2855" y="8957"/>
                </a:moveTo>
                <a:lnTo>
                  <a:pt x="3319" y="14530"/>
                </a:lnTo>
                <a:lnTo>
                  <a:pt x="1184" y="14530"/>
                </a:lnTo>
                <a:lnTo>
                  <a:pt x="1617" y="8957"/>
                </a:lnTo>
                <a:close/>
                <a:moveTo>
                  <a:pt x="12844" y="10072"/>
                </a:moveTo>
                <a:lnTo>
                  <a:pt x="12842" y="14530"/>
                </a:lnTo>
                <a:lnTo>
                  <a:pt x="7269" y="14530"/>
                </a:lnTo>
                <a:lnTo>
                  <a:pt x="7269" y="10072"/>
                </a:lnTo>
                <a:close/>
                <a:moveTo>
                  <a:pt x="12844" y="15644"/>
                </a:moveTo>
                <a:lnTo>
                  <a:pt x="12844" y="16982"/>
                </a:lnTo>
                <a:cubicBezTo>
                  <a:pt x="12842" y="17495"/>
                  <a:pt x="12427" y="17910"/>
                  <a:pt x="11914" y="17910"/>
                </a:cubicBezTo>
                <a:lnTo>
                  <a:pt x="8199" y="17910"/>
                </a:lnTo>
                <a:cubicBezTo>
                  <a:pt x="7686" y="17910"/>
                  <a:pt x="7271" y="17495"/>
                  <a:pt x="7269" y="16982"/>
                </a:cubicBezTo>
                <a:lnTo>
                  <a:pt x="7269" y="15644"/>
                </a:lnTo>
                <a:close/>
                <a:moveTo>
                  <a:pt x="15629" y="1"/>
                </a:moveTo>
                <a:cubicBezTo>
                  <a:pt x="15592" y="1"/>
                  <a:pt x="15555" y="4"/>
                  <a:pt x="15518" y="12"/>
                </a:cubicBezTo>
                <a:lnTo>
                  <a:pt x="8830" y="1391"/>
                </a:lnTo>
                <a:cubicBezTo>
                  <a:pt x="8570" y="1445"/>
                  <a:pt x="8384" y="1672"/>
                  <a:pt x="8384" y="1937"/>
                </a:cubicBezTo>
                <a:lnTo>
                  <a:pt x="8384" y="3382"/>
                </a:lnTo>
                <a:lnTo>
                  <a:pt x="6712" y="3382"/>
                </a:lnTo>
                <a:cubicBezTo>
                  <a:pt x="4134" y="3382"/>
                  <a:pt x="2004" y="5337"/>
                  <a:pt x="1728" y="7842"/>
                </a:cubicBezTo>
                <a:lnTo>
                  <a:pt x="1102" y="7842"/>
                </a:lnTo>
                <a:cubicBezTo>
                  <a:pt x="810" y="7842"/>
                  <a:pt x="568" y="8066"/>
                  <a:pt x="546" y="8356"/>
                </a:cubicBezTo>
                <a:lnTo>
                  <a:pt x="26" y="15044"/>
                </a:lnTo>
                <a:cubicBezTo>
                  <a:pt x="0" y="15367"/>
                  <a:pt x="256" y="15644"/>
                  <a:pt x="582" y="15644"/>
                </a:cubicBezTo>
                <a:lnTo>
                  <a:pt x="3925" y="15644"/>
                </a:lnTo>
                <a:cubicBezTo>
                  <a:pt x="4251" y="15643"/>
                  <a:pt x="4508" y="15365"/>
                  <a:pt x="4481" y="15041"/>
                </a:cubicBezTo>
                <a:lnTo>
                  <a:pt x="3923" y="8353"/>
                </a:lnTo>
                <a:cubicBezTo>
                  <a:pt x="3899" y="8063"/>
                  <a:pt x="3657" y="7842"/>
                  <a:pt x="3367" y="7842"/>
                </a:cubicBezTo>
                <a:lnTo>
                  <a:pt x="2850" y="7842"/>
                </a:lnTo>
                <a:cubicBezTo>
                  <a:pt x="3122" y="5953"/>
                  <a:pt x="4750" y="4497"/>
                  <a:pt x="6712" y="4497"/>
                </a:cubicBezTo>
                <a:lnTo>
                  <a:pt x="8384" y="4497"/>
                </a:lnTo>
                <a:lnTo>
                  <a:pt x="8384" y="5612"/>
                </a:lnTo>
                <a:lnTo>
                  <a:pt x="8198" y="5612"/>
                </a:lnTo>
                <a:cubicBezTo>
                  <a:pt x="7069" y="5612"/>
                  <a:pt x="6155" y="6527"/>
                  <a:pt x="6153" y="7655"/>
                </a:cubicBezTo>
                <a:lnTo>
                  <a:pt x="6153" y="16981"/>
                </a:lnTo>
                <a:cubicBezTo>
                  <a:pt x="6155" y="18109"/>
                  <a:pt x="7069" y="19024"/>
                  <a:pt x="8198" y="19025"/>
                </a:cubicBezTo>
                <a:lnTo>
                  <a:pt x="11913" y="19025"/>
                </a:lnTo>
                <a:cubicBezTo>
                  <a:pt x="13041" y="19024"/>
                  <a:pt x="13956" y="18109"/>
                  <a:pt x="13957" y="16981"/>
                </a:cubicBezTo>
                <a:lnTo>
                  <a:pt x="13957" y="7655"/>
                </a:lnTo>
                <a:cubicBezTo>
                  <a:pt x="13956" y="6528"/>
                  <a:pt x="13043" y="5613"/>
                  <a:pt x="11914" y="5612"/>
                </a:cubicBezTo>
                <a:lnTo>
                  <a:pt x="11729" y="5612"/>
                </a:lnTo>
                <a:lnTo>
                  <a:pt x="11729" y="4497"/>
                </a:lnTo>
                <a:lnTo>
                  <a:pt x="15630" y="4497"/>
                </a:lnTo>
                <a:cubicBezTo>
                  <a:pt x="15935" y="4491"/>
                  <a:pt x="16177" y="4243"/>
                  <a:pt x="16177" y="3940"/>
                </a:cubicBezTo>
                <a:cubicBezTo>
                  <a:pt x="16177" y="3635"/>
                  <a:pt x="15935" y="3387"/>
                  <a:pt x="15630" y="3382"/>
                </a:cubicBezTo>
                <a:lnTo>
                  <a:pt x="11729" y="3382"/>
                </a:lnTo>
                <a:lnTo>
                  <a:pt x="11729" y="1932"/>
                </a:lnTo>
                <a:lnTo>
                  <a:pt x="15742" y="1105"/>
                </a:lnTo>
                <a:cubicBezTo>
                  <a:pt x="16044" y="1042"/>
                  <a:pt x="16238" y="747"/>
                  <a:pt x="16175" y="445"/>
                </a:cubicBezTo>
                <a:cubicBezTo>
                  <a:pt x="16122" y="182"/>
                  <a:pt x="15888" y="1"/>
                  <a:pt x="15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3"/>
          <p:cNvSpPr/>
          <p:nvPr/>
        </p:nvSpPr>
        <p:spPr>
          <a:xfrm>
            <a:off x="4075831" y="3440756"/>
            <a:ext cx="233091" cy="353447"/>
          </a:xfrm>
          <a:custGeom>
            <a:rect b="b" l="l" r="r" t="t"/>
            <a:pathLst>
              <a:path extrusionOk="0" h="19064" w="12574">
                <a:moveTo>
                  <a:pt x="3136" y="1119"/>
                </a:moveTo>
                <a:cubicBezTo>
                  <a:pt x="3951" y="1119"/>
                  <a:pt x="4611" y="1779"/>
                  <a:pt x="4613" y="2595"/>
                </a:cubicBezTo>
                <a:lnTo>
                  <a:pt x="4613" y="3679"/>
                </a:lnTo>
                <a:lnTo>
                  <a:pt x="3332" y="2398"/>
                </a:lnTo>
                <a:cubicBezTo>
                  <a:pt x="3223" y="2291"/>
                  <a:pt x="3081" y="2237"/>
                  <a:pt x="2940" y="2237"/>
                </a:cubicBezTo>
                <a:cubicBezTo>
                  <a:pt x="2797" y="2237"/>
                  <a:pt x="2654" y="2291"/>
                  <a:pt x="2544" y="2401"/>
                </a:cubicBezTo>
                <a:cubicBezTo>
                  <a:pt x="2328" y="2618"/>
                  <a:pt x="2326" y="2969"/>
                  <a:pt x="2543" y="3187"/>
                </a:cubicBezTo>
                <a:lnTo>
                  <a:pt x="3822" y="4468"/>
                </a:lnTo>
                <a:lnTo>
                  <a:pt x="2739" y="4469"/>
                </a:lnTo>
                <a:cubicBezTo>
                  <a:pt x="1924" y="4468"/>
                  <a:pt x="1262" y="3807"/>
                  <a:pt x="1262" y="2991"/>
                </a:cubicBezTo>
                <a:lnTo>
                  <a:pt x="1262" y="1119"/>
                </a:lnTo>
                <a:close/>
                <a:moveTo>
                  <a:pt x="11314" y="1119"/>
                </a:moveTo>
                <a:lnTo>
                  <a:pt x="11314" y="2991"/>
                </a:lnTo>
                <a:cubicBezTo>
                  <a:pt x="11313" y="3807"/>
                  <a:pt x="10652" y="4468"/>
                  <a:pt x="9837" y="4469"/>
                </a:cubicBezTo>
                <a:lnTo>
                  <a:pt x="8754" y="4469"/>
                </a:lnTo>
                <a:lnTo>
                  <a:pt x="10035" y="3189"/>
                </a:lnTo>
                <a:cubicBezTo>
                  <a:pt x="10250" y="2969"/>
                  <a:pt x="10248" y="2618"/>
                  <a:pt x="10032" y="2401"/>
                </a:cubicBezTo>
                <a:cubicBezTo>
                  <a:pt x="9923" y="2292"/>
                  <a:pt x="9780" y="2237"/>
                  <a:pt x="9636" y="2237"/>
                </a:cubicBezTo>
                <a:cubicBezTo>
                  <a:pt x="9494" y="2237"/>
                  <a:pt x="9353" y="2291"/>
                  <a:pt x="9244" y="2398"/>
                </a:cubicBezTo>
                <a:lnTo>
                  <a:pt x="7963" y="3679"/>
                </a:lnTo>
                <a:lnTo>
                  <a:pt x="7963" y="2595"/>
                </a:lnTo>
                <a:cubicBezTo>
                  <a:pt x="7965" y="1779"/>
                  <a:pt x="8625" y="1119"/>
                  <a:pt x="9440" y="1119"/>
                </a:cubicBezTo>
                <a:close/>
                <a:moveTo>
                  <a:pt x="5729" y="8977"/>
                </a:moveTo>
                <a:lnTo>
                  <a:pt x="5729" y="13444"/>
                </a:lnTo>
                <a:lnTo>
                  <a:pt x="3969" y="13444"/>
                </a:lnTo>
                <a:cubicBezTo>
                  <a:pt x="4580" y="12411"/>
                  <a:pt x="4611" y="12404"/>
                  <a:pt x="4611" y="12203"/>
                </a:cubicBezTo>
                <a:lnTo>
                  <a:pt x="4611" y="8977"/>
                </a:lnTo>
                <a:close/>
                <a:moveTo>
                  <a:pt x="7963" y="8977"/>
                </a:moveTo>
                <a:lnTo>
                  <a:pt x="7963" y="12203"/>
                </a:lnTo>
                <a:cubicBezTo>
                  <a:pt x="7963" y="12404"/>
                  <a:pt x="7996" y="12413"/>
                  <a:pt x="8606" y="13444"/>
                </a:cubicBezTo>
                <a:lnTo>
                  <a:pt x="6847" y="13444"/>
                </a:lnTo>
                <a:lnTo>
                  <a:pt x="6847" y="8977"/>
                </a:lnTo>
                <a:close/>
                <a:moveTo>
                  <a:pt x="9267" y="14562"/>
                </a:moveTo>
                <a:lnTo>
                  <a:pt x="11100" y="17666"/>
                </a:lnTo>
                <a:cubicBezTo>
                  <a:pt x="11172" y="17790"/>
                  <a:pt x="11082" y="17945"/>
                  <a:pt x="10940" y="17945"/>
                </a:cubicBezTo>
                <a:lnTo>
                  <a:pt x="1636" y="17945"/>
                </a:lnTo>
                <a:cubicBezTo>
                  <a:pt x="1492" y="17945"/>
                  <a:pt x="1404" y="17790"/>
                  <a:pt x="1476" y="17666"/>
                </a:cubicBezTo>
                <a:lnTo>
                  <a:pt x="3309" y="14562"/>
                </a:lnTo>
                <a:close/>
                <a:moveTo>
                  <a:pt x="703" y="1"/>
                </a:moveTo>
                <a:cubicBezTo>
                  <a:pt x="394" y="1"/>
                  <a:pt x="144" y="250"/>
                  <a:pt x="144" y="560"/>
                </a:cubicBezTo>
                <a:lnTo>
                  <a:pt x="144" y="2991"/>
                </a:lnTo>
                <a:cubicBezTo>
                  <a:pt x="144" y="4422"/>
                  <a:pt x="1308" y="5586"/>
                  <a:pt x="2739" y="5586"/>
                </a:cubicBezTo>
                <a:lnTo>
                  <a:pt x="4939" y="5586"/>
                </a:lnTo>
                <a:lnTo>
                  <a:pt x="5729" y="6375"/>
                </a:lnTo>
                <a:lnTo>
                  <a:pt x="5729" y="7860"/>
                </a:lnTo>
                <a:lnTo>
                  <a:pt x="3495" y="7860"/>
                </a:lnTo>
                <a:cubicBezTo>
                  <a:pt x="3187" y="7860"/>
                  <a:pt x="2937" y="8110"/>
                  <a:pt x="2937" y="8418"/>
                </a:cubicBezTo>
                <a:cubicBezTo>
                  <a:pt x="2937" y="8726"/>
                  <a:pt x="3187" y="8977"/>
                  <a:pt x="3495" y="8977"/>
                </a:cubicBezTo>
                <a:lnTo>
                  <a:pt x="3495" y="12051"/>
                </a:lnTo>
                <a:lnTo>
                  <a:pt x="513" y="17096"/>
                </a:lnTo>
                <a:cubicBezTo>
                  <a:pt x="1" y="17966"/>
                  <a:pt x="625" y="19063"/>
                  <a:pt x="1636" y="19063"/>
                </a:cubicBezTo>
                <a:lnTo>
                  <a:pt x="10939" y="19063"/>
                </a:lnTo>
                <a:cubicBezTo>
                  <a:pt x="11948" y="19063"/>
                  <a:pt x="12574" y="17966"/>
                  <a:pt x="12061" y="17096"/>
                </a:cubicBezTo>
                <a:lnTo>
                  <a:pt x="9078" y="12051"/>
                </a:lnTo>
                <a:lnTo>
                  <a:pt x="9078" y="8977"/>
                </a:lnTo>
                <a:cubicBezTo>
                  <a:pt x="9388" y="8977"/>
                  <a:pt x="9637" y="8726"/>
                  <a:pt x="9637" y="8418"/>
                </a:cubicBezTo>
                <a:cubicBezTo>
                  <a:pt x="9637" y="8110"/>
                  <a:pt x="9388" y="7859"/>
                  <a:pt x="9078" y="7859"/>
                </a:cubicBezTo>
                <a:lnTo>
                  <a:pt x="6845" y="7859"/>
                </a:lnTo>
                <a:lnTo>
                  <a:pt x="6845" y="6375"/>
                </a:lnTo>
                <a:lnTo>
                  <a:pt x="7636" y="5586"/>
                </a:lnTo>
                <a:lnTo>
                  <a:pt x="9836" y="5586"/>
                </a:lnTo>
                <a:cubicBezTo>
                  <a:pt x="11266" y="5586"/>
                  <a:pt x="12430" y="4422"/>
                  <a:pt x="12430" y="2991"/>
                </a:cubicBezTo>
                <a:lnTo>
                  <a:pt x="12430" y="560"/>
                </a:lnTo>
                <a:cubicBezTo>
                  <a:pt x="12430" y="250"/>
                  <a:pt x="12179" y="1"/>
                  <a:pt x="11871" y="1"/>
                </a:cubicBezTo>
                <a:lnTo>
                  <a:pt x="9440" y="1"/>
                </a:lnTo>
                <a:cubicBezTo>
                  <a:pt x="8010" y="1"/>
                  <a:pt x="6845" y="1165"/>
                  <a:pt x="6845" y="2595"/>
                </a:cubicBezTo>
                <a:lnTo>
                  <a:pt x="6845" y="4797"/>
                </a:lnTo>
                <a:lnTo>
                  <a:pt x="6287" y="5354"/>
                </a:lnTo>
                <a:lnTo>
                  <a:pt x="5729" y="4797"/>
                </a:lnTo>
                <a:lnTo>
                  <a:pt x="5729" y="2595"/>
                </a:lnTo>
                <a:cubicBezTo>
                  <a:pt x="5729" y="1165"/>
                  <a:pt x="4565" y="1"/>
                  <a:pt x="3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3"/>
          <p:cNvSpPr/>
          <p:nvPr/>
        </p:nvSpPr>
        <p:spPr>
          <a:xfrm>
            <a:off x="3272013" y="3440775"/>
            <a:ext cx="324258" cy="353409"/>
          </a:xfrm>
          <a:custGeom>
            <a:rect b="b" l="l" r="r" t="t"/>
            <a:pathLst>
              <a:path extrusionOk="0" h="19062" w="17492">
                <a:moveTo>
                  <a:pt x="16006" y="1117"/>
                </a:moveTo>
                <a:lnTo>
                  <a:pt x="16006" y="2233"/>
                </a:lnTo>
                <a:lnTo>
                  <a:pt x="1487" y="2233"/>
                </a:lnTo>
                <a:lnTo>
                  <a:pt x="1487" y="1117"/>
                </a:lnTo>
                <a:close/>
                <a:moveTo>
                  <a:pt x="12655" y="3350"/>
                </a:moveTo>
                <a:lnTo>
                  <a:pt x="12655" y="4505"/>
                </a:lnTo>
                <a:lnTo>
                  <a:pt x="4838" y="4505"/>
                </a:lnTo>
                <a:lnTo>
                  <a:pt x="4838" y="3350"/>
                </a:lnTo>
                <a:close/>
                <a:moveTo>
                  <a:pt x="12617" y="5621"/>
                </a:moveTo>
                <a:cubicBezTo>
                  <a:pt x="12348" y="7533"/>
                  <a:pt x="10716" y="9009"/>
                  <a:pt x="8746" y="9009"/>
                </a:cubicBezTo>
                <a:cubicBezTo>
                  <a:pt x="6778" y="9009"/>
                  <a:pt x="5146" y="7534"/>
                  <a:pt x="4877" y="5621"/>
                </a:cubicBezTo>
                <a:close/>
                <a:moveTo>
                  <a:pt x="2045" y="8972"/>
                </a:moveTo>
                <a:cubicBezTo>
                  <a:pt x="2270" y="8972"/>
                  <a:pt x="2473" y="9108"/>
                  <a:pt x="2560" y="9316"/>
                </a:cubicBezTo>
                <a:cubicBezTo>
                  <a:pt x="2647" y="9525"/>
                  <a:pt x="2599" y="9766"/>
                  <a:pt x="2439" y="9926"/>
                </a:cubicBezTo>
                <a:cubicBezTo>
                  <a:pt x="2332" y="10032"/>
                  <a:pt x="2190" y="10089"/>
                  <a:pt x="2045" y="10089"/>
                </a:cubicBezTo>
                <a:cubicBezTo>
                  <a:pt x="1973" y="10089"/>
                  <a:pt x="1900" y="10075"/>
                  <a:pt x="1831" y="10047"/>
                </a:cubicBezTo>
                <a:cubicBezTo>
                  <a:pt x="1622" y="9960"/>
                  <a:pt x="1486" y="9757"/>
                  <a:pt x="1486" y="9531"/>
                </a:cubicBezTo>
                <a:cubicBezTo>
                  <a:pt x="1486" y="9222"/>
                  <a:pt x="1737" y="8972"/>
                  <a:pt x="2045" y="8972"/>
                </a:cubicBezTo>
                <a:close/>
                <a:moveTo>
                  <a:pt x="15444" y="8972"/>
                </a:moveTo>
                <a:cubicBezTo>
                  <a:pt x="15731" y="8972"/>
                  <a:pt x="16006" y="9194"/>
                  <a:pt x="16006" y="9531"/>
                </a:cubicBezTo>
                <a:cubicBezTo>
                  <a:pt x="16006" y="9840"/>
                  <a:pt x="15757" y="10090"/>
                  <a:pt x="15447" y="10090"/>
                </a:cubicBezTo>
                <a:cubicBezTo>
                  <a:pt x="14950" y="10090"/>
                  <a:pt x="14701" y="9488"/>
                  <a:pt x="15053" y="9136"/>
                </a:cubicBezTo>
                <a:cubicBezTo>
                  <a:pt x="15166" y="9023"/>
                  <a:pt x="15306" y="8972"/>
                  <a:pt x="15444" y="8972"/>
                </a:cubicBezTo>
                <a:close/>
                <a:moveTo>
                  <a:pt x="3720" y="3351"/>
                </a:moveTo>
                <a:lnTo>
                  <a:pt x="3720" y="5064"/>
                </a:lnTo>
                <a:cubicBezTo>
                  <a:pt x="3718" y="6929"/>
                  <a:pt x="4742" y="8646"/>
                  <a:pt x="6386" y="9532"/>
                </a:cubicBezTo>
                <a:cubicBezTo>
                  <a:pt x="4745" y="10419"/>
                  <a:pt x="3721" y="12133"/>
                  <a:pt x="3720" y="13998"/>
                </a:cubicBezTo>
                <a:lnTo>
                  <a:pt x="3720" y="15711"/>
                </a:lnTo>
                <a:lnTo>
                  <a:pt x="2603" y="15711"/>
                </a:lnTo>
                <a:lnTo>
                  <a:pt x="2603" y="11109"/>
                </a:lnTo>
                <a:cubicBezTo>
                  <a:pt x="4088" y="10583"/>
                  <a:pt x="4089" y="8477"/>
                  <a:pt x="2603" y="7951"/>
                </a:cubicBezTo>
                <a:lnTo>
                  <a:pt x="2603" y="3351"/>
                </a:lnTo>
                <a:close/>
                <a:moveTo>
                  <a:pt x="8176" y="10094"/>
                </a:moveTo>
                <a:lnTo>
                  <a:pt x="8188" y="10096"/>
                </a:lnTo>
                <a:lnTo>
                  <a:pt x="8188" y="12680"/>
                </a:lnTo>
                <a:lnTo>
                  <a:pt x="5660" y="15711"/>
                </a:lnTo>
                <a:lnTo>
                  <a:pt x="4838" y="15711"/>
                </a:lnTo>
                <a:lnTo>
                  <a:pt x="4838" y="13998"/>
                </a:lnTo>
                <a:cubicBezTo>
                  <a:pt x="4839" y="12054"/>
                  <a:pt x="6255" y="10398"/>
                  <a:pt x="8176" y="10094"/>
                </a:cubicBezTo>
                <a:close/>
                <a:moveTo>
                  <a:pt x="8746" y="13753"/>
                </a:moveTo>
                <a:lnTo>
                  <a:pt x="10381" y="15711"/>
                </a:lnTo>
                <a:lnTo>
                  <a:pt x="7114" y="15711"/>
                </a:lnTo>
                <a:lnTo>
                  <a:pt x="8746" y="13753"/>
                </a:lnTo>
                <a:close/>
                <a:moveTo>
                  <a:pt x="9315" y="10094"/>
                </a:moveTo>
                <a:cubicBezTo>
                  <a:pt x="11224" y="10377"/>
                  <a:pt x="12655" y="12043"/>
                  <a:pt x="12655" y="13998"/>
                </a:cubicBezTo>
                <a:lnTo>
                  <a:pt x="12655" y="15711"/>
                </a:lnTo>
                <a:lnTo>
                  <a:pt x="11834" y="15711"/>
                </a:lnTo>
                <a:lnTo>
                  <a:pt x="9305" y="12680"/>
                </a:lnTo>
                <a:lnTo>
                  <a:pt x="9305" y="10094"/>
                </a:lnTo>
                <a:close/>
                <a:moveTo>
                  <a:pt x="14890" y="3351"/>
                </a:moveTo>
                <a:lnTo>
                  <a:pt x="14890" y="7953"/>
                </a:lnTo>
                <a:cubicBezTo>
                  <a:pt x="13406" y="8479"/>
                  <a:pt x="13403" y="10583"/>
                  <a:pt x="14890" y="11111"/>
                </a:cubicBezTo>
                <a:lnTo>
                  <a:pt x="14890" y="15712"/>
                </a:lnTo>
                <a:lnTo>
                  <a:pt x="13772" y="15712"/>
                </a:lnTo>
                <a:lnTo>
                  <a:pt x="13772" y="14000"/>
                </a:lnTo>
                <a:cubicBezTo>
                  <a:pt x="13772" y="12134"/>
                  <a:pt x="12750" y="10419"/>
                  <a:pt x="11109" y="9531"/>
                </a:cubicBezTo>
                <a:cubicBezTo>
                  <a:pt x="12751" y="8645"/>
                  <a:pt x="13773" y="6929"/>
                  <a:pt x="13772" y="5064"/>
                </a:cubicBezTo>
                <a:lnTo>
                  <a:pt x="13772" y="3351"/>
                </a:lnTo>
                <a:close/>
                <a:moveTo>
                  <a:pt x="16006" y="16827"/>
                </a:moveTo>
                <a:lnTo>
                  <a:pt x="16006" y="17944"/>
                </a:lnTo>
                <a:lnTo>
                  <a:pt x="1487" y="17944"/>
                </a:lnTo>
                <a:lnTo>
                  <a:pt x="1487" y="16827"/>
                </a:lnTo>
                <a:close/>
                <a:moveTo>
                  <a:pt x="928" y="1"/>
                </a:moveTo>
                <a:cubicBezTo>
                  <a:pt x="619" y="1"/>
                  <a:pt x="369" y="250"/>
                  <a:pt x="369" y="558"/>
                </a:cubicBezTo>
                <a:lnTo>
                  <a:pt x="369" y="2792"/>
                </a:lnTo>
                <a:cubicBezTo>
                  <a:pt x="369" y="3100"/>
                  <a:pt x="619" y="3351"/>
                  <a:pt x="928" y="3351"/>
                </a:cubicBezTo>
                <a:lnTo>
                  <a:pt x="1486" y="3351"/>
                </a:lnTo>
                <a:lnTo>
                  <a:pt x="1486" y="7951"/>
                </a:lnTo>
                <a:cubicBezTo>
                  <a:pt x="2" y="8477"/>
                  <a:pt x="0" y="10583"/>
                  <a:pt x="1486" y="11111"/>
                </a:cubicBezTo>
                <a:lnTo>
                  <a:pt x="1486" y="15711"/>
                </a:lnTo>
                <a:lnTo>
                  <a:pt x="928" y="15711"/>
                </a:lnTo>
                <a:cubicBezTo>
                  <a:pt x="619" y="15711"/>
                  <a:pt x="369" y="15960"/>
                  <a:pt x="369" y="16270"/>
                </a:cubicBezTo>
                <a:lnTo>
                  <a:pt x="369" y="18502"/>
                </a:lnTo>
                <a:cubicBezTo>
                  <a:pt x="369" y="18812"/>
                  <a:pt x="619" y="19061"/>
                  <a:pt x="928" y="19061"/>
                </a:cubicBezTo>
                <a:lnTo>
                  <a:pt x="16564" y="19061"/>
                </a:lnTo>
                <a:cubicBezTo>
                  <a:pt x="16871" y="19061"/>
                  <a:pt x="17123" y="18812"/>
                  <a:pt x="17123" y="18502"/>
                </a:cubicBezTo>
                <a:lnTo>
                  <a:pt x="17123" y="16270"/>
                </a:lnTo>
                <a:cubicBezTo>
                  <a:pt x="17123" y="15960"/>
                  <a:pt x="16871" y="15711"/>
                  <a:pt x="16564" y="15711"/>
                </a:cubicBezTo>
                <a:lnTo>
                  <a:pt x="16005" y="15711"/>
                </a:lnTo>
                <a:lnTo>
                  <a:pt x="16005" y="11111"/>
                </a:lnTo>
                <a:cubicBezTo>
                  <a:pt x="17490" y="10583"/>
                  <a:pt x="17492" y="8479"/>
                  <a:pt x="16005" y="7951"/>
                </a:cubicBezTo>
                <a:lnTo>
                  <a:pt x="16005" y="3351"/>
                </a:lnTo>
                <a:lnTo>
                  <a:pt x="16565" y="3351"/>
                </a:lnTo>
                <a:cubicBezTo>
                  <a:pt x="16873" y="3351"/>
                  <a:pt x="17123" y="3100"/>
                  <a:pt x="17123" y="2792"/>
                </a:cubicBezTo>
                <a:lnTo>
                  <a:pt x="17123" y="558"/>
                </a:lnTo>
                <a:cubicBezTo>
                  <a:pt x="17123" y="250"/>
                  <a:pt x="16873" y="1"/>
                  <a:pt x="1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8" name="Google Shape;13788;p93"/>
          <p:cNvGrpSpPr/>
          <p:nvPr/>
        </p:nvGrpSpPr>
        <p:grpSpPr>
          <a:xfrm>
            <a:off x="2481092" y="3440641"/>
            <a:ext cx="381700" cy="353461"/>
            <a:chOff x="1376423" y="3108744"/>
            <a:chExt cx="414756" cy="384072"/>
          </a:xfrm>
        </p:grpSpPr>
        <p:sp>
          <p:nvSpPr>
            <p:cNvPr id="13789" name="Google Shape;13789;p93"/>
            <p:cNvSpPr/>
            <p:nvPr/>
          </p:nvSpPr>
          <p:spPr>
            <a:xfrm>
              <a:off x="1376423" y="3108744"/>
              <a:ext cx="414756" cy="384072"/>
            </a:xfrm>
            <a:custGeom>
              <a:rect b="b" l="l" r="r" t="t"/>
              <a:pathLst>
                <a:path extrusionOk="0" h="19063" w="20586">
                  <a:moveTo>
                    <a:pt x="18002" y="1119"/>
                  </a:moveTo>
                  <a:cubicBezTo>
                    <a:pt x="18260" y="1119"/>
                    <a:pt x="18442" y="1177"/>
                    <a:pt x="18544" y="1279"/>
                  </a:cubicBezTo>
                  <a:lnTo>
                    <a:pt x="18546" y="1279"/>
                  </a:lnTo>
                  <a:cubicBezTo>
                    <a:pt x="18836" y="1571"/>
                    <a:pt x="18765" y="2502"/>
                    <a:pt x="18046" y="3989"/>
                  </a:cubicBezTo>
                  <a:cubicBezTo>
                    <a:pt x="17435" y="3135"/>
                    <a:pt x="16688" y="2390"/>
                    <a:pt x="15836" y="1777"/>
                  </a:cubicBezTo>
                  <a:cubicBezTo>
                    <a:pt x="16798" y="1313"/>
                    <a:pt x="17528" y="1119"/>
                    <a:pt x="18002" y="1119"/>
                  </a:cubicBezTo>
                  <a:close/>
                  <a:moveTo>
                    <a:pt x="8168" y="1390"/>
                  </a:moveTo>
                  <a:lnTo>
                    <a:pt x="5950" y="3609"/>
                  </a:lnTo>
                  <a:cubicBezTo>
                    <a:pt x="4771" y="4788"/>
                    <a:pt x="4566" y="6573"/>
                    <a:pt x="3581" y="7558"/>
                  </a:cubicBezTo>
                  <a:lnTo>
                    <a:pt x="1885" y="9252"/>
                  </a:lnTo>
                  <a:cubicBezTo>
                    <a:pt x="2009" y="5471"/>
                    <a:pt x="4641" y="2312"/>
                    <a:pt x="8168" y="1390"/>
                  </a:cubicBezTo>
                  <a:close/>
                  <a:moveTo>
                    <a:pt x="10298" y="1119"/>
                  </a:moveTo>
                  <a:cubicBezTo>
                    <a:pt x="10704" y="1119"/>
                    <a:pt x="11110" y="1148"/>
                    <a:pt x="11511" y="1207"/>
                  </a:cubicBezTo>
                  <a:lnTo>
                    <a:pt x="8319" y="4398"/>
                  </a:lnTo>
                  <a:cubicBezTo>
                    <a:pt x="6128" y="6591"/>
                    <a:pt x="8449" y="9007"/>
                    <a:pt x="6741" y="10715"/>
                  </a:cubicBezTo>
                  <a:lnTo>
                    <a:pt x="3281" y="14175"/>
                  </a:lnTo>
                  <a:cubicBezTo>
                    <a:pt x="2596" y="13144"/>
                    <a:pt x="2148" y="11974"/>
                    <a:pt x="1969" y="10750"/>
                  </a:cubicBezTo>
                  <a:lnTo>
                    <a:pt x="4370" y="8347"/>
                  </a:lnTo>
                  <a:cubicBezTo>
                    <a:pt x="5549" y="7168"/>
                    <a:pt x="5754" y="5385"/>
                    <a:pt x="6741" y="4398"/>
                  </a:cubicBezTo>
                  <a:lnTo>
                    <a:pt x="10015" y="1124"/>
                  </a:lnTo>
                  <a:cubicBezTo>
                    <a:pt x="10109" y="1121"/>
                    <a:pt x="10204" y="1119"/>
                    <a:pt x="10298" y="1119"/>
                  </a:cubicBezTo>
                  <a:close/>
                  <a:moveTo>
                    <a:pt x="12798" y="1499"/>
                  </a:moveTo>
                  <a:cubicBezTo>
                    <a:pt x="13556" y="1737"/>
                    <a:pt x="14276" y="2080"/>
                    <a:pt x="14936" y="2520"/>
                  </a:cubicBezTo>
                  <a:lnTo>
                    <a:pt x="12348" y="5108"/>
                  </a:lnTo>
                  <a:cubicBezTo>
                    <a:pt x="12131" y="5326"/>
                    <a:pt x="12133" y="5679"/>
                    <a:pt x="12349" y="5896"/>
                  </a:cubicBezTo>
                  <a:cubicBezTo>
                    <a:pt x="12459" y="6005"/>
                    <a:pt x="12602" y="6059"/>
                    <a:pt x="12745" y="6059"/>
                  </a:cubicBezTo>
                  <a:cubicBezTo>
                    <a:pt x="12887" y="6059"/>
                    <a:pt x="13029" y="6006"/>
                    <a:pt x="13137" y="5899"/>
                  </a:cubicBezTo>
                  <a:lnTo>
                    <a:pt x="15832" y="3204"/>
                  </a:lnTo>
                  <a:cubicBezTo>
                    <a:pt x="16459" y="3754"/>
                    <a:pt x="17003" y="4395"/>
                    <a:pt x="17444" y="5105"/>
                  </a:cubicBezTo>
                  <a:cubicBezTo>
                    <a:pt x="15046" y="9160"/>
                    <a:pt x="9982" y="14248"/>
                    <a:pt x="5866" y="16683"/>
                  </a:cubicBezTo>
                  <a:cubicBezTo>
                    <a:pt x="5156" y="16242"/>
                    <a:pt x="4517" y="15698"/>
                    <a:pt x="3965" y="15069"/>
                  </a:cubicBezTo>
                  <a:lnTo>
                    <a:pt x="7530" y="11506"/>
                  </a:lnTo>
                  <a:cubicBezTo>
                    <a:pt x="9721" y="9314"/>
                    <a:pt x="7400" y="6897"/>
                    <a:pt x="9109" y="5189"/>
                  </a:cubicBezTo>
                  <a:lnTo>
                    <a:pt x="12798" y="1499"/>
                  </a:lnTo>
                  <a:close/>
                  <a:moveTo>
                    <a:pt x="18045" y="6262"/>
                  </a:moveTo>
                  <a:cubicBezTo>
                    <a:pt x="18519" y="7383"/>
                    <a:pt x="18743" y="8595"/>
                    <a:pt x="18701" y="9811"/>
                  </a:cubicBezTo>
                  <a:lnTo>
                    <a:pt x="18701" y="9810"/>
                  </a:lnTo>
                  <a:lnTo>
                    <a:pt x="16990" y="11521"/>
                  </a:lnTo>
                  <a:cubicBezTo>
                    <a:pt x="16005" y="12507"/>
                    <a:pt x="14221" y="12712"/>
                    <a:pt x="13041" y="13891"/>
                  </a:cubicBezTo>
                  <a:lnTo>
                    <a:pt x="9075" y="17858"/>
                  </a:lnTo>
                  <a:cubicBezTo>
                    <a:pt x="8370" y="17755"/>
                    <a:pt x="7679" y="17562"/>
                    <a:pt x="7023" y="17284"/>
                  </a:cubicBezTo>
                  <a:cubicBezTo>
                    <a:pt x="10954" y="14785"/>
                    <a:pt x="15545" y="10194"/>
                    <a:pt x="18045" y="6262"/>
                  </a:cubicBezTo>
                  <a:close/>
                  <a:moveTo>
                    <a:pt x="18435" y="11657"/>
                  </a:moveTo>
                  <a:cubicBezTo>
                    <a:pt x="17513" y="15184"/>
                    <a:pt x="14354" y="17817"/>
                    <a:pt x="10572" y="17940"/>
                  </a:cubicBezTo>
                  <a:lnTo>
                    <a:pt x="10571" y="17940"/>
                  </a:lnTo>
                  <a:lnTo>
                    <a:pt x="13832" y="14682"/>
                  </a:lnTo>
                  <a:cubicBezTo>
                    <a:pt x="14817" y="13695"/>
                    <a:pt x="16600" y="13491"/>
                    <a:pt x="17779" y="12312"/>
                  </a:cubicBezTo>
                  <a:lnTo>
                    <a:pt x="18435" y="11657"/>
                  </a:lnTo>
                  <a:close/>
                  <a:moveTo>
                    <a:pt x="2540" y="15075"/>
                  </a:moveTo>
                  <a:cubicBezTo>
                    <a:pt x="3151" y="15927"/>
                    <a:pt x="3898" y="16674"/>
                    <a:pt x="4750" y="17285"/>
                  </a:cubicBezTo>
                  <a:cubicBezTo>
                    <a:pt x="3787" y="17751"/>
                    <a:pt x="3058" y="17944"/>
                    <a:pt x="2584" y="17944"/>
                  </a:cubicBezTo>
                  <a:cubicBezTo>
                    <a:pt x="2326" y="17944"/>
                    <a:pt x="2144" y="17887"/>
                    <a:pt x="2042" y="17784"/>
                  </a:cubicBezTo>
                  <a:lnTo>
                    <a:pt x="2040" y="17784"/>
                  </a:lnTo>
                  <a:cubicBezTo>
                    <a:pt x="1750" y="17493"/>
                    <a:pt x="1822" y="16562"/>
                    <a:pt x="2540" y="15075"/>
                  </a:cubicBezTo>
                  <a:close/>
                  <a:moveTo>
                    <a:pt x="10289" y="1"/>
                  </a:moveTo>
                  <a:cubicBezTo>
                    <a:pt x="7876" y="1"/>
                    <a:pt x="5438" y="909"/>
                    <a:pt x="3554" y="2793"/>
                  </a:cubicBezTo>
                  <a:cubicBezTo>
                    <a:pt x="468" y="5879"/>
                    <a:pt x="0" y="10449"/>
                    <a:pt x="1854" y="13966"/>
                  </a:cubicBezTo>
                  <a:cubicBezTo>
                    <a:pt x="1123" y="15308"/>
                    <a:pt x="168" y="17490"/>
                    <a:pt x="1251" y="18574"/>
                  </a:cubicBezTo>
                  <a:cubicBezTo>
                    <a:pt x="1603" y="18925"/>
                    <a:pt x="2069" y="19062"/>
                    <a:pt x="2585" y="19062"/>
                  </a:cubicBezTo>
                  <a:cubicBezTo>
                    <a:pt x="3660" y="19062"/>
                    <a:pt x="4950" y="18466"/>
                    <a:pt x="5859" y="17971"/>
                  </a:cubicBezTo>
                  <a:cubicBezTo>
                    <a:pt x="7228" y="18693"/>
                    <a:pt x="8757" y="19063"/>
                    <a:pt x="10297" y="19063"/>
                  </a:cubicBezTo>
                  <a:cubicBezTo>
                    <a:pt x="12710" y="19063"/>
                    <a:pt x="15148" y="18155"/>
                    <a:pt x="17032" y="16270"/>
                  </a:cubicBezTo>
                  <a:cubicBezTo>
                    <a:pt x="20118" y="13184"/>
                    <a:pt x="20586" y="8613"/>
                    <a:pt x="18732" y="5098"/>
                  </a:cubicBezTo>
                  <a:cubicBezTo>
                    <a:pt x="19465" y="3753"/>
                    <a:pt x="20418" y="1574"/>
                    <a:pt x="19335" y="490"/>
                  </a:cubicBezTo>
                  <a:cubicBezTo>
                    <a:pt x="18984" y="139"/>
                    <a:pt x="18517" y="2"/>
                    <a:pt x="18001" y="2"/>
                  </a:cubicBezTo>
                  <a:cubicBezTo>
                    <a:pt x="16925" y="2"/>
                    <a:pt x="15634" y="598"/>
                    <a:pt x="14727" y="1092"/>
                  </a:cubicBezTo>
                  <a:cubicBezTo>
                    <a:pt x="13358" y="371"/>
                    <a:pt x="11829" y="1"/>
                    <a:pt x="10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3"/>
            <p:cNvSpPr/>
            <p:nvPr/>
          </p:nvSpPr>
          <p:spPr>
            <a:xfrm>
              <a:off x="1570000" y="3247520"/>
              <a:ext cx="67071" cy="64532"/>
            </a:xfrm>
            <a:custGeom>
              <a:rect b="b" l="l" r="r" t="t"/>
              <a:pathLst>
                <a:path extrusionOk="0" h="3203" w="3329">
                  <a:moveTo>
                    <a:pt x="1724" y="1117"/>
                  </a:moveTo>
                  <a:cubicBezTo>
                    <a:pt x="1973" y="1117"/>
                    <a:pt x="2211" y="1309"/>
                    <a:pt x="2211" y="1601"/>
                  </a:cubicBezTo>
                  <a:cubicBezTo>
                    <a:pt x="2211" y="1868"/>
                    <a:pt x="1994" y="2085"/>
                    <a:pt x="1728" y="2085"/>
                  </a:cubicBezTo>
                  <a:cubicBezTo>
                    <a:pt x="1296" y="2085"/>
                    <a:pt x="1081" y="1563"/>
                    <a:pt x="1386" y="1258"/>
                  </a:cubicBezTo>
                  <a:cubicBezTo>
                    <a:pt x="1484" y="1160"/>
                    <a:pt x="1605" y="1117"/>
                    <a:pt x="1724" y="1117"/>
                  </a:cubicBezTo>
                  <a:close/>
                  <a:moveTo>
                    <a:pt x="1728" y="0"/>
                  </a:moveTo>
                  <a:cubicBezTo>
                    <a:pt x="1080" y="0"/>
                    <a:pt x="497" y="390"/>
                    <a:pt x="249" y="989"/>
                  </a:cubicBezTo>
                  <a:cubicBezTo>
                    <a:pt x="1" y="1587"/>
                    <a:pt x="138" y="2276"/>
                    <a:pt x="595" y="2733"/>
                  </a:cubicBezTo>
                  <a:cubicBezTo>
                    <a:pt x="902" y="3039"/>
                    <a:pt x="1312" y="3202"/>
                    <a:pt x="1728" y="3202"/>
                  </a:cubicBezTo>
                  <a:cubicBezTo>
                    <a:pt x="1934" y="3202"/>
                    <a:pt x="2142" y="3162"/>
                    <a:pt x="2339" y="3080"/>
                  </a:cubicBezTo>
                  <a:cubicBezTo>
                    <a:pt x="2939" y="2832"/>
                    <a:pt x="3329" y="2249"/>
                    <a:pt x="3329" y="1601"/>
                  </a:cubicBezTo>
                  <a:cubicBezTo>
                    <a:pt x="3327" y="717"/>
                    <a:pt x="2611" y="2"/>
                    <a:pt x="1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1" name="Google Shape;13791;p93"/>
          <p:cNvSpPr/>
          <p:nvPr/>
        </p:nvSpPr>
        <p:spPr>
          <a:xfrm>
            <a:off x="1787291" y="3440867"/>
            <a:ext cx="269165" cy="353224"/>
          </a:xfrm>
          <a:custGeom>
            <a:rect b="b" l="l" r="r" t="t"/>
            <a:pathLst>
              <a:path extrusionOk="0" h="19052" w="14520">
                <a:moveTo>
                  <a:pt x="11168" y="1118"/>
                </a:moveTo>
                <a:lnTo>
                  <a:pt x="11168" y="3351"/>
                </a:lnTo>
                <a:lnTo>
                  <a:pt x="8936" y="3351"/>
                </a:lnTo>
                <a:lnTo>
                  <a:pt x="8936" y="1118"/>
                </a:lnTo>
                <a:close/>
                <a:moveTo>
                  <a:pt x="4467" y="4469"/>
                </a:moveTo>
                <a:lnTo>
                  <a:pt x="4467" y="5585"/>
                </a:lnTo>
                <a:lnTo>
                  <a:pt x="3351" y="5585"/>
                </a:lnTo>
                <a:lnTo>
                  <a:pt x="3351" y="4469"/>
                </a:lnTo>
                <a:close/>
                <a:moveTo>
                  <a:pt x="12286" y="4469"/>
                </a:moveTo>
                <a:lnTo>
                  <a:pt x="12286" y="5585"/>
                </a:lnTo>
                <a:lnTo>
                  <a:pt x="7818" y="5585"/>
                </a:lnTo>
                <a:lnTo>
                  <a:pt x="7818" y="4469"/>
                </a:lnTo>
                <a:close/>
                <a:moveTo>
                  <a:pt x="11168" y="6701"/>
                </a:moveTo>
                <a:lnTo>
                  <a:pt x="11168" y="10089"/>
                </a:lnTo>
                <a:lnTo>
                  <a:pt x="8936" y="10089"/>
                </a:lnTo>
                <a:lnTo>
                  <a:pt x="8936" y="6701"/>
                </a:lnTo>
                <a:close/>
                <a:moveTo>
                  <a:pt x="11168" y="11207"/>
                </a:moveTo>
                <a:lnTo>
                  <a:pt x="11168" y="13403"/>
                </a:lnTo>
                <a:cubicBezTo>
                  <a:pt x="11168" y="13993"/>
                  <a:pt x="10710" y="14482"/>
                  <a:pt x="10121" y="14518"/>
                </a:cubicBezTo>
                <a:cubicBezTo>
                  <a:pt x="10099" y="14519"/>
                  <a:pt x="10077" y="14520"/>
                  <a:pt x="10055" y="14520"/>
                </a:cubicBezTo>
                <a:cubicBezTo>
                  <a:pt x="9427" y="14520"/>
                  <a:pt x="8936" y="13985"/>
                  <a:pt x="8936" y="13368"/>
                </a:cubicBezTo>
                <a:lnTo>
                  <a:pt x="8936" y="11207"/>
                </a:lnTo>
                <a:close/>
                <a:moveTo>
                  <a:pt x="7809" y="0"/>
                </a:moveTo>
                <a:cubicBezTo>
                  <a:pt x="7501" y="0"/>
                  <a:pt x="7250" y="249"/>
                  <a:pt x="7250" y="559"/>
                </a:cubicBezTo>
                <a:cubicBezTo>
                  <a:pt x="7250" y="868"/>
                  <a:pt x="7499" y="1118"/>
                  <a:pt x="7807" y="1118"/>
                </a:cubicBezTo>
                <a:cubicBezTo>
                  <a:pt x="7810" y="1118"/>
                  <a:pt x="7814" y="1118"/>
                  <a:pt x="7818" y="1118"/>
                </a:cubicBezTo>
                <a:lnTo>
                  <a:pt x="7818" y="3351"/>
                </a:lnTo>
                <a:lnTo>
                  <a:pt x="7260" y="3351"/>
                </a:lnTo>
                <a:cubicBezTo>
                  <a:pt x="6951" y="3351"/>
                  <a:pt x="6701" y="3602"/>
                  <a:pt x="6701" y="3910"/>
                </a:cubicBezTo>
                <a:lnTo>
                  <a:pt x="6701" y="4469"/>
                </a:lnTo>
                <a:lnTo>
                  <a:pt x="5585" y="4469"/>
                </a:lnTo>
                <a:lnTo>
                  <a:pt x="5585" y="3910"/>
                </a:lnTo>
                <a:cubicBezTo>
                  <a:pt x="5585" y="3600"/>
                  <a:pt x="5334" y="3351"/>
                  <a:pt x="5026" y="3351"/>
                </a:cubicBezTo>
                <a:lnTo>
                  <a:pt x="4467" y="3351"/>
                </a:lnTo>
                <a:lnTo>
                  <a:pt x="4467" y="559"/>
                </a:lnTo>
                <a:cubicBezTo>
                  <a:pt x="4463" y="254"/>
                  <a:pt x="4213" y="11"/>
                  <a:pt x="3910" y="11"/>
                </a:cubicBezTo>
                <a:cubicBezTo>
                  <a:pt x="3605" y="11"/>
                  <a:pt x="3357" y="254"/>
                  <a:pt x="3351" y="559"/>
                </a:cubicBezTo>
                <a:lnTo>
                  <a:pt x="3351" y="3351"/>
                </a:lnTo>
                <a:lnTo>
                  <a:pt x="2792" y="3351"/>
                </a:lnTo>
                <a:cubicBezTo>
                  <a:pt x="2484" y="3351"/>
                  <a:pt x="2234" y="3602"/>
                  <a:pt x="2234" y="3910"/>
                </a:cubicBezTo>
                <a:lnTo>
                  <a:pt x="2234" y="4469"/>
                </a:lnTo>
                <a:lnTo>
                  <a:pt x="1675" y="4469"/>
                </a:lnTo>
                <a:cubicBezTo>
                  <a:pt x="1367" y="4469"/>
                  <a:pt x="1116" y="4718"/>
                  <a:pt x="1116" y="5026"/>
                </a:cubicBezTo>
                <a:cubicBezTo>
                  <a:pt x="1116" y="5335"/>
                  <a:pt x="1367" y="5585"/>
                  <a:pt x="1675" y="5585"/>
                </a:cubicBezTo>
                <a:lnTo>
                  <a:pt x="2234" y="5585"/>
                </a:lnTo>
                <a:lnTo>
                  <a:pt x="2234" y="6144"/>
                </a:lnTo>
                <a:cubicBezTo>
                  <a:pt x="2234" y="6452"/>
                  <a:pt x="2484" y="6701"/>
                  <a:pt x="2792" y="6701"/>
                </a:cubicBezTo>
                <a:lnTo>
                  <a:pt x="3351" y="6701"/>
                </a:lnTo>
                <a:lnTo>
                  <a:pt x="3351" y="16828"/>
                </a:lnTo>
                <a:lnTo>
                  <a:pt x="559" y="16828"/>
                </a:lnTo>
                <a:cubicBezTo>
                  <a:pt x="250" y="16828"/>
                  <a:pt x="0" y="17079"/>
                  <a:pt x="0" y="17387"/>
                </a:cubicBezTo>
                <a:lnTo>
                  <a:pt x="0" y="18503"/>
                </a:lnTo>
                <a:cubicBezTo>
                  <a:pt x="6" y="18808"/>
                  <a:pt x="254" y="19052"/>
                  <a:pt x="559" y="19052"/>
                </a:cubicBezTo>
                <a:cubicBezTo>
                  <a:pt x="862" y="19052"/>
                  <a:pt x="1112" y="18808"/>
                  <a:pt x="1116" y="18503"/>
                </a:cubicBezTo>
                <a:lnTo>
                  <a:pt x="1116" y="17946"/>
                </a:lnTo>
                <a:lnTo>
                  <a:pt x="13403" y="17946"/>
                </a:lnTo>
                <a:lnTo>
                  <a:pt x="13403" y="18503"/>
                </a:lnTo>
                <a:cubicBezTo>
                  <a:pt x="13409" y="18808"/>
                  <a:pt x="13657" y="19052"/>
                  <a:pt x="13962" y="19052"/>
                </a:cubicBezTo>
                <a:cubicBezTo>
                  <a:pt x="14265" y="19052"/>
                  <a:pt x="14515" y="18808"/>
                  <a:pt x="14519" y="18503"/>
                </a:cubicBezTo>
                <a:lnTo>
                  <a:pt x="14519" y="17387"/>
                </a:lnTo>
                <a:cubicBezTo>
                  <a:pt x="14519" y="17079"/>
                  <a:pt x="14269" y="16828"/>
                  <a:pt x="13962" y="16828"/>
                </a:cubicBezTo>
                <a:lnTo>
                  <a:pt x="4467" y="16828"/>
                </a:lnTo>
                <a:lnTo>
                  <a:pt x="4467" y="6701"/>
                </a:lnTo>
                <a:lnTo>
                  <a:pt x="5026" y="6701"/>
                </a:lnTo>
                <a:cubicBezTo>
                  <a:pt x="5334" y="6701"/>
                  <a:pt x="5583" y="6452"/>
                  <a:pt x="5583" y="6143"/>
                </a:cubicBezTo>
                <a:lnTo>
                  <a:pt x="5583" y="5585"/>
                </a:lnTo>
                <a:lnTo>
                  <a:pt x="6701" y="5585"/>
                </a:lnTo>
                <a:lnTo>
                  <a:pt x="6701" y="6143"/>
                </a:lnTo>
                <a:cubicBezTo>
                  <a:pt x="6700" y="6452"/>
                  <a:pt x="6951" y="6701"/>
                  <a:pt x="7260" y="6701"/>
                </a:cubicBezTo>
                <a:lnTo>
                  <a:pt x="7818" y="6701"/>
                </a:lnTo>
                <a:lnTo>
                  <a:pt x="7818" y="13367"/>
                </a:lnTo>
                <a:cubicBezTo>
                  <a:pt x="7818" y="14593"/>
                  <a:pt x="8803" y="15637"/>
                  <a:pt x="10052" y="15637"/>
                </a:cubicBezTo>
                <a:cubicBezTo>
                  <a:pt x="10097" y="15637"/>
                  <a:pt x="10142" y="15635"/>
                  <a:pt x="10188" y="15633"/>
                </a:cubicBezTo>
                <a:cubicBezTo>
                  <a:pt x="11366" y="15559"/>
                  <a:pt x="12285" y="14583"/>
                  <a:pt x="12286" y="13403"/>
                </a:cubicBezTo>
                <a:lnTo>
                  <a:pt x="12286" y="6701"/>
                </a:lnTo>
                <a:lnTo>
                  <a:pt x="12844" y="6701"/>
                </a:lnTo>
                <a:cubicBezTo>
                  <a:pt x="13153" y="6701"/>
                  <a:pt x="13403" y="6452"/>
                  <a:pt x="13403" y="6143"/>
                </a:cubicBezTo>
                <a:lnTo>
                  <a:pt x="13403" y="3910"/>
                </a:lnTo>
                <a:cubicBezTo>
                  <a:pt x="13403" y="3602"/>
                  <a:pt x="13153" y="3351"/>
                  <a:pt x="12844" y="3351"/>
                </a:cubicBezTo>
                <a:lnTo>
                  <a:pt x="12286" y="3351"/>
                </a:lnTo>
                <a:lnTo>
                  <a:pt x="12286" y="1118"/>
                </a:lnTo>
                <a:cubicBezTo>
                  <a:pt x="12590" y="1112"/>
                  <a:pt x="12835" y="864"/>
                  <a:pt x="12835" y="559"/>
                </a:cubicBezTo>
                <a:cubicBezTo>
                  <a:pt x="12835" y="254"/>
                  <a:pt x="12590" y="6"/>
                  <a:pt x="12286" y="0"/>
                </a:cubicBezTo>
                <a:lnTo>
                  <a:pt x="7818" y="0"/>
                </a:lnTo>
                <a:cubicBezTo>
                  <a:pt x="7815" y="0"/>
                  <a:pt x="7812" y="0"/>
                  <a:pt x="78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2" name="Google Shape;13792;p93"/>
          <p:cNvGrpSpPr/>
          <p:nvPr/>
        </p:nvGrpSpPr>
        <p:grpSpPr>
          <a:xfrm>
            <a:off x="999017" y="3451321"/>
            <a:ext cx="362751" cy="332046"/>
            <a:chOff x="1003855" y="3800791"/>
            <a:chExt cx="394166" cy="360801"/>
          </a:xfrm>
        </p:grpSpPr>
        <p:sp>
          <p:nvSpPr>
            <p:cNvPr id="13793" name="Google Shape;13793;p93"/>
            <p:cNvSpPr/>
            <p:nvPr/>
          </p:nvSpPr>
          <p:spPr>
            <a:xfrm>
              <a:off x="1003855" y="3800791"/>
              <a:ext cx="394166" cy="360801"/>
            </a:xfrm>
            <a:custGeom>
              <a:rect b="b" l="l" r="r" t="t"/>
              <a:pathLst>
                <a:path extrusionOk="0" h="17908" w="19564">
                  <a:moveTo>
                    <a:pt x="1851" y="6705"/>
                  </a:moveTo>
                  <a:lnTo>
                    <a:pt x="4085" y="6706"/>
                  </a:lnTo>
                  <a:lnTo>
                    <a:pt x="4084" y="8935"/>
                  </a:lnTo>
                  <a:lnTo>
                    <a:pt x="1850" y="8935"/>
                  </a:lnTo>
                  <a:lnTo>
                    <a:pt x="1851" y="6705"/>
                  </a:lnTo>
                  <a:close/>
                  <a:moveTo>
                    <a:pt x="15080" y="6702"/>
                  </a:moveTo>
                  <a:lnTo>
                    <a:pt x="15080" y="10537"/>
                  </a:lnTo>
                  <a:cubicBezTo>
                    <a:pt x="15080" y="10735"/>
                    <a:pt x="15083" y="10691"/>
                    <a:pt x="16007" y="12285"/>
                  </a:cubicBezTo>
                  <a:lnTo>
                    <a:pt x="14553" y="12285"/>
                  </a:lnTo>
                  <a:cubicBezTo>
                    <a:pt x="14559" y="11973"/>
                    <a:pt x="14308" y="11717"/>
                    <a:pt x="13994" y="11717"/>
                  </a:cubicBezTo>
                  <a:cubicBezTo>
                    <a:pt x="13682" y="11717"/>
                    <a:pt x="13431" y="11973"/>
                    <a:pt x="13436" y="12285"/>
                  </a:cubicBezTo>
                  <a:lnTo>
                    <a:pt x="11966" y="12285"/>
                  </a:lnTo>
                  <a:cubicBezTo>
                    <a:pt x="12881" y="10691"/>
                    <a:pt x="12884" y="10735"/>
                    <a:pt x="12884" y="10537"/>
                  </a:cubicBezTo>
                  <a:lnTo>
                    <a:pt x="12884" y="6702"/>
                  </a:lnTo>
                  <a:close/>
                  <a:moveTo>
                    <a:pt x="4082" y="10052"/>
                  </a:moveTo>
                  <a:lnTo>
                    <a:pt x="4078" y="15675"/>
                  </a:lnTo>
                  <a:cubicBezTo>
                    <a:pt x="4078" y="16292"/>
                    <a:pt x="3579" y="16791"/>
                    <a:pt x="2962" y="16791"/>
                  </a:cubicBezTo>
                  <a:cubicBezTo>
                    <a:pt x="2344" y="16791"/>
                    <a:pt x="1844" y="16290"/>
                    <a:pt x="1845" y="15673"/>
                  </a:cubicBezTo>
                  <a:lnTo>
                    <a:pt x="1850" y="10052"/>
                  </a:lnTo>
                  <a:close/>
                  <a:moveTo>
                    <a:pt x="16654" y="13403"/>
                  </a:moveTo>
                  <a:lnTo>
                    <a:pt x="17806" y="15394"/>
                  </a:lnTo>
                  <a:cubicBezTo>
                    <a:pt x="18167" y="16014"/>
                    <a:pt x="17718" y="16791"/>
                    <a:pt x="17001" y="16791"/>
                  </a:cubicBezTo>
                  <a:lnTo>
                    <a:pt x="10987" y="16791"/>
                  </a:lnTo>
                  <a:cubicBezTo>
                    <a:pt x="10273" y="16791"/>
                    <a:pt x="9824" y="16017"/>
                    <a:pt x="10180" y="15397"/>
                  </a:cubicBezTo>
                  <a:lnTo>
                    <a:pt x="11326" y="13403"/>
                  </a:lnTo>
                  <a:close/>
                  <a:moveTo>
                    <a:pt x="4075" y="0"/>
                  </a:moveTo>
                  <a:cubicBezTo>
                    <a:pt x="3274" y="0"/>
                    <a:pt x="2412" y="523"/>
                    <a:pt x="2412" y="1676"/>
                  </a:cubicBezTo>
                  <a:cubicBezTo>
                    <a:pt x="2412" y="2182"/>
                    <a:pt x="2413" y="3498"/>
                    <a:pt x="2418" y="5588"/>
                  </a:cubicBezTo>
                  <a:lnTo>
                    <a:pt x="549" y="5587"/>
                  </a:lnTo>
                  <a:cubicBezTo>
                    <a:pt x="245" y="5591"/>
                    <a:pt x="1" y="5841"/>
                    <a:pt x="1" y="6144"/>
                  </a:cubicBezTo>
                  <a:cubicBezTo>
                    <a:pt x="1" y="6449"/>
                    <a:pt x="245" y="6697"/>
                    <a:pt x="549" y="6703"/>
                  </a:cubicBezTo>
                  <a:lnTo>
                    <a:pt x="736" y="6703"/>
                  </a:lnTo>
                  <a:cubicBezTo>
                    <a:pt x="736" y="7098"/>
                    <a:pt x="729" y="15295"/>
                    <a:pt x="729" y="15672"/>
                  </a:cubicBezTo>
                  <a:cubicBezTo>
                    <a:pt x="729" y="16905"/>
                    <a:pt x="1727" y="17906"/>
                    <a:pt x="2962" y="17907"/>
                  </a:cubicBezTo>
                  <a:cubicBezTo>
                    <a:pt x="4195" y="17907"/>
                    <a:pt x="5196" y="16909"/>
                    <a:pt x="5197" y="15675"/>
                  </a:cubicBezTo>
                  <a:cubicBezTo>
                    <a:pt x="5197" y="15280"/>
                    <a:pt x="5203" y="6981"/>
                    <a:pt x="5203" y="6706"/>
                  </a:cubicBezTo>
                  <a:lnTo>
                    <a:pt x="5390" y="6706"/>
                  </a:lnTo>
                  <a:cubicBezTo>
                    <a:pt x="5695" y="6700"/>
                    <a:pt x="5939" y="6452"/>
                    <a:pt x="5939" y="6147"/>
                  </a:cubicBezTo>
                  <a:cubicBezTo>
                    <a:pt x="5939" y="5842"/>
                    <a:pt x="5695" y="5594"/>
                    <a:pt x="5390" y="5588"/>
                  </a:cubicBezTo>
                  <a:lnTo>
                    <a:pt x="3534" y="5588"/>
                  </a:lnTo>
                  <a:cubicBezTo>
                    <a:pt x="3531" y="3496"/>
                    <a:pt x="3529" y="2181"/>
                    <a:pt x="3529" y="1674"/>
                  </a:cubicBezTo>
                  <a:cubicBezTo>
                    <a:pt x="3529" y="1212"/>
                    <a:pt x="3827" y="1117"/>
                    <a:pt x="4075" y="1117"/>
                  </a:cubicBezTo>
                  <a:cubicBezTo>
                    <a:pt x="4931" y="1117"/>
                    <a:pt x="4744" y="3350"/>
                    <a:pt x="6276" y="3350"/>
                  </a:cubicBezTo>
                  <a:cubicBezTo>
                    <a:pt x="7739" y="3350"/>
                    <a:pt x="7938" y="1117"/>
                    <a:pt x="8478" y="1117"/>
                  </a:cubicBezTo>
                  <a:cubicBezTo>
                    <a:pt x="9017" y="1117"/>
                    <a:pt x="9216" y="3350"/>
                    <a:pt x="10678" y="3350"/>
                  </a:cubicBezTo>
                  <a:cubicBezTo>
                    <a:pt x="12195" y="3350"/>
                    <a:pt x="12081" y="1117"/>
                    <a:pt x="12879" y="1117"/>
                  </a:cubicBezTo>
                  <a:cubicBezTo>
                    <a:pt x="13127" y="1117"/>
                    <a:pt x="13425" y="1212"/>
                    <a:pt x="13425" y="1674"/>
                  </a:cubicBezTo>
                  <a:cubicBezTo>
                    <a:pt x="13425" y="2502"/>
                    <a:pt x="13420" y="4581"/>
                    <a:pt x="13417" y="5584"/>
                  </a:cubicBezTo>
                  <a:lnTo>
                    <a:pt x="11580" y="5584"/>
                  </a:lnTo>
                  <a:cubicBezTo>
                    <a:pt x="11272" y="5584"/>
                    <a:pt x="11023" y="5833"/>
                    <a:pt x="11023" y="6143"/>
                  </a:cubicBezTo>
                  <a:cubicBezTo>
                    <a:pt x="11023" y="6451"/>
                    <a:pt x="11272" y="6700"/>
                    <a:pt x="11580" y="6700"/>
                  </a:cubicBezTo>
                  <a:lnTo>
                    <a:pt x="11767" y="6700"/>
                  </a:lnTo>
                  <a:lnTo>
                    <a:pt x="11767" y="10387"/>
                  </a:lnTo>
                  <a:lnTo>
                    <a:pt x="9212" y="14841"/>
                  </a:lnTo>
                  <a:cubicBezTo>
                    <a:pt x="8428" y="16205"/>
                    <a:pt x="9413" y="17907"/>
                    <a:pt x="10989" y="17907"/>
                  </a:cubicBezTo>
                  <a:lnTo>
                    <a:pt x="17001" y="17907"/>
                  </a:lnTo>
                  <a:cubicBezTo>
                    <a:pt x="18579" y="17907"/>
                    <a:pt x="19564" y="16199"/>
                    <a:pt x="18773" y="14833"/>
                  </a:cubicBezTo>
                  <a:lnTo>
                    <a:pt x="16197" y="10386"/>
                  </a:lnTo>
                  <a:lnTo>
                    <a:pt x="16197" y="6702"/>
                  </a:lnTo>
                  <a:lnTo>
                    <a:pt x="16384" y="6702"/>
                  </a:lnTo>
                  <a:cubicBezTo>
                    <a:pt x="16692" y="6700"/>
                    <a:pt x="16943" y="6451"/>
                    <a:pt x="16943" y="6143"/>
                  </a:cubicBezTo>
                  <a:cubicBezTo>
                    <a:pt x="16943" y="5835"/>
                    <a:pt x="16692" y="5584"/>
                    <a:pt x="16384" y="5584"/>
                  </a:cubicBezTo>
                  <a:lnTo>
                    <a:pt x="14533" y="5584"/>
                  </a:lnTo>
                  <a:cubicBezTo>
                    <a:pt x="14535" y="4581"/>
                    <a:pt x="14541" y="2504"/>
                    <a:pt x="14541" y="1676"/>
                  </a:cubicBezTo>
                  <a:cubicBezTo>
                    <a:pt x="14541" y="523"/>
                    <a:pt x="13679" y="0"/>
                    <a:pt x="12878" y="0"/>
                  </a:cubicBezTo>
                  <a:cubicBezTo>
                    <a:pt x="11220" y="0"/>
                    <a:pt x="11135" y="2233"/>
                    <a:pt x="10676" y="2233"/>
                  </a:cubicBezTo>
                  <a:cubicBezTo>
                    <a:pt x="10138" y="2233"/>
                    <a:pt x="9938" y="0"/>
                    <a:pt x="8476" y="0"/>
                  </a:cubicBezTo>
                  <a:cubicBezTo>
                    <a:pt x="7015" y="0"/>
                    <a:pt x="6814" y="2233"/>
                    <a:pt x="6275" y="2233"/>
                  </a:cubicBezTo>
                  <a:cubicBezTo>
                    <a:pt x="5835" y="2233"/>
                    <a:pt x="5776" y="0"/>
                    <a:pt x="4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3"/>
            <p:cNvSpPr/>
            <p:nvPr/>
          </p:nvSpPr>
          <p:spPr>
            <a:xfrm>
              <a:off x="1248124" y="4093313"/>
              <a:ext cx="26333" cy="22525"/>
            </a:xfrm>
            <a:custGeom>
              <a:rect b="b" l="l" r="r" t="t"/>
              <a:pathLst>
                <a:path extrusionOk="0" h="1118" w="1307">
                  <a:moveTo>
                    <a:pt x="748" y="0"/>
                  </a:moveTo>
                  <a:cubicBezTo>
                    <a:pt x="250" y="0"/>
                    <a:pt x="0" y="601"/>
                    <a:pt x="352" y="954"/>
                  </a:cubicBezTo>
                  <a:cubicBezTo>
                    <a:pt x="458" y="1061"/>
                    <a:pt x="601" y="1118"/>
                    <a:pt x="747" y="1118"/>
                  </a:cubicBezTo>
                  <a:cubicBezTo>
                    <a:pt x="819" y="1118"/>
                    <a:pt x="892" y="1104"/>
                    <a:pt x="961" y="1075"/>
                  </a:cubicBezTo>
                  <a:cubicBezTo>
                    <a:pt x="1169" y="988"/>
                    <a:pt x="1307" y="785"/>
                    <a:pt x="1307" y="559"/>
                  </a:cubicBezTo>
                  <a:cubicBezTo>
                    <a:pt x="1307" y="250"/>
                    <a:pt x="1055"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5" name="Google Shape;13795;p93"/>
          <p:cNvSpPr/>
          <p:nvPr/>
        </p:nvSpPr>
        <p:spPr>
          <a:xfrm>
            <a:off x="1000208" y="4024936"/>
            <a:ext cx="360369" cy="310082"/>
          </a:xfrm>
          <a:custGeom>
            <a:rect b="b" l="l" r="r" t="t"/>
            <a:pathLst>
              <a:path extrusionOk="0" h="16725" w="19440">
                <a:moveTo>
                  <a:pt x="6294" y="5614"/>
                </a:moveTo>
                <a:lnTo>
                  <a:pt x="6296" y="7842"/>
                </a:lnTo>
                <a:lnTo>
                  <a:pt x="5181" y="7842"/>
                </a:lnTo>
                <a:lnTo>
                  <a:pt x="5181" y="5614"/>
                </a:lnTo>
                <a:close/>
                <a:moveTo>
                  <a:pt x="6530" y="8957"/>
                </a:moveTo>
                <a:lnTo>
                  <a:pt x="7984" y="11490"/>
                </a:lnTo>
                <a:cubicBezTo>
                  <a:pt x="6200" y="11673"/>
                  <a:pt x="5974" y="12339"/>
                  <a:pt x="3909" y="12339"/>
                </a:cubicBezTo>
                <a:cubicBezTo>
                  <a:pt x="3897" y="12339"/>
                  <a:pt x="3884" y="12339"/>
                  <a:pt x="3872" y="12339"/>
                </a:cubicBezTo>
                <a:cubicBezTo>
                  <a:pt x="3592" y="12339"/>
                  <a:pt x="3311" y="12323"/>
                  <a:pt x="3032" y="12291"/>
                </a:cubicBezTo>
                <a:lnTo>
                  <a:pt x="4946" y="8957"/>
                </a:lnTo>
                <a:close/>
                <a:moveTo>
                  <a:pt x="16058" y="6727"/>
                </a:moveTo>
                <a:cubicBezTo>
                  <a:pt x="16058" y="9812"/>
                  <a:pt x="16058" y="9664"/>
                  <a:pt x="16061" y="9700"/>
                </a:cubicBezTo>
                <a:cubicBezTo>
                  <a:pt x="16077" y="9954"/>
                  <a:pt x="16264" y="10165"/>
                  <a:pt x="16514" y="10211"/>
                </a:cubicBezTo>
                <a:cubicBezTo>
                  <a:pt x="17800" y="10691"/>
                  <a:pt x="18545" y="12036"/>
                  <a:pt x="18270" y="13381"/>
                </a:cubicBezTo>
                <a:lnTo>
                  <a:pt x="12809" y="13381"/>
                </a:lnTo>
                <a:cubicBezTo>
                  <a:pt x="12529" y="12015"/>
                  <a:pt x="13308" y="10671"/>
                  <a:pt x="14580" y="10205"/>
                </a:cubicBezTo>
                <a:cubicBezTo>
                  <a:pt x="14801" y="10123"/>
                  <a:pt x="14947" y="9909"/>
                  <a:pt x="14944" y="9673"/>
                </a:cubicBezTo>
                <a:lnTo>
                  <a:pt x="14944" y="6727"/>
                </a:lnTo>
                <a:close/>
                <a:moveTo>
                  <a:pt x="17766" y="14494"/>
                </a:moveTo>
                <a:cubicBezTo>
                  <a:pt x="17207" y="15237"/>
                  <a:pt x="16373" y="15608"/>
                  <a:pt x="15538" y="15608"/>
                </a:cubicBezTo>
                <a:cubicBezTo>
                  <a:pt x="14704" y="15608"/>
                  <a:pt x="13870" y="15237"/>
                  <a:pt x="13311" y="14494"/>
                </a:cubicBezTo>
                <a:close/>
                <a:moveTo>
                  <a:pt x="8602" y="12566"/>
                </a:moveTo>
                <a:lnTo>
                  <a:pt x="9869" y="14774"/>
                </a:lnTo>
                <a:cubicBezTo>
                  <a:pt x="10083" y="15146"/>
                  <a:pt x="9814" y="15609"/>
                  <a:pt x="9386" y="15609"/>
                </a:cubicBezTo>
                <a:lnTo>
                  <a:pt x="9386" y="15608"/>
                </a:lnTo>
                <a:lnTo>
                  <a:pt x="2090" y="15608"/>
                </a:lnTo>
                <a:cubicBezTo>
                  <a:pt x="1661" y="15608"/>
                  <a:pt x="1394" y="15144"/>
                  <a:pt x="1607" y="14774"/>
                </a:cubicBezTo>
                <a:lnTo>
                  <a:pt x="2438" y="13326"/>
                </a:lnTo>
                <a:cubicBezTo>
                  <a:pt x="2885" y="13412"/>
                  <a:pt x="3362" y="13453"/>
                  <a:pt x="3910" y="13453"/>
                </a:cubicBezTo>
                <a:cubicBezTo>
                  <a:pt x="6408" y="13453"/>
                  <a:pt x="6533" y="12631"/>
                  <a:pt x="8602" y="12566"/>
                </a:cubicBezTo>
                <a:close/>
                <a:moveTo>
                  <a:pt x="9983" y="0"/>
                </a:moveTo>
                <a:cubicBezTo>
                  <a:pt x="9966" y="0"/>
                  <a:pt x="9951" y="2"/>
                  <a:pt x="9929" y="2"/>
                </a:cubicBezTo>
                <a:lnTo>
                  <a:pt x="5729" y="2"/>
                </a:lnTo>
                <a:cubicBezTo>
                  <a:pt x="5421" y="2"/>
                  <a:pt x="5172" y="253"/>
                  <a:pt x="5172" y="561"/>
                </a:cubicBezTo>
                <a:lnTo>
                  <a:pt x="5179" y="4499"/>
                </a:lnTo>
                <a:lnTo>
                  <a:pt x="4066" y="4499"/>
                </a:lnTo>
                <a:cubicBezTo>
                  <a:pt x="3758" y="4499"/>
                  <a:pt x="3508" y="4749"/>
                  <a:pt x="3508" y="5057"/>
                </a:cubicBezTo>
                <a:cubicBezTo>
                  <a:pt x="3508" y="5364"/>
                  <a:pt x="3756" y="5613"/>
                  <a:pt x="4063" y="5613"/>
                </a:cubicBezTo>
                <a:cubicBezTo>
                  <a:pt x="4064" y="5613"/>
                  <a:pt x="4065" y="5613"/>
                  <a:pt x="4066" y="5613"/>
                </a:cubicBezTo>
                <a:lnTo>
                  <a:pt x="4066" y="8252"/>
                </a:lnTo>
                <a:lnTo>
                  <a:pt x="640" y="14219"/>
                </a:lnTo>
                <a:cubicBezTo>
                  <a:pt x="1" y="15333"/>
                  <a:pt x="805" y="16724"/>
                  <a:pt x="2090" y="16724"/>
                </a:cubicBezTo>
                <a:lnTo>
                  <a:pt x="9386" y="16724"/>
                </a:lnTo>
                <a:cubicBezTo>
                  <a:pt x="10672" y="16724"/>
                  <a:pt x="11477" y="15334"/>
                  <a:pt x="10836" y="14219"/>
                </a:cubicBezTo>
                <a:lnTo>
                  <a:pt x="7411" y="8252"/>
                </a:lnTo>
                <a:lnTo>
                  <a:pt x="7411" y="5614"/>
                </a:lnTo>
                <a:cubicBezTo>
                  <a:pt x="7718" y="5614"/>
                  <a:pt x="7968" y="5364"/>
                  <a:pt x="7968" y="5057"/>
                </a:cubicBezTo>
                <a:cubicBezTo>
                  <a:pt x="7968" y="4749"/>
                  <a:pt x="7718" y="4499"/>
                  <a:pt x="7411" y="4499"/>
                </a:cubicBezTo>
                <a:lnTo>
                  <a:pt x="6294" y="4499"/>
                </a:lnTo>
                <a:lnTo>
                  <a:pt x="6288" y="1117"/>
                </a:lnTo>
                <a:lnTo>
                  <a:pt x="9773" y="1117"/>
                </a:lnTo>
                <a:lnTo>
                  <a:pt x="14944" y="4220"/>
                </a:lnTo>
                <a:lnTo>
                  <a:pt x="14944" y="5614"/>
                </a:lnTo>
                <a:lnTo>
                  <a:pt x="13829" y="5614"/>
                </a:lnTo>
                <a:cubicBezTo>
                  <a:pt x="13522" y="5614"/>
                  <a:pt x="13272" y="5864"/>
                  <a:pt x="13272" y="6171"/>
                </a:cubicBezTo>
                <a:cubicBezTo>
                  <a:pt x="13272" y="6479"/>
                  <a:pt x="13522" y="6729"/>
                  <a:pt x="13829" y="6729"/>
                </a:cubicBezTo>
                <a:lnTo>
                  <a:pt x="13829" y="9314"/>
                </a:lnTo>
                <a:cubicBezTo>
                  <a:pt x="12504" y="9963"/>
                  <a:pt x="11637" y="11326"/>
                  <a:pt x="11637" y="12822"/>
                </a:cubicBezTo>
                <a:cubicBezTo>
                  <a:pt x="11637" y="14970"/>
                  <a:pt x="13384" y="16724"/>
                  <a:pt x="15539" y="16724"/>
                </a:cubicBezTo>
                <a:cubicBezTo>
                  <a:pt x="17690" y="16724"/>
                  <a:pt x="19440" y="14974"/>
                  <a:pt x="19440" y="12822"/>
                </a:cubicBezTo>
                <a:cubicBezTo>
                  <a:pt x="19440" y="11301"/>
                  <a:pt x="18555" y="9917"/>
                  <a:pt x="17174" y="9280"/>
                </a:cubicBezTo>
                <a:lnTo>
                  <a:pt x="17174" y="6729"/>
                </a:lnTo>
                <a:cubicBezTo>
                  <a:pt x="17482" y="6729"/>
                  <a:pt x="17730" y="6479"/>
                  <a:pt x="17730" y="6171"/>
                </a:cubicBezTo>
                <a:cubicBezTo>
                  <a:pt x="17730" y="5862"/>
                  <a:pt x="17482" y="5614"/>
                  <a:pt x="17174" y="5614"/>
                </a:cubicBezTo>
                <a:lnTo>
                  <a:pt x="16059" y="5614"/>
                </a:lnTo>
                <a:lnTo>
                  <a:pt x="16059" y="3904"/>
                </a:lnTo>
                <a:cubicBezTo>
                  <a:pt x="16059" y="3709"/>
                  <a:pt x="15956" y="3528"/>
                  <a:pt x="15789" y="3426"/>
                </a:cubicBezTo>
                <a:cubicBezTo>
                  <a:pt x="10350" y="163"/>
                  <a:pt x="10133" y="0"/>
                  <a:pt x="9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6" name="Google Shape;13796;p93"/>
          <p:cNvGrpSpPr/>
          <p:nvPr/>
        </p:nvGrpSpPr>
        <p:grpSpPr>
          <a:xfrm>
            <a:off x="1757151" y="4003127"/>
            <a:ext cx="329338" cy="353424"/>
            <a:chOff x="2004279" y="3772343"/>
            <a:chExt cx="357860" cy="384031"/>
          </a:xfrm>
        </p:grpSpPr>
        <p:sp>
          <p:nvSpPr>
            <p:cNvPr id="13797" name="Google Shape;13797;p93"/>
            <p:cNvSpPr/>
            <p:nvPr/>
          </p:nvSpPr>
          <p:spPr>
            <a:xfrm>
              <a:off x="2004279" y="3772343"/>
              <a:ext cx="357860" cy="384031"/>
            </a:xfrm>
            <a:custGeom>
              <a:rect b="b" l="l" r="r" t="t"/>
              <a:pathLst>
                <a:path extrusionOk="0" h="19061" w="17762">
                  <a:moveTo>
                    <a:pt x="10556" y="1117"/>
                  </a:moveTo>
                  <a:lnTo>
                    <a:pt x="10556" y="7334"/>
                  </a:lnTo>
                  <a:cubicBezTo>
                    <a:pt x="10556" y="7547"/>
                    <a:pt x="10503" y="7399"/>
                    <a:pt x="12139" y="10127"/>
                  </a:cubicBezTo>
                  <a:lnTo>
                    <a:pt x="5623" y="10127"/>
                  </a:lnTo>
                  <a:cubicBezTo>
                    <a:pt x="7246" y="7422"/>
                    <a:pt x="7206" y="7547"/>
                    <a:pt x="7206" y="7334"/>
                  </a:cubicBezTo>
                  <a:lnTo>
                    <a:pt x="7206" y="1117"/>
                  </a:lnTo>
                  <a:close/>
                  <a:moveTo>
                    <a:pt x="12810" y="11243"/>
                  </a:moveTo>
                  <a:lnTo>
                    <a:pt x="15986" y="16534"/>
                  </a:lnTo>
                  <a:cubicBezTo>
                    <a:pt x="16358" y="17155"/>
                    <a:pt x="15911" y="17945"/>
                    <a:pt x="15188" y="17945"/>
                  </a:cubicBezTo>
                  <a:lnTo>
                    <a:pt x="2576" y="17945"/>
                  </a:lnTo>
                  <a:cubicBezTo>
                    <a:pt x="1852" y="17945"/>
                    <a:pt x="1406" y="17155"/>
                    <a:pt x="1778" y="16534"/>
                  </a:cubicBezTo>
                  <a:lnTo>
                    <a:pt x="4953" y="11243"/>
                  </a:lnTo>
                  <a:close/>
                  <a:moveTo>
                    <a:pt x="6088" y="0"/>
                  </a:moveTo>
                  <a:cubicBezTo>
                    <a:pt x="5784" y="5"/>
                    <a:pt x="5539" y="254"/>
                    <a:pt x="5539" y="558"/>
                  </a:cubicBezTo>
                  <a:cubicBezTo>
                    <a:pt x="5539" y="862"/>
                    <a:pt x="5784" y="1111"/>
                    <a:pt x="6088" y="1117"/>
                  </a:cubicBezTo>
                  <a:lnTo>
                    <a:pt x="6088" y="7180"/>
                  </a:lnTo>
                  <a:lnTo>
                    <a:pt x="820" y="15960"/>
                  </a:lnTo>
                  <a:cubicBezTo>
                    <a:pt x="1" y="17324"/>
                    <a:pt x="983" y="19061"/>
                    <a:pt x="2576" y="19061"/>
                  </a:cubicBezTo>
                  <a:lnTo>
                    <a:pt x="15186" y="19061"/>
                  </a:lnTo>
                  <a:cubicBezTo>
                    <a:pt x="16778" y="19061"/>
                    <a:pt x="17761" y="17326"/>
                    <a:pt x="16942" y="15960"/>
                  </a:cubicBezTo>
                  <a:lnTo>
                    <a:pt x="16941" y="15960"/>
                  </a:lnTo>
                  <a:lnTo>
                    <a:pt x="11673" y="7180"/>
                  </a:lnTo>
                  <a:lnTo>
                    <a:pt x="11673" y="1117"/>
                  </a:lnTo>
                  <a:cubicBezTo>
                    <a:pt x="11978" y="1111"/>
                    <a:pt x="12221" y="862"/>
                    <a:pt x="12221" y="558"/>
                  </a:cubicBezTo>
                  <a:cubicBezTo>
                    <a:pt x="12221" y="254"/>
                    <a:pt x="11978" y="5"/>
                    <a:pt x="116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3"/>
            <p:cNvSpPr/>
            <p:nvPr/>
          </p:nvSpPr>
          <p:spPr>
            <a:xfrm>
              <a:off x="2190644" y="4088860"/>
              <a:ext cx="26333" cy="22505"/>
            </a:xfrm>
            <a:custGeom>
              <a:rect b="b" l="l" r="r" t="t"/>
              <a:pathLst>
                <a:path extrusionOk="0" h="1117" w="1307">
                  <a:moveTo>
                    <a:pt x="750" y="0"/>
                  </a:moveTo>
                  <a:cubicBezTo>
                    <a:pt x="749" y="0"/>
                    <a:pt x="748" y="0"/>
                    <a:pt x="747" y="0"/>
                  </a:cubicBezTo>
                  <a:cubicBezTo>
                    <a:pt x="747" y="0"/>
                    <a:pt x="746" y="0"/>
                    <a:pt x="746" y="0"/>
                  </a:cubicBezTo>
                  <a:cubicBezTo>
                    <a:pt x="249" y="0"/>
                    <a:pt x="1" y="601"/>
                    <a:pt x="353" y="952"/>
                  </a:cubicBezTo>
                  <a:cubicBezTo>
                    <a:pt x="460" y="1060"/>
                    <a:pt x="603" y="1116"/>
                    <a:pt x="749" y="1116"/>
                  </a:cubicBezTo>
                  <a:cubicBezTo>
                    <a:pt x="820" y="1116"/>
                    <a:pt x="892" y="1103"/>
                    <a:pt x="961" y="1075"/>
                  </a:cubicBezTo>
                  <a:cubicBezTo>
                    <a:pt x="1170" y="988"/>
                    <a:pt x="1306" y="783"/>
                    <a:pt x="1306" y="558"/>
                  </a:cubicBezTo>
                  <a:cubicBezTo>
                    <a:pt x="1306" y="251"/>
                    <a:pt x="1058" y="0"/>
                    <a:pt x="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3"/>
            <p:cNvSpPr/>
            <p:nvPr/>
          </p:nvSpPr>
          <p:spPr>
            <a:xfrm>
              <a:off x="2213169" y="4021346"/>
              <a:ext cx="26292" cy="22505"/>
            </a:xfrm>
            <a:custGeom>
              <a:rect b="b" l="l" r="r" t="t"/>
              <a:pathLst>
                <a:path extrusionOk="0" h="1117" w="1305">
                  <a:moveTo>
                    <a:pt x="746" y="1"/>
                  </a:moveTo>
                  <a:cubicBezTo>
                    <a:pt x="248" y="1"/>
                    <a:pt x="0" y="601"/>
                    <a:pt x="351" y="954"/>
                  </a:cubicBezTo>
                  <a:cubicBezTo>
                    <a:pt x="459" y="1060"/>
                    <a:pt x="602" y="1117"/>
                    <a:pt x="748" y="1117"/>
                  </a:cubicBezTo>
                  <a:cubicBezTo>
                    <a:pt x="819" y="1117"/>
                    <a:pt x="891" y="1103"/>
                    <a:pt x="960" y="1075"/>
                  </a:cubicBezTo>
                  <a:cubicBezTo>
                    <a:pt x="1169" y="988"/>
                    <a:pt x="1305" y="784"/>
                    <a:pt x="1305" y="558"/>
                  </a:cubicBezTo>
                  <a:cubicBezTo>
                    <a:pt x="1305" y="250"/>
                    <a:pt x="1055" y="1"/>
                    <a:pt x="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3"/>
            <p:cNvSpPr/>
            <p:nvPr/>
          </p:nvSpPr>
          <p:spPr>
            <a:xfrm>
              <a:off x="2113036" y="4021346"/>
              <a:ext cx="70194" cy="67514"/>
            </a:xfrm>
            <a:custGeom>
              <a:rect b="b" l="l" r="r" t="t"/>
              <a:pathLst>
                <a:path extrusionOk="0" h="3351" w="3484">
                  <a:moveTo>
                    <a:pt x="1803" y="1115"/>
                  </a:moveTo>
                  <a:cubicBezTo>
                    <a:pt x="2090" y="1115"/>
                    <a:pt x="2365" y="1338"/>
                    <a:pt x="2365" y="1676"/>
                  </a:cubicBezTo>
                  <a:cubicBezTo>
                    <a:pt x="2365" y="1984"/>
                    <a:pt x="2116" y="2233"/>
                    <a:pt x="1808" y="2233"/>
                  </a:cubicBezTo>
                  <a:cubicBezTo>
                    <a:pt x="1310" y="2233"/>
                    <a:pt x="1060" y="1633"/>
                    <a:pt x="1412" y="1280"/>
                  </a:cubicBezTo>
                  <a:cubicBezTo>
                    <a:pt x="1526" y="1166"/>
                    <a:pt x="1666" y="1115"/>
                    <a:pt x="1803" y="1115"/>
                  </a:cubicBezTo>
                  <a:close/>
                  <a:moveTo>
                    <a:pt x="1808" y="1"/>
                  </a:moveTo>
                  <a:cubicBezTo>
                    <a:pt x="1129" y="1"/>
                    <a:pt x="519" y="409"/>
                    <a:pt x="259" y="1035"/>
                  </a:cubicBezTo>
                  <a:cubicBezTo>
                    <a:pt x="1" y="1659"/>
                    <a:pt x="144" y="2381"/>
                    <a:pt x="623" y="2860"/>
                  </a:cubicBezTo>
                  <a:cubicBezTo>
                    <a:pt x="943" y="3180"/>
                    <a:pt x="1372" y="3351"/>
                    <a:pt x="1807" y="3351"/>
                  </a:cubicBezTo>
                  <a:cubicBezTo>
                    <a:pt x="2023" y="3351"/>
                    <a:pt x="2241" y="3309"/>
                    <a:pt x="2449" y="3223"/>
                  </a:cubicBezTo>
                  <a:cubicBezTo>
                    <a:pt x="3075" y="2964"/>
                    <a:pt x="3483" y="2353"/>
                    <a:pt x="3483" y="1676"/>
                  </a:cubicBezTo>
                  <a:cubicBezTo>
                    <a:pt x="3482" y="751"/>
                    <a:pt x="2733" y="1"/>
                    <a:pt x="18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1" name="Google Shape;13801;p93"/>
          <p:cNvSpPr/>
          <p:nvPr/>
        </p:nvSpPr>
        <p:spPr>
          <a:xfrm>
            <a:off x="2516287" y="4003287"/>
            <a:ext cx="311356" cy="353372"/>
          </a:xfrm>
          <a:custGeom>
            <a:rect b="b" l="l" r="r" t="t"/>
            <a:pathLst>
              <a:path extrusionOk="0" h="19060" w="16796">
                <a:moveTo>
                  <a:pt x="13963" y="1121"/>
                </a:moveTo>
                <a:cubicBezTo>
                  <a:pt x="14887" y="1121"/>
                  <a:pt x="15639" y="1874"/>
                  <a:pt x="15639" y="2802"/>
                </a:cubicBezTo>
                <a:cubicBezTo>
                  <a:pt x="15639" y="3729"/>
                  <a:pt x="14887" y="4484"/>
                  <a:pt x="13963" y="4484"/>
                </a:cubicBezTo>
                <a:lnTo>
                  <a:pt x="13443" y="4484"/>
                </a:lnTo>
                <a:lnTo>
                  <a:pt x="13443" y="3923"/>
                </a:lnTo>
                <a:cubicBezTo>
                  <a:pt x="13443" y="3614"/>
                  <a:pt x="13192" y="3363"/>
                  <a:pt x="12884" y="3363"/>
                </a:cubicBezTo>
                <a:lnTo>
                  <a:pt x="9533" y="3363"/>
                </a:lnTo>
                <a:cubicBezTo>
                  <a:pt x="9224" y="3363"/>
                  <a:pt x="8975" y="3614"/>
                  <a:pt x="8975" y="3923"/>
                </a:cubicBezTo>
                <a:lnTo>
                  <a:pt x="8975" y="4484"/>
                </a:lnTo>
                <a:lnTo>
                  <a:pt x="2236" y="4484"/>
                </a:lnTo>
                <a:lnTo>
                  <a:pt x="2236" y="1121"/>
                </a:lnTo>
                <a:close/>
                <a:moveTo>
                  <a:pt x="12325" y="4484"/>
                </a:moveTo>
                <a:lnTo>
                  <a:pt x="12325" y="7631"/>
                </a:lnTo>
                <a:cubicBezTo>
                  <a:pt x="11575" y="7380"/>
                  <a:pt x="11351" y="7285"/>
                  <a:pt x="11191" y="7285"/>
                </a:cubicBezTo>
                <a:cubicBezTo>
                  <a:pt x="11137" y="7285"/>
                  <a:pt x="11090" y="7296"/>
                  <a:pt x="11032" y="7316"/>
                </a:cubicBezTo>
                <a:lnTo>
                  <a:pt x="10092" y="7631"/>
                </a:lnTo>
                <a:lnTo>
                  <a:pt x="10092" y="4484"/>
                </a:lnTo>
                <a:close/>
                <a:moveTo>
                  <a:pt x="14559" y="7849"/>
                </a:moveTo>
                <a:lnTo>
                  <a:pt x="14559" y="11213"/>
                </a:lnTo>
                <a:lnTo>
                  <a:pt x="7858" y="11213"/>
                </a:lnTo>
                <a:lnTo>
                  <a:pt x="7858" y="10653"/>
                </a:lnTo>
                <a:cubicBezTo>
                  <a:pt x="7858" y="10343"/>
                  <a:pt x="7609" y="10092"/>
                  <a:pt x="7299" y="10092"/>
                </a:cubicBezTo>
                <a:lnTo>
                  <a:pt x="3949" y="10092"/>
                </a:lnTo>
                <a:cubicBezTo>
                  <a:pt x="3641" y="10092"/>
                  <a:pt x="3390" y="10343"/>
                  <a:pt x="3391" y="10653"/>
                </a:cubicBezTo>
                <a:lnTo>
                  <a:pt x="3391" y="11213"/>
                </a:lnTo>
                <a:lnTo>
                  <a:pt x="2832" y="11212"/>
                </a:lnTo>
                <a:cubicBezTo>
                  <a:pt x="1909" y="11212"/>
                  <a:pt x="1157" y="10457"/>
                  <a:pt x="1157" y="9530"/>
                </a:cubicBezTo>
                <a:cubicBezTo>
                  <a:pt x="1157" y="8604"/>
                  <a:pt x="1909" y="7849"/>
                  <a:pt x="2832" y="7849"/>
                </a:cubicBezTo>
                <a:lnTo>
                  <a:pt x="8975" y="7849"/>
                </a:lnTo>
                <a:lnTo>
                  <a:pt x="8975" y="8410"/>
                </a:lnTo>
                <a:cubicBezTo>
                  <a:pt x="8975" y="8729"/>
                  <a:pt x="9236" y="8970"/>
                  <a:pt x="9534" y="8970"/>
                </a:cubicBezTo>
                <a:cubicBezTo>
                  <a:pt x="9592" y="8970"/>
                  <a:pt x="9651" y="8961"/>
                  <a:pt x="9710" y="8942"/>
                </a:cubicBezTo>
                <a:lnTo>
                  <a:pt x="11209" y="8439"/>
                </a:lnTo>
                <a:lnTo>
                  <a:pt x="12708" y="8942"/>
                </a:lnTo>
                <a:cubicBezTo>
                  <a:pt x="12767" y="8961"/>
                  <a:pt x="12826" y="8970"/>
                  <a:pt x="12884" y="8970"/>
                </a:cubicBezTo>
                <a:cubicBezTo>
                  <a:pt x="13181" y="8970"/>
                  <a:pt x="13443" y="8729"/>
                  <a:pt x="13443" y="8410"/>
                </a:cubicBezTo>
                <a:lnTo>
                  <a:pt x="13443" y="7849"/>
                </a:lnTo>
                <a:close/>
                <a:moveTo>
                  <a:pt x="6742" y="11212"/>
                </a:moveTo>
                <a:lnTo>
                  <a:pt x="6742" y="14358"/>
                </a:lnTo>
                <a:cubicBezTo>
                  <a:pt x="5994" y="14107"/>
                  <a:pt x="5768" y="14013"/>
                  <a:pt x="5608" y="14013"/>
                </a:cubicBezTo>
                <a:cubicBezTo>
                  <a:pt x="5553" y="14013"/>
                  <a:pt x="5505" y="14024"/>
                  <a:pt x="5448" y="14044"/>
                </a:cubicBezTo>
                <a:lnTo>
                  <a:pt x="4507" y="14358"/>
                </a:lnTo>
                <a:lnTo>
                  <a:pt x="4507" y="11212"/>
                </a:lnTo>
                <a:close/>
                <a:moveTo>
                  <a:pt x="14001" y="14576"/>
                </a:moveTo>
                <a:cubicBezTo>
                  <a:pt x="14924" y="14576"/>
                  <a:pt x="15676" y="15331"/>
                  <a:pt x="15676" y="16257"/>
                </a:cubicBezTo>
                <a:cubicBezTo>
                  <a:pt x="15676" y="17184"/>
                  <a:pt x="14924" y="17938"/>
                  <a:pt x="14001" y="17938"/>
                </a:cubicBezTo>
                <a:lnTo>
                  <a:pt x="2273" y="17938"/>
                </a:lnTo>
                <a:lnTo>
                  <a:pt x="2273" y="14588"/>
                </a:lnTo>
                <a:lnTo>
                  <a:pt x="3391" y="14588"/>
                </a:lnTo>
                <a:lnTo>
                  <a:pt x="3391" y="15136"/>
                </a:lnTo>
                <a:cubicBezTo>
                  <a:pt x="3390" y="15455"/>
                  <a:pt x="3652" y="15697"/>
                  <a:pt x="3949" y="15697"/>
                </a:cubicBezTo>
                <a:cubicBezTo>
                  <a:pt x="4007" y="15697"/>
                  <a:pt x="4066" y="15688"/>
                  <a:pt x="4125" y="15668"/>
                </a:cubicBezTo>
                <a:lnTo>
                  <a:pt x="5624" y="15166"/>
                </a:lnTo>
                <a:lnTo>
                  <a:pt x="7123" y="15668"/>
                </a:lnTo>
                <a:cubicBezTo>
                  <a:pt x="7182" y="15688"/>
                  <a:pt x="7241" y="15697"/>
                  <a:pt x="7299" y="15697"/>
                </a:cubicBezTo>
                <a:cubicBezTo>
                  <a:pt x="7596" y="15697"/>
                  <a:pt x="7858" y="15455"/>
                  <a:pt x="7858" y="15136"/>
                </a:cubicBezTo>
                <a:lnTo>
                  <a:pt x="7858" y="14576"/>
                </a:lnTo>
                <a:close/>
                <a:moveTo>
                  <a:pt x="561" y="0"/>
                </a:moveTo>
                <a:cubicBezTo>
                  <a:pt x="251" y="0"/>
                  <a:pt x="0" y="251"/>
                  <a:pt x="0" y="560"/>
                </a:cubicBezTo>
                <a:cubicBezTo>
                  <a:pt x="0" y="870"/>
                  <a:pt x="251" y="1121"/>
                  <a:pt x="561" y="1121"/>
                </a:cubicBezTo>
                <a:lnTo>
                  <a:pt x="1119" y="1121"/>
                </a:lnTo>
                <a:lnTo>
                  <a:pt x="1119" y="4485"/>
                </a:lnTo>
                <a:lnTo>
                  <a:pt x="561" y="4485"/>
                </a:lnTo>
                <a:cubicBezTo>
                  <a:pt x="251" y="4485"/>
                  <a:pt x="0" y="4736"/>
                  <a:pt x="0" y="5045"/>
                </a:cubicBezTo>
                <a:cubicBezTo>
                  <a:pt x="0" y="5355"/>
                  <a:pt x="251" y="5606"/>
                  <a:pt x="561" y="5606"/>
                </a:cubicBezTo>
                <a:lnTo>
                  <a:pt x="8975" y="5606"/>
                </a:lnTo>
                <a:lnTo>
                  <a:pt x="8975" y="6727"/>
                </a:lnTo>
                <a:lnTo>
                  <a:pt x="2832" y="6727"/>
                </a:lnTo>
                <a:cubicBezTo>
                  <a:pt x="1293" y="6727"/>
                  <a:pt x="40" y="7984"/>
                  <a:pt x="40" y="9529"/>
                </a:cubicBezTo>
                <a:cubicBezTo>
                  <a:pt x="40" y="11076"/>
                  <a:pt x="1291" y="12333"/>
                  <a:pt x="2832" y="12333"/>
                </a:cubicBezTo>
                <a:lnTo>
                  <a:pt x="3391" y="12333"/>
                </a:lnTo>
                <a:lnTo>
                  <a:pt x="3391" y="13467"/>
                </a:lnTo>
                <a:lnTo>
                  <a:pt x="598" y="13467"/>
                </a:lnTo>
                <a:cubicBezTo>
                  <a:pt x="289" y="13467"/>
                  <a:pt x="37" y="13718"/>
                  <a:pt x="37" y="14027"/>
                </a:cubicBezTo>
                <a:cubicBezTo>
                  <a:pt x="37" y="14337"/>
                  <a:pt x="289" y="14588"/>
                  <a:pt x="598" y="14588"/>
                </a:cubicBezTo>
                <a:lnTo>
                  <a:pt x="1157" y="14588"/>
                </a:lnTo>
                <a:lnTo>
                  <a:pt x="1157" y="17938"/>
                </a:lnTo>
                <a:lnTo>
                  <a:pt x="598" y="17938"/>
                </a:lnTo>
                <a:cubicBezTo>
                  <a:pt x="289" y="17938"/>
                  <a:pt x="37" y="18190"/>
                  <a:pt x="37" y="18499"/>
                </a:cubicBezTo>
                <a:cubicBezTo>
                  <a:pt x="37" y="18808"/>
                  <a:pt x="289" y="19059"/>
                  <a:pt x="598" y="19059"/>
                </a:cubicBezTo>
                <a:lnTo>
                  <a:pt x="14001" y="19059"/>
                </a:lnTo>
                <a:cubicBezTo>
                  <a:pt x="15540" y="19059"/>
                  <a:pt x="16794" y="17802"/>
                  <a:pt x="16794" y="16256"/>
                </a:cubicBezTo>
                <a:cubicBezTo>
                  <a:pt x="16794" y="14710"/>
                  <a:pt x="15540" y="13453"/>
                  <a:pt x="14001" y="13453"/>
                </a:cubicBezTo>
                <a:lnTo>
                  <a:pt x="7858" y="13453"/>
                </a:lnTo>
                <a:lnTo>
                  <a:pt x="7858" y="12333"/>
                </a:lnTo>
                <a:lnTo>
                  <a:pt x="16235" y="12333"/>
                </a:lnTo>
                <a:cubicBezTo>
                  <a:pt x="16544" y="12333"/>
                  <a:pt x="16795" y="12082"/>
                  <a:pt x="16795" y="11772"/>
                </a:cubicBezTo>
                <a:cubicBezTo>
                  <a:pt x="16795" y="11463"/>
                  <a:pt x="16544" y="11212"/>
                  <a:pt x="16235" y="11212"/>
                </a:cubicBezTo>
                <a:lnTo>
                  <a:pt x="15676" y="11212"/>
                </a:lnTo>
                <a:lnTo>
                  <a:pt x="15676" y="7848"/>
                </a:lnTo>
                <a:lnTo>
                  <a:pt x="16235" y="7848"/>
                </a:lnTo>
                <a:cubicBezTo>
                  <a:pt x="16544" y="7848"/>
                  <a:pt x="16795" y="7597"/>
                  <a:pt x="16795" y="7287"/>
                </a:cubicBezTo>
                <a:cubicBezTo>
                  <a:pt x="16795" y="6978"/>
                  <a:pt x="16544" y="6727"/>
                  <a:pt x="16235" y="6727"/>
                </a:cubicBezTo>
                <a:lnTo>
                  <a:pt x="13443" y="6727"/>
                </a:lnTo>
                <a:lnTo>
                  <a:pt x="13443" y="5606"/>
                </a:lnTo>
                <a:lnTo>
                  <a:pt x="13963" y="5606"/>
                </a:lnTo>
                <a:cubicBezTo>
                  <a:pt x="15503" y="5606"/>
                  <a:pt x="16756" y="4349"/>
                  <a:pt x="16756" y="2804"/>
                </a:cubicBezTo>
                <a:cubicBezTo>
                  <a:pt x="16756" y="1257"/>
                  <a:pt x="15504" y="0"/>
                  <a:pt x="139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2" name="Google Shape;13802;p93"/>
          <p:cNvGrpSpPr/>
          <p:nvPr/>
        </p:nvGrpSpPr>
        <p:grpSpPr>
          <a:xfrm>
            <a:off x="3257339" y="4003108"/>
            <a:ext cx="353443" cy="353461"/>
            <a:chOff x="2849387" y="3775647"/>
            <a:chExt cx="384052" cy="384072"/>
          </a:xfrm>
        </p:grpSpPr>
        <p:sp>
          <p:nvSpPr>
            <p:cNvPr id="13803" name="Google Shape;13803;p93"/>
            <p:cNvSpPr/>
            <p:nvPr/>
          </p:nvSpPr>
          <p:spPr>
            <a:xfrm>
              <a:off x="2849387" y="3775647"/>
              <a:ext cx="384052" cy="384072"/>
            </a:xfrm>
            <a:custGeom>
              <a:rect b="b" l="l" r="r" t="t"/>
              <a:pathLst>
                <a:path extrusionOk="0" h="19063" w="19062">
                  <a:moveTo>
                    <a:pt x="9531" y="1118"/>
                  </a:moveTo>
                  <a:cubicBezTo>
                    <a:pt x="14172" y="1118"/>
                    <a:pt x="17945" y="4892"/>
                    <a:pt x="17945" y="9532"/>
                  </a:cubicBezTo>
                  <a:cubicBezTo>
                    <a:pt x="17945" y="14171"/>
                    <a:pt x="14170" y="17946"/>
                    <a:pt x="9531" y="17946"/>
                  </a:cubicBezTo>
                  <a:cubicBezTo>
                    <a:pt x="4891" y="17946"/>
                    <a:pt x="1117" y="14171"/>
                    <a:pt x="1117" y="9532"/>
                  </a:cubicBezTo>
                  <a:cubicBezTo>
                    <a:pt x="1117" y="4892"/>
                    <a:pt x="4891" y="1118"/>
                    <a:pt x="9531" y="1118"/>
                  </a:cubicBezTo>
                  <a:close/>
                  <a:moveTo>
                    <a:pt x="9531" y="1"/>
                  </a:moveTo>
                  <a:cubicBezTo>
                    <a:pt x="4263" y="1"/>
                    <a:pt x="1" y="4264"/>
                    <a:pt x="1" y="9532"/>
                  </a:cubicBezTo>
                  <a:cubicBezTo>
                    <a:pt x="1" y="14801"/>
                    <a:pt x="4263" y="19063"/>
                    <a:pt x="9531" y="19063"/>
                  </a:cubicBezTo>
                  <a:cubicBezTo>
                    <a:pt x="14799" y="19063"/>
                    <a:pt x="19062" y="14801"/>
                    <a:pt x="19062" y="9532"/>
                  </a:cubicBezTo>
                  <a:cubicBezTo>
                    <a:pt x="19062" y="4264"/>
                    <a:pt x="14799" y="1"/>
                    <a:pt x="9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3"/>
            <p:cNvSpPr/>
            <p:nvPr/>
          </p:nvSpPr>
          <p:spPr>
            <a:xfrm>
              <a:off x="2948734" y="4002447"/>
              <a:ext cx="70194" cy="67514"/>
            </a:xfrm>
            <a:custGeom>
              <a:rect b="b" l="l" r="r" t="t"/>
              <a:pathLst>
                <a:path extrusionOk="0" h="3351" w="3484">
                  <a:moveTo>
                    <a:pt x="1803" y="1116"/>
                  </a:moveTo>
                  <a:cubicBezTo>
                    <a:pt x="2090" y="1116"/>
                    <a:pt x="2366" y="1339"/>
                    <a:pt x="2366" y="1675"/>
                  </a:cubicBezTo>
                  <a:cubicBezTo>
                    <a:pt x="2366" y="1983"/>
                    <a:pt x="2116" y="2233"/>
                    <a:pt x="1809" y="2234"/>
                  </a:cubicBezTo>
                  <a:cubicBezTo>
                    <a:pt x="1309" y="2234"/>
                    <a:pt x="1061" y="1632"/>
                    <a:pt x="1413" y="1281"/>
                  </a:cubicBezTo>
                  <a:cubicBezTo>
                    <a:pt x="1526" y="1167"/>
                    <a:pt x="1666" y="1116"/>
                    <a:pt x="1803" y="1116"/>
                  </a:cubicBezTo>
                  <a:close/>
                  <a:moveTo>
                    <a:pt x="1809" y="0"/>
                  </a:moveTo>
                  <a:cubicBezTo>
                    <a:pt x="1130" y="0"/>
                    <a:pt x="519" y="408"/>
                    <a:pt x="260" y="1034"/>
                  </a:cubicBezTo>
                  <a:cubicBezTo>
                    <a:pt x="0" y="1660"/>
                    <a:pt x="144" y="2381"/>
                    <a:pt x="623" y="2861"/>
                  </a:cubicBezTo>
                  <a:cubicBezTo>
                    <a:pt x="944" y="3181"/>
                    <a:pt x="1373" y="3351"/>
                    <a:pt x="1809" y="3351"/>
                  </a:cubicBezTo>
                  <a:cubicBezTo>
                    <a:pt x="2024" y="3351"/>
                    <a:pt x="2242" y="3309"/>
                    <a:pt x="2448" y="3224"/>
                  </a:cubicBezTo>
                  <a:cubicBezTo>
                    <a:pt x="3074" y="2964"/>
                    <a:pt x="3484" y="2352"/>
                    <a:pt x="3484" y="1675"/>
                  </a:cubicBezTo>
                  <a:cubicBezTo>
                    <a:pt x="3482" y="750"/>
                    <a:pt x="2732" y="2"/>
                    <a:pt x="18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3"/>
            <p:cNvSpPr/>
            <p:nvPr/>
          </p:nvSpPr>
          <p:spPr>
            <a:xfrm>
              <a:off x="3081748" y="3993179"/>
              <a:ext cx="64774" cy="75332"/>
            </a:xfrm>
            <a:custGeom>
              <a:rect b="b" l="l" r="r" t="t"/>
              <a:pathLst>
                <a:path extrusionOk="0" h="3739" w="3215">
                  <a:moveTo>
                    <a:pt x="695" y="0"/>
                  </a:moveTo>
                  <a:cubicBezTo>
                    <a:pt x="415" y="0"/>
                    <a:pt x="175" y="210"/>
                    <a:pt x="141" y="494"/>
                  </a:cubicBezTo>
                  <a:cubicBezTo>
                    <a:pt x="107" y="792"/>
                    <a:pt x="1" y="1284"/>
                    <a:pt x="401" y="1808"/>
                  </a:cubicBezTo>
                  <a:cubicBezTo>
                    <a:pt x="769" y="2292"/>
                    <a:pt x="1220" y="2357"/>
                    <a:pt x="1521" y="2400"/>
                  </a:cubicBezTo>
                  <a:cubicBezTo>
                    <a:pt x="1770" y="2436"/>
                    <a:pt x="1827" y="2452"/>
                    <a:pt x="1909" y="2561"/>
                  </a:cubicBezTo>
                  <a:cubicBezTo>
                    <a:pt x="2020" y="2708"/>
                    <a:pt x="1978" y="2784"/>
                    <a:pt x="1944" y="3125"/>
                  </a:cubicBezTo>
                  <a:cubicBezTo>
                    <a:pt x="1912" y="3431"/>
                    <a:pt x="2137" y="3705"/>
                    <a:pt x="2443" y="3736"/>
                  </a:cubicBezTo>
                  <a:cubicBezTo>
                    <a:pt x="2462" y="3738"/>
                    <a:pt x="2481" y="3739"/>
                    <a:pt x="2500" y="3739"/>
                  </a:cubicBezTo>
                  <a:cubicBezTo>
                    <a:pt x="2784" y="3739"/>
                    <a:pt x="3026" y="3524"/>
                    <a:pt x="3056" y="3237"/>
                  </a:cubicBezTo>
                  <a:cubicBezTo>
                    <a:pt x="3086" y="2938"/>
                    <a:pt x="3214" y="2431"/>
                    <a:pt x="2799" y="1886"/>
                  </a:cubicBezTo>
                  <a:cubicBezTo>
                    <a:pt x="2431" y="1403"/>
                    <a:pt x="1980" y="1337"/>
                    <a:pt x="1679" y="1294"/>
                  </a:cubicBezTo>
                  <a:cubicBezTo>
                    <a:pt x="1430" y="1258"/>
                    <a:pt x="1374" y="1242"/>
                    <a:pt x="1291" y="1133"/>
                  </a:cubicBezTo>
                  <a:cubicBezTo>
                    <a:pt x="1191" y="1001"/>
                    <a:pt x="1214" y="934"/>
                    <a:pt x="1250" y="624"/>
                  </a:cubicBezTo>
                  <a:cubicBezTo>
                    <a:pt x="1286" y="318"/>
                    <a:pt x="1067" y="40"/>
                    <a:pt x="760" y="4"/>
                  </a:cubicBezTo>
                  <a:cubicBezTo>
                    <a:pt x="738" y="2"/>
                    <a:pt x="716" y="0"/>
                    <a:pt x="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3"/>
            <p:cNvSpPr/>
            <p:nvPr/>
          </p:nvSpPr>
          <p:spPr>
            <a:xfrm>
              <a:off x="2905497" y="3933926"/>
              <a:ext cx="69509" cy="39932"/>
            </a:xfrm>
            <a:custGeom>
              <a:rect b="b" l="l" r="r" t="t"/>
              <a:pathLst>
                <a:path extrusionOk="0" h="1982" w="3450">
                  <a:moveTo>
                    <a:pt x="2359" y="0"/>
                  </a:moveTo>
                  <a:cubicBezTo>
                    <a:pt x="2253" y="0"/>
                    <a:pt x="2138" y="15"/>
                    <a:pt x="2013" y="52"/>
                  </a:cubicBezTo>
                  <a:cubicBezTo>
                    <a:pt x="1538" y="192"/>
                    <a:pt x="1356" y="523"/>
                    <a:pt x="1247" y="720"/>
                  </a:cubicBezTo>
                  <a:cubicBezTo>
                    <a:pt x="1190" y="822"/>
                    <a:pt x="1165" y="863"/>
                    <a:pt x="1123" y="863"/>
                  </a:cubicBezTo>
                  <a:cubicBezTo>
                    <a:pt x="1079" y="863"/>
                    <a:pt x="1016" y="819"/>
                    <a:pt x="879" y="751"/>
                  </a:cubicBezTo>
                  <a:cubicBezTo>
                    <a:pt x="801" y="714"/>
                    <a:pt x="718" y="696"/>
                    <a:pt x="637" y="696"/>
                  </a:cubicBezTo>
                  <a:cubicBezTo>
                    <a:pt x="432" y="696"/>
                    <a:pt x="235" y="809"/>
                    <a:pt x="138" y="1004"/>
                  </a:cubicBezTo>
                  <a:cubicBezTo>
                    <a:pt x="0" y="1277"/>
                    <a:pt x="108" y="1609"/>
                    <a:pt x="378" y="1750"/>
                  </a:cubicBezTo>
                  <a:cubicBezTo>
                    <a:pt x="523" y="1822"/>
                    <a:pt x="765" y="1981"/>
                    <a:pt x="1109" y="1981"/>
                  </a:cubicBezTo>
                  <a:cubicBezTo>
                    <a:pt x="1214" y="1981"/>
                    <a:pt x="1329" y="1966"/>
                    <a:pt x="1454" y="1929"/>
                  </a:cubicBezTo>
                  <a:cubicBezTo>
                    <a:pt x="1930" y="1788"/>
                    <a:pt x="2113" y="1458"/>
                    <a:pt x="2222" y="1261"/>
                  </a:cubicBezTo>
                  <a:cubicBezTo>
                    <a:pt x="2278" y="1161"/>
                    <a:pt x="2301" y="1118"/>
                    <a:pt x="2345" y="1118"/>
                  </a:cubicBezTo>
                  <a:cubicBezTo>
                    <a:pt x="2385" y="1118"/>
                    <a:pt x="2441" y="1153"/>
                    <a:pt x="2554" y="1212"/>
                  </a:cubicBezTo>
                  <a:cubicBezTo>
                    <a:pt x="2637" y="1255"/>
                    <a:pt x="2725" y="1275"/>
                    <a:pt x="2811" y="1275"/>
                  </a:cubicBezTo>
                  <a:cubicBezTo>
                    <a:pt x="3013" y="1275"/>
                    <a:pt x="3207" y="1165"/>
                    <a:pt x="3306" y="974"/>
                  </a:cubicBezTo>
                  <a:cubicBezTo>
                    <a:pt x="3449" y="701"/>
                    <a:pt x="3342" y="363"/>
                    <a:pt x="3068" y="221"/>
                  </a:cubicBezTo>
                  <a:cubicBezTo>
                    <a:pt x="2923" y="146"/>
                    <a:pt x="2688" y="0"/>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3"/>
            <p:cNvSpPr/>
            <p:nvPr/>
          </p:nvSpPr>
          <p:spPr>
            <a:xfrm>
              <a:off x="2947082" y="3877654"/>
              <a:ext cx="26333" cy="22545"/>
            </a:xfrm>
            <a:custGeom>
              <a:rect b="b" l="l" r="r" t="t"/>
              <a:pathLst>
                <a:path extrusionOk="0" h="1119" w="1307">
                  <a:moveTo>
                    <a:pt x="747" y="1"/>
                  </a:moveTo>
                  <a:cubicBezTo>
                    <a:pt x="250" y="1"/>
                    <a:pt x="0" y="603"/>
                    <a:pt x="353" y="954"/>
                  </a:cubicBezTo>
                  <a:cubicBezTo>
                    <a:pt x="459" y="1061"/>
                    <a:pt x="601" y="1118"/>
                    <a:pt x="747" y="1118"/>
                  </a:cubicBezTo>
                  <a:cubicBezTo>
                    <a:pt x="819" y="1118"/>
                    <a:pt x="892" y="1104"/>
                    <a:pt x="961" y="1075"/>
                  </a:cubicBezTo>
                  <a:cubicBezTo>
                    <a:pt x="1170" y="989"/>
                    <a:pt x="1306" y="785"/>
                    <a:pt x="1306" y="560"/>
                  </a:cubicBezTo>
                  <a:cubicBezTo>
                    <a:pt x="1306" y="252"/>
                    <a:pt x="1055" y="1"/>
                    <a:pt x="7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3"/>
            <p:cNvSpPr/>
            <p:nvPr/>
          </p:nvSpPr>
          <p:spPr>
            <a:xfrm>
              <a:off x="3015744" y="3967693"/>
              <a:ext cx="26313" cy="22505"/>
            </a:xfrm>
            <a:custGeom>
              <a:rect b="b" l="l" r="r" t="t"/>
              <a:pathLst>
                <a:path extrusionOk="0" h="1117" w="1306">
                  <a:moveTo>
                    <a:pt x="749" y="0"/>
                  </a:moveTo>
                  <a:cubicBezTo>
                    <a:pt x="749" y="0"/>
                    <a:pt x="748" y="0"/>
                    <a:pt x="747" y="0"/>
                  </a:cubicBezTo>
                  <a:cubicBezTo>
                    <a:pt x="249" y="0"/>
                    <a:pt x="1" y="601"/>
                    <a:pt x="352" y="954"/>
                  </a:cubicBezTo>
                  <a:cubicBezTo>
                    <a:pt x="459" y="1060"/>
                    <a:pt x="603" y="1117"/>
                    <a:pt x="749" y="1117"/>
                  </a:cubicBezTo>
                  <a:cubicBezTo>
                    <a:pt x="820" y="1117"/>
                    <a:pt x="892" y="1103"/>
                    <a:pt x="960" y="1075"/>
                  </a:cubicBezTo>
                  <a:cubicBezTo>
                    <a:pt x="1170" y="988"/>
                    <a:pt x="1306" y="784"/>
                    <a:pt x="1306" y="558"/>
                  </a:cubicBezTo>
                  <a:cubicBezTo>
                    <a:pt x="1306" y="251"/>
                    <a:pt x="1058" y="0"/>
                    <a:pt x="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3"/>
            <p:cNvSpPr/>
            <p:nvPr/>
          </p:nvSpPr>
          <p:spPr>
            <a:xfrm>
              <a:off x="3138866" y="3945168"/>
              <a:ext cx="26313" cy="22525"/>
            </a:xfrm>
            <a:custGeom>
              <a:rect b="b" l="l" r="r" t="t"/>
              <a:pathLst>
                <a:path extrusionOk="0" h="1118" w="1306">
                  <a:moveTo>
                    <a:pt x="748" y="1"/>
                  </a:moveTo>
                  <a:cubicBezTo>
                    <a:pt x="249" y="1"/>
                    <a:pt x="1" y="603"/>
                    <a:pt x="352" y="954"/>
                  </a:cubicBezTo>
                  <a:cubicBezTo>
                    <a:pt x="459" y="1061"/>
                    <a:pt x="602" y="1118"/>
                    <a:pt x="747" y="1118"/>
                  </a:cubicBezTo>
                  <a:cubicBezTo>
                    <a:pt x="819" y="1118"/>
                    <a:pt x="892" y="1104"/>
                    <a:pt x="960" y="1075"/>
                  </a:cubicBezTo>
                  <a:cubicBezTo>
                    <a:pt x="1170" y="988"/>
                    <a:pt x="1306" y="785"/>
                    <a:pt x="1306" y="559"/>
                  </a:cubicBezTo>
                  <a:cubicBezTo>
                    <a:pt x="1306" y="250"/>
                    <a:pt x="1056"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3"/>
            <p:cNvSpPr/>
            <p:nvPr/>
          </p:nvSpPr>
          <p:spPr>
            <a:xfrm>
              <a:off x="3037604" y="4080176"/>
              <a:ext cx="26313" cy="22545"/>
            </a:xfrm>
            <a:custGeom>
              <a:rect b="b" l="l" r="r" t="t"/>
              <a:pathLst>
                <a:path extrusionOk="0" h="1119" w="1306">
                  <a:moveTo>
                    <a:pt x="748" y="1"/>
                  </a:moveTo>
                  <a:cubicBezTo>
                    <a:pt x="249" y="1"/>
                    <a:pt x="1" y="603"/>
                    <a:pt x="352" y="954"/>
                  </a:cubicBezTo>
                  <a:cubicBezTo>
                    <a:pt x="459" y="1061"/>
                    <a:pt x="602" y="1118"/>
                    <a:pt x="747" y="1118"/>
                  </a:cubicBezTo>
                  <a:cubicBezTo>
                    <a:pt x="819" y="1118"/>
                    <a:pt x="892" y="1104"/>
                    <a:pt x="960" y="1075"/>
                  </a:cubicBezTo>
                  <a:cubicBezTo>
                    <a:pt x="1170" y="989"/>
                    <a:pt x="1306" y="785"/>
                    <a:pt x="1306" y="560"/>
                  </a:cubicBezTo>
                  <a:cubicBezTo>
                    <a:pt x="1306" y="252"/>
                    <a:pt x="1056" y="1"/>
                    <a:pt x="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3"/>
            <p:cNvSpPr/>
            <p:nvPr/>
          </p:nvSpPr>
          <p:spPr>
            <a:xfrm>
              <a:off x="3016832" y="3830992"/>
              <a:ext cx="116291" cy="116271"/>
            </a:xfrm>
            <a:custGeom>
              <a:rect b="b" l="l" r="r" t="t"/>
              <a:pathLst>
                <a:path extrusionOk="0" h="5771" w="5772">
                  <a:moveTo>
                    <a:pt x="2894" y="1759"/>
                  </a:moveTo>
                  <a:cubicBezTo>
                    <a:pt x="3185" y="1759"/>
                    <a:pt x="3472" y="1872"/>
                    <a:pt x="3685" y="2085"/>
                  </a:cubicBezTo>
                  <a:cubicBezTo>
                    <a:pt x="4005" y="2405"/>
                    <a:pt x="4100" y="2886"/>
                    <a:pt x="3927" y="3303"/>
                  </a:cubicBezTo>
                  <a:cubicBezTo>
                    <a:pt x="3755" y="3720"/>
                    <a:pt x="3347" y="3992"/>
                    <a:pt x="2896" y="3992"/>
                  </a:cubicBezTo>
                  <a:cubicBezTo>
                    <a:pt x="2278" y="3992"/>
                    <a:pt x="1779" y="3492"/>
                    <a:pt x="1779" y="2876"/>
                  </a:cubicBezTo>
                  <a:cubicBezTo>
                    <a:pt x="1778" y="2424"/>
                    <a:pt x="2051" y="2016"/>
                    <a:pt x="2468" y="1843"/>
                  </a:cubicBezTo>
                  <a:cubicBezTo>
                    <a:pt x="2606" y="1786"/>
                    <a:pt x="2751" y="1759"/>
                    <a:pt x="2894" y="1759"/>
                  </a:cubicBezTo>
                  <a:close/>
                  <a:moveTo>
                    <a:pt x="2896" y="0"/>
                  </a:moveTo>
                  <a:cubicBezTo>
                    <a:pt x="2592" y="0"/>
                    <a:pt x="2343" y="244"/>
                    <a:pt x="2338" y="549"/>
                  </a:cubicBezTo>
                  <a:lnTo>
                    <a:pt x="2338" y="713"/>
                  </a:lnTo>
                  <a:cubicBezTo>
                    <a:pt x="2136" y="766"/>
                    <a:pt x="1942" y="845"/>
                    <a:pt x="1763" y="952"/>
                  </a:cubicBezTo>
                  <a:lnTo>
                    <a:pt x="1646" y="836"/>
                  </a:lnTo>
                  <a:cubicBezTo>
                    <a:pt x="1538" y="731"/>
                    <a:pt x="1398" y="679"/>
                    <a:pt x="1258" y="679"/>
                  </a:cubicBezTo>
                  <a:cubicBezTo>
                    <a:pt x="1115" y="679"/>
                    <a:pt x="972" y="733"/>
                    <a:pt x="863" y="842"/>
                  </a:cubicBezTo>
                  <a:cubicBezTo>
                    <a:pt x="646" y="1058"/>
                    <a:pt x="645" y="1407"/>
                    <a:pt x="857" y="1626"/>
                  </a:cubicBezTo>
                  <a:lnTo>
                    <a:pt x="972" y="1741"/>
                  </a:lnTo>
                  <a:cubicBezTo>
                    <a:pt x="866" y="1921"/>
                    <a:pt x="785" y="2115"/>
                    <a:pt x="733" y="2317"/>
                  </a:cubicBezTo>
                  <a:lnTo>
                    <a:pt x="570" y="2317"/>
                  </a:lnTo>
                  <a:cubicBezTo>
                    <a:pt x="567" y="2317"/>
                    <a:pt x="563" y="2317"/>
                    <a:pt x="559" y="2317"/>
                  </a:cubicBezTo>
                  <a:cubicBezTo>
                    <a:pt x="250" y="2317"/>
                    <a:pt x="1" y="2567"/>
                    <a:pt x="1" y="2876"/>
                  </a:cubicBezTo>
                  <a:cubicBezTo>
                    <a:pt x="1" y="3185"/>
                    <a:pt x="252" y="3435"/>
                    <a:pt x="562" y="3435"/>
                  </a:cubicBezTo>
                  <a:cubicBezTo>
                    <a:pt x="565" y="3435"/>
                    <a:pt x="567" y="3435"/>
                    <a:pt x="570" y="3435"/>
                  </a:cubicBezTo>
                  <a:lnTo>
                    <a:pt x="733" y="3435"/>
                  </a:lnTo>
                  <a:cubicBezTo>
                    <a:pt x="785" y="3637"/>
                    <a:pt x="866" y="3829"/>
                    <a:pt x="972" y="4010"/>
                  </a:cubicBezTo>
                  <a:lnTo>
                    <a:pt x="857" y="4125"/>
                  </a:lnTo>
                  <a:cubicBezTo>
                    <a:pt x="645" y="4345"/>
                    <a:pt x="646" y="4693"/>
                    <a:pt x="863" y="4908"/>
                  </a:cubicBezTo>
                  <a:cubicBezTo>
                    <a:pt x="972" y="5018"/>
                    <a:pt x="1115" y="5073"/>
                    <a:pt x="1259" y="5073"/>
                  </a:cubicBezTo>
                  <a:cubicBezTo>
                    <a:pt x="1399" y="5073"/>
                    <a:pt x="1538" y="5021"/>
                    <a:pt x="1646" y="4916"/>
                  </a:cubicBezTo>
                  <a:lnTo>
                    <a:pt x="1763" y="4799"/>
                  </a:lnTo>
                  <a:cubicBezTo>
                    <a:pt x="1942" y="4905"/>
                    <a:pt x="2136" y="4986"/>
                    <a:pt x="2338" y="5038"/>
                  </a:cubicBezTo>
                  <a:lnTo>
                    <a:pt x="2338" y="5203"/>
                  </a:lnTo>
                  <a:cubicBezTo>
                    <a:pt x="2332" y="5515"/>
                    <a:pt x="2583" y="5771"/>
                    <a:pt x="2896" y="5771"/>
                  </a:cubicBezTo>
                  <a:cubicBezTo>
                    <a:pt x="3209" y="5771"/>
                    <a:pt x="3461" y="5515"/>
                    <a:pt x="3455" y="5203"/>
                  </a:cubicBezTo>
                  <a:lnTo>
                    <a:pt x="3455" y="5038"/>
                  </a:lnTo>
                  <a:cubicBezTo>
                    <a:pt x="3656" y="4986"/>
                    <a:pt x="3849" y="4905"/>
                    <a:pt x="4028" y="4799"/>
                  </a:cubicBezTo>
                  <a:lnTo>
                    <a:pt x="4145" y="4916"/>
                  </a:lnTo>
                  <a:cubicBezTo>
                    <a:pt x="4254" y="5028"/>
                    <a:pt x="4400" y="5085"/>
                    <a:pt x="4546" y="5085"/>
                  </a:cubicBezTo>
                  <a:cubicBezTo>
                    <a:pt x="4689" y="5085"/>
                    <a:pt x="4832" y="5031"/>
                    <a:pt x="4942" y="4922"/>
                  </a:cubicBezTo>
                  <a:cubicBezTo>
                    <a:pt x="5161" y="4701"/>
                    <a:pt x="5158" y="4342"/>
                    <a:pt x="4936" y="4125"/>
                  </a:cubicBezTo>
                  <a:lnTo>
                    <a:pt x="4819" y="4010"/>
                  </a:lnTo>
                  <a:cubicBezTo>
                    <a:pt x="4925" y="3829"/>
                    <a:pt x="5006" y="3637"/>
                    <a:pt x="5058" y="3435"/>
                  </a:cubicBezTo>
                  <a:lnTo>
                    <a:pt x="5223" y="3435"/>
                  </a:lnTo>
                  <a:cubicBezTo>
                    <a:pt x="5526" y="3429"/>
                    <a:pt x="5771" y="3181"/>
                    <a:pt x="5771" y="2876"/>
                  </a:cubicBezTo>
                  <a:cubicBezTo>
                    <a:pt x="5771" y="2571"/>
                    <a:pt x="5526" y="2323"/>
                    <a:pt x="5223" y="2317"/>
                  </a:cubicBezTo>
                  <a:lnTo>
                    <a:pt x="5058" y="2317"/>
                  </a:lnTo>
                  <a:cubicBezTo>
                    <a:pt x="5006" y="2115"/>
                    <a:pt x="4927" y="1921"/>
                    <a:pt x="4821" y="1741"/>
                  </a:cubicBezTo>
                  <a:lnTo>
                    <a:pt x="4936" y="1626"/>
                  </a:lnTo>
                  <a:cubicBezTo>
                    <a:pt x="5148" y="1407"/>
                    <a:pt x="5145" y="1058"/>
                    <a:pt x="4930" y="842"/>
                  </a:cubicBezTo>
                  <a:cubicBezTo>
                    <a:pt x="4821" y="733"/>
                    <a:pt x="4678" y="679"/>
                    <a:pt x="4535" y="679"/>
                  </a:cubicBezTo>
                  <a:cubicBezTo>
                    <a:pt x="4395" y="679"/>
                    <a:pt x="4254" y="731"/>
                    <a:pt x="4147" y="836"/>
                  </a:cubicBezTo>
                  <a:lnTo>
                    <a:pt x="4030" y="952"/>
                  </a:lnTo>
                  <a:cubicBezTo>
                    <a:pt x="3851" y="845"/>
                    <a:pt x="3656" y="766"/>
                    <a:pt x="3455" y="713"/>
                  </a:cubicBezTo>
                  <a:lnTo>
                    <a:pt x="3455" y="549"/>
                  </a:lnTo>
                  <a:cubicBezTo>
                    <a:pt x="3449" y="244"/>
                    <a:pt x="3201" y="0"/>
                    <a:pt x="2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93"/>
          <p:cNvGrpSpPr/>
          <p:nvPr/>
        </p:nvGrpSpPr>
        <p:grpSpPr>
          <a:xfrm>
            <a:off x="4015540" y="4003108"/>
            <a:ext cx="353443" cy="353461"/>
            <a:chOff x="3362140" y="3787635"/>
            <a:chExt cx="384052" cy="384072"/>
          </a:xfrm>
        </p:grpSpPr>
        <p:sp>
          <p:nvSpPr>
            <p:cNvPr id="13813" name="Google Shape;13813;p93"/>
            <p:cNvSpPr/>
            <p:nvPr/>
          </p:nvSpPr>
          <p:spPr>
            <a:xfrm>
              <a:off x="3362140" y="3787635"/>
              <a:ext cx="384052" cy="384072"/>
            </a:xfrm>
            <a:custGeom>
              <a:rect b="b" l="l" r="r" t="t"/>
              <a:pathLst>
                <a:path extrusionOk="0" h="19063" w="19062">
                  <a:moveTo>
                    <a:pt x="10090" y="1138"/>
                  </a:moveTo>
                  <a:cubicBezTo>
                    <a:pt x="11931" y="1259"/>
                    <a:pt x="13683" y="1985"/>
                    <a:pt x="15070" y="3203"/>
                  </a:cubicBezTo>
                  <a:lnTo>
                    <a:pt x="14665" y="3608"/>
                  </a:lnTo>
                  <a:cubicBezTo>
                    <a:pt x="14447" y="3826"/>
                    <a:pt x="14447" y="4180"/>
                    <a:pt x="14665" y="4397"/>
                  </a:cubicBezTo>
                  <a:cubicBezTo>
                    <a:pt x="14774" y="4506"/>
                    <a:pt x="14917" y="4561"/>
                    <a:pt x="15059" y="4561"/>
                  </a:cubicBezTo>
                  <a:cubicBezTo>
                    <a:pt x="15202" y="4561"/>
                    <a:pt x="15345" y="4506"/>
                    <a:pt x="15454" y="4397"/>
                  </a:cubicBezTo>
                  <a:lnTo>
                    <a:pt x="15859" y="3992"/>
                  </a:lnTo>
                  <a:cubicBezTo>
                    <a:pt x="17078" y="5379"/>
                    <a:pt x="17805" y="7131"/>
                    <a:pt x="17926" y="8973"/>
                  </a:cubicBezTo>
                  <a:lnTo>
                    <a:pt x="16232" y="8973"/>
                  </a:lnTo>
                  <a:cubicBezTo>
                    <a:pt x="15928" y="8978"/>
                    <a:pt x="15684" y="9226"/>
                    <a:pt x="15684" y="9531"/>
                  </a:cubicBezTo>
                  <a:cubicBezTo>
                    <a:pt x="15684" y="9836"/>
                    <a:pt x="15928" y="10084"/>
                    <a:pt x="16232" y="10090"/>
                  </a:cubicBezTo>
                  <a:lnTo>
                    <a:pt x="16232" y="10091"/>
                  </a:lnTo>
                  <a:lnTo>
                    <a:pt x="17926" y="10091"/>
                  </a:lnTo>
                  <a:cubicBezTo>
                    <a:pt x="17805" y="11932"/>
                    <a:pt x="17078" y="13684"/>
                    <a:pt x="15859" y="15071"/>
                  </a:cubicBezTo>
                  <a:lnTo>
                    <a:pt x="15454" y="14666"/>
                  </a:lnTo>
                  <a:cubicBezTo>
                    <a:pt x="15345" y="14557"/>
                    <a:pt x="15202" y="14502"/>
                    <a:pt x="15059" y="14502"/>
                  </a:cubicBezTo>
                  <a:cubicBezTo>
                    <a:pt x="14917" y="14502"/>
                    <a:pt x="14774" y="14557"/>
                    <a:pt x="14665" y="14666"/>
                  </a:cubicBezTo>
                  <a:cubicBezTo>
                    <a:pt x="14447" y="14884"/>
                    <a:pt x="14447" y="15237"/>
                    <a:pt x="14665" y="15455"/>
                  </a:cubicBezTo>
                  <a:lnTo>
                    <a:pt x="15070" y="15860"/>
                  </a:lnTo>
                  <a:cubicBezTo>
                    <a:pt x="13683" y="17079"/>
                    <a:pt x="11931" y="17806"/>
                    <a:pt x="10090" y="17927"/>
                  </a:cubicBezTo>
                  <a:lnTo>
                    <a:pt x="10090" y="16234"/>
                  </a:lnTo>
                  <a:cubicBezTo>
                    <a:pt x="10090" y="15926"/>
                    <a:pt x="9839" y="15675"/>
                    <a:pt x="9531" y="15675"/>
                  </a:cubicBezTo>
                  <a:cubicBezTo>
                    <a:pt x="9223" y="15675"/>
                    <a:pt x="8972" y="15926"/>
                    <a:pt x="8972" y="16234"/>
                  </a:cubicBezTo>
                  <a:lnTo>
                    <a:pt x="8972" y="17927"/>
                  </a:lnTo>
                  <a:cubicBezTo>
                    <a:pt x="7129" y="17806"/>
                    <a:pt x="5379" y="17079"/>
                    <a:pt x="3993" y="15860"/>
                  </a:cubicBezTo>
                  <a:lnTo>
                    <a:pt x="4398" y="15455"/>
                  </a:lnTo>
                  <a:cubicBezTo>
                    <a:pt x="4616" y="15237"/>
                    <a:pt x="4616" y="14884"/>
                    <a:pt x="4398" y="14666"/>
                  </a:cubicBezTo>
                  <a:cubicBezTo>
                    <a:pt x="4288" y="14557"/>
                    <a:pt x="4145" y="14502"/>
                    <a:pt x="4002" y="14502"/>
                  </a:cubicBezTo>
                  <a:cubicBezTo>
                    <a:pt x="3860" y="14502"/>
                    <a:pt x="3717" y="14557"/>
                    <a:pt x="3608" y="14666"/>
                  </a:cubicBezTo>
                  <a:lnTo>
                    <a:pt x="3202" y="15071"/>
                  </a:lnTo>
                  <a:cubicBezTo>
                    <a:pt x="1984" y="13684"/>
                    <a:pt x="1258" y="11932"/>
                    <a:pt x="1137" y="10091"/>
                  </a:cubicBezTo>
                  <a:lnTo>
                    <a:pt x="2830" y="10091"/>
                  </a:lnTo>
                  <a:cubicBezTo>
                    <a:pt x="3135" y="10085"/>
                    <a:pt x="3378" y="9837"/>
                    <a:pt x="3378" y="9532"/>
                  </a:cubicBezTo>
                  <a:cubicBezTo>
                    <a:pt x="3378" y="9227"/>
                    <a:pt x="3135" y="8979"/>
                    <a:pt x="2830" y="8973"/>
                  </a:cubicBezTo>
                  <a:lnTo>
                    <a:pt x="1137" y="8973"/>
                  </a:lnTo>
                  <a:cubicBezTo>
                    <a:pt x="1258" y="7131"/>
                    <a:pt x="1984" y="5381"/>
                    <a:pt x="3203" y="3994"/>
                  </a:cubicBezTo>
                  <a:lnTo>
                    <a:pt x="3608" y="4399"/>
                  </a:lnTo>
                  <a:cubicBezTo>
                    <a:pt x="3718" y="4508"/>
                    <a:pt x="3860" y="4562"/>
                    <a:pt x="4003" y="4562"/>
                  </a:cubicBezTo>
                  <a:cubicBezTo>
                    <a:pt x="4146" y="4562"/>
                    <a:pt x="4288" y="4508"/>
                    <a:pt x="4398" y="4399"/>
                  </a:cubicBezTo>
                  <a:cubicBezTo>
                    <a:pt x="4616" y="4180"/>
                    <a:pt x="4616" y="3826"/>
                    <a:pt x="4398" y="3608"/>
                  </a:cubicBezTo>
                  <a:lnTo>
                    <a:pt x="3993" y="3203"/>
                  </a:lnTo>
                  <a:cubicBezTo>
                    <a:pt x="5379" y="1985"/>
                    <a:pt x="7131" y="1259"/>
                    <a:pt x="8972" y="1138"/>
                  </a:cubicBezTo>
                  <a:lnTo>
                    <a:pt x="8972" y="2831"/>
                  </a:lnTo>
                  <a:cubicBezTo>
                    <a:pt x="8972" y="3139"/>
                    <a:pt x="9223" y="3388"/>
                    <a:pt x="9531" y="3388"/>
                  </a:cubicBezTo>
                  <a:cubicBezTo>
                    <a:pt x="9839" y="3388"/>
                    <a:pt x="10090" y="3139"/>
                    <a:pt x="10090" y="2831"/>
                  </a:cubicBezTo>
                  <a:lnTo>
                    <a:pt x="10090" y="1138"/>
                  </a:lnTo>
                  <a:close/>
                  <a:moveTo>
                    <a:pt x="9531" y="0"/>
                  </a:moveTo>
                  <a:cubicBezTo>
                    <a:pt x="4263" y="0"/>
                    <a:pt x="1" y="4263"/>
                    <a:pt x="1" y="9531"/>
                  </a:cubicBezTo>
                  <a:cubicBezTo>
                    <a:pt x="1" y="14799"/>
                    <a:pt x="4263" y="19063"/>
                    <a:pt x="9531" y="19063"/>
                  </a:cubicBezTo>
                  <a:cubicBezTo>
                    <a:pt x="14799" y="19063"/>
                    <a:pt x="19062" y="14799"/>
                    <a:pt x="19062" y="9531"/>
                  </a:cubicBezTo>
                  <a:cubicBezTo>
                    <a:pt x="19062" y="4263"/>
                    <a:pt x="14799" y="0"/>
                    <a:pt x="95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3"/>
            <p:cNvSpPr/>
            <p:nvPr/>
          </p:nvSpPr>
          <p:spPr>
            <a:xfrm>
              <a:off x="3461871" y="3889621"/>
              <a:ext cx="184612" cy="180099"/>
            </a:xfrm>
            <a:custGeom>
              <a:rect b="b" l="l" r="r" t="t"/>
              <a:pathLst>
                <a:path extrusionOk="0" h="8939" w="9163">
                  <a:moveTo>
                    <a:pt x="7488" y="1562"/>
                  </a:moveTo>
                  <a:lnTo>
                    <a:pt x="6053" y="5152"/>
                  </a:lnTo>
                  <a:lnTo>
                    <a:pt x="3900" y="2998"/>
                  </a:lnTo>
                  <a:lnTo>
                    <a:pt x="7488" y="1562"/>
                  </a:lnTo>
                  <a:close/>
                  <a:moveTo>
                    <a:pt x="3111" y="3787"/>
                  </a:moveTo>
                  <a:lnTo>
                    <a:pt x="5263" y="5941"/>
                  </a:lnTo>
                  <a:lnTo>
                    <a:pt x="1674" y="7376"/>
                  </a:lnTo>
                  <a:lnTo>
                    <a:pt x="3111" y="3787"/>
                  </a:lnTo>
                  <a:close/>
                  <a:moveTo>
                    <a:pt x="8493" y="1"/>
                  </a:moveTo>
                  <a:cubicBezTo>
                    <a:pt x="8424" y="1"/>
                    <a:pt x="8354" y="14"/>
                    <a:pt x="8283" y="42"/>
                  </a:cubicBezTo>
                  <a:cubicBezTo>
                    <a:pt x="2241" y="2459"/>
                    <a:pt x="2649" y="2284"/>
                    <a:pt x="2553" y="2361"/>
                  </a:cubicBezTo>
                  <a:cubicBezTo>
                    <a:pt x="2393" y="2492"/>
                    <a:pt x="2583" y="2097"/>
                    <a:pt x="153" y="8171"/>
                  </a:cubicBezTo>
                  <a:cubicBezTo>
                    <a:pt x="0" y="8554"/>
                    <a:pt x="299" y="8938"/>
                    <a:pt x="670" y="8938"/>
                  </a:cubicBezTo>
                  <a:cubicBezTo>
                    <a:pt x="738" y="8938"/>
                    <a:pt x="809" y="8925"/>
                    <a:pt x="879" y="8897"/>
                  </a:cubicBezTo>
                  <a:cubicBezTo>
                    <a:pt x="6925" y="6479"/>
                    <a:pt x="6514" y="6655"/>
                    <a:pt x="6609" y="6577"/>
                  </a:cubicBezTo>
                  <a:cubicBezTo>
                    <a:pt x="6769" y="6446"/>
                    <a:pt x="6579" y="6840"/>
                    <a:pt x="9009" y="767"/>
                  </a:cubicBezTo>
                  <a:cubicBezTo>
                    <a:pt x="9162" y="384"/>
                    <a:pt x="8864" y="1"/>
                    <a:pt x="84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93"/>
          <p:cNvGrpSpPr/>
          <p:nvPr/>
        </p:nvGrpSpPr>
        <p:grpSpPr>
          <a:xfrm>
            <a:off x="4768740" y="4003108"/>
            <a:ext cx="353461" cy="353461"/>
            <a:chOff x="3832444" y="3779717"/>
            <a:chExt cx="384072" cy="384072"/>
          </a:xfrm>
        </p:grpSpPr>
        <p:sp>
          <p:nvSpPr>
            <p:cNvPr id="13816" name="Google Shape;13816;p93"/>
            <p:cNvSpPr/>
            <p:nvPr/>
          </p:nvSpPr>
          <p:spPr>
            <a:xfrm>
              <a:off x="3832444" y="3779717"/>
              <a:ext cx="384072" cy="384072"/>
            </a:xfrm>
            <a:custGeom>
              <a:rect b="b" l="l" r="r" t="t"/>
              <a:pathLst>
                <a:path extrusionOk="0" h="19063" w="19063">
                  <a:moveTo>
                    <a:pt x="9549" y="1118"/>
                  </a:moveTo>
                  <a:cubicBezTo>
                    <a:pt x="12324" y="1118"/>
                    <a:pt x="14582" y="3376"/>
                    <a:pt x="14582" y="6153"/>
                  </a:cubicBezTo>
                  <a:lnTo>
                    <a:pt x="14582" y="6775"/>
                  </a:lnTo>
                  <a:lnTo>
                    <a:pt x="13387" y="6775"/>
                  </a:lnTo>
                  <a:cubicBezTo>
                    <a:pt x="13121" y="6008"/>
                    <a:pt x="12444" y="5623"/>
                    <a:pt x="11766" y="5623"/>
                  </a:cubicBezTo>
                  <a:cubicBezTo>
                    <a:pt x="11090" y="5623"/>
                    <a:pt x="10414" y="6006"/>
                    <a:pt x="10148" y="6775"/>
                  </a:cubicBezTo>
                  <a:lnTo>
                    <a:pt x="8955" y="6775"/>
                  </a:lnTo>
                  <a:cubicBezTo>
                    <a:pt x="8690" y="6008"/>
                    <a:pt x="8013" y="5623"/>
                    <a:pt x="7336" y="5623"/>
                  </a:cubicBezTo>
                  <a:cubicBezTo>
                    <a:pt x="6660" y="5623"/>
                    <a:pt x="5984" y="6006"/>
                    <a:pt x="5718" y="6775"/>
                  </a:cubicBezTo>
                  <a:lnTo>
                    <a:pt x="4484" y="6775"/>
                  </a:lnTo>
                  <a:lnTo>
                    <a:pt x="4484" y="6153"/>
                  </a:lnTo>
                  <a:cubicBezTo>
                    <a:pt x="4484" y="3376"/>
                    <a:pt x="6742" y="1118"/>
                    <a:pt x="9519" y="1118"/>
                  </a:cubicBezTo>
                  <a:close/>
                  <a:moveTo>
                    <a:pt x="7337" y="6737"/>
                  </a:moveTo>
                  <a:cubicBezTo>
                    <a:pt x="7492" y="6737"/>
                    <a:pt x="7644" y="6797"/>
                    <a:pt x="7758" y="6911"/>
                  </a:cubicBezTo>
                  <a:cubicBezTo>
                    <a:pt x="7929" y="7081"/>
                    <a:pt x="7979" y="7338"/>
                    <a:pt x="7887" y="7561"/>
                  </a:cubicBezTo>
                  <a:cubicBezTo>
                    <a:pt x="7794" y="7784"/>
                    <a:pt x="7577" y="7929"/>
                    <a:pt x="7337" y="7929"/>
                  </a:cubicBezTo>
                  <a:cubicBezTo>
                    <a:pt x="7008" y="7927"/>
                    <a:pt x="6741" y="7661"/>
                    <a:pt x="6741" y="7332"/>
                  </a:cubicBezTo>
                  <a:cubicBezTo>
                    <a:pt x="6741" y="7092"/>
                    <a:pt x="6885" y="6873"/>
                    <a:pt x="7108" y="6782"/>
                  </a:cubicBezTo>
                  <a:cubicBezTo>
                    <a:pt x="7182" y="6752"/>
                    <a:pt x="7260" y="6737"/>
                    <a:pt x="7337" y="6737"/>
                  </a:cubicBezTo>
                  <a:close/>
                  <a:moveTo>
                    <a:pt x="11768" y="6737"/>
                  </a:moveTo>
                  <a:cubicBezTo>
                    <a:pt x="11922" y="6737"/>
                    <a:pt x="12074" y="6797"/>
                    <a:pt x="12188" y="6911"/>
                  </a:cubicBezTo>
                  <a:cubicBezTo>
                    <a:pt x="12358" y="7081"/>
                    <a:pt x="12409" y="7338"/>
                    <a:pt x="12318" y="7561"/>
                  </a:cubicBezTo>
                  <a:cubicBezTo>
                    <a:pt x="12225" y="7784"/>
                    <a:pt x="12007" y="7929"/>
                    <a:pt x="11767" y="7929"/>
                  </a:cubicBezTo>
                  <a:cubicBezTo>
                    <a:pt x="11438" y="7927"/>
                    <a:pt x="11172" y="7661"/>
                    <a:pt x="11172" y="7332"/>
                  </a:cubicBezTo>
                  <a:cubicBezTo>
                    <a:pt x="11172" y="7092"/>
                    <a:pt x="11317" y="6873"/>
                    <a:pt x="11539" y="6782"/>
                  </a:cubicBezTo>
                  <a:cubicBezTo>
                    <a:pt x="11613" y="6752"/>
                    <a:pt x="11691" y="6737"/>
                    <a:pt x="11768" y="6737"/>
                  </a:cubicBezTo>
                  <a:close/>
                  <a:moveTo>
                    <a:pt x="15238" y="3063"/>
                  </a:moveTo>
                  <a:cubicBezTo>
                    <a:pt x="16702" y="3063"/>
                    <a:pt x="17910" y="4255"/>
                    <a:pt x="17910" y="5738"/>
                  </a:cubicBezTo>
                  <a:lnTo>
                    <a:pt x="17910" y="5739"/>
                  </a:lnTo>
                  <a:cubicBezTo>
                    <a:pt x="17910" y="7081"/>
                    <a:pt x="16935" y="8159"/>
                    <a:pt x="15700" y="8372"/>
                  </a:cubicBezTo>
                  <a:lnTo>
                    <a:pt x="15700" y="6153"/>
                  </a:lnTo>
                  <a:cubicBezTo>
                    <a:pt x="15700" y="5077"/>
                    <a:pt x="15418" y="4019"/>
                    <a:pt x="14880" y="3086"/>
                  </a:cubicBezTo>
                  <a:cubicBezTo>
                    <a:pt x="15000" y="3070"/>
                    <a:pt x="15120" y="3063"/>
                    <a:pt x="15238" y="3063"/>
                  </a:cubicBezTo>
                  <a:close/>
                  <a:moveTo>
                    <a:pt x="3829" y="3387"/>
                  </a:moveTo>
                  <a:cubicBezTo>
                    <a:pt x="3893" y="3387"/>
                    <a:pt x="3957" y="3390"/>
                    <a:pt x="4022" y="3394"/>
                  </a:cubicBezTo>
                  <a:cubicBezTo>
                    <a:pt x="3590" y="4249"/>
                    <a:pt x="3366" y="5195"/>
                    <a:pt x="3367" y="6153"/>
                  </a:cubicBezTo>
                  <a:cubicBezTo>
                    <a:pt x="3367" y="8609"/>
                    <a:pt x="3364" y="8492"/>
                    <a:pt x="3375" y="8697"/>
                  </a:cubicBezTo>
                  <a:cubicBezTo>
                    <a:pt x="2149" y="8488"/>
                    <a:pt x="1157" y="7419"/>
                    <a:pt x="1157" y="6060"/>
                  </a:cubicBezTo>
                  <a:cubicBezTo>
                    <a:pt x="1157" y="4589"/>
                    <a:pt x="2354" y="3387"/>
                    <a:pt x="3829" y="3387"/>
                  </a:cubicBezTo>
                  <a:close/>
                  <a:moveTo>
                    <a:pt x="14582" y="7891"/>
                  </a:moveTo>
                  <a:lnTo>
                    <a:pt x="14582" y="8389"/>
                  </a:lnTo>
                  <a:cubicBezTo>
                    <a:pt x="14555" y="11167"/>
                    <a:pt x="12291" y="13430"/>
                    <a:pt x="9534" y="13430"/>
                  </a:cubicBezTo>
                  <a:cubicBezTo>
                    <a:pt x="6718" y="13430"/>
                    <a:pt x="4484" y="11148"/>
                    <a:pt x="4484" y="8392"/>
                  </a:cubicBezTo>
                  <a:lnTo>
                    <a:pt x="4484" y="7891"/>
                  </a:lnTo>
                  <a:lnTo>
                    <a:pt x="5718" y="7891"/>
                  </a:lnTo>
                  <a:cubicBezTo>
                    <a:pt x="5984" y="8658"/>
                    <a:pt x="6660" y="9042"/>
                    <a:pt x="7337" y="9042"/>
                  </a:cubicBezTo>
                  <a:cubicBezTo>
                    <a:pt x="8013" y="9042"/>
                    <a:pt x="8689" y="8659"/>
                    <a:pt x="8955" y="7891"/>
                  </a:cubicBezTo>
                  <a:lnTo>
                    <a:pt x="10148" y="7891"/>
                  </a:lnTo>
                  <a:cubicBezTo>
                    <a:pt x="10413" y="8658"/>
                    <a:pt x="11090" y="9042"/>
                    <a:pt x="11767" y="9042"/>
                  </a:cubicBezTo>
                  <a:cubicBezTo>
                    <a:pt x="12443" y="9042"/>
                    <a:pt x="13119" y="8659"/>
                    <a:pt x="13385" y="7891"/>
                  </a:cubicBezTo>
                  <a:close/>
                  <a:moveTo>
                    <a:pt x="11406" y="14255"/>
                  </a:moveTo>
                  <a:lnTo>
                    <a:pt x="9547" y="17380"/>
                  </a:lnTo>
                  <a:lnTo>
                    <a:pt x="7661" y="14259"/>
                  </a:lnTo>
                  <a:lnTo>
                    <a:pt x="7661" y="14259"/>
                  </a:lnTo>
                  <a:cubicBezTo>
                    <a:pt x="8268" y="14451"/>
                    <a:pt x="8898" y="14547"/>
                    <a:pt x="9527" y="14547"/>
                  </a:cubicBezTo>
                  <a:cubicBezTo>
                    <a:pt x="10161" y="14547"/>
                    <a:pt x="10794" y="14450"/>
                    <a:pt x="11405" y="14255"/>
                  </a:cubicBezTo>
                  <a:close/>
                  <a:moveTo>
                    <a:pt x="14020" y="13428"/>
                  </a:moveTo>
                  <a:cubicBezTo>
                    <a:pt x="16186" y="13428"/>
                    <a:pt x="17948" y="15186"/>
                    <a:pt x="17948" y="17347"/>
                  </a:cubicBezTo>
                  <a:lnTo>
                    <a:pt x="17948" y="17945"/>
                  </a:lnTo>
                  <a:lnTo>
                    <a:pt x="10513" y="17945"/>
                  </a:lnTo>
                  <a:lnTo>
                    <a:pt x="13198" y="13428"/>
                  </a:lnTo>
                  <a:close/>
                  <a:moveTo>
                    <a:pt x="5853" y="13428"/>
                  </a:moveTo>
                  <a:lnTo>
                    <a:pt x="8585" y="17946"/>
                  </a:lnTo>
                  <a:lnTo>
                    <a:pt x="1120" y="17946"/>
                  </a:lnTo>
                  <a:lnTo>
                    <a:pt x="1120" y="17347"/>
                  </a:lnTo>
                  <a:cubicBezTo>
                    <a:pt x="1120" y="15186"/>
                    <a:pt x="2882" y="13428"/>
                    <a:pt x="5047" y="13428"/>
                  </a:cubicBezTo>
                  <a:close/>
                  <a:moveTo>
                    <a:pt x="9517" y="0"/>
                  </a:moveTo>
                  <a:cubicBezTo>
                    <a:pt x="7554" y="0"/>
                    <a:pt x="5800" y="927"/>
                    <a:pt x="4674" y="2365"/>
                  </a:cubicBezTo>
                  <a:cubicBezTo>
                    <a:pt x="4387" y="2299"/>
                    <a:pt x="4102" y="2268"/>
                    <a:pt x="3822" y="2268"/>
                  </a:cubicBezTo>
                  <a:cubicBezTo>
                    <a:pt x="1778" y="2268"/>
                    <a:pt x="38" y="3936"/>
                    <a:pt x="38" y="6060"/>
                  </a:cubicBezTo>
                  <a:cubicBezTo>
                    <a:pt x="38" y="8084"/>
                    <a:pt x="1604" y="9697"/>
                    <a:pt x="3538" y="9842"/>
                  </a:cubicBezTo>
                  <a:cubicBezTo>
                    <a:pt x="3756" y="10752"/>
                    <a:pt x="4182" y="11599"/>
                    <a:pt x="4783" y="12318"/>
                  </a:cubicBezTo>
                  <a:cubicBezTo>
                    <a:pt x="2123" y="12455"/>
                    <a:pt x="2" y="14658"/>
                    <a:pt x="2" y="17347"/>
                  </a:cubicBezTo>
                  <a:lnTo>
                    <a:pt x="2" y="18504"/>
                  </a:lnTo>
                  <a:cubicBezTo>
                    <a:pt x="0" y="18813"/>
                    <a:pt x="251" y="19063"/>
                    <a:pt x="559" y="19063"/>
                  </a:cubicBezTo>
                  <a:lnTo>
                    <a:pt x="18504" y="19063"/>
                  </a:lnTo>
                  <a:cubicBezTo>
                    <a:pt x="18813" y="19063"/>
                    <a:pt x="19063" y="18813"/>
                    <a:pt x="19063" y="18504"/>
                  </a:cubicBezTo>
                  <a:lnTo>
                    <a:pt x="19063" y="17347"/>
                  </a:lnTo>
                  <a:cubicBezTo>
                    <a:pt x="19063" y="14652"/>
                    <a:pt x="16930" y="12445"/>
                    <a:pt x="14262" y="12318"/>
                  </a:cubicBezTo>
                  <a:lnTo>
                    <a:pt x="14264" y="12316"/>
                  </a:lnTo>
                  <a:cubicBezTo>
                    <a:pt x="14936" y="11509"/>
                    <a:pt x="15392" y="10545"/>
                    <a:pt x="15589" y="9514"/>
                  </a:cubicBezTo>
                  <a:cubicBezTo>
                    <a:pt x="17492" y="9341"/>
                    <a:pt x="19027" y="7740"/>
                    <a:pt x="19027" y="5739"/>
                  </a:cubicBezTo>
                  <a:cubicBezTo>
                    <a:pt x="19027" y="3595"/>
                    <a:pt x="17266" y="1944"/>
                    <a:pt x="15240" y="1944"/>
                  </a:cubicBezTo>
                  <a:cubicBezTo>
                    <a:pt x="14888" y="1944"/>
                    <a:pt x="14529" y="1993"/>
                    <a:pt x="14170" y="2099"/>
                  </a:cubicBezTo>
                  <a:cubicBezTo>
                    <a:pt x="13041" y="813"/>
                    <a:pt x="11387" y="0"/>
                    <a:pt x="9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3"/>
            <p:cNvSpPr/>
            <p:nvPr/>
          </p:nvSpPr>
          <p:spPr>
            <a:xfrm>
              <a:off x="3990763" y="3982965"/>
              <a:ext cx="67534" cy="22505"/>
            </a:xfrm>
            <a:custGeom>
              <a:rect b="b" l="l" r="r" t="t"/>
              <a:pathLst>
                <a:path extrusionOk="0" h="1117" w="3352">
                  <a:moveTo>
                    <a:pt x="558" y="0"/>
                  </a:moveTo>
                  <a:cubicBezTo>
                    <a:pt x="250" y="0"/>
                    <a:pt x="0" y="250"/>
                    <a:pt x="0" y="558"/>
                  </a:cubicBezTo>
                  <a:cubicBezTo>
                    <a:pt x="0" y="867"/>
                    <a:pt x="250" y="1117"/>
                    <a:pt x="558" y="1117"/>
                  </a:cubicBezTo>
                  <a:lnTo>
                    <a:pt x="2792" y="1117"/>
                  </a:lnTo>
                  <a:cubicBezTo>
                    <a:pt x="3101" y="1117"/>
                    <a:pt x="3351" y="867"/>
                    <a:pt x="3351" y="558"/>
                  </a:cubicBezTo>
                  <a:cubicBezTo>
                    <a:pt x="3351" y="250"/>
                    <a:pt x="3101"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93"/>
          <p:cNvGrpSpPr/>
          <p:nvPr/>
        </p:nvGrpSpPr>
        <p:grpSpPr>
          <a:xfrm>
            <a:off x="5514723" y="4003116"/>
            <a:ext cx="355297" cy="353443"/>
            <a:chOff x="4323539" y="3796097"/>
            <a:chExt cx="386066" cy="384052"/>
          </a:xfrm>
        </p:grpSpPr>
        <p:sp>
          <p:nvSpPr>
            <p:cNvPr id="13819" name="Google Shape;13819;p93"/>
            <p:cNvSpPr/>
            <p:nvPr/>
          </p:nvSpPr>
          <p:spPr>
            <a:xfrm>
              <a:off x="4323539" y="3796097"/>
              <a:ext cx="386066" cy="384052"/>
            </a:xfrm>
            <a:custGeom>
              <a:rect b="b" l="l" r="r" t="t"/>
              <a:pathLst>
                <a:path extrusionOk="0" h="19062" w="19162">
                  <a:moveTo>
                    <a:pt x="9533" y="1117"/>
                  </a:moveTo>
                  <a:cubicBezTo>
                    <a:pt x="9758" y="1117"/>
                    <a:pt x="9961" y="1253"/>
                    <a:pt x="10048" y="1462"/>
                  </a:cubicBezTo>
                  <a:cubicBezTo>
                    <a:pt x="10133" y="1670"/>
                    <a:pt x="10086" y="1910"/>
                    <a:pt x="9927" y="2070"/>
                  </a:cubicBezTo>
                  <a:cubicBezTo>
                    <a:pt x="9820" y="2177"/>
                    <a:pt x="9677" y="2234"/>
                    <a:pt x="9532" y="2234"/>
                  </a:cubicBezTo>
                  <a:cubicBezTo>
                    <a:pt x="9459" y="2234"/>
                    <a:pt x="9387" y="2220"/>
                    <a:pt x="9317" y="2191"/>
                  </a:cubicBezTo>
                  <a:cubicBezTo>
                    <a:pt x="9110" y="2105"/>
                    <a:pt x="8974" y="1901"/>
                    <a:pt x="8974" y="1676"/>
                  </a:cubicBezTo>
                  <a:cubicBezTo>
                    <a:pt x="8974" y="1366"/>
                    <a:pt x="9223" y="1117"/>
                    <a:pt x="9533" y="1117"/>
                  </a:cubicBezTo>
                  <a:close/>
                  <a:moveTo>
                    <a:pt x="4003" y="3444"/>
                  </a:moveTo>
                  <a:cubicBezTo>
                    <a:pt x="4229" y="3444"/>
                    <a:pt x="4433" y="3580"/>
                    <a:pt x="4519" y="3789"/>
                  </a:cubicBezTo>
                  <a:cubicBezTo>
                    <a:pt x="4605" y="3998"/>
                    <a:pt x="4557" y="4237"/>
                    <a:pt x="4399" y="4397"/>
                  </a:cubicBezTo>
                  <a:cubicBezTo>
                    <a:pt x="4290" y="4506"/>
                    <a:pt x="4147" y="4561"/>
                    <a:pt x="4004" y="4561"/>
                  </a:cubicBezTo>
                  <a:cubicBezTo>
                    <a:pt x="3861" y="4561"/>
                    <a:pt x="3717" y="4506"/>
                    <a:pt x="3608" y="4397"/>
                  </a:cubicBezTo>
                  <a:cubicBezTo>
                    <a:pt x="3257" y="4046"/>
                    <a:pt x="3505" y="3444"/>
                    <a:pt x="4003" y="3444"/>
                  </a:cubicBezTo>
                  <a:close/>
                  <a:moveTo>
                    <a:pt x="15056" y="3443"/>
                  </a:moveTo>
                  <a:cubicBezTo>
                    <a:pt x="15343" y="3443"/>
                    <a:pt x="15618" y="3666"/>
                    <a:pt x="15618" y="4003"/>
                  </a:cubicBezTo>
                  <a:cubicBezTo>
                    <a:pt x="15618" y="4228"/>
                    <a:pt x="15482" y="4431"/>
                    <a:pt x="15274" y="4518"/>
                  </a:cubicBezTo>
                  <a:cubicBezTo>
                    <a:pt x="15205" y="4547"/>
                    <a:pt x="15132" y="4561"/>
                    <a:pt x="15060" y="4561"/>
                  </a:cubicBezTo>
                  <a:cubicBezTo>
                    <a:pt x="14915" y="4561"/>
                    <a:pt x="14772" y="4504"/>
                    <a:pt x="14665" y="4397"/>
                  </a:cubicBezTo>
                  <a:cubicBezTo>
                    <a:pt x="14448" y="4179"/>
                    <a:pt x="14448" y="3826"/>
                    <a:pt x="14665" y="3608"/>
                  </a:cubicBezTo>
                  <a:cubicBezTo>
                    <a:pt x="14779" y="3494"/>
                    <a:pt x="14919" y="3443"/>
                    <a:pt x="15056" y="3443"/>
                  </a:cubicBezTo>
                  <a:close/>
                  <a:moveTo>
                    <a:pt x="17386" y="7855"/>
                  </a:moveTo>
                  <a:cubicBezTo>
                    <a:pt x="17387" y="7855"/>
                    <a:pt x="17387" y="7855"/>
                    <a:pt x="17387" y="7855"/>
                  </a:cubicBezTo>
                  <a:lnTo>
                    <a:pt x="17387" y="7855"/>
                  </a:lnTo>
                  <a:cubicBezTo>
                    <a:pt x="17387" y="7855"/>
                    <a:pt x="17388" y="7855"/>
                    <a:pt x="17388" y="7855"/>
                  </a:cubicBezTo>
                  <a:close/>
                  <a:moveTo>
                    <a:pt x="1672" y="8971"/>
                  </a:moveTo>
                  <a:cubicBezTo>
                    <a:pt x="1959" y="8971"/>
                    <a:pt x="2235" y="9194"/>
                    <a:pt x="2235" y="9531"/>
                  </a:cubicBezTo>
                  <a:cubicBezTo>
                    <a:pt x="2235" y="9839"/>
                    <a:pt x="1984" y="10090"/>
                    <a:pt x="1676" y="10090"/>
                  </a:cubicBezTo>
                  <a:cubicBezTo>
                    <a:pt x="1178" y="10090"/>
                    <a:pt x="929" y="9487"/>
                    <a:pt x="1281" y="9136"/>
                  </a:cubicBezTo>
                  <a:cubicBezTo>
                    <a:pt x="1395" y="9022"/>
                    <a:pt x="1535" y="8971"/>
                    <a:pt x="1672" y="8971"/>
                  </a:cubicBezTo>
                  <a:close/>
                  <a:moveTo>
                    <a:pt x="17383" y="8971"/>
                  </a:moveTo>
                  <a:cubicBezTo>
                    <a:pt x="17670" y="8971"/>
                    <a:pt x="17945" y="9194"/>
                    <a:pt x="17945" y="9531"/>
                  </a:cubicBezTo>
                  <a:cubicBezTo>
                    <a:pt x="17945" y="9839"/>
                    <a:pt x="17696" y="10088"/>
                    <a:pt x="17388" y="10090"/>
                  </a:cubicBezTo>
                  <a:cubicBezTo>
                    <a:pt x="16890" y="10090"/>
                    <a:pt x="16640" y="9487"/>
                    <a:pt x="16992" y="9136"/>
                  </a:cubicBezTo>
                  <a:cubicBezTo>
                    <a:pt x="17106" y="9022"/>
                    <a:pt x="17246" y="8971"/>
                    <a:pt x="17383" y="8971"/>
                  </a:cubicBezTo>
                  <a:close/>
                  <a:moveTo>
                    <a:pt x="9533" y="5621"/>
                  </a:moveTo>
                  <a:cubicBezTo>
                    <a:pt x="11688" y="5621"/>
                    <a:pt x="13441" y="7376"/>
                    <a:pt x="13441" y="9531"/>
                  </a:cubicBezTo>
                  <a:cubicBezTo>
                    <a:pt x="13441" y="11686"/>
                    <a:pt x="11688" y="13440"/>
                    <a:pt x="9533" y="13440"/>
                  </a:cubicBezTo>
                  <a:cubicBezTo>
                    <a:pt x="7376" y="13440"/>
                    <a:pt x="5623" y="11686"/>
                    <a:pt x="5623" y="9531"/>
                  </a:cubicBezTo>
                  <a:cubicBezTo>
                    <a:pt x="5623" y="7376"/>
                    <a:pt x="7376" y="5621"/>
                    <a:pt x="9533" y="5621"/>
                  </a:cubicBezTo>
                  <a:close/>
                  <a:moveTo>
                    <a:pt x="4007" y="14500"/>
                  </a:moveTo>
                  <a:cubicBezTo>
                    <a:pt x="4144" y="14500"/>
                    <a:pt x="4284" y="14551"/>
                    <a:pt x="4397" y="14664"/>
                  </a:cubicBezTo>
                  <a:cubicBezTo>
                    <a:pt x="4616" y="14882"/>
                    <a:pt x="4616" y="15235"/>
                    <a:pt x="4397" y="15453"/>
                  </a:cubicBezTo>
                  <a:cubicBezTo>
                    <a:pt x="4292" y="15560"/>
                    <a:pt x="4149" y="15617"/>
                    <a:pt x="4003" y="15617"/>
                  </a:cubicBezTo>
                  <a:cubicBezTo>
                    <a:pt x="3931" y="15617"/>
                    <a:pt x="3859" y="15603"/>
                    <a:pt x="3789" y="15574"/>
                  </a:cubicBezTo>
                  <a:cubicBezTo>
                    <a:pt x="3581" y="15489"/>
                    <a:pt x="3445" y="15284"/>
                    <a:pt x="3445" y="15059"/>
                  </a:cubicBezTo>
                  <a:cubicBezTo>
                    <a:pt x="3445" y="14722"/>
                    <a:pt x="3720" y="14500"/>
                    <a:pt x="4007" y="14500"/>
                  </a:cubicBezTo>
                  <a:close/>
                  <a:moveTo>
                    <a:pt x="15060" y="14501"/>
                  </a:moveTo>
                  <a:cubicBezTo>
                    <a:pt x="15203" y="14501"/>
                    <a:pt x="15346" y="14555"/>
                    <a:pt x="15455" y="14664"/>
                  </a:cubicBezTo>
                  <a:cubicBezTo>
                    <a:pt x="15615" y="14824"/>
                    <a:pt x="15663" y="15065"/>
                    <a:pt x="15576" y="15273"/>
                  </a:cubicBezTo>
                  <a:cubicBezTo>
                    <a:pt x="15490" y="15482"/>
                    <a:pt x="15286" y="15618"/>
                    <a:pt x="15061" y="15618"/>
                  </a:cubicBezTo>
                  <a:cubicBezTo>
                    <a:pt x="14563" y="15618"/>
                    <a:pt x="14313" y="15015"/>
                    <a:pt x="14665" y="14664"/>
                  </a:cubicBezTo>
                  <a:cubicBezTo>
                    <a:pt x="14774" y="14555"/>
                    <a:pt x="14917" y="14501"/>
                    <a:pt x="15060" y="14501"/>
                  </a:cubicBezTo>
                  <a:close/>
                  <a:moveTo>
                    <a:pt x="9527" y="16827"/>
                  </a:moveTo>
                  <a:cubicBezTo>
                    <a:pt x="9814" y="16827"/>
                    <a:pt x="10090" y="17049"/>
                    <a:pt x="10090" y="17386"/>
                  </a:cubicBezTo>
                  <a:cubicBezTo>
                    <a:pt x="10090" y="17695"/>
                    <a:pt x="9840" y="17945"/>
                    <a:pt x="9533" y="17945"/>
                  </a:cubicBezTo>
                  <a:cubicBezTo>
                    <a:pt x="9033" y="17945"/>
                    <a:pt x="8785" y="17344"/>
                    <a:pt x="9137" y="16991"/>
                  </a:cubicBezTo>
                  <a:cubicBezTo>
                    <a:pt x="9250" y="16878"/>
                    <a:pt x="9390" y="16827"/>
                    <a:pt x="9527" y="16827"/>
                  </a:cubicBezTo>
                  <a:close/>
                  <a:moveTo>
                    <a:pt x="9531" y="0"/>
                  </a:moveTo>
                  <a:cubicBezTo>
                    <a:pt x="8715" y="0"/>
                    <a:pt x="8017" y="588"/>
                    <a:pt x="7880" y="1392"/>
                  </a:cubicBezTo>
                  <a:cubicBezTo>
                    <a:pt x="7742" y="2196"/>
                    <a:pt x="8202" y="2983"/>
                    <a:pt x="8972" y="3255"/>
                  </a:cubicBezTo>
                  <a:lnTo>
                    <a:pt x="8972" y="4536"/>
                  </a:lnTo>
                  <a:cubicBezTo>
                    <a:pt x="8029" y="4641"/>
                    <a:pt x="7135" y="5011"/>
                    <a:pt x="6396" y="5606"/>
                  </a:cubicBezTo>
                  <a:lnTo>
                    <a:pt x="5515" y="4724"/>
                  </a:lnTo>
                  <a:cubicBezTo>
                    <a:pt x="5867" y="3988"/>
                    <a:pt x="5636" y="3106"/>
                    <a:pt x="4971" y="2635"/>
                  </a:cubicBezTo>
                  <a:cubicBezTo>
                    <a:pt x="4680" y="2428"/>
                    <a:pt x="4342" y="2327"/>
                    <a:pt x="4005" y="2327"/>
                  </a:cubicBezTo>
                  <a:cubicBezTo>
                    <a:pt x="3573" y="2327"/>
                    <a:pt x="3144" y="2494"/>
                    <a:pt x="2819" y="2819"/>
                  </a:cubicBezTo>
                  <a:cubicBezTo>
                    <a:pt x="2242" y="3396"/>
                    <a:pt x="2165" y="4304"/>
                    <a:pt x="2635" y="4969"/>
                  </a:cubicBezTo>
                  <a:cubicBezTo>
                    <a:pt x="2958" y="5426"/>
                    <a:pt x="3474" y="5678"/>
                    <a:pt x="4004" y="5678"/>
                  </a:cubicBezTo>
                  <a:cubicBezTo>
                    <a:pt x="4247" y="5678"/>
                    <a:pt x="4494" y="5625"/>
                    <a:pt x="4726" y="5513"/>
                  </a:cubicBezTo>
                  <a:lnTo>
                    <a:pt x="5606" y="6395"/>
                  </a:lnTo>
                  <a:cubicBezTo>
                    <a:pt x="5013" y="7135"/>
                    <a:pt x="4643" y="8029"/>
                    <a:pt x="4538" y="8972"/>
                  </a:cubicBezTo>
                  <a:lnTo>
                    <a:pt x="3256" y="8972"/>
                  </a:lnTo>
                  <a:cubicBezTo>
                    <a:pt x="3016" y="8294"/>
                    <a:pt x="2375" y="7855"/>
                    <a:pt x="1675" y="7855"/>
                  </a:cubicBezTo>
                  <a:cubicBezTo>
                    <a:pt x="1582" y="7855"/>
                    <a:pt x="1487" y="7863"/>
                    <a:pt x="1392" y="7879"/>
                  </a:cubicBezTo>
                  <a:cubicBezTo>
                    <a:pt x="588" y="8018"/>
                    <a:pt x="1" y="8715"/>
                    <a:pt x="1" y="9531"/>
                  </a:cubicBezTo>
                  <a:cubicBezTo>
                    <a:pt x="1" y="10347"/>
                    <a:pt x="588" y="11045"/>
                    <a:pt x="1392" y="11182"/>
                  </a:cubicBezTo>
                  <a:cubicBezTo>
                    <a:pt x="1487" y="11198"/>
                    <a:pt x="1582" y="11206"/>
                    <a:pt x="1675" y="11206"/>
                  </a:cubicBezTo>
                  <a:cubicBezTo>
                    <a:pt x="2375" y="11206"/>
                    <a:pt x="3016" y="10767"/>
                    <a:pt x="3256" y="10090"/>
                  </a:cubicBezTo>
                  <a:lnTo>
                    <a:pt x="4536" y="10090"/>
                  </a:lnTo>
                  <a:cubicBezTo>
                    <a:pt x="4641" y="11033"/>
                    <a:pt x="5012" y="11926"/>
                    <a:pt x="5606" y="12666"/>
                  </a:cubicBezTo>
                  <a:lnTo>
                    <a:pt x="4725" y="13548"/>
                  </a:lnTo>
                  <a:cubicBezTo>
                    <a:pt x="4493" y="13437"/>
                    <a:pt x="4246" y="13384"/>
                    <a:pt x="4003" y="13384"/>
                  </a:cubicBezTo>
                  <a:cubicBezTo>
                    <a:pt x="3473" y="13384"/>
                    <a:pt x="2957" y="13635"/>
                    <a:pt x="2634" y="14092"/>
                  </a:cubicBezTo>
                  <a:cubicBezTo>
                    <a:pt x="2163" y="14758"/>
                    <a:pt x="2241" y="15667"/>
                    <a:pt x="2818" y="16244"/>
                  </a:cubicBezTo>
                  <a:cubicBezTo>
                    <a:pt x="3143" y="16568"/>
                    <a:pt x="3572" y="16735"/>
                    <a:pt x="4004" y="16735"/>
                  </a:cubicBezTo>
                  <a:cubicBezTo>
                    <a:pt x="4340" y="16735"/>
                    <a:pt x="4678" y="16634"/>
                    <a:pt x="4970" y="16428"/>
                  </a:cubicBezTo>
                  <a:cubicBezTo>
                    <a:pt x="5636" y="15956"/>
                    <a:pt x="5867" y="15074"/>
                    <a:pt x="5514" y="14337"/>
                  </a:cubicBezTo>
                  <a:lnTo>
                    <a:pt x="6396" y="13455"/>
                  </a:lnTo>
                  <a:cubicBezTo>
                    <a:pt x="7135" y="14050"/>
                    <a:pt x="8029" y="14421"/>
                    <a:pt x="8972" y="14525"/>
                  </a:cubicBezTo>
                  <a:lnTo>
                    <a:pt x="8972" y="15808"/>
                  </a:lnTo>
                  <a:cubicBezTo>
                    <a:pt x="8202" y="16080"/>
                    <a:pt x="7742" y="16866"/>
                    <a:pt x="7880" y="17670"/>
                  </a:cubicBezTo>
                  <a:cubicBezTo>
                    <a:pt x="8017" y="18474"/>
                    <a:pt x="8715" y="19061"/>
                    <a:pt x="9531" y="19061"/>
                  </a:cubicBezTo>
                  <a:cubicBezTo>
                    <a:pt x="10347" y="19061"/>
                    <a:pt x="11045" y="18474"/>
                    <a:pt x="11182" y="17670"/>
                  </a:cubicBezTo>
                  <a:cubicBezTo>
                    <a:pt x="11320" y="16866"/>
                    <a:pt x="10858" y="16080"/>
                    <a:pt x="10090" y="15808"/>
                  </a:cubicBezTo>
                  <a:lnTo>
                    <a:pt x="10090" y="14525"/>
                  </a:lnTo>
                  <a:cubicBezTo>
                    <a:pt x="11033" y="14421"/>
                    <a:pt x="11927" y="14050"/>
                    <a:pt x="12667" y="13455"/>
                  </a:cubicBezTo>
                  <a:lnTo>
                    <a:pt x="13548" y="14337"/>
                  </a:lnTo>
                  <a:cubicBezTo>
                    <a:pt x="13196" y="15074"/>
                    <a:pt x="13426" y="15956"/>
                    <a:pt x="14092" y="16428"/>
                  </a:cubicBezTo>
                  <a:cubicBezTo>
                    <a:pt x="14384" y="16634"/>
                    <a:pt x="14722" y="16735"/>
                    <a:pt x="15058" y="16735"/>
                  </a:cubicBezTo>
                  <a:cubicBezTo>
                    <a:pt x="15490" y="16735"/>
                    <a:pt x="15919" y="16568"/>
                    <a:pt x="16244" y="16244"/>
                  </a:cubicBezTo>
                  <a:cubicBezTo>
                    <a:pt x="16821" y="15667"/>
                    <a:pt x="16899" y="14758"/>
                    <a:pt x="16427" y="14092"/>
                  </a:cubicBezTo>
                  <a:cubicBezTo>
                    <a:pt x="16104" y="13635"/>
                    <a:pt x="15589" y="13384"/>
                    <a:pt x="15059" y="13384"/>
                  </a:cubicBezTo>
                  <a:cubicBezTo>
                    <a:pt x="14816" y="13384"/>
                    <a:pt x="14569" y="13437"/>
                    <a:pt x="14337" y="13548"/>
                  </a:cubicBezTo>
                  <a:lnTo>
                    <a:pt x="13456" y="12666"/>
                  </a:lnTo>
                  <a:cubicBezTo>
                    <a:pt x="14050" y="11926"/>
                    <a:pt x="14421" y="11033"/>
                    <a:pt x="14526" y="10090"/>
                  </a:cubicBezTo>
                  <a:lnTo>
                    <a:pt x="15806" y="10090"/>
                  </a:lnTo>
                  <a:cubicBezTo>
                    <a:pt x="16016" y="10680"/>
                    <a:pt x="16536" y="11104"/>
                    <a:pt x="17156" y="11190"/>
                  </a:cubicBezTo>
                  <a:cubicBezTo>
                    <a:pt x="17233" y="11200"/>
                    <a:pt x="17311" y="11206"/>
                    <a:pt x="17388" y="11206"/>
                  </a:cubicBezTo>
                  <a:cubicBezTo>
                    <a:pt x="17926" y="11206"/>
                    <a:pt x="18439" y="10945"/>
                    <a:pt x="18755" y="10498"/>
                  </a:cubicBezTo>
                  <a:cubicBezTo>
                    <a:pt x="19115" y="9986"/>
                    <a:pt x="19162" y="9317"/>
                    <a:pt x="18875" y="8761"/>
                  </a:cubicBezTo>
                  <a:cubicBezTo>
                    <a:pt x="18586" y="8205"/>
                    <a:pt x="18013" y="7856"/>
                    <a:pt x="17387" y="7855"/>
                  </a:cubicBezTo>
                  <a:lnTo>
                    <a:pt x="17387" y="7855"/>
                  </a:lnTo>
                  <a:cubicBezTo>
                    <a:pt x="16678" y="7857"/>
                    <a:pt x="16046" y="8304"/>
                    <a:pt x="15808" y="8972"/>
                  </a:cubicBezTo>
                  <a:lnTo>
                    <a:pt x="14526" y="8972"/>
                  </a:lnTo>
                  <a:cubicBezTo>
                    <a:pt x="14421" y="8029"/>
                    <a:pt x="14050" y="7135"/>
                    <a:pt x="13457" y="6395"/>
                  </a:cubicBezTo>
                  <a:lnTo>
                    <a:pt x="14339" y="5513"/>
                  </a:lnTo>
                  <a:cubicBezTo>
                    <a:pt x="14571" y="5625"/>
                    <a:pt x="14817" y="5678"/>
                    <a:pt x="15060" y="5678"/>
                  </a:cubicBezTo>
                  <a:cubicBezTo>
                    <a:pt x="15590" y="5678"/>
                    <a:pt x="16106" y="5426"/>
                    <a:pt x="16428" y="4969"/>
                  </a:cubicBezTo>
                  <a:cubicBezTo>
                    <a:pt x="16899" y="4303"/>
                    <a:pt x="16821" y="3394"/>
                    <a:pt x="16244" y="2817"/>
                  </a:cubicBezTo>
                  <a:cubicBezTo>
                    <a:pt x="15920" y="2493"/>
                    <a:pt x="15491" y="2327"/>
                    <a:pt x="15060" y="2327"/>
                  </a:cubicBezTo>
                  <a:cubicBezTo>
                    <a:pt x="14723" y="2327"/>
                    <a:pt x="14384" y="2428"/>
                    <a:pt x="14092" y="2635"/>
                  </a:cubicBezTo>
                  <a:cubicBezTo>
                    <a:pt x="13427" y="3106"/>
                    <a:pt x="13197" y="3988"/>
                    <a:pt x="13548" y="4724"/>
                  </a:cubicBezTo>
                  <a:lnTo>
                    <a:pt x="12667" y="5606"/>
                  </a:lnTo>
                  <a:cubicBezTo>
                    <a:pt x="11927" y="5011"/>
                    <a:pt x="11033" y="4641"/>
                    <a:pt x="10089" y="4536"/>
                  </a:cubicBezTo>
                  <a:lnTo>
                    <a:pt x="10089" y="3255"/>
                  </a:lnTo>
                  <a:cubicBezTo>
                    <a:pt x="10858" y="2983"/>
                    <a:pt x="11320" y="2196"/>
                    <a:pt x="11182" y="1392"/>
                  </a:cubicBezTo>
                  <a:cubicBezTo>
                    <a:pt x="11043" y="588"/>
                    <a:pt x="10347" y="0"/>
                    <a:pt x="95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3"/>
            <p:cNvSpPr/>
            <p:nvPr/>
          </p:nvSpPr>
          <p:spPr>
            <a:xfrm>
              <a:off x="4495437" y="3931850"/>
              <a:ext cx="40275" cy="112524"/>
            </a:xfrm>
            <a:custGeom>
              <a:rect b="b" l="l" r="r" t="t"/>
              <a:pathLst>
                <a:path extrusionOk="0" h="5585" w="1999">
                  <a:moveTo>
                    <a:pt x="1372" y="1"/>
                  </a:moveTo>
                  <a:cubicBezTo>
                    <a:pt x="1211" y="1"/>
                    <a:pt x="1053" y="69"/>
                    <a:pt x="942" y="201"/>
                  </a:cubicBezTo>
                  <a:lnTo>
                    <a:pt x="198" y="1095"/>
                  </a:lnTo>
                  <a:cubicBezTo>
                    <a:pt x="26" y="1303"/>
                    <a:pt x="26" y="1603"/>
                    <a:pt x="198" y="1811"/>
                  </a:cubicBezTo>
                  <a:lnTo>
                    <a:pt x="645" y="2346"/>
                  </a:lnTo>
                  <a:lnTo>
                    <a:pt x="198" y="2882"/>
                  </a:lnTo>
                  <a:cubicBezTo>
                    <a:pt x="26" y="3089"/>
                    <a:pt x="26" y="3389"/>
                    <a:pt x="198" y="3597"/>
                  </a:cubicBezTo>
                  <a:lnTo>
                    <a:pt x="645" y="4133"/>
                  </a:lnTo>
                  <a:lnTo>
                    <a:pt x="198" y="4670"/>
                  </a:lnTo>
                  <a:cubicBezTo>
                    <a:pt x="1" y="4906"/>
                    <a:pt x="32" y="5259"/>
                    <a:pt x="270" y="5456"/>
                  </a:cubicBezTo>
                  <a:cubicBezTo>
                    <a:pt x="374" y="5543"/>
                    <a:pt x="501" y="5585"/>
                    <a:pt x="626" y="5585"/>
                  </a:cubicBezTo>
                  <a:cubicBezTo>
                    <a:pt x="787" y="5585"/>
                    <a:pt x="945" y="5516"/>
                    <a:pt x="1056" y="5384"/>
                  </a:cubicBezTo>
                  <a:lnTo>
                    <a:pt x="1802" y="4490"/>
                  </a:lnTo>
                  <a:cubicBezTo>
                    <a:pt x="1973" y="4283"/>
                    <a:pt x="1973" y="3982"/>
                    <a:pt x="1802" y="3776"/>
                  </a:cubicBezTo>
                  <a:lnTo>
                    <a:pt x="1355" y="3240"/>
                  </a:lnTo>
                  <a:lnTo>
                    <a:pt x="1802" y="2703"/>
                  </a:lnTo>
                  <a:cubicBezTo>
                    <a:pt x="1973" y="2497"/>
                    <a:pt x="1973" y="2195"/>
                    <a:pt x="1802" y="1989"/>
                  </a:cubicBezTo>
                  <a:lnTo>
                    <a:pt x="1355" y="1452"/>
                  </a:lnTo>
                  <a:lnTo>
                    <a:pt x="1802" y="917"/>
                  </a:lnTo>
                  <a:cubicBezTo>
                    <a:pt x="1999" y="679"/>
                    <a:pt x="1967" y="327"/>
                    <a:pt x="1730" y="129"/>
                  </a:cubicBezTo>
                  <a:lnTo>
                    <a:pt x="1730" y="131"/>
                  </a:lnTo>
                  <a:cubicBezTo>
                    <a:pt x="1625" y="43"/>
                    <a:pt x="1498" y="1"/>
                    <a:pt x="1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93"/>
          <p:cNvGrpSpPr/>
          <p:nvPr/>
        </p:nvGrpSpPr>
        <p:grpSpPr>
          <a:xfrm>
            <a:off x="6281131" y="4003450"/>
            <a:ext cx="351385" cy="352775"/>
            <a:chOff x="4770471" y="3807319"/>
            <a:chExt cx="381815" cy="383326"/>
          </a:xfrm>
        </p:grpSpPr>
        <p:sp>
          <p:nvSpPr>
            <p:cNvPr id="13822" name="Google Shape;13822;p93"/>
            <p:cNvSpPr/>
            <p:nvPr/>
          </p:nvSpPr>
          <p:spPr>
            <a:xfrm>
              <a:off x="4770471" y="3807319"/>
              <a:ext cx="381815" cy="383326"/>
            </a:xfrm>
            <a:custGeom>
              <a:rect b="b" l="l" r="r" t="t"/>
              <a:pathLst>
                <a:path extrusionOk="0" h="19026" w="18951">
                  <a:moveTo>
                    <a:pt x="10559" y="1116"/>
                  </a:moveTo>
                  <a:lnTo>
                    <a:pt x="10559" y="3865"/>
                  </a:lnTo>
                  <a:cubicBezTo>
                    <a:pt x="10559" y="4060"/>
                    <a:pt x="10559" y="4012"/>
                    <a:pt x="11454" y="5613"/>
                  </a:cubicBezTo>
                  <a:lnTo>
                    <a:pt x="7476" y="5613"/>
                  </a:lnTo>
                  <a:cubicBezTo>
                    <a:pt x="8365" y="4012"/>
                    <a:pt x="8367" y="4058"/>
                    <a:pt x="8367" y="3865"/>
                  </a:cubicBezTo>
                  <a:lnTo>
                    <a:pt x="8367" y="1116"/>
                  </a:lnTo>
                  <a:close/>
                  <a:moveTo>
                    <a:pt x="12076" y="6727"/>
                  </a:moveTo>
                  <a:lnTo>
                    <a:pt x="14379" y="10845"/>
                  </a:lnTo>
                  <a:cubicBezTo>
                    <a:pt x="14753" y="11513"/>
                    <a:pt x="14270" y="12338"/>
                    <a:pt x="13503" y="12338"/>
                  </a:cubicBezTo>
                  <a:lnTo>
                    <a:pt x="5440" y="12338"/>
                  </a:lnTo>
                  <a:cubicBezTo>
                    <a:pt x="4675" y="12338"/>
                    <a:pt x="4193" y="11516"/>
                    <a:pt x="4565" y="10846"/>
                  </a:cubicBezTo>
                  <a:lnTo>
                    <a:pt x="6856" y="6727"/>
                  </a:lnTo>
                  <a:close/>
                  <a:moveTo>
                    <a:pt x="16721" y="13453"/>
                  </a:moveTo>
                  <a:lnTo>
                    <a:pt x="16721" y="16796"/>
                  </a:lnTo>
                  <a:lnTo>
                    <a:pt x="7803" y="16796"/>
                  </a:lnTo>
                  <a:lnTo>
                    <a:pt x="7803" y="15124"/>
                  </a:lnTo>
                  <a:cubicBezTo>
                    <a:pt x="7803" y="14816"/>
                    <a:pt x="7554" y="14566"/>
                    <a:pt x="7246" y="14566"/>
                  </a:cubicBezTo>
                  <a:lnTo>
                    <a:pt x="3901" y="14566"/>
                  </a:lnTo>
                  <a:cubicBezTo>
                    <a:pt x="3593" y="14566"/>
                    <a:pt x="3344" y="14816"/>
                    <a:pt x="3344" y="15124"/>
                  </a:cubicBezTo>
                  <a:lnTo>
                    <a:pt x="3344" y="16796"/>
                  </a:lnTo>
                  <a:lnTo>
                    <a:pt x="2788" y="16796"/>
                  </a:lnTo>
                  <a:cubicBezTo>
                    <a:pt x="1873" y="16782"/>
                    <a:pt x="1139" y="16038"/>
                    <a:pt x="1139" y="15124"/>
                  </a:cubicBezTo>
                  <a:cubicBezTo>
                    <a:pt x="1139" y="14210"/>
                    <a:pt x="1873" y="13466"/>
                    <a:pt x="2788" y="13453"/>
                  </a:cubicBezTo>
                  <a:close/>
                  <a:moveTo>
                    <a:pt x="6688" y="15681"/>
                  </a:moveTo>
                  <a:lnTo>
                    <a:pt x="6688" y="17696"/>
                  </a:lnTo>
                  <a:lnTo>
                    <a:pt x="5750" y="17382"/>
                  </a:lnTo>
                  <a:cubicBezTo>
                    <a:pt x="5692" y="17362"/>
                    <a:pt x="5642" y="17352"/>
                    <a:pt x="5587" y="17352"/>
                  </a:cubicBezTo>
                  <a:cubicBezTo>
                    <a:pt x="5410" y="17352"/>
                    <a:pt x="5179" y="17456"/>
                    <a:pt x="4459" y="17696"/>
                  </a:cubicBezTo>
                  <a:lnTo>
                    <a:pt x="4459" y="15681"/>
                  </a:lnTo>
                  <a:close/>
                  <a:moveTo>
                    <a:pt x="7258" y="1"/>
                  </a:moveTo>
                  <a:cubicBezTo>
                    <a:pt x="6954" y="1"/>
                    <a:pt x="6705" y="246"/>
                    <a:pt x="6700" y="552"/>
                  </a:cubicBezTo>
                  <a:cubicBezTo>
                    <a:pt x="6697" y="860"/>
                    <a:pt x="6944" y="1113"/>
                    <a:pt x="7252" y="1116"/>
                  </a:cubicBezTo>
                  <a:lnTo>
                    <a:pt x="7252" y="3722"/>
                  </a:lnTo>
                  <a:lnTo>
                    <a:pt x="3590" y="10304"/>
                  </a:lnTo>
                  <a:cubicBezTo>
                    <a:pt x="3236" y="10934"/>
                    <a:pt x="3230" y="11703"/>
                    <a:pt x="3575" y="12338"/>
                  </a:cubicBezTo>
                  <a:lnTo>
                    <a:pt x="2788" y="12338"/>
                  </a:lnTo>
                  <a:cubicBezTo>
                    <a:pt x="1251" y="12338"/>
                    <a:pt x="0" y="13587"/>
                    <a:pt x="0" y="15124"/>
                  </a:cubicBezTo>
                  <a:cubicBezTo>
                    <a:pt x="0" y="16661"/>
                    <a:pt x="1251" y="17911"/>
                    <a:pt x="2788" y="17911"/>
                  </a:cubicBezTo>
                  <a:lnTo>
                    <a:pt x="3345" y="17911"/>
                  </a:lnTo>
                  <a:lnTo>
                    <a:pt x="3345" y="18468"/>
                  </a:lnTo>
                  <a:cubicBezTo>
                    <a:pt x="3345" y="18786"/>
                    <a:pt x="3606" y="19026"/>
                    <a:pt x="3903" y="19026"/>
                  </a:cubicBezTo>
                  <a:cubicBezTo>
                    <a:pt x="3961" y="19026"/>
                    <a:pt x="4020" y="19017"/>
                    <a:pt x="4079" y="18997"/>
                  </a:cubicBezTo>
                  <a:lnTo>
                    <a:pt x="5573" y="18498"/>
                  </a:lnTo>
                  <a:cubicBezTo>
                    <a:pt x="7110" y="19010"/>
                    <a:pt x="7126" y="19026"/>
                    <a:pt x="7225" y="19026"/>
                  </a:cubicBezTo>
                  <a:cubicBezTo>
                    <a:pt x="7231" y="19026"/>
                    <a:pt x="7238" y="19026"/>
                    <a:pt x="7246" y="19026"/>
                  </a:cubicBezTo>
                  <a:cubicBezTo>
                    <a:pt x="7554" y="19026"/>
                    <a:pt x="7803" y="18776"/>
                    <a:pt x="7803" y="18468"/>
                  </a:cubicBezTo>
                  <a:lnTo>
                    <a:pt x="7803" y="17911"/>
                  </a:lnTo>
                  <a:lnTo>
                    <a:pt x="18393" y="17911"/>
                  </a:lnTo>
                  <a:cubicBezTo>
                    <a:pt x="18701" y="17911"/>
                    <a:pt x="18951" y="17661"/>
                    <a:pt x="18951" y="17353"/>
                  </a:cubicBezTo>
                  <a:cubicBezTo>
                    <a:pt x="18951" y="17045"/>
                    <a:pt x="18701" y="16796"/>
                    <a:pt x="18393" y="16796"/>
                  </a:cubicBezTo>
                  <a:lnTo>
                    <a:pt x="17836" y="16796"/>
                  </a:lnTo>
                  <a:lnTo>
                    <a:pt x="17836" y="13453"/>
                  </a:lnTo>
                  <a:lnTo>
                    <a:pt x="18393" y="13453"/>
                  </a:lnTo>
                  <a:cubicBezTo>
                    <a:pt x="18697" y="13447"/>
                    <a:pt x="18940" y="13199"/>
                    <a:pt x="18940" y="12895"/>
                  </a:cubicBezTo>
                  <a:cubicBezTo>
                    <a:pt x="18940" y="12590"/>
                    <a:pt x="18697" y="12342"/>
                    <a:pt x="18393" y="12338"/>
                  </a:cubicBezTo>
                  <a:lnTo>
                    <a:pt x="15368" y="12338"/>
                  </a:lnTo>
                  <a:cubicBezTo>
                    <a:pt x="15715" y="11701"/>
                    <a:pt x="15709" y="10931"/>
                    <a:pt x="15352" y="10301"/>
                  </a:cubicBezTo>
                  <a:cubicBezTo>
                    <a:pt x="15223" y="10071"/>
                    <a:pt x="11850" y="4039"/>
                    <a:pt x="11674" y="3722"/>
                  </a:cubicBezTo>
                  <a:lnTo>
                    <a:pt x="11674" y="1116"/>
                  </a:lnTo>
                  <a:cubicBezTo>
                    <a:pt x="12421" y="1116"/>
                    <a:pt x="12448" y="1"/>
                    <a:pt x="11649" y="1"/>
                  </a:cubicBezTo>
                  <a:lnTo>
                    <a:pt x="7264" y="1"/>
                  </a:lnTo>
                  <a:cubicBezTo>
                    <a:pt x="7262" y="1"/>
                    <a:pt x="7260" y="1"/>
                    <a:pt x="7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3"/>
            <p:cNvSpPr/>
            <p:nvPr/>
          </p:nvSpPr>
          <p:spPr>
            <a:xfrm>
              <a:off x="4923874" y="3966041"/>
              <a:ext cx="26292" cy="22485"/>
            </a:xfrm>
            <a:custGeom>
              <a:rect b="b" l="l" r="r" t="t"/>
              <a:pathLst>
                <a:path extrusionOk="0" h="1116" w="1305">
                  <a:moveTo>
                    <a:pt x="747" y="0"/>
                  </a:moveTo>
                  <a:cubicBezTo>
                    <a:pt x="251" y="0"/>
                    <a:pt x="1" y="601"/>
                    <a:pt x="352" y="952"/>
                  </a:cubicBezTo>
                  <a:cubicBezTo>
                    <a:pt x="459" y="1059"/>
                    <a:pt x="601" y="1115"/>
                    <a:pt x="746" y="1115"/>
                  </a:cubicBezTo>
                  <a:cubicBezTo>
                    <a:pt x="818" y="1115"/>
                    <a:pt x="890" y="1101"/>
                    <a:pt x="959" y="1073"/>
                  </a:cubicBezTo>
                  <a:cubicBezTo>
                    <a:pt x="1168" y="987"/>
                    <a:pt x="1304" y="783"/>
                    <a:pt x="1304" y="558"/>
                  </a:cubicBezTo>
                  <a:cubicBezTo>
                    <a:pt x="1304" y="250"/>
                    <a:pt x="1055"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3"/>
            <p:cNvSpPr/>
            <p:nvPr/>
          </p:nvSpPr>
          <p:spPr>
            <a:xfrm>
              <a:off x="4968803" y="3988505"/>
              <a:ext cx="26272" cy="22464"/>
            </a:xfrm>
            <a:custGeom>
              <a:rect b="b" l="l" r="r" t="t"/>
              <a:pathLst>
                <a:path extrusionOk="0" h="1115" w="1304">
                  <a:moveTo>
                    <a:pt x="747" y="0"/>
                  </a:moveTo>
                  <a:cubicBezTo>
                    <a:pt x="249" y="0"/>
                    <a:pt x="1" y="601"/>
                    <a:pt x="352" y="952"/>
                  </a:cubicBezTo>
                  <a:cubicBezTo>
                    <a:pt x="458" y="1058"/>
                    <a:pt x="601" y="1115"/>
                    <a:pt x="747" y="1115"/>
                  </a:cubicBezTo>
                  <a:cubicBezTo>
                    <a:pt x="818" y="1115"/>
                    <a:pt x="890" y="1101"/>
                    <a:pt x="959" y="1073"/>
                  </a:cubicBezTo>
                  <a:cubicBezTo>
                    <a:pt x="1168" y="986"/>
                    <a:pt x="1302" y="783"/>
                    <a:pt x="1304" y="558"/>
                  </a:cubicBezTo>
                  <a:cubicBezTo>
                    <a:pt x="1304" y="250"/>
                    <a:pt x="1054"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5" name="Google Shape;13825;p93"/>
          <p:cNvGrpSpPr/>
          <p:nvPr/>
        </p:nvGrpSpPr>
        <p:grpSpPr>
          <a:xfrm>
            <a:off x="7072361" y="4003116"/>
            <a:ext cx="269319" cy="353443"/>
            <a:chOff x="5265152" y="3808850"/>
            <a:chExt cx="292642" cy="384052"/>
          </a:xfrm>
        </p:grpSpPr>
        <p:sp>
          <p:nvSpPr>
            <p:cNvPr id="13826" name="Google Shape;13826;p93"/>
            <p:cNvSpPr/>
            <p:nvPr/>
          </p:nvSpPr>
          <p:spPr>
            <a:xfrm>
              <a:off x="5265152" y="3808850"/>
              <a:ext cx="292642" cy="384052"/>
            </a:xfrm>
            <a:custGeom>
              <a:rect b="b" l="l" r="r" t="t"/>
              <a:pathLst>
                <a:path extrusionOk="0" h="19062" w="14525">
                  <a:moveTo>
                    <a:pt x="12103" y="1117"/>
                  </a:moveTo>
                  <a:cubicBezTo>
                    <a:pt x="12206" y="1117"/>
                    <a:pt x="12290" y="1200"/>
                    <a:pt x="12290" y="1304"/>
                  </a:cubicBezTo>
                  <a:lnTo>
                    <a:pt x="12290" y="3389"/>
                  </a:lnTo>
                  <a:lnTo>
                    <a:pt x="2238" y="3389"/>
                  </a:lnTo>
                  <a:lnTo>
                    <a:pt x="2236" y="1304"/>
                  </a:lnTo>
                  <a:cubicBezTo>
                    <a:pt x="2236" y="1200"/>
                    <a:pt x="2320" y="1117"/>
                    <a:pt x="2423" y="1117"/>
                  </a:cubicBezTo>
                  <a:close/>
                  <a:moveTo>
                    <a:pt x="11172" y="4505"/>
                  </a:moveTo>
                  <a:lnTo>
                    <a:pt x="11172" y="6680"/>
                  </a:lnTo>
                  <a:cubicBezTo>
                    <a:pt x="11171" y="7224"/>
                    <a:pt x="11386" y="7745"/>
                    <a:pt x="11771" y="8128"/>
                  </a:cubicBezTo>
                  <a:lnTo>
                    <a:pt x="13133" y="9489"/>
                  </a:lnTo>
                  <a:cubicBezTo>
                    <a:pt x="13308" y="9663"/>
                    <a:pt x="13406" y="9900"/>
                    <a:pt x="13406" y="10147"/>
                  </a:cubicBezTo>
                  <a:lnTo>
                    <a:pt x="13405" y="17014"/>
                  </a:lnTo>
                  <a:cubicBezTo>
                    <a:pt x="13405" y="17528"/>
                    <a:pt x="12988" y="17944"/>
                    <a:pt x="12475" y="17945"/>
                  </a:cubicBezTo>
                  <a:lnTo>
                    <a:pt x="2051" y="17945"/>
                  </a:lnTo>
                  <a:cubicBezTo>
                    <a:pt x="1537" y="17944"/>
                    <a:pt x="1120" y="17528"/>
                    <a:pt x="1120" y="17014"/>
                  </a:cubicBezTo>
                  <a:lnTo>
                    <a:pt x="1120" y="10147"/>
                  </a:lnTo>
                  <a:cubicBezTo>
                    <a:pt x="1119" y="9900"/>
                    <a:pt x="1217" y="9663"/>
                    <a:pt x="1392" y="9489"/>
                  </a:cubicBezTo>
                  <a:lnTo>
                    <a:pt x="2754" y="8128"/>
                  </a:lnTo>
                  <a:cubicBezTo>
                    <a:pt x="3139" y="7744"/>
                    <a:pt x="3354" y="7224"/>
                    <a:pt x="3354" y="6680"/>
                  </a:cubicBezTo>
                  <a:lnTo>
                    <a:pt x="3354" y="4505"/>
                  </a:lnTo>
                  <a:close/>
                  <a:moveTo>
                    <a:pt x="2423" y="1"/>
                  </a:moveTo>
                  <a:cubicBezTo>
                    <a:pt x="1703" y="1"/>
                    <a:pt x="1120" y="584"/>
                    <a:pt x="1120" y="1304"/>
                  </a:cubicBezTo>
                  <a:lnTo>
                    <a:pt x="1120" y="3946"/>
                  </a:lnTo>
                  <a:cubicBezTo>
                    <a:pt x="1120" y="4256"/>
                    <a:pt x="1370" y="4505"/>
                    <a:pt x="1677" y="4505"/>
                  </a:cubicBezTo>
                  <a:lnTo>
                    <a:pt x="2236" y="4505"/>
                  </a:lnTo>
                  <a:lnTo>
                    <a:pt x="2236" y="6681"/>
                  </a:lnTo>
                  <a:cubicBezTo>
                    <a:pt x="2236" y="6928"/>
                    <a:pt x="2139" y="7164"/>
                    <a:pt x="1964" y="7339"/>
                  </a:cubicBezTo>
                  <a:lnTo>
                    <a:pt x="603" y="8700"/>
                  </a:lnTo>
                  <a:cubicBezTo>
                    <a:pt x="217" y="9083"/>
                    <a:pt x="1" y="9605"/>
                    <a:pt x="2" y="10149"/>
                  </a:cubicBezTo>
                  <a:lnTo>
                    <a:pt x="2" y="17014"/>
                  </a:lnTo>
                  <a:cubicBezTo>
                    <a:pt x="4" y="18144"/>
                    <a:pt x="920" y="19060"/>
                    <a:pt x="2051" y="19062"/>
                  </a:cubicBezTo>
                  <a:lnTo>
                    <a:pt x="12475" y="19062"/>
                  </a:lnTo>
                  <a:cubicBezTo>
                    <a:pt x="13605" y="19060"/>
                    <a:pt x="14521" y="18144"/>
                    <a:pt x="14523" y="17014"/>
                  </a:cubicBezTo>
                  <a:lnTo>
                    <a:pt x="14523" y="10147"/>
                  </a:lnTo>
                  <a:cubicBezTo>
                    <a:pt x="14524" y="9605"/>
                    <a:pt x="14308" y="9083"/>
                    <a:pt x="13922" y="8700"/>
                  </a:cubicBezTo>
                  <a:lnTo>
                    <a:pt x="12562" y="7339"/>
                  </a:lnTo>
                  <a:cubicBezTo>
                    <a:pt x="12386" y="7164"/>
                    <a:pt x="12288" y="6926"/>
                    <a:pt x="12288" y="6680"/>
                  </a:cubicBezTo>
                  <a:lnTo>
                    <a:pt x="12288" y="4505"/>
                  </a:lnTo>
                  <a:lnTo>
                    <a:pt x="12847" y="4505"/>
                  </a:lnTo>
                  <a:cubicBezTo>
                    <a:pt x="13155" y="4505"/>
                    <a:pt x="13405" y="4254"/>
                    <a:pt x="13405" y="3946"/>
                  </a:cubicBezTo>
                  <a:lnTo>
                    <a:pt x="13405" y="1304"/>
                  </a:lnTo>
                  <a:cubicBezTo>
                    <a:pt x="13405" y="584"/>
                    <a:pt x="12822" y="1"/>
                    <a:pt x="12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3"/>
            <p:cNvSpPr/>
            <p:nvPr/>
          </p:nvSpPr>
          <p:spPr>
            <a:xfrm>
              <a:off x="5332687" y="3989613"/>
              <a:ext cx="157533" cy="157553"/>
            </a:xfrm>
            <a:custGeom>
              <a:rect b="b" l="l" r="r" t="t"/>
              <a:pathLst>
                <a:path extrusionOk="0" h="7820" w="7819">
                  <a:moveTo>
                    <a:pt x="4469" y="1117"/>
                  </a:moveTo>
                  <a:lnTo>
                    <a:pt x="4469" y="2794"/>
                  </a:lnTo>
                  <a:cubicBezTo>
                    <a:pt x="4469" y="3101"/>
                    <a:pt x="4719" y="3351"/>
                    <a:pt x="5027" y="3351"/>
                  </a:cubicBezTo>
                  <a:lnTo>
                    <a:pt x="6702" y="3351"/>
                  </a:lnTo>
                  <a:lnTo>
                    <a:pt x="6702" y="4467"/>
                  </a:lnTo>
                  <a:lnTo>
                    <a:pt x="5027" y="4467"/>
                  </a:lnTo>
                  <a:cubicBezTo>
                    <a:pt x="4719" y="4467"/>
                    <a:pt x="4469" y="4719"/>
                    <a:pt x="4469" y="5026"/>
                  </a:cubicBezTo>
                  <a:lnTo>
                    <a:pt x="4469" y="6702"/>
                  </a:lnTo>
                  <a:lnTo>
                    <a:pt x="3351" y="6702"/>
                  </a:lnTo>
                  <a:lnTo>
                    <a:pt x="3351" y="5026"/>
                  </a:lnTo>
                  <a:cubicBezTo>
                    <a:pt x="3351" y="4719"/>
                    <a:pt x="3102" y="4467"/>
                    <a:pt x="2794" y="4467"/>
                  </a:cubicBezTo>
                  <a:lnTo>
                    <a:pt x="1119" y="4467"/>
                  </a:lnTo>
                  <a:lnTo>
                    <a:pt x="1119" y="3351"/>
                  </a:lnTo>
                  <a:lnTo>
                    <a:pt x="2794" y="3351"/>
                  </a:lnTo>
                  <a:cubicBezTo>
                    <a:pt x="3102" y="3351"/>
                    <a:pt x="3351" y="3101"/>
                    <a:pt x="3351" y="2792"/>
                  </a:cubicBezTo>
                  <a:lnTo>
                    <a:pt x="3351" y="1117"/>
                  </a:lnTo>
                  <a:close/>
                  <a:moveTo>
                    <a:pt x="2794" y="0"/>
                  </a:moveTo>
                  <a:cubicBezTo>
                    <a:pt x="2485" y="0"/>
                    <a:pt x="2235" y="250"/>
                    <a:pt x="2235" y="559"/>
                  </a:cubicBezTo>
                  <a:lnTo>
                    <a:pt x="2235" y="2235"/>
                  </a:lnTo>
                  <a:lnTo>
                    <a:pt x="560" y="2235"/>
                  </a:lnTo>
                  <a:cubicBezTo>
                    <a:pt x="559" y="2235"/>
                    <a:pt x="558" y="2235"/>
                    <a:pt x="557" y="2235"/>
                  </a:cubicBezTo>
                  <a:cubicBezTo>
                    <a:pt x="249" y="2235"/>
                    <a:pt x="1" y="2485"/>
                    <a:pt x="1" y="2794"/>
                  </a:cubicBezTo>
                  <a:lnTo>
                    <a:pt x="1" y="5026"/>
                  </a:lnTo>
                  <a:cubicBezTo>
                    <a:pt x="1" y="5336"/>
                    <a:pt x="250" y="5585"/>
                    <a:pt x="560" y="5585"/>
                  </a:cubicBezTo>
                  <a:lnTo>
                    <a:pt x="2235" y="5585"/>
                  </a:lnTo>
                  <a:lnTo>
                    <a:pt x="2235" y="7261"/>
                  </a:lnTo>
                  <a:cubicBezTo>
                    <a:pt x="2235" y="7569"/>
                    <a:pt x="2485" y="7820"/>
                    <a:pt x="2793" y="7820"/>
                  </a:cubicBezTo>
                  <a:lnTo>
                    <a:pt x="5027" y="7820"/>
                  </a:lnTo>
                  <a:cubicBezTo>
                    <a:pt x="5335" y="7820"/>
                    <a:pt x="5586" y="7569"/>
                    <a:pt x="5586" y="7261"/>
                  </a:cubicBezTo>
                  <a:lnTo>
                    <a:pt x="5586" y="5585"/>
                  </a:lnTo>
                  <a:lnTo>
                    <a:pt x="7261" y="5585"/>
                  </a:lnTo>
                  <a:cubicBezTo>
                    <a:pt x="7569" y="5585"/>
                    <a:pt x="7819" y="5336"/>
                    <a:pt x="7819" y="5026"/>
                  </a:cubicBezTo>
                  <a:lnTo>
                    <a:pt x="7819" y="2794"/>
                  </a:lnTo>
                  <a:cubicBezTo>
                    <a:pt x="7819" y="2484"/>
                    <a:pt x="7569" y="2235"/>
                    <a:pt x="7261" y="2235"/>
                  </a:cubicBezTo>
                  <a:lnTo>
                    <a:pt x="5587" y="2235"/>
                  </a:lnTo>
                  <a:lnTo>
                    <a:pt x="5587" y="559"/>
                  </a:lnTo>
                  <a:cubicBezTo>
                    <a:pt x="5587" y="250"/>
                    <a:pt x="5336"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8" name="Google Shape;13828;p93"/>
          <p:cNvSpPr/>
          <p:nvPr/>
        </p:nvSpPr>
        <p:spPr>
          <a:xfrm>
            <a:off x="7784985" y="4024315"/>
            <a:ext cx="353380" cy="311324"/>
          </a:xfrm>
          <a:custGeom>
            <a:rect b="b" l="l" r="r" t="t"/>
            <a:pathLst>
              <a:path extrusionOk="0" h="16792" w="19063">
                <a:moveTo>
                  <a:pt x="6144" y="1117"/>
                </a:moveTo>
                <a:cubicBezTo>
                  <a:pt x="6370" y="1117"/>
                  <a:pt x="6573" y="1253"/>
                  <a:pt x="6660" y="1463"/>
                </a:cubicBezTo>
                <a:cubicBezTo>
                  <a:pt x="6747" y="1670"/>
                  <a:pt x="6699" y="1911"/>
                  <a:pt x="6539" y="2071"/>
                </a:cubicBezTo>
                <a:cubicBezTo>
                  <a:pt x="6432" y="2178"/>
                  <a:pt x="6290" y="2235"/>
                  <a:pt x="6145" y="2235"/>
                </a:cubicBezTo>
                <a:cubicBezTo>
                  <a:pt x="6073" y="2235"/>
                  <a:pt x="6000" y="2221"/>
                  <a:pt x="5931" y="2192"/>
                </a:cubicBezTo>
                <a:cubicBezTo>
                  <a:pt x="5722" y="2105"/>
                  <a:pt x="5586" y="1902"/>
                  <a:pt x="5586" y="1676"/>
                </a:cubicBezTo>
                <a:cubicBezTo>
                  <a:pt x="5587" y="1367"/>
                  <a:pt x="5837" y="1117"/>
                  <a:pt x="6144" y="1117"/>
                </a:cubicBezTo>
                <a:close/>
                <a:moveTo>
                  <a:pt x="12883" y="1117"/>
                </a:moveTo>
                <a:cubicBezTo>
                  <a:pt x="13109" y="1117"/>
                  <a:pt x="13312" y="1253"/>
                  <a:pt x="13399" y="1463"/>
                </a:cubicBezTo>
                <a:cubicBezTo>
                  <a:pt x="13485" y="1670"/>
                  <a:pt x="13438" y="1911"/>
                  <a:pt x="13278" y="2071"/>
                </a:cubicBezTo>
                <a:cubicBezTo>
                  <a:pt x="13171" y="2178"/>
                  <a:pt x="13028" y="2235"/>
                  <a:pt x="12883" y="2235"/>
                </a:cubicBezTo>
                <a:cubicBezTo>
                  <a:pt x="12811" y="2235"/>
                  <a:pt x="12739" y="2221"/>
                  <a:pt x="12669" y="2192"/>
                </a:cubicBezTo>
                <a:cubicBezTo>
                  <a:pt x="12460" y="2105"/>
                  <a:pt x="12324" y="1902"/>
                  <a:pt x="12324" y="1676"/>
                </a:cubicBezTo>
                <a:cubicBezTo>
                  <a:pt x="12326" y="1367"/>
                  <a:pt x="12575" y="1117"/>
                  <a:pt x="12883" y="1117"/>
                </a:cubicBezTo>
                <a:close/>
                <a:moveTo>
                  <a:pt x="11303" y="2235"/>
                </a:moveTo>
                <a:cubicBezTo>
                  <a:pt x="11383" y="2458"/>
                  <a:pt x="11508" y="2661"/>
                  <a:pt x="11673" y="2833"/>
                </a:cubicBezTo>
                <a:lnTo>
                  <a:pt x="9700" y="6734"/>
                </a:lnTo>
                <a:cubicBezTo>
                  <a:pt x="9632" y="6725"/>
                  <a:pt x="9564" y="6720"/>
                  <a:pt x="9495" y="6720"/>
                </a:cubicBezTo>
                <a:cubicBezTo>
                  <a:pt x="9427" y="6720"/>
                  <a:pt x="9358" y="6725"/>
                  <a:pt x="9290" y="6734"/>
                </a:cubicBezTo>
                <a:lnTo>
                  <a:pt x="7349" y="2841"/>
                </a:lnTo>
                <a:cubicBezTo>
                  <a:pt x="7515" y="2667"/>
                  <a:pt x="7643" y="2461"/>
                  <a:pt x="7724" y="2235"/>
                </a:cubicBezTo>
                <a:close/>
                <a:moveTo>
                  <a:pt x="5732" y="3299"/>
                </a:moveTo>
                <a:cubicBezTo>
                  <a:pt x="5866" y="3334"/>
                  <a:pt x="6003" y="3351"/>
                  <a:pt x="6141" y="3351"/>
                </a:cubicBezTo>
                <a:cubicBezTo>
                  <a:pt x="6210" y="3351"/>
                  <a:pt x="6280" y="3347"/>
                  <a:pt x="6349" y="3338"/>
                </a:cubicBezTo>
                <a:lnTo>
                  <a:pt x="8291" y="7233"/>
                </a:lnTo>
                <a:cubicBezTo>
                  <a:pt x="8123" y="7405"/>
                  <a:pt x="7996" y="7611"/>
                  <a:pt x="7915" y="7838"/>
                </a:cubicBezTo>
                <a:lnTo>
                  <a:pt x="3250" y="7838"/>
                </a:lnTo>
                <a:cubicBezTo>
                  <a:pt x="3190" y="7678"/>
                  <a:pt x="3108" y="7527"/>
                  <a:pt x="3003" y="7393"/>
                </a:cubicBezTo>
                <a:lnTo>
                  <a:pt x="5732" y="3299"/>
                </a:lnTo>
                <a:close/>
                <a:moveTo>
                  <a:pt x="13294" y="3299"/>
                </a:moveTo>
                <a:lnTo>
                  <a:pt x="16028" y="7400"/>
                </a:lnTo>
                <a:cubicBezTo>
                  <a:pt x="15932" y="7535"/>
                  <a:pt x="15856" y="7681"/>
                  <a:pt x="15802" y="7838"/>
                </a:cubicBezTo>
                <a:lnTo>
                  <a:pt x="11075" y="7838"/>
                </a:lnTo>
                <a:cubicBezTo>
                  <a:pt x="10994" y="7611"/>
                  <a:pt x="10866" y="7405"/>
                  <a:pt x="10700" y="7233"/>
                </a:cubicBezTo>
                <a:lnTo>
                  <a:pt x="12669" y="3337"/>
                </a:lnTo>
                <a:cubicBezTo>
                  <a:pt x="12741" y="3346"/>
                  <a:pt x="12813" y="3351"/>
                  <a:pt x="12885" y="3351"/>
                </a:cubicBezTo>
                <a:cubicBezTo>
                  <a:pt x="13022" y="3351"/>
                  <a:pt x="13160" y="3334"/>
                  <a:pt x="13294" y="3299"/>
                </a:cubicBezTo>
                <a:close/>
                <a:moveTo>
                  <a:pt x="17383" y="7817"/>
                </a:moveTo>
                <a:cubicBezTo>
                  <a:pt x="17670" y="7817"/>
                  <a:pt x="17947" y="8041"/>
                  <a:pt x="17947" y="8378"/>
                </a:cubicBezTo>
                <a:cubicBezTo>
                  <a:pt x="17945" y="8685"/>
                  <a:pt x="17695" y="8935"/>
                  <a:pt x="17388" y="8935"/>
                </a:cubicBezTo>
                <a:cubicBezTo>
                  <a:pt x="16890" y="8935"/>
                  <a:pt x="16640" y="8334"/>
                  <a:pt x="16993" y="7982"/>
                </a:cubicBezTo>
                <a:cubicBezTo>
                  <a:pt x="17106" y="7868"/>
                  <a:pt x="17246" y="7817"/>
                  <a:pt x="17383" y="7817"/>
                </a:cubicBezTo>
                <a:close/>
                <a:moveTo>
                  <a:pt x="9499" y="7836"/>
                </a:moveTo>
                <a:cubicBezTo>
                  <a:pt x="9636" y="7836"/>
                  <a:pt x="9776" y="7887"/>
                  <a:pt x="9890" y="8001"/>
                </a:cubicBezTo>
                <a:cubicBezTo>
                  <a:pt x="10050" y="8161"/>
                  <a:pt x="10097" y="8400"/>
                  <a:pt x="10011" y="8609"/>
                </a:cubicBezTo>
                <a:cubicBezTo>
                  <a:pt x="9924" y="8818"/>
                  <a:pt x="9721" y="8954"/>
                  <a:pt x="9495" y="8954"/>
                </a:cubicBezTo>
                <a:cubicBezTo>
                  <a:pt x="9186" y="8953"/>
                  <a:pt x="8936" y="8703"/>
                  <a:pt x="8936" y="8396"/>
                </a:cubicBezTo>
                <a:cubicBezTo>
                  <a:pt x="8936" y="8059"/>
                  <a:pt x="9212" y="7836"/>
                  <a:pt x="9499" y="7836"/>
                </a:cubicBezTo>
                <a:close/>
                <a:moveTo>
                  <a:pt x="1682" y="7855"/>
                </a:moveTo>
                <a:cubicBezTo>
                  <a:pt x="1819" y="7855"/>
                  <a:pt x="1959" y="7906"/>
                  <a:pt x="2072" y="8019"/>
                </a:cubicBezTo>
                <a:cubicBezTo>
                  <a:pt x="2232" y="8179"/>
                  <a:pt x="2280" y="8419"/>
                  <a:pt x="2193" y="8629"/>
                </a:cubicBezTo>
                <a:cubicBezTo>
                  <a:pt x="2108" y="8836"/>
                  <a:pt x="1903" y="8972"/>
                  <a:pt x="1677" y="8972"/>
                </a:cubicBezTo>
                <a:cubicBezTo>
                  <a:pt x="1370" y="8972"/>
                  <a:pt x="1120" y="8723"/>
                  <a:pt x="1118" y="8415"/>
                </a:cubicBezTo>
                <a:cubicBezTo>
                  <a:pt x="1118" y="8078"/>
                  <a:pt x="1395" y="7855"/>
                  <a:pt x="1682" y="7855"/>
                </a:cubicBezTo>
                <a:close/>
                <a:moveTo>
                  <a:pt x="7915" y="8954"/>
                </a:moveTo>
                <a:cubicBezTo>
                  <a:pt x="7996" y="9180"/>
                  <a:pt x="8123" y="9386"/>
                  <a:pt x="8291" y="9558"/>
                </a:cubicBezTo>
                <a:lnTo>
                  <a:pt x="6349" y="13453"/>
                </a:lnTo>
                <a:cubicBezTo>
                  <a:pt x="6281" y="13445"/>
                  <a:pt x="6213" y="13440"/>
                  <a:pt x="6145" y="13440"/>
                </a:cubicBezTo>
                <a:cubicBezTo>
                  <a:pt x="6008" y="13440"/>
                  <a:pt x="5870" y="13457"/>
                  <a:pt x="5736" y="13490"/>
                </a:cubicBezTo>
                <a:lnTo>
                  <a:pt x="3028" y="9404"/>
                </a:lnTo>
                <a:cubicBezTo>
                  <a:pt x="3129" y="9267"/>
                  <a:pt x="3208" y="9114"/>
                  <a:pt x="3263" y="8954"/>
                </a:cubicBezTo>
                <a:close/>
                <a:moveTo>
                  <a:pt x="15815" y="8954"/>
                </a:moveTo>
                <a:cubicBezTo>
                  <a:pt x="15868" y="9098"/>
                  <a:pt x="15941" y="9234"/>
                  <a:pt x="16031" y="9358"/>
                </a:cubicBezTo>
                <a:lnTo>
                  <a:pt x="13290" y="13490"/>
                </a:lnTo>
                <a:cubicBezTo>
                  <a:pt x="13158" y="13457"/>
                  <a:pt x="13022" y="13440"/>
                  <a:pt x="12886" y="13440"/>
                </a:cubicBezTo>
                <a:cubicBezTo>
                  <a:pt x="12814" y="13440"/>
                  <a:pt x="12742" y="13445"/>
                  <a:pt x="12671" y="13454"/>
                </a:cubicBezTo>
                <a:lnTo>
                  <a:pt x="10704" y="9554"/>
                </a:lnTo>
                <a:cubicBezTo>
                  <a:pt x="10869" y="9382"/>
                  <a:pt x="10994" y="9177"/>
                  <a:pt x="11075" y="8954"/>
                </a:cubicBezTo>
                <a:close/>
                <a:moveTo>
                  <a:pt x="9709" y="10059"/>
                </a:moveTo>
                <a:lnTo>
                  <a:pt x="11674" y="13960"/>
                </a:lnTo>
                <a:cubicBezTo>
                  <a:pt x="11510" y="14130"/>
                  <a:pt x="11384" y="14335"/>
                  <a:pt x="11305" y="14559"/>
                </a:cubicBezTo>
                <a:lnTo>
                  <a:pt x="7724" y="14559"/>
                </a:lnTo>
                <a:cubicBezTo>
                  <a:pt x="7645" y="14332"/>
                  <a:pt x="7516" y="14125"/>
                  <a:pt x="7349" y="13954"/>
                </a:cubicBezTo>
                <a:lnTo>
                  <a:pt x="7349" y="13952"/>
                </a:lnTo>
                <a:lnTo>
                  <a:pt x="9292" y="10059"/>
                </a:lnTo>
                <a:cubicBezTo>
                  <a:pt x="9361" y="10067"/>
                  <a:pt x="9430" y="10071"/>
                  <a:pt x="9500" y="10071"/>
                </a:cubicBezTo>
                <a:cubicBezTo>
                  <a:pt x="9569" y="10071"/>
                  <a:pt x="9639" y="10067"/>
                  <a:pt x="9709" y="10059"/>
                </a:cubicBezTo>
                <a:close/>
                <a:moveTo>
                  <a:pt x="6140" y="14556"/>
                </a:moveTo>
                <a:cubicBezTo>
                  <a:pt x="6427" y="14556"/>
                  <a:pt x="6703" y="14779"/>
                  <a:pt x="6703" y="15116"/>
                </a:cubicBezTo>
                <a:cubicBezTo>
                  <a:pt x="6702" y="15424"/>
                  <a:pt x="6452" y="15674"/>
                  <a:pt x="6144" y="15674"/>
                </a:cubicBezTo>
                <a:cubicBezTo>
                  <a:pt x="5647" y="15674"/>
                  <a:pt x="5397" y="15073"/>
                  <a:pt x="5750" y="14720"/>
                </a:cubicBezTo>
                <a:cubicBezTo>
                  <a:pt x="5863" y="14607"/>
                  <a:pt x="6003" y="14556"/>
                  <a:pt x="6140" y="14556"/>
                </a:cubicBezTo>
                <a:close/>
                <a:moveTo>
                  <a:pt x="12879" y="14556"/>
                </a:moveTo>
                <a:cubicBezTo>
                  <a:pt x="13166" y="14556"/>
                  <a:pt x="13442" y="14779"/>
                  <a:pt x="13442" y="15116"/>
                </a:cubicBezTo>
                <a:cubicBezTo>
                  <a:pt x="13441" y="15424"/>
                  <a:pt x="13191" y="15674"/>
                  <a:pt x="12883" y="15674"/>
                </a:cubicBezTo>
                <a:cubicBezTo>
                  <a:pt x="12385" y="15674"/>
                  <a:pt x="12136" y="15073"/>
                  <a:pt x="12489" y="14720"/>
                </a:cubicBezTo>
                <a:cubicBezTo>
                  <a:pt x="12602" y="14607"/>
                  <a:pt x="12742" y="14556"/>
                  <a:pt x="12879" y="14556"/>
                </a:cubicBezTo>
                <a:close/>
                <a:moveTo>
                  <a:pt x="6144" y="1"/>
                </a:moveTo>
                <a:cubicBezTo>
                  <a:pt x="4765" y="1"/>
                  <a:pt x="3979" y="1582"/>
                  <a:pt x="4804" y="2679"/>
                </a:cubicBezTo>
                <a:lnTo>
                  <a:pt x="2066" y="6786"/>
                </a:lnTo>
                <a:cubicBezTo>
                  <a:pt x="1933" y="6754"/>
                  <a:pt x="1801" y="6739"/>
                  <a:pt x="1672" y="6739"/>
                </a:cubicBezTo>
                <a:cubicBezTo>
                  <a:pt x="771" y="6739"/>
                  <a:pt x="1" y="7475"/>
                  <a:pt x="1" y="8415"/>
                </a:cubicBezTo>
                <a:cubicBezTo>
                  <a:pt x="1" y="9359"/>
                  <a:pt x="775" y="10090"/>
                  <a:pt x="1673" y="10090"/>
                </a:cubicBezTo>
                <a:cubicBezTo>
                  <a:pt x="1815" y="10090"/>
                  <a:pt x="1960" y="10072"/>
                  <a:pt x="2105" y="10034"/>
                </a:cubicBezTo>
                <a:lnTo>
                  <a:pt x="4807" y="14109"/>
                </a:lnTo>
                <a:cubicBezTo>
                  <a:pt x="3977" y="15206"/>
                  <a:pt x="4764" y="16792"/>
                  <a:pt x="6144" y="16792"/>
                </a:cubicBezTo>
                <a:cubicBezTo>
                  <a:pt x="6854" y="16790"/>
                  <a:pt x="7487" y="16343"/>
                  <a:pt x="7724" y="15674"/>
                </a:cubicBezTo>
                <a:lnTo>
                  <a:pt x="11303" y="15674"/>
                </a:lnTo>
                <a:cubicBezTo>
                  <a:pt x="11541" y="16343"/>
                  <a:pt x="12173" y="16790"/>
                  <a:pt x="12883" y="16792"/>
                </a:cubicBezTo>
                <a:cubicBezTo>
                  <a:pt x="14263" y="16792"/>
                  <a:pt x="15050" y="15206"/>
                  <a:pt x="14221" y="14109"/>
                </a:cubicBezTo>
                <a:lnTo>
                  <a:pt x="16948" y="9993"/>
                </a:lnTo>
                <a:cubicBezTo>
                  <a:pt x="17097" y="10034"/>
                  <a:pt x="17246" y="10053"/>
                  <a:pt x="17391" y="10053"/>
                </a:cubicBezTo>
                <a:cubicBezTo>
                  <a:pt x="18288" y="10053"/>
                  <a:pt x="19063" y="9322"/>
                  <a:pt x="19063" y="8378"/>
                </a:cubicBezTo>
                <a:cubicBezTo>
                  <a:pt x="19063" y="7434"/>
                  <a:pt x="18287" y="6701"/>
                  <a:pt x="17390" y="6701"/>
                </a:cubicBezTo>
                <a:cubicBezTo>
                  <a:pt x="17244" y="6701"/>
                  <a:pt x="17095" y="6721"/>
                  <a:pt x="16945" y="6762"/>
                </a:cubicBezTo>
                <a:lnTo>
                  <a:pt x="16945" y="6762"/>
                </a:lnTo>
                <a:lnTo>
                  <a:pt x="14224" y="2679"/>
                </a:lnTo>
                <a:cubicBezTo>
                  <a:pt x="15046" y="1584"/>
                  <a:pt x="14264" y="1"/>
                  <a:pt x="12883" y="1"/>
                </a:cubicBezTo>
                <a:cubicBezTo>
                  <a:pt x="12173" y="1"/>
                  <a:pt x="11541" y="448"/>
                  <a:pt x="11303" y="1117"/>
                </a:cubicBezTo>
                <a:lnTo>
                  <a:pt x="7724" y="1117"/>
                </a:lnTo>
                <a:cubicBezTo>
                  <a:pt x="7487" y="448"/>
                  <a:pt x="6854"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3"/>
          <p:cNvSpPr/>
          <p:nvPr/>
        </p:nvSpPr>
        <p:spPr>
          <a:xfrm>
            <a:off x="1028347" y="1765666"/>
            <a:ext cx="304108" cy="353428"/>
          </a:xfrm>
          <a:custGeom>
            <a:rect b="b" l="l" r="r" t="t"/>
            <a:pathLst>
              <a:path extrusionOk="0" h="19063" w="16405">
                <a:moveTo>
                  <a:pt x="12663" y="1347"/>
                </a:moveTo>
                <a:lnTo>
                  <a:pt x="13451" y="2130"/>
                </a:lnTo>
                <a:lnTo>
                  <a:pt x="12663" y="2918"/>
                </a:lnTo>
                <a:lnTo>
                  <a:pt x="11874" y="2130"/>
                </a:lnTo>
                <a:lnTo>
                  <a:pt x="12663" y="1347"/>
                </a:lnTo>
                <a:close/>
                <a:moveTo>
                  <a:pt x="10293" y="2129"/>
                </a:moveTo>
                <a:lnTo>
                  <a:pt x="12663" y="4497"/>
                </a:lnTo>
                <a:lnTo>
                  <a:pt x="8713" y="8446"/>
                </a:lnTo>
                <a:lnTo>
                  <a:pt x="6345" y="6077"/>
                </a:lnTo>
                <a:lnTo>
                  <a:pt x="10293" y="2129"/>
                </a:lnTo>
                <a:close/>
                <a:moveTo>
                  <a:pt x="6345" y="7657"/>
                </a:moveTo>
                <a:lnTo>
                  <a:pt x="7134" y="8446"/>
                </a:lnTo>
                <a:lnTo>
                  <a:pt x="6345" y="9236"/>
                </a:lnTo>
                <a:lnTo>
                  <a:pt x="5556" y="8446"/>
                </a:lnTo>
                <a:lnTo>
                  <a:pt x="6345" y="7657"/>
                </a:lnTo>
                <a:close/>
                <a:moveTo>
                  <a:pt x="3649" y="12287"/>
                </a:moveTo>
                <a:cubicBezTo>
                  <a:pt x="3959" y="13170"/>
                  <a:pt x="4511" y="13947"/>
                  <a:pt x="5243" y="14533"/>
                </a:cubicBezTo>
                <a:cubicBezTo>
                  <a:pt x="4959" y="14777"/>
                  <a:pt x="4711" y="15060"/>
                  <a:pt x="4506" y="15373"/>
                </a:cubicBezTo>
                <a:cubicBezTo>
                  <a:pt x="3528" y="14578"/>
                  <a:pt x="2819" y="13500"/>
                  <a:pt x="2475" y="12287"/>
                </a:cubicBezTo>
                <a:close/>
                <a:moveTo>
                  <a:pt x="12599" y="6140"/>
                </a:moveTo>
                <a:cubicBezTo>
                  <a:pt x="15318" y="8697"/>
                  <a:pt x="15125" y="13049"/>
                  <a:pt x="12270" y="15377"/>
                </a:cubicBezTo>
                <a:cubicBezTo>
                  <a:pt x="12064" y="15060"/>
                  <a:pt x="11813" y="14775"/>
                  <a:pt x="11526" y="14528"/>
                </a:cubicBezTo>
                <a:cubicBezTo>
                  <a:pt x="13944" y="12584"/>
                  <a:pt x="14034" y="9002"/>
                  <a:pt x="11809" y="6930"/>
                </a:cubicBezTo>
                <a:lnTo>
                  <a:pt x="12599" y="6140"/>
                </a:lnTo>
                <a:close/>
                <a:moveTo>
                  <a:pt x="8382" y="14521"/>
                </a:moveTo>
                <a:cubicBezTo>
                  <a:pt x="9387" y="14521"/>
                  <a:pt x="10393" y="14892"/>
                  <a:pt x="11066" y="15637"/>
                </a:cubicBezTo>
                <a:lnTo>
                  <a:pt x="5705" y="15637"/>
                </a:lnTo>
                <a:cubicBezTo>
                  <a:pt x="6371" y="14894"/>
                  <a:pt x="7376" y="14521"/>
                  <a:pt x="8382" y="14521"/>
                </a:cubicBezTo>
                <a:close/>
                <a:moveTo>
                  <a:pt x="14530" y="16754"/>
                </a:moveTo>
                <a:lnTo>
                  <a:pt x="14530" y="17946"/>
                </a:lnTo>
                <a:lnTo>
                  <a:pt x="2245" y="17946"/>
                </a:lnTo>
                <a:lnTo>
                  <a:pt x="2245" y="16754"/>
                </a:lnTo>
                <a:close/>
                <a:moveTo>
                  <a:pt x="12663" y="1"/>
                </a:moveTo>
                <a:cubicBezTo>
                  <a:pt x="12520" y="1"/>
                  <a:pt x="12378" y="55"/>
                  <a:pt x="12269" y="163"/>
                </a:cubicBezTo>
                <a:lnTo>
                  <a:pt x="11084" y="1340"/>
                </a:lnTo>
                <a:cubicBezTo>
                  <a:pt x="10688" y="943"/>
                  <a:pt x="10585" y="779"/>
                  <a:pt x="10293" y="779"/>
                </a:cubicBezTo>
                <a:cubicBezTo>
                  <a:pt x="10145" y="779"/>
                  <a:pt x="10003" y="839"/>
                  <a:pt x="9899" y="943"/>
                </a:cubicBezTo>
                <a:lnTo>
                  <a:pt x="5161" y="5683"/>
                </a:lnTo>
                <a:cubicBezTo>
                  <a:pt x="4943" y="5901"/>
                  <a:pt x="4943" y="6253"/>
                  <a:pt x="5161" y="6472"/>
                </a:cubicBezTo>
                <a:lnTo>
                  <a:pt x="5556" y="6868"/>
                </a:lnTo>
                <a:lnTo>
                  <a:pt x="4372" y="8051"/>
                </a:lnTo>
                <a:cubicBezTo>
                  <a:pt x="4154" y="8269"/>
                  <a:pt x="4154" y="8624"/>
                  <a:pt x="4372" y="8842"/>
                </a:cubicBezTo>
                <a:lnTo>
                  <a:pt x="5950" y="10422"/>
                </a:lnTo>
                <a:cubicBezTo>
                  <a:pt x="6059" y="10530"/>
                  <a:pt x="6202" y="10584"/>
                  <a:pt x="6345" y="10584"/>
                </a:cubicBezTo>
                <a:cubicBezTo>
                  <a:pt x="6489" y="10584"/>
                  <a:pt x="6632" y="10530"/>
                  <a:pt x="6741" y="10422"/>
                </a:cubicBezTo>
                <a:lnTo>
                  <a:pt x="7926" y="9236"/>
                </a:lnTo>
                <a:lnTo>
                  <a:pt x="8320" y="9631"/>
                </a:lnTo>
                <a:cubicBezTo>
                  <a:pt x="8429" y="9740"/>
                  <a:pt x="8572" y="9795"/>
                  <a:pt x="8715" y="9795"/>
                </a:cubicBezTo>
                <a:cubicBezTo>
                  <a:pt x="8858" y="9795"/>
                  <a:pt x="9000" y="9740"/>
                  <a:pt x="9109" y="9631"/>
                </a:cubicBezTo>
                <a:lnTo>
                  <a:pt x="11019" y="7721"/>
                </a:lnTo>
                <a:lnTo>
                  <a:pt x="11019" y="7721"/>
                </a:lnTo>
                <a:cubicBezTo>
                  <a:pt x="12883" y="9420"/>
                  <a:pt x="12696" y="12453"/>
                  <a:pt x="10526" y="13878"/>
                </a:cubicBezTo>
                <a:cubicBezTo>
                  <a:pt x="9862" y="13561"/>
                  <a:pt x="9125" y="13403"/>
                  <a:pt x="8388" y="13403"/>
                </a:cubicBezTo>
                <a:cubicBezTo>
                  <a:pt x="7649" y="13403"/>
                  <a:pt x="6910" y="13562"/>
                  <a:pt x="6245" y="13880"/>
                </a:cubicBezTo>
                <a:cubicBezTo>
                  <a:pt x="5644" y="13487"/>
                  <a:pt x="5163" y="12935"/>
                  <a:pt x="4855" y="12287"/>
                </a:cubicBezTo>
                <a:lnTo>
                  <a:pt x="5334" y="12287"/>
                </a:lnTo>
                <a:cubicBezTo>
                  <a:pt x="5639" y="12281"/>
                  <a:pt x="5883" y="12033"/>
                  <a:pt x="5883" y="11728"/>
                </a:cubicBezTo>
                <a:cubicBezTo>
                  <a:pt x="5883" y="11424"/>
                  <a:pt x="5639" y="11175"/>
                  <a:pt x="5334" y="11170"/>
                </a:cubicBezTo>
                <a:lnTo>
                  <a:pt x="570" y="11170"/>
                </a:lnTo>
                <a:cubicBezTo>
                  <a:pt x="566" y="11170"/>
                  <a:pt x="563" y="11170"/>
                  <a:pt x="559" y="11170"/>
                </a:cubicBezTo>
                <a:cubicBezTo>
                  <a:pt x="252" y="11170"/>
                  <a:pt x="1" y="11419"/>
                  <a:pt x="1" y="11728"/>
                </a:cubicBezTo>
                <a:cubicBezTo>
                  <a:pt x="1" y="12036"/>
                  <a:pt x="252" y="12287"/>
                  <a:pt x="559" y="12287"/>
                </a:cubicBezTo>
                <a:cubicBezTo>
                  <a:pt x="563" y="12287"/>
                  <a:pt x="566" y="12287"/>
                  <a:pt x="570" y="12287"/>
                </a:cubicBezTo>
                <a:lnTo>
                  <a:pt x="1323" y="12287"/>
                </a:lnTo>
                <a:cubicBezTo>
                  <a:pt x="1619" y="13547"/>
                  <a:pt x="2250" y="14705"/>
                  <a:pt x="3148" y="15637"/>
                </a:cubicBezTo>
                <a:lnTo>
                  <a:pt x="1686" y="15637"/>
                </a:lnTo>
                <a:cubicBezTo>
                  <a:pt x="1378" y="15637"/>
                  <a:pt x="1127" y="15887"/>
                  <a:pt x="1127" y="16196"/>
                </a:cubicBezTo>
                <a:lnTo>
                  <a:pt x="1127" y="18504"/>
                </a:lnTo>
                <a:cubicBezTo>
                  <a:pt x="1127" y="18812"/>
                  <a:pt x="1378" y="19063"/>
                  <a:pt x="1686" y="19063"/>
                </a:cubicBezTo>
                <a:lnTo>
                  <a:pt x="15089" y="19063"/>
                </a:lnTo>
                <a:cubicBezTo>
                  <a:pt x="15397" y="19063"/>
                  <a:pt x="15648" y="18812"/>
                  <a:pt x="15648" y="18504"/>
                </a:cubicBezTo>
                <a:lnTo>
                  <a:pt x="15648" y="16196"/>
                </a:lnTo>
                <a:cubicBezTo>
                  <a:pt x="15648" y="15887"/>
                  <a:pt x="15397" y="15637"/>
                  <a:pt x="15089" y="15637"/>
                </a:cubicBezTo>
                <a:lnTo>
                  <a:pt x="13632" y="15637"/>
                </a:lnTo>
                <a:cubicBezTo>
                  <a:pt x="16404" y="12743"/>
                  <a:pt x="16309" y="8122"/>
                  <a:pt x="13390" y="5351"/>
                </a:cubicBezTo>
                <a:lnTo>
                  <a:pt x="13847" y="4893"/>
                </a:lnTo>
                <a:cubicBezTo>
                  <a:pt x="14065" y="4675"/>
                  <a:pt x="14065" y="4321"/>
                  <a:pt x="13847" y="4103"/>
                </a:cubicBezTo>
                <a:lnTo>
                  <a:pt x="13453" y="3708"/>
                </a:lnTo>
                <a:lnTo>
                  <a:pt x="14638" y="2523"/>
                </a:lnTo>
                <a:cubicBezTo>
                  <a:pt x="14856" y="2305"/>
                  <a:pt x="14854" y="1951"/>
                  <a:pt x="14636" y="1733"/>
                </a:cubicBezTo>
                <a:lnTo>
                  <a:pt x="13056" y="163"/>
                </a:lnTo>
                <a:cubicBezTo>
                  <a:pt x="12947" y="55"/>
                  <a:pt x="12805" y="1"/>
                  <a:pt x="12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3"/>
          <p:cNvSpPr txBox="1"/>
          <p:nvPr/>
        </p:nvSpPr>
        <p:spPr>
          <a:xfrm>
            <a:off x="2734350" y="1188000"/>
            <a:ext cx="3675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Laboratory</a:t>
            </a:r>
            <a:endParaRPr sz="1600">
              <a:solidFill>
                <a:srgbClr val="FFFFFF"/>
              </a:solidFill>
            </a:endParaRPr>
          </a:p>
        </p:txBody>
      </p:sp>
      <p:sp>
        <p:nvSpPr>
          <p:cNvPr id="13831" name="Google Shape;13831;p9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3" name="Shape 1823"/>
        <p:cNvGrpSpPr/>
        <p:nvPr/>
      </p:nvGrpSpPr>
      <p:grpSpPr>
        <a:xfrm>
          <a:off x="0" y="0"/>
          <a:ext cx="0" cy="0"/>
          <a:chOff x="0" y="0"/>
          <a:chExt cx="0" cy="0"/>
        </a:xfrm>
      </p:grpSpPr>
      <p:sp>
        <p:nvSpPr>
          <p:cNvPr id="1824" name="Google Shape;1824;p40"/>
          <p:cNvSpPr/>
          <p:nvPr/>
        </p:nvSpPr>
        <p:spPr>
          <a:xfrm rot="5400000">
            <a:off x="3932852" y="-33300"/>
            <a:ext cx="3771900" cy="52101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0"/>
          <p:cNvSpPr txBox="1"/>
          <p:nvPr>
            <p:ph type="title"/>
          </p:nvPr>
        </p:nvSpPr>
        <p:spPr>
          <a:xfrm>
            <a:off x="3300300" y="2438400"/>
            <a:ext cx="5067600" cy="101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Lesson 1</a:t>
            </a:r>
            <a:endParaRPr/>
          </a:p>
        </p:txBody>
      </p:sp>
      <p:sp>
        <p:nvSpPr>
          <p:cNvPr id="1826" name="Google Shape;1826;p40"/>
          <p:cNvSpPr txBox="1"/>
          <p:nvPr>
            <p:ph idx="1" type="subTitle"/>
          </p:nvPr>
        </p:nvSpPr>
        <p:spPr>
          <a:xfrm>
            <a:off x="3300300" y="3636950"/>
            <a:ext cx="5067600" cy="37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a:t>
            </a:r>
            <a:r>
              <a:rPr b="1" lang="en"/>
              <a:t>subtitle</a:t>
            </a:r>
            <a:r>
              <a:rPr lang="en"/>
              <a:t> here if you need it</a:t>
            </a:r>
            <a:endParaRPr/>
          </a:p>
        </p:txBody>
      </p:sp>
      <p:sp>
        <p:nvSpPr>
          <p:cNvPr id="1827" name="Google Shape;1827;p40"/>
          <p:cNvSpPr txBox="1"/>
          <p:nvPr>
            <p:ph idx="2" type="title"/>
          </p:nvPr>
        </p:nvSpPr>
        <p:spPr>
          <a:xfrm>
            <a:off x="5008050" y="1136750"/>
            <a:ext cx="1652100" cy="120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1828" name="Google Shape;1828;p40"/>
          <p:cNvGrpSpPr/>
          <p:nvPr/>
        </p:nvGrpSpPr>
        <p:grpSpPr>
          <a:xfrm>
            <a:off x="2614604" y="325637"/>
            <a:ext cx="6408396" cy="1293543"/>
            <a:chOff x="2614604" y="325637"/>
            <a:chExt cx="6408396" cy="1293543"/>
          </a:xfrm>
        </p:grpSpPr>
        <p:sp>
          <p:nvSpPr>
            <p:cNvPr id="1829" name="Google Shape;1829;p40"/>
            <p:cNvSpPr/>
            <p:nvPr/>
          </p:nvSpPr>
          <p:spPr>
            <a:xfrm flipH="1" rot="2374892">
              <a:off x="7515104" y="779994"/>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0"/>
            <p:cNvSpPr/>
            <p:nvPr/>
          </p:nvSpPr>
          <p:spPr>
            <a:xfrm rot="-2374892">
              <a:off x="2557841" y="779994"/>
              <a:ext cx="1564658" cy="384829"/>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40"/>
          <p:cNvGrpSpPr/>
          <p:nvPr/>
        </p:nvGrpSpPr>
        <p:grpSpPr>
          <a:xfrm rot="-1533996">
            <a:off x="1195173" y="1203805"/>
            <a:ext cx="972653" cy="1065902"/>
            <a:chOff x="-918325" y="2773475"/>
            <a:chExt cx="512150" cy="561250"/>
          </a:xfrm>
        </p:grpSpPr>
        <p:sp>
          <p:nvSpPr>
            <p:cNvPr id="1832" name="Google Shape;1832;p40"/>
            <p:cNvSpPr/>
            <p:nvPr/>
          </p:nvSpPr>
          <p:spPr>
            <a:xfrm>
              <a:off x="-717950" y="3056525"/>
              <a:ext cx="61900" cy="140900"/>
            </a:xfrm>
            <a:custGeom>
              <a:rect b="b" l="l" r="r" t="t"/>
              <a:pathLst>
                <a:path extrusionOk="0" h="5636" w="2476">
                  <a:moveTo>
                    <a:pt x="1485" y="0"/>
                  </a:moveTo>
                  <a:cubicBezTo>
                    <a:pt x="1352" y="743"/>
                    <a:pt x="1086" y="1466"/>
                    <a:pt x="895" y="2190"/>
                  </a:cubicBezTo>
                  <a:cubicBezTo>
                    <a:pt x="591" y="3256"/>
                    <a:pt x="286" y="4322"/>
                    <a:pt x="0" y="5388"/>
                  </a:cubicBezTo>
                  <a:lnTo>
                    <a:pt x="286" y="5464"/>
                  </a:lnTo>
                  <a:lnTo>
                    <a:pt x="1009" y="5636"/>
                  </a:lnTo>
                  <a:cubicBezTo>
                    <a:pt x="1333" y="4379"/>
                    <a:pt x="1657" y="3123"/>
                    <a:pt x="1999" y="1885"/>
                  </a:cubicBezTo>
                  <a:cubicBezTo>
                    <a:pt x="2152" y="1352"/>
                    <a:pt x="2304" y="838"/>
                    <a:pt x="2475" y="305"/>
                  </a:cubicBezTo>
                  <a:cubicBezTo>
                    <a:pt x="2133" y="229"/>
                    <a:pt x="1809" y="115"/>
                    <a:pt x="14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0"/>
            <p:cNvSpPr/>
            <p:nvPr/>
          </p:nvSpPr>
          <p:spPr>
            <a:xfrm>
              <a:off x="-805050" y="2870975"/>
              <a:ext cx="307000" cy="337875"/>
            </a:xfrm>
            <a:custGeom>
              <a:rect b="b" l="l" r="r" t="t"/>
              <a:pathLst>
                <a:path extrusionOk="0" h="13515" w="12280">
                  <a:moveTo>
                    <a:pt x="6144" y="0"/>
                  </a:moveTo>
                  <a:cubicBezTo>
                    <a:pt x="5648" y="0"/>
                    <a:pt x="5139" y="67"/>
                    <a:pt x="4627" y="207"/>
                  </a:cubicBezTo>
                  <a:cubicBezTo>
                    <a:pt x="2647" y="740"/>
                    <a:pt x="1105" y="2282"/>
                    <a:pt x="553" y="4243"/>
                  </a:cubicBezTo>
                  <a:cubicBezTo>
                    <a:pt x="0" y="6185"/>
                    <a:pt x="534" y="8450"/>
                    <a:pt x="2418" y="9440"/>
                  </a:cubicBezTo>
                  <a:cubicBezTo>
                    <a:pt x="2494" y="9459"/>
                    <a:pt x="2533" y="9536"/>
                    <a:pt x="2571" y="9612"/>
                  </a:cubicBezTo>
                  <a:cubicBezTo>
                    <a:pt x="2609" y="9688"/>
                    <a:pt x="2628" y="9764"/>
                    <a:pt x="2590" y="9840"/>
                  </a:cubicBezTo>
                  <a:lnTo>
                    <a:pt x="1999" y="12410"/>
                  </a:lnTo>
                  <a:cubicBezTo>
                    <a:pt x="2380" y="12486"/>
                    <a:pt x="2742" y="12582"/>
                    <a:pt x="3104" y="12696"/>
                  </a:cubicBezTo>
                  <a:cubicBezTo>
                    <a:pt x="3503" y="11268"/>
                    <a:pt x="3903" y="9821"/>
                    <a:pt x="4303" y="8393"/>
                  </a:cubicBezTo>
                  <a:cubicBezTo>
                    <a:pt x="4398" y="8070"/>
                    <a:pt x="4531" y="7670"/>
                    <a:pt x="4608" y="7270"/>
                  </a:cubicBezTo>
                  <a:cubicBezTo>
                    <a:pt x="4075" y="7042"/>
                    <a:pt x="3465" y="6699"/>
                    <a:pt x="3408" y="6071"/>
                  </a:cubicBezTo>
                  <a:cubicBezTo>
                    <a:pt x="3351" y="5614"/>
                    <a:pt x="3656" y="5062"/>
                    <a:pt x="4170" y="5062"/>
                  </a:cubicBezTo>
                  <a:cubicBezTo>
                    <a:pt x="4855" y="5062"/>
                    <a:pt x="5065" y="5918"/>
                    <a:pt x="5065" y="6470"/>
                  </a:cubicBezTo>
                  <a:cubicBezTo>
                    <a:pt x="5065" y="6642"/>
                    <a:pt x="5065" y="6832"/>
                    <a:pt x="5026" y="7023"/>
                  </a:cubicBezTo>
                  <a:lnTo>
                    <a:pt x="5312" y="7118"/>
                  </a:lnTo>
                  <a:cubicBezTo>
                    <a:pt x="5560" y="7213"/>
                    <a:pt x="5826" y="7289"/>
                    <a:pt x="6074" y="7327"/>
                  </a:cubicBezTo>
                  <a:lnTo>
                    <a:pt x="6074" y="7308"/>
                  </a:lnTo>
                  <a:cubicBezTo>
                    <a:pt x="6169" y="6927"/>
                    <a:pt x="6359" y="6585"/>
                    <a:pt x="6645" y="6318"/>
                  </a:cubicBezTo>
                  <a:cubicBezTo>
                    <a:pt x="6807" y="6190"/>
                    <a:pt x="7020" y="6115"/>
                    <a:pt x="7227" y="6115"/>
                  </a:cubicBezTo>
                  <a:cubicBezTo>
                    <a:pt x="7481" y="6115"/>
                    <a:pt x="7727" y="6227"/>
                    <a:pt x="7863" y="6489"/>
                  </a:cubicBezTo>
                  <a:cubicBezTo>
                    <a:pt x="8130" y="7003"/>
                    <a:pt x="7730" y="7537"/>
                    <a:pt x="7235" y="7708"/>
                  </a:cubicBezTo>
                  <a:cubicBezTo>
                    <a:pt x="7023" y="7778"/>
                    <a:pt x="6801" y="7818"/>
                    <a:pt x="6576" y="7818"/>
                  </a:cubicBezTo>
                  <a:cubicBezTo>
                    <a:pt x="6497" y="7818"/>
                    <a:pt x="6419" y="7813"/>
                    <a:pt x="6340" y="7803"/>
                  </a:cubicBezTo>
                  <a:cubicBezTo>
                    <a:pt x="6226" y="8165"/>
                    <a:pt x="6112" y="8546"/>
                    <a:pt x="6016" y="8907"/>
                  </a:cubicBezTo>
                  <a:cubicBezTo>
                    <a:pt x="5598" y="10316"/>
                    <a:pt x="5236" y="11744"/>
                    <a:pt x="4874" y="13153"/>
                  </a:cubicBezTo>
                  <a:lnTo>
                    <a:pt x="5731" y="13362"/>
                  </a:lnTo>
                  <a:cubicBezTo>
                    <a:pt x="5759" y="13353"/>
                    <a:pt x="5793" y="13348"/>
                    <a:pt x="5826" y="13348"/>
                  </a:cubicBezTo>
                  <a:cubicBezTo>
                    <a:pt x="5859" y="13348"/>
                    <a:pt x="5893" y="13353"/>
                    <a:pt x="5921" y="13362"/>
                  </a:cubicBezTo>
                  <a:cubicBezTo>
                    <a:pt x="6035" y="13400"/>
                    <a:pt x="6169" y="13457"/>
                    <a:pt x="6321" y="13514"/>
                  </a:cubicBezTo>
                  <a:lnTo>
                    <a:pt x="6378" y="13514"/>
                  </a:lnTo>
                  <a:cubicBezTo>
                    <a:pt x="6645" y="12829"/>
                    <a:pt x="6854" y="12087"/>
                    <a:pt x="7006" y="11344"/>
                  </a:cubicBezTo>
                  <a:cubicBezTo>
                    <a:pt x="7036" y="11210"/>
                    <a:pt x="7160" y="11111"/>
                    <a:pt x="7294" y="11111"/>
                  </a:cubicBezTo>
                  <a:cubicBezTo>
                    <a:pt x="7331" y="11111"/>
                    <a:pt x="7369" y="11118"/>
                    <a:pt x="7406" y="11135"/>
                  </a:cubicBezTo>
                  <a:lnTo>
                    <a:pt x="7501" y="11135"/>
                  </a:lnTo>
                  <a:cubicBezTo>
                    <a:pt x="7715" y="11189"/>
                    <a:pt x="7922" y="11214"/>
                    <a:pt x="8121" y="11214"/>
                  </a:cubicBezTo>
                  <a:cubicBezTo>
                    <a:pt x="10241" y="11214"/>
                    <a:pt x="11505" y="8339"/>
                    <a:pt x="11766" y="6547"/>
                  </a:cubicBezTo>
                  <a:cubicBezTo>
                    <a:pt x="12280" y="2999"/>
                    <a:pt x="9489" y="0"/>
                    <a:pt x="6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0"/>
            <p:cNvSpPr/>
            <p:nvPr/>
          </p:nvSpPr>
          <p:spPr>
            <a:xfrm>
              <a:off x="-766975" y="3274025"/>
              <a:ext cx="82850" cy="44100"/>
            </a:xfrm>
            <a:custGeom>
              <a:rect b="b" l="l" r="r" t="t"/>
              <a:pathLst>
                <a:path extrusionOk="0" h="1764" w="3314">
                  <a:moveTo>
                    <a:pt x="77" y="1"/>
                  </a:moveTo>
                  <a:lnTo>
                    <a:pt x="77" y="1"/>
                  </a:lnTo>
                  <a:cubicBezTo>
                    <a:pt x="0" y="800"/>
                    <a:pt x="210" y="1447"/>
                    <a:pt x="1143" y="1676"/>
                  </a:cubicBezTo>
                  <a:cubicBezTo>
                    <a:pt x="1369" y="1730"/>
                    <a:pt x="1624" y="1764"/>
                    <a:pt x="1879" y="1764"/>
                  </a:cubicBezTo>
                  <a:cubicBezTo>
                    <a:pt x="2523" y="1764"/>
                    <a:pt x="3163" y="1545"/>
                    <a:pt x="3313" y="876"/>
                  </a:cubicBezTo>
                  <a:cubicBezTo>
                    <a:pt x="2742" y="781"/>
                    <a:pt x="2152" y="648"/>
                    <a:pt x="1581" y="477"/>
                  </a:cubicBezTo>
                  <a:cubicBezTo>
                    <a:pt x="1086" y="324"/>
                    <a:pt x="572" y="172"/>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0"/>
            <p:cNvSpPr/>
            <p:nvPr/>
          </p:nvSpPr>
          <p:spPr>
            <a:xfrm>
              <a:off x="-786025" y="3196325"/>
              <a:ext cx="154725" cy="82600"/>
            </a:xfrm>
            <a:custGeom>
              <a:rect b="b" l="l" r="r" t="t"/>
              <a:pathLst>
                <a:path extrusionOk="0" h="3304" w="6189">
                  <a:moveTo>
                    <a:pt x="1303" y="1123"/>
                  </a:moveTo>
                  <a:cubicBezTo>
                    <a:pt x="1319" y="1123"/>
                    <a:pt x="1336" y="1125"/>
                    <a:pt x="1353" y="1129"/>
                  </a:cubicBezTo>
                  <a:cubicBezTo>
                    <a:pt x="2476" y="1471"/>
                    <a:pt x="3599" y="1719"/>
                    <a:pt x="4760" y="1909"/>
                  </a:cubicBezTo>
                  <a:cubicBezTo>
                    <a:pt x="4996" y="1945"/>
                    <a:pt x="4904" y="2293"/>
                    <a:pt x="4681" y="2293"/>
                  </a:cubicBezTo>
                  <a:cubicBezTo>
                    <a:pt x="4669" y="2293"/>
                    <a:pt x="4658" y="2292"/>
                    <a:pt x="4646" y="2290"/>
                  </a:cubicBezTo>
                  <a:cubicBezTo>
                    <a:pt x="3504" y="2119"/>
                    <a:pt x="2362" y="1852"/>
                    <a:pt x="1257" y="1528"/>
                  </a:cubicBezTo>
                  <a:cubicBezTo>
                    <a:pt x="1009" y="1458"/>
                    <a:pt x="1091" y="1123"/>
                    <a:pt x="1303" y="1123"/>
                  </a:cubicBezTo>
                  <a:close/>
                  <a:moveTo>
                    <a:pt x="593" y="1"/>
                  </a:moveTo>
                  <a:cubicBezTo>
                    <a:pt x="360" y="1"/>
                    <a:pt x="220" y="199"/>
                    <a:pt x="172" y="596"/>
                  </a:cubicBezTo>
                  <a:cubicBezTo>
                    <a:pt x="210" y="691"/>
                    <a:pt x="420" y="786"/>
                    <a:pt x="553" y="843"/>
                  </a:cubicBezTo>
                  <a:lnTo>
                    <a:pt x="648" y="881"/>
                  </a:lnTo>
                  <a:cubicBezTo>
                    <a:pt x="960" y="1020"/>
                    <a:pt x="767" y="1505"/>
                    <a:pt x="472" y="1505"/>
                  </a:cubicBezTo>
                  <a:cubicBezTo>
                    <a:pt x="443" y="1505"/>
                    <a:pt x="413" y="1501"/>
                    <a:pt x="382" y="1490"/>
                  </a:cubicBezTo>
                  <a:lnTo>
                    <a:pt x="382" y="1490"/>
                  </a:lnTo>
                  <a:cubicBezTo>
                    <a:pt x="1" y="1890"/>
                    <a:pt x="20" y="2138"/>
                    <a:pt x="420" y="2233"/>
                  </a:cubicBezTo>
                  <a:lnTo>
                    <a:pt x="591" y="2309"/>
                  </a:lnTo>
                  <a:cubicBezTo>
                    <a:pt x="820" y="2385"/>
                    <a:pt x="1067" y="2461"/>
                    <a:pt x="1296" y="2537"/>
                  </a:cubicBezTo>
                  <a:cubicBezTo>
                    <a:pt x="1733" y="2690"/>
                    <a:pt x="2190" y="2823"/>
                    <a:pt x="2628" y="2956"/>
                  </a:cubicBezTo>
                  <a:cubicBezTo>
                    <a:pt x="3123" y="3090"/>
                    <a:pt x="3637" y="3204"/>
                    <a:pt x="4151" y="3261"/>
                  </a:cubicBezTo>
                  <a:cubicBezTo>
                    <a:pt x="4361" y="3280"/>
                    <a:pt x="4570" y="3299"/>
                    <a:pt x="4779" y="3299"/>
                  </a:cubicBezTo>
                  <a:cubicBezTo>
                    <a:pt x="4803" y="3302"/>
                    <a:pt x="4827" y="3304"/>
                    <a:pt x="4852" y="3304"/>
                  </a:cubicBezTo>
                  <a:cubicBezTo>
                    <a:pt x="4966" y="3304"/>
                    <a:pt x="5089" y="3270"/>
                    <a:pt x="5198" y="3223"/>
                  </a:cubicBezTo>
                  <a:cubicBezTo>
                    <a:pt x="5484" y="3166"/>
                    <a:pt x="5522" y="2937"/>
                    <a:pt x="5332" y="2537"/>
                  </a:cubicBezTo>
                  <a:cubicBezTo>
                    <a:pt x="4951" y="2442"/>
                    <a:pt x="5065" y="1890"/>
                    <a:pt x="5427" y="1871"/>
                  </a:cubicBezTo>
                  <a:cubicBezTo>
                    <a:pt x="5788" y="1871"/>
                    <a:pt x="6188" y="1795"/>
                    <a:pt x="5846" y="1395"/>
                  </a:cubicBezTo>
                  <a:cubicBezTo>
                    <a:pt x="5731" y="1281"/>
                    <a:pt x="5598" y="1205"/>
                    <a:pt x="5465" y="1148"/>
                  </a:cubicBezTo>
                  <a:lnTo>
                    <a:pt x="2704" y="481"/>
                  </a:lnTo>
                  <a:cubicBezTo>
                    <a:pt x="2190" y="348"/>
                    <a:pt x="1676" y="215"/>
                    <a:pt x="1143" y="101"/>
                  </a:cubicBezTo>
                  <a:cubicBezTo>
                    <a:pt x="1010" y="63"/>
                    <a:pt x="877" y="24"/>
                    <a:pt x="743" y="24"/>
                  </a:cubicBezTo>
                  <a:cubicBezTo>
                    <a:pt x="690" y="9"/>
                    <a:pt x="639" y="1"/>
                    <a:pt x="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0"/>
            <p:cNvSpPr/>
            <p:nvPr/>
          </p:nvSpPr>
          <p:spPr>
            <a:xfrm>
              <a:off x="-643225" y="3037000"/>
              <a:ext cx="30475" cy="18775"/>
            </a:xfrm>
            <a:custGeom>
              <a:rect b="b" l="l" r="r" t="t"/>
              <a:pathLst>
                <a:path extrusionOk="0" h="751" w="1219">
                  <a:moveTo>
                    <a:pt x="381" y="1"/>
                  </a:moveTo>
                  <a:cubicBezTo>
                    <a:pt x="191" y="115"/>
                    <a:pt x="76" y="439"/>
                    <a:pt x="0" y="743"/>
                  </a:cubicBezTo>
                  <a:cubicBezTo>
                    <a:pt x="46" y="748"/>
                    <a:pt x="95" y="751"/>
                    <a:pt x="145" y="751"/>
                  </a:cubicBezTo>
                  <a:cubicBezTo>
                    <a:pt x="281" y="751"/>
                    <a:pt x="427" y="733"/>
                    <a:pt x="552" y="705"/>
                  </a:cubicBezTo>
                  <a:cubicBezTo>
                    <a:pt x="724" y="705"/>
                    <a:pt x="857" y="610"/>
                    <a:pt x="914" y="458"/>
                  </a:cubicBezTo>
                  <a:cubicBezTo>
                    <a:pt x="1219" y="172"/>
                    <a:pt x="1047" y="39"/>
                    <a:pt x="3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0"/>
            <p:cNvSpPr/>
            <p:nvPr/>
          </p:nvSpPr>
          <p:spPr>
            <a:xfrm>
              <a:off x="-710825" y="3011125"/>
              <a:ext cx="24300" cy="31625"/>
            </a:xfrm>
            <a:custGeom>
              <a:rect b="b" l="l" r="r" t="t"/>
              <a:pathLst>
                <a:path extrusionOk="0" h="1265" w="972">
                  <a:moveTo>
                    <a:pt x="340" y="1"/>
                  </a:moveTo>
                  <a:cubicBezTo>
                    <a:pt x="156" y="1"/>
                    <a:pt x="1" y="119"/>
                    <a:pt x="20" y="388"/>
                  </a:cubicBezTo>
                  <a:cubicBezTo>
                    <a:pt x="77" y="674"/>
                    <a:pt x="267" y="902"/>
                    <a:pt x="515" y="1055"/>
                  </a:cubicBezTo>
                  <a:cubicBezTo>
                    <a:pt x="648" y="1131"/>
                    <a:pt x="782" y="1207"/>
                    <a:pt x="915" y="1264"/>
                  </a:cubicBezTo>
                  <a:cubicBezTo>
                    <a:pt x="972" y="941"/>
                    <a:pt x="934" y="617"/>
                    <a:pt x="820" y="312"/>
                  </a:cubicBezTo>
                  <a:cubicBezTo>
                    <a:pt x="725" y="114"/>
                    <a:pt x="519" y="1"/>
                    <a:pt x="3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0"/>
            <p:cNvSpPr/>
            <p:nvPr/>
          </p:nvSpPr>
          <p:spPr>
            <a:xfrm>
              <a:off x="-825050" y="2855250"/>
              <a:ext cx="340800" cy="479475"/>
            </a:xfrm>
            <a:custGeom>
              <a:rect b="b" l="l" r="r" t="t"/>
              <a:pathLst>
                <a:path extrusionOk="0" h="19179" w="13632">
                  <a:moveTo>
                    <a:pt x="4909" y="6236"/>
                  </a:moveTo>
                  <a:cubicBezTo>
                    <a:pt x="5088" y="6236"/>
                    <a:pt x="5294" y="6349"/>
                    <a:pt x="5389" y="6547"/>
                  </a:cubicBezTo>
                  <a:cubicBezTo>
                    <a:pt x="5503" y="6852"/>
                    <a:pt x="5541" y="7176"/>
                    <a:pt x="5484" y="7499"/>
                  </a:cubicBezTo>
                  <a:lnTo>
                    <a:pt x="5484" y="7518"/>
                  </a:lnTo>
                  <a:cubicBezTo>
                    <a:pt x="5351" y="7442"/>
                    <a:pt x="5217" y="7385"/>
                    <a:pt x="5084" y="7309"/>
                  </a:cubicBezTo>
                  <a:cubicBezTo>
                    <a:pt x="4836" y="7157"/>
                    <a:pt x="4646" y="6909"/>
                    <a:pt x="4589" y="6623"/>
                  </a:cubicBezTo>
                  <a:cubicBezTo>
                    <a:pt x="4570" y="6354"/>
                    <a:pt x="4725" y="6236"/>
                    <a:pt x="4909" y="6236"/>
                  </a:cubicBezTo>
                  <a:close/>
                  <a:moveTo>
                    <a:pt x="7654" y="7290"/>
                  </a:moveTo>
                  <a:cubicBezTo>
                    <a:pt x="8320" y="7309"/>
                    <a:pt x="8511" y="7461"/>
                    <a:pt x="8187" y="7747"/>
                  </a:cubicBezTo>
                  <a:cubicBezTo>
                    <a:pt x="8135" y="7886"/>
                    <a:pt x="8019" y="7978"/>
                    <a:pt x="7868" y="7978"/>
                  </a:cubicBezTo>
                  <a:cubicBezTo>
                    <a:pt x="7854" y="7978"/>
                    <a:pt x="7840" y="7977"/>
                    <a:pt x="7825" y="7975"/>
                  </a:cubicBezTo>
                  <a:cubicBezTo>
                    <a:pt x="7697" y="8018"/>
                    <a:pt x="7558" y="8039"/>
                    <a:pt x="7416" y="8039"/>
                  </a:cubicBezTo>
                  <a:cubicBezTo>
                    <a:pt x="7369" y="8039"/>
                    <a:pt x="7321" y="8037"/>
                    <a:pt x="7273" y="8032"/>
                  </a:cubicBezTo>
                  <a:lnTo>
                    <a:pt x="7273" y="8013"/>
                  </a:lnTo>
                  <a:cubicBezTo>
                    <a:pt x="7349" y="7728"/>
                    <a:pt x="7464" y="7404"/>
                    <a:pt x="7654" y="7290"/>
                  </a:cubicBezTo>
                  <a:close/>
                  <a:moveTo>
                    <a:pt x="5769" y="8051"/>
                  </a:moveTo>
                  <a:cubicBezTo>
                    <a:pt x="6093" y="8166"/>
                    <a:pt x="6417" y="8280"/>
                    <a:pt x="6740" y="8356"/>
                  </a:cubicBezTo>
                  <a:cubicBezTo>
                    <a:pt x="6588" y="8870"/>
                    <a:pt x="6436" y="9403"/>
                    <a:pt x="6283" y="9936"/>
                  </a:cubicBezTo>
                  <a:cubicBezTo>
                    <a:pt x="5941" y="11174"/>
                    <a:pt x="5617" y="12430"/>
                    <a:pt x="5293" y="13687"/>
                  </a:cubicBezTo>
                  <a:lnTo>
                    <a:pt x="4570" y="13515"/>
                  </a:lnTo>
                  <a:lnTo>
                    <a:pt x="4265" y="13439"/>
                  </a:lnTo>
                  <a:cubicBezTo>
                    <a:pt x="4570" y="12373"/>
                    <a:pt x="4875" y="11307"/>
                    <a:pt x="5160" y="10222"/>
                  </a:cubicBezTo>
                  <a:cubicBezTo>
                    <a:pt x="5370" y="9517"/>
                    <a:pt x="5617" y="8794"/>
                    <a:pt x="5769" y="8051"/>
                  </a:cubicBezTo>
                  <a:close/>
                  <a:moveTo>
                    <a:pt x="6930" y="636"/>
                  </a:moveTo>
                  <a:cubicBezTo>
                    <a:pt x="10295" y="636"/>
                    <a:pt x="13097" y="3640"/>
                    <a:pt x="12566" y="7195"/>
                  </a:cubicBezTo>
                  <a:cubicBezTo>
                    <a:pt x="12304" y="8974"/>
                    <a:pt x="11035" y="11858"/>
                    <a:pt x="8905" y="11858"/>
                  </a:cubicBezTo>
                  <a:cubicBezTo>
                    <a:pt x="8711" y="11858"/>
                    <a:pt x="8510" y="11834"/>
                    <a:pt x="8301" y="11783"/>
                  </a:cubicBezTo>
                  <a:lnTo>
                    <a:pt x="8225" y="11783"/>
                  </a:lnTo>
                  <a:cubicBezTo>
                    <a:pt x="8185" y="11765"/>
                    <a:pt x="8143" y="11756"/>
                    <a:pt x="8101" y="11756"/>
                  </a:cubicBezTo>
                  <a:cubicBezTo>
                    <a:pt x="7965" y="11756"/>
                    <a:pt x="7836" y="11846"/>
                    <a:pt x="7806" y="11992"/>
                  </a:cubicBezTo>
                  <a:cubicBezTo>
                    <a:pt x="7673" y="12735"/>
                    <a:pt x="7445" y="13458"/>
                    <a:pt x="7178" y="14162"/>
                  </a:cubicBezTo>
                  <a:lnTo>
                    <a:pt x="7121" y="14162"/>
                  </a:lnTo>
                  <a:cubicBezTo>
                    <a:pt x="6988" y="14105"/>
                    <a:pt x="6835" y="14048"/>
                    <a:pt x="6721" y="14010"/>
                  </a:cubicBezTo>
                  <a:cubicBezTo>
                    <a:pt x="6693" y="14001"/>
                    <a:pt x="6659" y="13996"/>
                    <a:pt x="6626" y="13996"/>
                  </a:cubicBezTo>
                  <a:cubicBezTo>
                    <a:pt x="6593" y="13996"/>
                    <a:pt x="6559" y="14001"/>
                    <a:pt x="6531" y="14010"/>
                  </a:cubicBezTo>
                  <a:lnTo>
                    <a:pt x="5674" y="13801"/>
                  </a:lnTo>
                  <a:cubicBezTo>
                    <a:pt x="6036" y="12373"/>
                    <a:pt x="6398" y="10964"/>
                    <a:pt x="6816" y="9555"/>
                  </a:cubicBezTo>
                  <a:cubicBezTo>
                    <a:pt x="6931" y="9194"/>
                    <a:pt x="7045" y="8813"/>
                    <a:pt x="7159" y="8451"/>
                  </a:cubicBezTo>
                  <a:cubicBezTo>
                    <a:pt x="7233" y="8461"/>
                    <a:pt x="7309" y="8466"/>
                    <a:pt x="7387" y="8466"/>
                  </a:cubicBezTo>
                  <a:cubicBezTo>
                    <a:pt x="7609" y="8466"/>
                    <a:pt x="7842" y="8427"/>
                    <a:pt x="8054" y="8356"/>
                  </a:cubicBezTo>
                  <a:cubicBezTo>
                    <a:pt x="8530" y="8185"/>
                    <a:pt x="8930" y="7652"/>
                    <a:pt x="8663" y="7118"/>
                  </a:cubicBezTo>
                  <a:cubicBezTo>
                    <a:pt x="8540" y="6862"/>
                    <a:pt x="8302" y="6755"/>
                    <a:pt x="8051" y="6755"/>
                  </a:cubicBezTo>
                  <a:cubicBezTo>
                    <a:pt x="7836" y="6755"/>
                    <a:pt x="7612" y="6834"/>
                    <a:pt x="7445" y="6966"/>
                  </a:cubicBezTo>
                  <a:cubicBezTo>
                    <a:pt x="7159" y="7233"/>
                    <a:pt x="6969" y="7575"/>
                    <a:pt x="6893" y="7956"/>
                  </a:cubicBezTo>
                  <a:lnTo>
                    <a:pt x="6893" y="7975"/>
                  </a:lnTo>
                  <a:cubicBezTo>
                    <a:pt x="6626" y="7918"/>
                    <a:pt x="6360" y="7842"/>
                    <a:pt x="6112" y="7766"/>
                  </a:cubicBezTo>
                  <a:lnTo>
                    <a:pt x="5845" y="7671"/>
                  </a:lnTo>
                  <a:cubicBezTo>
                    <a:pt x="5865" y="7480"/>
                    <a:pt x="5865" y="7290"/>
                    <a:pt x="5884" y="7099"/>
                  </a:cubicBezTo>
                  <a:cubicBezTo>
                    <a:pt x="5884" y="6566"/>
                    <a:pt x="5674" y="5710"/>
                    <a:pt x="4970" y="5710"/>
                  </a:cubicBezTo>
                  <a:cubicBezTo>
                    <a:pt x="4456" y="5710"/>
                    <a:pt x="4151" y="6262"/>
                    <a:pt x="4208" y="6719"/>
                  </a:cubicBezTo>
                  <a:cubicBezTo>
                    <a:pt x="4265" y="7347"/>
                    <a:pt x="4875" y="7690"/>
                    <a:pt x="5427" y="7918"/>
                  </a:cubicBezTo>
                  <a:cubicBezTo>
                    <a:pt x="5331" y="8318"/>
                    <a:pt x="5198" y="8718"/>
                    <a:pt x="5103" y="9041"/>
                  </a:cubicBezTo>
                  <a:cubicBezTo>
                    <a:pt x="4703" y="10469"/>
                    <a:pt x="4303" y="11897"/>
                    <a:pt x="3904" y="13344"/>
                  </a:cubicBezTo>
                  <a:cubicBezTo>
                    <a:pt x="3542" y="13230"/>
                    <a:pt x="3180" y="13134"/>
                    <a:pt x="2818" y="13058"/>
                  </a:cubicBezTo>
                  <a:lnTo>
                    <a:pt x="3409" y="10488"/>
                  </a:lnTo>
                  <a:cubicBezTo>
                    <a:pt x="3428" y="10412"/>
                    <a:pt x="3409" y="10317"/>
                    <a:pt x="3371" y="10260"/>
                  </a:cubicBezTo>
                  <a:cubicBezTo>
                    <a:pt x="3352" y="10184"/>
                    <a:pt x="3294" y="10107"/>
                    <a:pt x="3218" y="10069"/>
                  </a:cubicBezTo>
                  <a:cubicBezTo>
                    <a:pt x="1334" y="9098"/>
                    <a:pt x="800" y="6833"/>
                    <a:pt x="1353" y="4891"/>
                  </a:cubicBezTo>
                  <a:cubicBezTo>
                    <a:pt x="1924" y="2911"/>
                    <a:pt x="3466" y="1388"/>
                    <a:pt x="5427" y="836"/>
                  </a:cubicBezTo>
                  <a:cubicBezTo>
                    <a:pt x="5934" y="700"/>
                    <a:pt x="6438" y="636"/>
                    <a:pt x="6930" y="636"/>
                  </a:cubicBezTo>
                  <a:close/>
                  <a:moveTo>
                    <a:pt x="2166" y="13663"/>
                  </a:moveTo>
                  <a:cubicBezTo>
                    <a:pt x="2214" y="13663"/>
                    <a:pt x="2266" y="13671"/>
                    <a:pt x="2323" y="13687"/>
                  </a:cubicBezTo>
                  <a:cubicBezTo>
                    <a:pt x="2457" y="13706"/>
                    <a:pt x="2590" y="13725"/>
                    <a:pt x="2742" y="13763"/>
                  </a:cubicBezTo>
                  <a:cubicBezTo>
                    <a:pt x="3256" y="13877"/>
                    <a:pt x="3770" y="14010"/>
                    <a:pt x="4284" y="14143"/>
                  </a:cubicBezTo>
                  <a:lnTo>
                    <a:pt x="7045" y="14810"/>
                  </a:lnTo>
                  <a:cubicBezTo>
                    <a:pt x="7178" y="14867"/>
                    <a:pt x="7311" y="14943"/>
                    <a:pt x="7426" y="15057"/>
                  </a:cubicBezTo>
                  <a:cubicBezTo>
                    <a:pt x="7749" y="15438"/>
                    <a:pt x="7349" y="15533"/>
                    <a:pt x="7007" y="15552"/>
                  </a:cubicBezTo>
                  <a:cubicBezTo>
                    <a:pt x="6645" y="15552"/>
                    <a:pt x="6531" y="16104"/>
                    <a:pt x="6912" y="16200"/>
                  </a:cubicBezTo>
                  <a:cubicBezTo>
                    <a:pt x="7121" y="16599"/>
                    <a:pt x="7064" y="16828"/>
                    <a:pt x="6778" y="16885"/>
                  </a:cubicBezTo>
                  <a:cubicBezTo>
                    <a:pt x="6669" y="16932"/>
                    <a:pt x="6546" y="16966"/>
                    <a:pt x="6432" y="16966"/>
                  </a:cubicBezTo>
                  <a:cubicBezTo>
                    <a:pt x="6407" y="16966"/>
                    <a:pt x="6383" y="16964"/>
                    <a:pt x="6360" y="16961"/>
                  </a:cubicBezTo>
                  <a:cubicBezTo>
                    <a:pt x="6150" y="16961"/>
                    <a:pt x="5941" y="16961"/>
                    <a:pt x="5731" y="16923"/>
                  </a:cubicBezTo>
                  <a:cubicBezTo>
                    <a:pt x="5217" y="16866"/>
                    <a:pt x="4703" y="16752"/>
                    <a:pt x="4208" y="16618"/>
                  </a:cubicBezTo>
                  <a:cubicBezTo>
                    <a:pt x="3770" y="16504"/>
                    <a:pt x="3333" y="16352"/>
                    <a:pt x="2876" y="16200"/>
                  </a:cubicBezTo>
                  <a:cubicBezTo>
                    <a:pt x="2647" y="16123"/>
                    <a:pt x="2400" y="16047"/>
                    <a:pt x="2171" y="15971"/>
                  </a:cubicBezTo>
                  <a:lnTo>
                    <a:pt x="2000" y="15895"/>
                  </a:lnTo>
                  <a:cubicBezTo>
                    <a:pt x="1600" y="15819"/>
                    <a:pt x="1581" y="15552"/>
                    <a:pt x="1962" y="15152"/>
                  </a:cubicBezTo>
                  <a:lnTo>
                    <a:pt x="1962" y="15152"/>
                  </a:lnTo>
                  <a:cubicBezTo>
                    <a:pt x="1996" y="15166"/>
                    <a:pt x="2030" y="15172"/>
                    <a:pt x="2062" y="15172"/>
                  </a:cubicBezTo>
                  <a:cubicBezTo>
                    <a:pt x="2352" y="15172"/>
                    <a:pt x="2537" y="14680"/>
                    <a:pt x="2228" y="14543"/>
                  </a:cubicBezTo>
                  <a:lnTo>
                    <a:pt x="2133" y="14505"/>
                  </a:lnTo>
                  <a:cubicBezTo>
                    <a:pt x="2000" y="14448"/>
                    <a:pt x="1790" y="14372"/>
                    <a:pt x="1752" y="14258"/>
                  </a:cubicBezTo>
                  <a:cubicBezTo>
                    <a:pt x="1800" y="13861"/>
                    <a:pt x="1927" y="13663"/>
                    <a:pt x="2166" y="13663"/>
                  </a:cubicBezTo>
                  <a:close/>
                  <a:moveTo>
                    <a:pt x="2400" y="16752"/>
                  </a:moveTo>
                  <a:cubicBezTo>
                    <a:pt x="2895" y="16923"/>
                    <a:pt x="3409" y="17094"/>
                    <a:pt x="3904" y="17228"/>
                  </a:cubicBezTo>
                  <a:cubicBezTo>
                    <a:pt x="4475" y="17399"/>
                    <a:pt x="5065" y="17532"/>
                    <a:pt x="5636" y="17627"/>
                  </a:cubicBezTo>
                  <a:cubicBezTo>
                    <a:pt x="5487" y="18303"/>
                    <a:pt x="4859" y="18518"/>
                    <a:pt x="4221" y="18518"/>
                  </a:cubicBezTo>
                  <a:cubicBezTo>
                    <a:pt x="3960" y="18518"/>
                    <a:pt x="3698" y="18482"/>
                    <a:pt x="3466" y="18427"/>
                  </a:cubicBezTo>
                  <a:cubicBezTo>
                    <a:pt x="2533" y="18198"/>
                    <a:pt x="2323" y="17551"/>
                    <a:pt x="2400" y="16752"/>
                  </a:cubicBezTo>
                  <a:close/>
                  <a:moveTo>
                    <a:pt x="7027" y="1"/>
                  </a:moveTo>
                  <a:cubicBezTo>
                    <a:pt x="4526" y="1"/>
                    <a:pt x="2027" y="1419"/>
                    <a:pt x="953" y="3977"/>
                  </a:cubicBezTo>
                  <a:cubicBezTo>
                    <a:pt x="1" y="6262"/>
                    <a:pt x="439" y="9232"/>
                    <a:pt x="2704" y="10526"/>
                  </a:cubicBezTo>
                  <a:lnTo>
                    <a:pt x="2133" y="12982"/>
                  </a:lnTo>
                  <a:cubicBezTo>
                    <a:pt x="2057" y="12982"/>
                    <a:pt x="1981" y="12982"/>
                    <a:pt x="1905" y="13001"/>
                  </a:cubicBezTo>
                  <a:cubicBezTo>
                    <a:pt x="1391" y="13058"/>
                    <a:pt x="991" y="13439"/>
                    <a:pt x="934" y="13934"/>
                  </a:cubicBezTo>
                  <a:cubicBezTo>
                    <a:pt x="915" y="14182"/>
                    <a:pt x="1010" y="14429"/>
                    <a:pt x="1181" y="14619"/>
                  </a:cubicBezTo>
                  <a:cubicBezTo>
                    <a:pt x="800" y="14886"/>
                    <a:pt x="667" y="15400"/>
                    <a:pt x="877" y="15800"/>
                  </a:cubicBezTo>
                  <a:cubicBezTo>
                    <a:pt x="1086" y="16142"/>
                    <a:pt x="1391" y="16390"/>
                    <a:pt x="1752" y="16504"/>
                  </a:cubicBezTo>
                  <a:cubicBezTo>
                    <a:pt x="1638" y="17704"/>
                    <a:pt x="1943" y="18732"/>
                    <a:pt x="3294" y="19074"/>
                  </a:cubicBezTo>
                  <a:cubicBezTo>
                    <a:pt x="3567" y="19141"/>
                    <a:pt x="3865" y="19179"/>
                    <a:pt x="4165" y="19179"/>
                  </a:cubicBezTo>
                  <a:cubicBezTo>
                    <a:pt x="5145" y="19179"/>
                    <a:pt x="6142" y="18778"/>
                    <a:pt x="6302" y="17684"/>
                  </a:cubicBezTo>
                  <a:lnTo>
                    <a:pt x="6302" y="17646"/>
                  </a:lnTo>
                  <a:cubicBezTo>
                    <a:pt x="6626" y="17646"/>
                    <a:pt x="6950" y="17570"/>
                    <a:pt x="7235" y="17418"/>
                  </a:cubicBezTo>
                  <a:cubicBezTo>
                    <a:pt x="7711" y="17151"/>
                    <a:pt x="7921" y="16599"/>
                    <a:pt x="7749" y="16085"/>
                  </a:cubicBezTo>
                  <a:cubicBezTo>
                    <a:pt x="8092" y="15990"/>
                    <a:pt x="8339" y="15666"/>
                    <a:pt x="8339" y="15305"/>
                  </a:cubicBezTo>
                  <a:cubicBezTo>
                    <a:pt x="8339" y="14943"/>
                    <a:pt x="8111" y="14657"/>
                    <a:pt x="7768" y="14448"/>
                  </a:cubicBezTo>
                  <a:cubicBezTo>
                    <a:pt x="8035" y="13801"/>
                    <a:pt x="8244" y="13153"/>
                    <a:pt x="8397" y="12468"/>
                  </a:cubicBezTo>
                  <a:cubicBezTo>
                    <a:pt x="8562" y="12495"/>
                    <a:pt x="8725" y="12508"/>
                    <a:pt x="8883" y="12508"/>
                  </a:cubicBezTo>
                  <a:cubicBezTo>
                    <a:pt x="10834" y="12508"/>
                    <a:pt x="12216" y="10537"/>
                    <a:pt x="12832" y="8794"/>
                  </a:cubicBezTo>
                  <a:cubicBezTo>
                    <a:pt x="13632" y="6604"/>
                    <a:pt x="13403" y="4129"/>
                    <a:pt x="11899" y="2302"/>
                  </a:cubicBezTo>
                  <a:cubicBezTo>
                    <a:pt x="10626" y="733"/>
                    <a:pt x="8826" y="1"/>
                    <a:pt x="7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0"/>
            <p:cNvSpPr/>
            <p:nvPr/>
          </p:nvSpPr>
          <p:spPr>
            <a:xfrm>
              <a:off x="-760725" y="3224300"/>
              <a:ext cx="99625" cy="29350"/>
            </a:xfrm>
            <a:custGeom>
              <a:rect b="b" l="l" r="r" t="t"/>
              <a:pathLst>
                <a:path extrusionOk="0" h="1174" w="3985">
                  <a:moveTo>
                    <a:pt x="280" y="0"/>
                  </a:moveTo>
                  <a:cubicBezTo>
                    <a:pt x="76" y="0"/>
                    <a:pt x="0" y="338"/>
                    <a:pt x="226" y="390"/>
                  </a:cubicBezTo>
                  <a:cubicBezTo>
                    <a:pt x="1350" y="733"/>
                    <a:pt x="2492" y="981"/>
                    <a:pt x="3634" y="1171"/>
                  </a:cubicBezTo>
                  <a:cubicBezTo>
                    <a:pt x="3646" y="1173"/>
                    <a:pt x="3657" y="1174"/>
                    <a:pt x="3669" y="1174"/>
                  </a:cubicBezTo>
                  <a:cubicBezTo>
                    <a:pt x="3892" y="1174"/>
                    <a:pt x="3984" y="826"/>
                    <a:pt x="3748" y="790"/>
                  </a:cubicBezTo>
                  <a:cubicBezTo>
                    <a:pt x="2587" y="600"/>
                    <a:pt x="1464" y="352"/>
                    <a:pt x="341" y="10"/>
                  </a:cubicBezTo>
                  <a:cubicBezTo>
                    <a:pt x="319" y="3"/>
                    <a:pt x="299"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0"/>
            <p:cNvSpPr/>
            <p:nvPr/>
          </p:nvSpPr>
          <p:spPr>
            <a:xfrm>
              <a:off x="-606100" y="2773475"/>
              <a:ext cx="25250" cy="65225"/>
            </a:xfrm>
            <a:custGeom>
              <a:rect b="b" l="l" r="r" t="t"/>
              <a:pathLst>
                <a:path extrusionOk="0" h="2609" w="1010">
                  <a:moveTo>
                    <a:pt x="667" y="0"/>
                  </a:moveTo>
                  <a:cubicBezTo>
                    <a:pt x="574" y="0"/>
                    <a:pt x="486" y="44"/>
                    <a:pt x="438" y="147"/>
                  </a:cubicBezTo>
                  <a:cubicBezTo>
                    <a:pt x="305" y="509"/>
                    <a:pt x="210" y="890"/>
                    <a:pt x="153" y="1289"/>
                  </a:cubicBezTo>
                  <a:cubicBezTo>
                    <a:pt x="57" y="1651"/>
                    <a:pt x="19" y="2032"/>
                    <a:pt x="0" y="2432"/>
                  </a:cubicBezTo>
                  <a:cubicBezTo>
                    <a:pt x="0" y="2539"/>
                    <a:pt x="90" y="2609"/>
                    <a:pt x="185" y="2609"/>
                  </a:cubicBezTo>
                  <a:cubicBezTo>
                    <a:pt x="241" y="2609"/>
                    <a:pt x="300" y="2584"/>
                    <a:pt x="343" y="2527"/>
                  </a:cubicBezTo>
                  <a:cubicBezTo>
                    <a:pt x="743" y="1860"/>
                    <a:pt x="971" y="1099"/>
                    <a:pt x="1009" y="318"/>
                  </a:cubicBezTo>
                  <a:cubicBezTo>
                    <a:pt x="1009" y="136"/>
                    <a:pt x="831" y="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0"/>
            <p:cNvSpPr/>
            <p:nvPr/>
          </p:nvSpPr>
          <p:spPr>
            <a:xfrm>
              <a:off x="-918325" y="2944200"/>
              <a:ext cx="70000" cy="25250"/>
            </a:xfrm>
            <a:custGeom>
              <a:rect b="b" l="l" r="r" t="t"/>
              <a:pathLst>
                <a:path extrusionOk="0" h="1010" w="2800">
                  <a:moveTo>
                    <a:pt x="438" y="0"/>
                  </a:moveTo>
                  <a:cubicBezTo>
                    <a:pt x="172" y="0"/>
                    <a:pt x="0" y="438"/>
                    <a:pt x="286" y="571"/>
                  </a:cubicBezTo>
                  <a:cubicBezTo>
                    <a:pt x="648" y="705"/>
                    <a:pt x="1029" y="800"/>
                    <a:pt x="1428" y="857"/>
                  </a:cubicBezTo>
                  <a:cubicBezTo>
                    <a:pt x="1790" y="952"/>
                    <a:pt x="2171" y="990"/>
                    <a:pt x="2552" y="1009"/>
                  </a:cubicBezTo>
                  <a:cubicBezTo>
                    <a:pt x="2742" y="1009"/>
                    <a:pt x="2799" y="781"/>
                    <a:pt x="2647" y="667"/>
                  </a:cubicBezTo>
                  <a:cubicBezTo>
                    <a:pt x="1980" y="267"/>
                    <a:pt x="1219" y="38"/>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0"/>
            <p:cNvSpPr/>
            <p:nvPr/>
          </p:nvSpPr>
          <p:spPr>
            <a:xfrm>
              <a:off x="-476650" y="3068425"/>
              <a:ext cx="70475" cy="25725"/>
            </a:xfrm>
            <a:custGeom>
              <a:rect b="b" l="l" r="r" t="t"/>
              <a:pathLst>
                <a:path extrusionOk="0" h="1029" w="2819">
                  <a:moveTo>
                    <a:pt x="248" y="0"/>
                  </a:moveTo>
                  <a:cubicBezTo>
                    <a:pt x="77" y="0"/>
                    <a:pt x="1" y="248"/>
                    <a:pt x="153" y="343"/>
                  </a:cubicBezTo>
                  <a:cubicBezTo>
                    <a:pt x="819" y="762"/>
                    <a:pt x="1581" y="990"/>
                    <a:pt x="2361" y="1028"/>
                  </a:cubicBezTo>
                  <a:cubicBezTo>
                    <a:pt x="2647" y="1009"/>
                    <a:pt x="2818" y="590"/>
                    <a:pt x="2533" y="457"/>
                  </a:cubicBezTo>
                  <a:cubicBezTo>
                    <a:pt x="2152" y="305"/>
                    <a:pt x="1771" y="210"/>
                    <a:pt x="1390" y="153"/>
                  </a:cubicBezTo>
                  <a:cubicBezTo>
                    <a:pt x="1010" y="76"/>
                    <a:pt x="629" y="19"/>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0"/>
            <p:cNvSpPr/>
            <p:nvPr/>
          </p:nvSpPr>
          <p:spPr>
            <a:xfrm>
              <a:off x="-799500" y="2792350"/>
              <a:ext cx="43200" cy="58125"/>
            </a:xfrm>
            <a:custGeom>
              <a:rect b="b" l="l" r="r" t="t"/>
              <a:pathLst>
                <a:path extrusionOk="0" h="2325" w="1728">
                  <a:moveTo>
                    <a:pt x="397" y="1"/>
                  </a:moveTo>
                  <a:cubicBezTo>
                    <a:pt x="205" y="1"/>
                    <a:pt x="1" y="157"/>
                    <a:pt x="83" y="363"/>
                  </a:cubicBezTo>
                  <a:cubicBezTo>
                    <a:pt x="254" y="725"/>
                    <a:pt x="445" y="1048"/>
                    <a:pt x="692" y="1372"/>
                  </a:cubicBezTo>
                  <a:cubicBezTo>
                    <a:pt x="902" y="1696"/>
                    <a:pt x="1130" y="2000"/>
                    <a:pt x="1397" y="2267"/>
                  </a:cubicBezTo>
                  <a:cubicBezTo>
                    <a:pt x="1437" y="2307"/>
                    <a:pt x="1484" y="2325"/>
                    <a:pt x="1529" y="2325"/>
                  </a:cubicBezTo>
                  <a:cubicBezTo>
                    <a:pt x="1633" y="2325"/>
                    <a:pt x="1728" y="2229"/>
                    <a:pt x="1701" y="2095"/>
                  </a:cubicBezTo>
                  <a:cubicBezTo>
                    <a:pt x="1511" y="1334"/>
                    <a:pt x="1130" y="649"/>
                    <a:pt x="597" y="77"/>
                  </a:cubicBezTo>
                  <a:cubicBezTo>
                    <a:pt x="544" y="24"/>
                    <a:pt x="47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0"/>
            <p:cNvSpPr/>
            <p:nvPr/>
          </p:nvSpPr>
          <p:spPr>
            <a:xfrm>
              <a:off x="-568575" y="3187475"/>
              <a:ext cx="43575" cy="58500"/>
            </a:xfrm>
            <a:custGeom>
              <a:rect b="b" l="l" r="r" t="t"/>
              <a:pathLst>
                <a:path extrusionOk="0" h="2340" w="1743">
                  <a:moveTo>
                    <a:pt x="218" y="1"/>
                  </a:moveTo>
                  <a:cubicBezTo>
                    <a:pt x="106" y="1"/>
                    <a:pt x="0" y="104"/>
                    <a:pt x="41" y="226"/>
                  </a:cubicBezTo>
                  <a:cubicBezTo>
                    <a:pt x="232" y="988"/>
                    <a:pt x="593" y="1692"/>
                    <a:pt x="1146" y="2263"/>
                  </a:cubicBezTo>
                  <a:cubicBezTo>
                    <a:pt x="1198" y="2316"/>
                    <a:pt x="1270" y="2339"/>
                    <a:pt x="1344" y="2339"/>
                  </a:cubicBezTo>
                  <a:cubicBezTo>
                    <a:pt x="1536" y="2339"/>
                    <a:pt x="1742" y="2179"/>
                    <a:pt x="1660" y="1959"/>
                  </a:cubicBezTo>
                  <a:cubicBezTo>
                    <a:pt x="1488" y="1616"/>
                    <a:pt x="1279" y="1273"/>
                    <a:pt x="1050" y="969"/>
                  </a:cubicBezTo>
                  <a:cubicBezTo>
                    <a:pt x="841" y="645"/>
                    <a:pt x="612" y="340"/>
                    <a:pt x="346" y="55"/>
                  </a:cubicBezTo>
                  <a:cubicBezTo>
                    <a:pt x="308" y="17"/>
                    <a:pt x="262"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0"/>
            <p:cNvSpPr/>
            <p:nvPr/>
          </p:nvSpPr>
          <p:spPr>
            <a:xfrm>
              <a:off x="-893975" y="3110200"/>
              <a:ext cx="63000" cy="40125"/>
            </a:xfrm>
            <a:custGeom>
              <a:rect b="b" l="l" r="r" t="t"/>
              <a:pathLst>
                <a:path extrusionOk="0" h="1605" w="2520">
                  <a:moveTo>
                    <a:pt x="2263" y="0"/>
                  </a:moveTo>
                  <a:cubicBezTo>
                    <a:pt x="2250" y="0"/>
                    <a:pt x="2238" y="2"/>
                    <a:pt x="2225" y="5"/>
                  </a:cubicBezTo>
                  <a:cubicBezTo>
                    <a:pt x="1463" y="176"/>
                    <a:pt x="759" y="557"/>
                    <a:pt x="169" y="1071"/>
                  </a:cubicBezTo>
                  <a:cubicBezTo>
                    <a:pt x="1" y="1256"/>
                    <a:pt x="130" y="1604"/>
                    <a:pt x="359" y="1604"/>
                  </a:cubicBezTo>
                  <a:cubicBezTo>
                    <a:pt x="389" y="1604"/>
                    <a:pt x="421" y="1598"/>
                    <a:pt x="454" y="1585"/>
                  </a:cubicBezTo>
                  <a:cubicBezTo>
                    <a:pt x="816" y="1432"/>
                    <a:pt x="1159" y="1242"/>
                    <a:pt x="1482" y="995"/>
                  </a:cubicBezTo>
                  <a:cubicBezTo>
                    <a:pt x="1806" y="804"/>
                    <a:pt x="2111" y="576"/>
                    <a:pt x="2396" y="328"/>
                  </a:cubicBezTo>
                  <a:cubicBezTo>
                    <a:pt x="2519" y="205"/>
                    <a:pt x="2415" y="0"/>
                    <a:pt x="2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0"/>
            <p:cNvSpPr/>
            <p:nvPr/>
          </p:nvSpPr>
          <p:spPr>
            <a:xfrm>
              <a:off x="-493500" y="2887575"/>
              <a:ext cx="62500" cy="40100"/>
            </a:xfrm>
            <a:custGeom>
              <a:rect b="b" l="l" r="r" t="t"/>
              <a:pathLst>
                <a:path extrusionOk="0" h="1604" w="2500">
                  <a:moveTo>
                    <a:pt x="2143" y="0"/>
                  </a:moveTo>
                  <a:cubicBezTo>
                    <a:pt x="2112" y="0"/>
                    <a:pt x="2080" y="6"/>
                    <a:pt x="2045" y="19"/>
                  </a:cubicBezTo>
                  <a:cubicBezTo>
                    <a:pt x="1684" y="171"/>
                    <a:pt x="1360" y="381"/>
                    <a:pt x="1036" y="609"/>
                  </a:cubicBezTo>
                  <a:cubicBezTo>
                    <a:pt x="713" y="799"/>
                    <a:pt x="408" y="1028"/>
                    <a:pt x="122" y="1294"/>
                  </a:cubicBezTo>
                  <a:cubicBezTo>
                    <a:pt x="0" y="1417"/>
                    <a:pt x="86" y="1604"/>
                    <a:pt x="249" y="1604"/>
                  </a:cubicBezTo>
                  <a:cubicBezTo>
                    <a:pt x="263" y="1604"/>
                    <a:pt x="278" y="1602"/>
                    <a:pt x="294" y="1599"/>
                  </a:cubicBezTo>
                  <a:cubicBezTo>
                    <a:pt x="1055" y="1428"/>
                    <a:pt x="1760" y="1066"/>
                    <a:pt x="2331" y="533"/>
                  </a:cubicBezTo>
                  <a:cubicBezTo>
                    <a:pt x="2500" y="364"/>
                    <a:pt x="2384" y="0"/>
                    <a:pt x="2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40"/>
          <p:cNvGrpSpPr/>
          <p:nvPr/>
        </p:nvGrpSpPr>
        <p:grpSpPr>
          <a:xfrm>
            <a:off x="586020" y="2759920"/>
            <a:ext cx="1886145" cy="2052458"/>
            <a:chOff x="4308645" y="1773945"/>
            <a:chExt cx="1886145" cy="2052458"/>
          </a:xfrm>
        </p:grpSpPr>
        <p:pic>
          <p:nvPicPr>
            <p:cNvPr id="1848" name="Google Shape;1848;p40"/>
            <p:cNvPicPr preferRelativeResize="0"/>
            <p:nvPr/>
          </p:nvPicPr>
          <p:blipFill>
            <a:blip r:embed="rId3">
              <a:alphaModFix/>
            </a:blip>
            <a:stretch>
              <a:fillRect/>
            </a:stretch>
          </p:blipFill>
          <p:spPr>
            <a:xfrm rot="-8340762">
              <a:off x="4672942" y="2235666"/>
              <a:ext cx="939257" cy="1461901"/>
            </a:xfrm>
            <a:prstGeom prst="rect">
              <a:avLst/>
            </a:prstGeom>
            <a:noFill/>
            <a:ln>
              <a:noFill/>
            </a:ln>
          </p:spPr>
        </p:pic>
        <p:grpSp>
          <p:nvGrpSpPr>
            <p:cNvPr id="1849" name="Google Shape;1849;p40"/>
            <p:cNvGrpSpPr/>
            <p:nvPr/>
          </p:nvGrpSpPr>
          <p:grpSpPr>
            <a:xfrm>
              <a:off x="5222175" y="1773945"/>
              <a:ext cx="972614" cy="872147"/>
              <a:chOff x="-4000075" y="3052725"/>
              <a:chExt cx="364125" cy="326500"/>
            </a:xfrm>
          </p:grpSpPr>
          <p:sp>
            <p:nvSpPr>
              <p:cNvPr id="1850" name="Google Shape;1850;p40"/>
              <p:cNvSpPr/>
              <p:nvPr/>
            </p:nvSpPr>
            <p:spPr>
              <a:xfrm>
                <a:off x="-3878700" y="3290200"/>
                <a:ext cx="68075" cy="71900"/>
              </a:xfrm>
              <a:custGeom>
                <a:rect b="b" l="l" r="r" t="t"/>
                <a:pathLst>
                  <a:path extrusionOk="0" h="2876" w="2723">
                    <a:moveTo>
                      <a:pt x="1276" y="1"/>
                    </a:moveTo>
                    <a:cubicBezTo>
                      <a:pt x="876" y="972"/>
                      <a:pt x="457" y="1924"/>
                      <a:pt x="1" y="2876"/>
                    </a:cubicBezTo>
                    <a:lnTo>
                      <a:pt x="781" y="2304"/>
                    </a:lnTo>
                    <a:cubicBezTo>
                      <a:pt x="1428" y="1810"/>
                      <a:pt x="2057" y="1276"/>
                      <a:pt x="2723" y="781"/>
                    </a:cubicBezTo>
                    <a:lnTo>
                      <a:pt x="2247" y="534"/>
                    </a:lnTo>
                    <a:cubicBezTo>
                      <a:pt x="1923" y="363"/>
                      <a:pt x="1600" y="191"/>
                      <a:pt x="12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0"/>
              <p:cNvSpPr/>
              <p:nvPr/>
            </p:nvSpPr>
            <p:spPr>
              <a:xfrm>
                <a:off x="-3906775" y="3086975"/>
                <a:ext cx="240375" cy="271800"/>
              </a:xfrm>
              <a:custGeom>
                <a:rect b="b" l="l" r="r" t="t"/>
                <a:pathLst>
                  <a:path extrusionOk="0" h="10872" w="9615">
                    <a:moveTo>
                      <a:pt x="9614" y="1"/>
                    </a:moveTo>
                    <a:lnTo>
                      <a:pt x="9614" y="1"/>
                    </a:lnTo>
                    <a:cubicBezTo>
                      <a:pt x="9157" y="401"/>
                      <a:pt x="8662" y="781"/>
                      <a:pt x="8187" y="1143"/>
                    </a:cubicBezTo>
                    <a:cubicBezTo>
                      <a:pt x="7368" y="1790"/>
                      <a:pt x="6530" y="2400"/>
                      <a:pt x="5655" y="2990"/>
                    </a:cubicBezTo>
                    <a:cubicBezTo>
                      <a:pt x="3789" y="4284"/>
                      <a:pt x="1904" y="5560"/>
                      <a:pt x="0" y="6816"/>
                    </a:cubicBezTo>
                    <a:cubicBezTo>
                      <a:pt x="210" y="7540"/>
                      <a:pt x="324" y="8282"/>
                      <a:pt x="457" y="9006"/>
                    </a:cubicBezTo>
                    <a:cubicBezTo>
                      <a:pt x="571" y="9615"/>
                      <a:pt x="686" y="10243"/>
                      <a:pt x="800" y="10871"/>
                    </a:cubicBezTo>
                    <a:cubicBezTo>
                      <a:pt x="1276" y="9881"/>
                      <a:pt x="1714" y="8872"/>
                      <a:pt x="2133" y="7863"/>
                    </a:cubicBezTo>
                    <a:cubicBezTo>
                      <a:pt x="2113" y="7806"/>
                      <a:pt x="2133" y="7749"/>
                      <a:pt x="2171" y="7711"/>
                    </a:cubicBezTo>
                    <a:cubicBezTo>
                      <a:pt x="3484" y="6226"/>
                      <a:pt x="4969" y="4893"/>
                      <a:pt x="6397" y="3523"/>
                    </a:cubicBezTo>
                    <a:cubicBezTo>
                      <a:pt x="7120" y="2837"/>
                      <a:pt x="7825" y="2152"/>
                      <a:pt x="8472" y="1410"/>
                    </a:cubicBezTo>
                    <a:cubicBezTo>
                      <a:pt x="8891" y="953"/>
                      <a:pt x="9253" y="477"/>
                      <a:pt x="9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0"/>
              <p:cNvSpPr/>
              <p:nvPr/>
            </p:nvSpPr>
            <p:spPr>
              <a:xfrm>
                <a:off x="-3844425" y="3071275"/>
                <a:ext cx="196575" cy="274175"/>
              </a:xfrm>
              <a:custGeom>
                <a:rect b="b" l="l" r="r" t="t"/>
                <a:pathLst>
                  <a:path extrusionOk="0" h="10967" w="7863">
                    <a:moveTo>
                      <a:pt x="7863" y="0"/>
                    </a:moveTo>
                    <a:lnTo>
                      <a:pt x="7863" y="0"/>
                    </a:lnTo>
                    <a:cubicBezTo>
                      <a:pt x="6987" y="1638"/>
                      <a:pt x="5540" y="3008"/>
                      <a:pt x="4227" y="4284"/>
                    </a:cubicBezTo>
                    <a:cubicBezTo>
                      <a:pt x="2799" y="5674"/>
                      <a:pt x="1314" y="7006"/>
                      <a:pt x="0" y="8491"/>
                    </a:cubicBezTo>
                    <a:cubicBezTo>
                      <a:pt x="381" y="8663"/>
                      <a:pt x="762" y="8834"/>
                      <a:pt x="1123" y="9043"/>
                    </a:cubicBezTo>
                    <a:cubicBezTo>
                      <a:pt x="1542" y="9253"/>
                      <a:pt x="1980" y="9462"/>
                      <a:pt x="2399" y="9691"/>
                    </a:cubicBezTo>
                    <a:cubicBezTo>
                      <a:pt x="3237" y="10110"/>
                      <a:pt x="4074" y="10528"/>
                      <a:pt x="4912" y="10966"/>
                    </a:cubicBezTo>
                    <a:cubicBezTo>
                      <a:pt x="5445" y="9120"/>
                      <a:pt x="5978" y="7254"/>
                      <a:pt x="6473" y="5388"/>
                    </a:cubicBezTo>
                    <a:cubicBezTo>
                      <a:pt x="6740" y="4417"/>
                      <a:pt x="6987" y="3427"/>
                      <a:pt x="7235" y="2456"/>
                    </a:cubicBezTo>
                    <a:cubicBezTo>
                      <a:pt x="7444" y="1638"/>
                      <a:pt x="7634" y="800"/>
                      <a:pt x="78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0"/>
              <p:cNvSpPr/>
              <p:nvPr/>
            </p:nvSpPr>
            <p:spPr>
              <a:xfrm>
                <a:off x="-3988175" y="3071750"/>
                <a:ext cx="327950" cy="178975"/>
              </a:xfrm>
              <a:custGeom>
                <a:rect b="b" l="l" r="r" t="t"/>
                <a:pathLst>
                  <a:path extrusionOk="0" h="7159" w="13118">
                    <a:moveTo>
                      <a:pt x="13118" y="1"/>
                    </a:moveTo>
                    <a:lnTo>
                      <a:pt x="13118" y="1"/>
                    </a:lnTo>
                    <a:cubicBezTo>
                      <a:pt x="11005" y="933"/>
                      <a:pt x="8872" y="1828"/>
                      <a:pt x="6702" y="2647"/>
                    </a:cubicBezTo>
                    <a:cubicBezTo>
                      <a:pt x="5465" y="3123"/>
                      <a:pt x="4265" y="3656"/>
                      <a:pt x="3085" y="4208"/>
                    </a:cubicBezTo>
                    <a:cubicBezTo>
                      <a:pt x="2533" y="4474"/>
                      <a:pt x="1981" y="4760"/>
                      <a:pt x="1429" y="5027"/>
                    </a:cubicBezTo>
                    <a:cubicBezTo>
                      <a:pt x="953" y="5293"/>
                      <a:pt x="477" y="5522"/>
                      <a:pt x="1" y="5731"/>
                    </a:cubicBezTo>
                    <a:cubicBezTo>
                      <a:pt x="496" y="5902"/>
                      <a:pt x="972" y="6112"/>
                      <a:pt x="1429" y="6359"/>
                    </a:cubicBezTo>
                    <a:cubicBezTo>
                      <a:pt x="1981" y="6626"/>
                      <a:pt x="2514" y="6892"/>
                      <a:pt x="3028" y="7159"/>
                    </a:cubicBezTo>
                    <a:lnTo>
                      <a:pt x="3066" y="7140"/>
                    </a:lnTo>
                    <a:cubicBezTo>
                      <a:pt x="4951" y="5883"/>
                      <a:pt x="6797" y="4665"/>
                      <a:pt x="8644" y="3408"/>
                    </a:cubicBezTo>
                    <a:cubicBezTo>
                      <a:pt x="9539" y="2799"/>
                      <a:pt x="10415" y="2171"/>
                      <a:pt x="11271" y="1524"/>
                    </a:cubicBezTo>
                    <a:cubicBezTo>
                      <a:pt x="11899" y="1048"/>
                      <a:pt x="12509" y="496"/>
                      <a:pt x="131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0"/>
              <p:cNvSpPr/>
              <p:nvPr/>
            </p:nvSpPr>
            <p:spPr>
              <a:xfrm>
                <a:off x="-4000075" y="3052725"/>
                <a:ext cx="364125" cy="326500"/>
              </a:xfrm>
              <a:custGeom>
                <a:rect b="b" l="l" r="r" t="t"/>
                <a:pathLst>
                  <a:path extrusionOk="0" h="13060" w="14565">
                    <a:moveTo>
                      <a:pt x="13080" y="1085"/>
                    </a:moveTo>
                    <a:lnTo>
                      <a:pt x="12680" y="1409"/>
                    </a:lnTo>
                    <a:cubicBezTo>
                      <a:pt x="12356" y="1675"/>
                      <a:pt x="12033" y="1961"/>
                      <a:pt x="11709" y="2208"/>
                    </a:cubicBezTo>
                    <a:cubicBezTo>
                      <a:pt x="10929" y="2799"/>
                      <a:pt x="10072" y="3408"/>
                      <a:pt x="9082" y="4093"/>
                    </a:cubicBezTo>
                    <a:cubicBezTo>
                      <a:pt x="8092" y="4779"/>
                      <a:pt x="7102" y="5426"/>
                      <a:pt x="6131" y="6073"/>
                    </a:cubicBezTo>
                    <a:cubicBezTo>
                      <a:pt x="5274" y="6644"/>
                      <a:pt x="4380" y="7234"/>
                      <a:pt x="3523" y="7825"/>
                    </a:cubicBezTo>
                    <a:cubicBezTo>
                      <a:pt x="2990" y="7558"/>
                      <a:pt x="2476" y="7292"/>
                      <a:pt x="1962" y="7044"/>
                    </a:cubicBezTo>
                    <a:cubicBezTo>
                      <a:pt x="1848" y="7006"/>
                      <a:pt x="1733" y="6949"/>
                      <a:pt x="1619" y="6892"/>
                    </a:cubicBezTo>
                    <a:cubicBezTo>
                      <a:pt x="1334" y="6739"/>
                      <a:pt x="1048" y="6606"/>
                      <a:pt x="743" y="6492"/>
                    </a:cubicBezTo>
                    <a:cubicBezTo>
                      <a:pt x="991" y="6378"/>
                      <a:pt x="1238" y="6244"/>
                      <a:pt x="1486" y="6111"/>
                    </a:cubicBezTo>
                    <a:cubicBezTo>
                      <a:pt x="1638" y="6016"/>
                      <a:pt x="1790" y="5940"/>
                      <a:pt x="1943" y="5864"/>
                    </a:cubicBezTo>
                    <a:cubicBezTo>
                      <a:pt x="2571" y="5559"/>
                      <a:pt x="3104" y="5293"/>
                      <a:pt x="3618" y="5064"/>
                    </a:cubicBezTo>
                    <a:cubicBezTo>
                      <a:pt x="5046" y="4379"/>
                      <a:pt x="6150" y="3903"/>
                      <a:pt x="7216" y="3484"/>
                    </a:cubicBezTo>
                    <a:cubicBezTo>
                      <a:pt x="8968" y="2837"/>
                      <a:pt x="10795" y="2075"/>
                      <a:pt x="13080" y="1085"/>
                    </a:cubicBezTo>
                    <a:close/>
                    <a:moveTo>
                      <a:pt x="13841" y="1333"/>
                    </a:moveTo>
                    <a:lnTo>
                      <a:pt x="13841" y="1333"/>
                    </a:lnTo>
                    <a:cubicBezTo>
                      <a:pt x="13746" y="1713"/>
                      <a:pt x="13651" y="2075"/>
                      <a:pt x="13575" y="2456"/>
                    </a:cubicBezTo>
                    <a:lnTo>
                      <a:pt x="13384" y="3160"/>
                    </a:lnTo>
                    <a:cubicBezTo>
                      <a:pt x="13156" y="4131"/>
                      <a:pt x="12889" y="5121"/>
                      <a:pt x="12623" y="6111"/>
                    </a:cubicBezTo>
                    <a:cubicBezTo>
                      <a:pt x="12147" y="7901"/>
                      <a:pt x="11633" y="9728"/>
                      <a:pt x="11081" y="11575"/>
                    </a:cubicBezTo>
                    <a:cubicBezTo>
                      <a:pt x="10548" y="11289"/>
                      <a:pt x="9977" y="11004"/>
                      <a:pt x="9444" y="10718"/>
                    </a:cubicBezTo>
                    <a:lnTo>
                      <a:pt x="8663" y="10338"/>
                    </a:lnTo>
                    <a:cubicBezTo>
                      <a:pt x="8244" y="10109"/>
                      <a:pt x="7825" y="9900"/>
                      <a:pt x="7388" y="9690"/>
                    </a:cubicBezTo>
                    <a:cubicBezTo>
                      <a:pt x="7292" y="9633"/>
                      <a:pt x="7197" y="9576"/>
                      <a:pt x="7083" y="9519"/>
                    </a:cubicBezTo>
                    <a:cubicBezTo>
                      <a:pt x="6854" y="9405"/>
                      <a:pt x="6607" y="9290"/>
                      <a:pt x="6379" y="9195"/>
                    </a:cubicBezTo>
                    <a:cubicBezTo>
                      <a:pt x="7330" y="8110"/>
                      <a:pt x="8416" y="7082"/>
                      <a:pt x="9463" y="6092"/>
                    </a:cubicBezTo>
                    <a:cubicBezTo>
                      <a:pt x="9824" y="5768"/>
                      <a:pt x="10186" y="5426"/>
                      <a:pt x="10510" y="5102"/>
                    </a:cubicBezTo>
                    <a:lnTo>
                      <a:pt x="10548" y="5064"/>
                    </a:lnTo>
                    <a:cubicBezTo>
                      <a:pt x="11690" y="3960"/>
                      <a:pt x="12947" y="2722"/>
                      <a:pt x="13841" y="1333"/>
                    </a:cubicBezTo>
                    <a:close/>
                    <a:moveTo>
                      <a:pt x="12813" y="1923"/>
                    </a:moveTo>
                    <a:lnTo>
                      <a:pt x="12813" y="1923"/>
                    </a:lnTo>
                    <a:cubicBezTo>
                      <a:pt x="12604" y="2189"/>
                      <a:pt x="12375" y="2456"/>
                      <a:pt x="12147" y="2722"/>
                    </a:cubicBezTo>
                    <a:cubicBezTo>
                      <a:pt x="11576" y="3370"/>
                      <a:pt x="10929" y="4017"/>
                      <a:pt x="10072" y="4836"/>
                    </a:cubicBezTo>
                    <a:cubicBezTo>
                      <a:pt x="9767" y="5140"/>
                      <a:pt x="9444" y="5426"/>
                      <a:pt x="9120" y="5730"/>
                    </a:cubicBezTo>
                    <a:cubicBezTo>
                      <a:pt x="7978" y="6777"/>
                      <a:pt x="6874" y="7882"/>
                      <a:pt x="5826" y="9024"/>
                    </a:cubicBezTo>
                    <a:cubicBezTo>
                      <a:pt x="5788" y="9081"/>
                      <a:pt x="5769" y="9157"/>
                      <a:pt x="5788" y="9233"/>
                    </a:cubicBezTo>
                    <a:cubicBezTo>
                      <a:pt x="5408" y="10128"/>
                      <a:pt x="5008" y="11061"/>
                      <a:pt x="4570" y="11956"/>
                    </a:cubicBezTo>
                    <a:lnTo>
                      <a:pt x="4284" y="10357"/>
                    </a:lnTo>
                    <a:cubicBezTo>
                      <a:pt x="4246" y="10185"/>
                      <a:pt x="4208" y="10014"/>
                      <a:pt x="4189" y="9843"/>
                    </a:cubicBezTo>
                    <a:cubicBezTo>
                      <a:pt x="4094" y="9290"/>
                      <a:pt x="3980" y="8757"/>
                      <a:pt x="3847" y="8224"/>
                    </a:cubicBezTo>
                    <a:cubicBezTo>
                      <a:pt x="5941" y="6835"/>
                      <a:pt x="7692" y="5654"/>
                      <a:pt x="9444" y="4436"/>
                    </a:cubicBezTo>
                    <a:cubicBezTo>
                      <a:pt x="10491" y="3712"/>
                      <a:pt x="11271" y="3141"/>
                      <a:pt x="11976" y="2589"/>
                    </a:cubicBezTo>
                    <a:lnTo>
                      <a:pt x="12242" y="2380"/>
                    </a:lnTo>
                    <a:cubicBezTo>
                      <a:pt x="12433" y="2227"/>
                      <a:pt x="12623" y="2075"/>
                      <a:pt x="12813" y="1923"/>
                    </a:cubicBezTo>
                    <a:close/>
                    <a:moveTo>
                      <a:pt x="6169" y="9614"/>
                    </a:moveTo>
                    <a:cubicBezTo>
                      <a:pt x="6379" y="9747"/>
                      <a:pt x="6588" y="9862"/>
                      <a:pt x="6797" y="9976"/>
                    </a:cubicBezTo>
                    <a:lnTo>
                      <a:pt x="7083" y="10109"/>
                    </a:lnTo>
                    <a:lnTo>
                      <a:pt x="7426" y="10280"/>
                    </a:lnTo>
                    <a:cubicBezTo>
                      <a:pt x="7159" y="10490"/>
                      <a:pt x="6893" y="10718"/>
                      <a:pt x="6626" y="10909"/>
                    </a:cubicBezTo>
                    <a:cubicBezTo>
                      <a:pt x="6283" y="11194"/>
                      <a:pt x="5941" y="11480"/>
                      <a:pt x="5579" y="11746"/>
                    </a:cubicBezTo>
                    <a:lnTo>
                      <a:pt x="5198" y="12032"/>
                    </a:lnTo>
                    <a:lnTo>
                      <a:pt x="5084" y="12108"/>
                    </a:lnTo>
                    <a:cubicBezTo>
                      <a:pt x="5465" y="11309"/>
                      <a:pt x="5826" y="10471"/>
                      <a:pt x="6169" y="9614"/>
                    </a:cubicBezTo>
                    <a:close/>
                    <a:moveTo>
                      <a:pt x="14393" y="0"/>
                    </a:moveTo>
                    <a:lnTo>
                      <a:pt x="14355" y="76"/>
                    </a:lnTo>
                    <a:cubicBezTo>
                      <a:pt x="14343" y="70"/>
                      <a:pt x="14330" y="68"/>
                      <a:pt x="14317" y="68"/>
                    </a:cubicBezTo>
                    <a:cubicBezTo>
                      <a:pt x="14292" y="68"/>
                      <a:pt x="14267" y="76"/>
                      <a:pt x="14241" y="76"/>
                    </a:cubicBezTo>
                    <a:cubicBezTo>
                      <a:pt x="13232" y="514"/>
                      <a:pt x="12204" y="952"/>
                      <a:pt x="11195" y="1390"/>
                    </a:cubicBezTo>
                    <a:lnTo>
                      <a:pt x="10643" y="1618"/>
                    </a:lnTo>
                    <a:cubicBezTo>
                      <a:pt x="9653" y="2037"/>
                      <a:pt x="8663" y="2418"/>
                      <a:pt x="7692" y="2799"/>
                    </a:cubicBezTo>
                    <a:cubicBezTo>
                      <a:pt x="7426" y="2894"/>
                      <a:pt x="7140" y="3008"/>
                      <a:pt x="6874" y="3103"/>
                    </a:cubicBezTo>
                    <a:cubicBezTo>
                      <a:pt x="5769" y="3541"/>
                      <a:pt x="4646" y="4036"/>
                      <a:pt x="3447" y="4607"/>
                    </a:cubicBezTo>
                    <a:cubicBezTo>
                      <a:pt x="2933" y="4874"/>
                      <a:pt x="2381" y="5140"/>
                      <a:pt x="1733" y="5483"/>
                    </a:cubicBezTo>
                    <a:cubicBezTo>
                      <a:pt x="1581" y="5540"/>
                      <a:pt x="1448" y="5616"/>
                      <a:pt x="1295" y="5692"/>
                    </a:cubicBezTo>
                    <a:cubicBezTo>
                      <a:pt x="858" y="5864"/>
                      <a:pt x="458" y="6111"/>
                      <a:pt x="77" y="6397"/>
                    </a:cubicBezTo>
                    <a:cubicBezTo>
                      <a:pt x="20" y="6454"/>
                      <a:pt x="1" y="6530"/>
                      <a:pt x="58" y="6606"/>
                    </a:cubicBezTo>
                    <a:cubicBezTo>
                      <a:pt x="58" y="6625"/>
                      <a:pt x="77" y="6663"/>
                      <a:pt x="115" y="6682"/>
                    </a:cubicBezTo>
                    <a:cubicBezTo>
                      <a:pt x="477" y="6930"/>
                      <a:pt x="858" y="7120"/>
                      <a:pt x="1257" y="7272"/>
                    </a:cubicBezTo>
                    <a:cubicBezTo>
                      <a:pt x="1448" y="7349"/>
                      <a:pt x="1619" y="7425"/>
                      <a:pt x="1790" y="7520"/>
                    </a:cubicBezTo>
                    <a:cubicBezTo>
                      <a:pt x="2304" y="7748"/>
                      <a:pt x="2838" y="8015"/>
                      <a:pt x="3409" y="8320"/>
                    </a:cubicBezTo>
                    <a:cubicBezTo>
                      <a:pt x="3466" y="8853"/>
                      <a:pt x="3561" y="9386"/>
                      <a:pt x="3675" y="9919"/>
                    </a:cubicBezTo>
                    <a:lnTo>
                      <a:pt x="3751" y="10414"/>
                    </a:lnTo>
                    <a:lnTo>
                      <a:pt x="4208" y="12870"/>
                    </a:lnTo>
                    <a:cubicBezTo>
                      <a:pt x="4246" y="12984"/>
                      <a:pt x="4342" y="13060"/>
                      <a:pt x="4475" y="13060"/>
                    </a:cubicBezTo>
                    <a:cubicBezTo>
                      <a:pt x="4532" y="13060"/>
                      <a:pt x="4589" y="13041"/>
                      <a:pt x="4646" y="12984"/>
                    </a:cubicBezTo>
                    <a:cubicBezTo>
                      <a:pt x="4779" y="12946"/>
                      <a:pt x="4894" y="12870"/>
                      <a:pt x="4989" y="12793"/>
                    </a:cubicBezTo>
                    <a:lnTo>
                      <a:pt x="5103" y="12717"/>
                    </a:lnTo>
                    <a:cubicBezTo>
                      <a:pt x="5446" y="12470"/>
                      <a:pt x="5788" y="12203"/>
                      <a:pt x="6131" y="11956"/>
                    </a:cubicBezTo>
                    <a:lnTo>
                      <a:pt x="6302" y="11823"/>
                    </a:lnTo>
                    <a:cubicBezTo>
                      <a:pt x="6835" y="11423"/>
                      <a:pt x="7388" y="11004"/>
                      <a:pt x="7902" y="10547"/>
                    </a:cubicBezTo>
                    <a:lnTo>
                      <a:pt x="8397" y="10814"/>
                    </a:lnTo>
                    <a:cubicBezTo>
                      <a:pt x="8663" y="10928"/>
                      <a:pt x="8930" y="11080"/>
                      <a:pt x="9177" y="11213"/>
                    </a:cubicBezTo>
                    <a:cubicBezTo>
                      <a:pt x="9805" y="11537"/>
                      <a:pt x="10434" y="11861"/>
                      <a:pt x="11081" y="12165"/>
                    </a:cubicBezTo>
                    <a:cubicBezTo>
                      <a:pt x="11119" y="12184"/>
                      <a:pt x="11176" y="12184"/>
                      <a:pt x="11214" y="12184"/>
                    </a:cubicBezTo>
                    <a:cubicBezTo>
                      <a:pt x="11226" y="12186"/>
                      <a:pt x="11238" y="12187"/>
                      <a:pt x="11249" y="12187"/>
                    </a:cubicBezTo>
                    <a:cubicBezTo>
                      <a:pt x="11351" y="12187"/>
                      <a:pt x="11447" y="12115"/>
                      <a:pt x="11481" y="12013"/>
                    </a:cubicBezTo>
                    <a:cubicBezTo>
                      <a:pt x="12052" y="10071"/>
                      <a:pt x="12604" y="8129"/>
                      <a:pt x="13099" y="6225"/>
                    </a:cubicBezTo>
                    <a:cubicBezTo>
                      <a:pt x="13365" y="5273"/>
                      <a:pt x="13613" y="4322"/>
                      <a:pt x="13841" y="3370"/>
                    </a:cubicBezTo>
                    <a:cubicBezTo>
                      <a:pt x="13879" y="3217"/>
                      <a:pt x="13937" y="3046"/>
                      <a:pt x="13975" y="2894"/>
                    </a:cubicBezTo>
                    <a:cubicBezTo>
                      <a:pt x="14184" y="2075"/>
                      <a:pt x="14393" y="1237"/>
                      <a:pt x="14527" y="419"/>
                    </a:cubicBezTo>
                    <a:cubicBezTo>
                      <a:pt x="14565" y="324"/>
                      <a:pt x="14546" y="228"/>
                      <a:pt x="14489" y="152"/>
                    </a:cubicBezTo>
                    <a:cubicBezTo>
                      <a:pt x="14470" y="114"/>
                      <a:pt x="14412" y="95"/>
                      <a:pt x="14374" y="76"/>
                    </a:cubicBezTo>
                    <a:lnTo>
                      <a:pt x="143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855" name="Google Shape;1855;p40"/>
          <p:cNvPicPr preferRelativeResize="0"/>
          <p:nvPr/>
        </p:nvPicPr>
        <p:blipFill>
          <a:blip r:embed="rId4">
            <a:alphaModFix/>
          </a:blip>
          <a:stretch>
            <a:fillRect/>
          </a:stretch>
        </p:blipFill>
        <p:spPr>
          <a:xfrm rot="-5400000">
            <a:off x="2260440" y="4187288"/>
            <a:ext cx="672086" cy="677634"/>
          </a:xfrm>
          <a:prstGeom prst="rect">
            <a:avLst/>
          </a:prstGeom>
          <a:noFill/>
          <a:ln>
            <a:noFill/>
          </a:ln>
        </p:spPr>
      </p:pic>
      <p:pic>
        <p:nvPicPr>
          <p:cNvPr id="1856" name="Google Shape;1856;p40"/>
          <p:cNvPicPr preferRelativeResize="0"/>
          <p:nvPr/>
        </p:nvPicPr>
        <p:blipFill>
          <a:blip r:embed="rId4">
            <a:alphaModFix/>
          </a:blip>
          <a:stretch>
            <a:fillRect/>
          </a:stretch>
        </p:blipFill>
        <p:spPr>
          <a:xfrm rot="-5400000">
            <a:off x="569725" y="2349311"/>
            <a:ext cx="441247" cy="444889"/>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35" name="Shape 13835"/>
        <p:cNvGrpSpPr/>
        <p:nvPr/>
      </p:nvGrpSpPr>
      <p:grpSpPr>
        <a:xfrm>
          <a:off x="0" y="0"/>
          <a:ext cx="0" cy="0"/>
          <a:chOff x="0" y="0"/>
          <a:chExt cx="0" cy="0"/>
        </a:xfrm>
      </p:grpSpPr>
      <p:sp>
        <p:nvSpPr>
          <p:cNvPr id="13836" name="Google Shape;13836;p94"/>
          <p:cNvSpPr/>
          <p:nvPr/>
        </p:nvSpPr>
        <p:spPr>
          <a:xfrm>
            <a:off x="1745750" y="1765774"/>
            <a:ext cx="354827" cy="354849"/>
          </a:xfrm>
          <a:custGeom>
            <a:rect b="b" l="l" r="r" t="t"/>
            <a:pathLst>
              <a:path extrusionOk="0" h="16413" w="16412">
                <a:moveTo>
                  <a:pt x="8205" y="6796"/>
                </a:moveTo>
                <a:cubicBezTo>
                  <a:pt x="8456" y="6796"/>
                  <a:pt x="8702" y="6894"/>
                  <a:pt x="8885" y="7077"/>
                </a:cubicBezTo>
                <a:cubicBezTo>
                  <a:pt x="9161" y="7352"/>
                  <a:pt x="9243" y="7767"/>
                  <a:pt x="9095" y="8126"/>
                </a:cubicBezTo>
                <a:cubicBezTo>
                  <a:pt x="8945" y="8484"/>
                  <a:pt x="8595" y="8719"/>
                  <a:pt x="8206" y="8719"/>
                </a:cubicBezTo>
                <a:cubicBezTo>
                  <a:pt x="7676" y="8719"/>
                  <a:pt x="7245" y="8288"/>
                  <a:pt x="7245" y="7758"/>
                </a:cubicBezTo>
                <a:cubicBezTo>
                  <a:pt x="7245" y="7368"/>
                  <a:pt x="7478" y="7018"/>
                  <a:pt x="7838" y="6869"/>
                </a:cubicBezTo>
                <a:cubicBezTo>
                  <a:pt x="7957" y="6820"/>
                  <a:pt x="8082" y="6796"/>
                  <a:pt x="8205" y="6796"/>
                </a:cubicBezTo>
                <a:close/>
                <a:moveTo>
                  <a:pt x="8206" y="9676"/>
                </a:moveTo>
                <a:cubicBezTo>
                  <a:pt x="9297" y="9676"/>
                  <a:pt x="10202" y="10517"/>
                  <a:pt x="10284" y="11604"/>
                </a:cubicBezTo>
                <a:lnTo>
                  <a:pt x="6129" y="11604"/>
                </a:lnTo>
                <a:cubicBezTo>
                  <a:pt x="6210" y="10517"/>
                  <a:pt x="7116" y="9676"/>
                  <a:pt x="8206" y="9676"/>
                </a:cubicBezTo>
                <a:close/>
                <a:moveTo>
                  <a:pt x="15451" y="8046"/>
                </a:moveTo>
                <a:lnTo>
                  <a:pt x="15451" y="15449"/>
                </a:lnTo>
                <a:lnTo>
                  <a:pt x="11571" y="15449"/>
                </a:lnTo>
                <a:lnTo>
                  <a:pt x="11571" y="14489"/>
                </a:lnTo>
                <a:lnTo>
                  <a:pt x="14008" y="14489"/>
                </a:lnTo>
                <a:cubicBezTo>
                  <a:pt x="14273" y="14489"/>
                  <a:pt x="14488" y="14273"/>
                  <a:pt x="14488" y="14008"/>
                </a:cubicBezTo>
                <a:lnTo>
                  <a:pt x="14488" y="8046"/>
                </a:lnTo>
                <a:close/>
                <a:moveTo>
                  <a:pt x="7256" y="1"/>
                </a:moveTo>
                <a:cubicBezTo>
                  <a:pt x="7252" y="1"/>
                  <a:pt x="7249" y="1"/>
                  <a:pt x="7245" y="1"/>
                </a:cubicBezTo>
                <a:lnTo>
                  <a:pt x="482" y="1"/>
                </a:lnTo>
                <a:cubicBezTo>
                  <a:pt x="216" y="1"/>
                  <a:pt x="0" y="216"/>
                  <a:pt x="0" y="483"/>
                </a:cubicBezTo>
                <a:lnTo>
                  <a:pt x="0" y="15933"/>
                </a:lnTo>
                <a:cubicBezTo>
                  <a:pt x="0" y="16198"/>
                  <a:pt x="216" y="16413"/>
                  <a:pt x="481" y="16413"/>
                </a:cubicBezTo>
                <a:lnTo>
                  <a:pt x="15931" y="16413"/>
                </a:lnTo>
                <a:cubicBezTo>
                  <a:pt x="16196" y="16413"/>
                  <a:pt x="16411" y="16198"/>
                  <a:pt x="16411" y="15933"/>
                </a:cubicBezTo>
                <a:lnTo>
                  <a:pt x="16411" y="483"/>
                </a:lnTo>
                <a:cubicBezTo>
                  <a:pt x="16411" y="216"/>
                  <a:pt x="16196" y="1"/>
                  <a:pt x="15931" y="1"/>
                </a:cubicBezTo>
                <a:lnTo>
                  <a:pt x="9168" y="1"/>
                </a:lnTo>
                <a:cubicBezTo>
                  <a:pt x="8906" y="5"/>
                  <a:pt x="8696" y="219"/>
                  <a:pt x="8696" y="481"/>
                </a:cubicBezTo>
                <a:cubicBezTo>
                  <a:pt x="8696" y="743"/>
                  <a:pt x="8906" y="957"/>
                  <a:pt x="9168" y="963"/>
                </a:cubicBezTo>
                <a:lnTo>
                  <a:pt x="15451" y="963"/>
                </a:lnTo>
                <a:lnTo>
                  <a:pt x="15451" y="7084"/>
                </a:lnTo>
                <a:lnTo>
                  <a:pt x="14490" y="7084"/>
                </a:lnTo>
                <a:lnTo>
                  <a:pt x="14490" y="6283"/>
                </a:lnTo>
                <a:cubicBezTo>
                  <a:pt x="14494" y="6014"/>
                  <a:pt x="14277" y="5793"/>
                  <a:pt x="14008" y="5793"/>
                </a:cubicBezTo>
                <a:cubicBezTo>
                  <a:pt x="13739" y="5793"/>
                  <a:pt x="13522" y="6014"/>
                  <a:pt x="13528" y="6283"/>
                </a:cubicBezTo>
                <a:lnTo>
                  <a:pt x="13528" y="9969"/>
                </a:lnTo>
                <a:lnTo>
                  <a:pt x="12566" y="9969"/>
                </a:lnTo>
                <a:lnTo>
                  <a:pt x="12566" y="9168"/>
                </a:lnTo>
                <a:cubicBezTo>
                  <a:pt x="12561" y="8906"/>
                  <a:pt x="12347" y="8697"/>
                  <a:pt x="12085" y="8697"/>
                </a:cubicBezTo>
                <a:cubicBezTo>
                  <a:pt x="11823" y="8697"/>
                  <a:pt x="11609" y="8906"/>
                  <a:pt x="11605" y="9168"/>
                </a:cubicBezTo>
                <a:lnTo>
                  <a:pt x="11605" y="11604"/>
                </a:lnTo>
                <a:lnTo>
                  <a:pt x="11248" y="11604"/>
                </a:lnTo>
                <a:cubicBezTo>
                  <a:pt x="11190" y="10529"/>
                  <a:pt x="10569" y="9564"/>
                  <a:pt x="9615" y="9066"/>
                </a:cubicBezTo>
                <a:cubicBezTo>
                  <a:pt x="10136" y="8505"/>
                  <a:pt x="10275" y="7689"/>
                  <a:pt x="9969" y="6988"/>
                </a:cubicBezTo>
                <a:cubicBezTo>
                  <a:pt x="9664" y="6286"/>
                  <a:pt x="8972" y="5832"/>
                  <a:pt x="8207" y="5832"/>
                </a:cubicBezTo>
                <a:cubicBezTo>
                  <a:pt x="7441" y="5832"/>
                  <a:pt x="6750" y="6286"/>
                  <a:pt x="6444" y="6988"/>
                </a:cubicBezTo>
                <a:cubicBezTo>
                  <a:pt x="6138" y="7689"/>
                  <a:pt x="6277" y="8505"/>
                  <a:pt x="6798" y="9066"/>
                </a:cubicBezTo>
                <a:cubicBezTo>
                  <a:pt x="5844" y="9564"/>
                  <a:pt x="5224" y="10529"/>
                  <a:pt x="5166" y="11604"/>
                </a:cubicBezTo>
                <a:lnTo>
                  <a:pt x="4810" y="11604"/>
                </a:lnTo>
                <a:lnTo>
                  <a:pt x="4810" y="7565"/>
                </a:lnTo>
                <a:cubicBezTo>
                  <a:pt x="4804" y="7302"/>
                  <a:pt x="4590" y="7093"/>
                  <a:pt x="4328" y="7093"/>
                </a:cubicBezTo>
                <a:cubicBezTo>
                  <a:pt x="4066" y="7093"/>
                  <a:pt x="3852" y="7302"/>
                  <a:pt x="3848" y="7565"/>
                </a:cubicBezTo>
                <a:lnTo>
                  <a:pt x="3848" y="12084"/>
                </a:lnTo>
                <a:cubicBezTo>
                  <a:pt x="3848" y="12350"/>
                  <a:pt x="4063" y="12566"/>
                  <a:pt x="4328" y="12566"/>
                </a:cubicBezTo>
                <a:lnTo>
                  <a:pt x="12085" y="12566"/>
                </a:lnTo>
                <a:cubicBezTo>
                  <a:pt x="12350" y="12566"/>
                  <a:pt x="12566" y="12350"/>
                  <a:pt x="12566" y="12084"/>
                </a:cubicBezTo>
                <a:lnTo>
                  <a:pt x="12566" y="10931"/>
                </a:lnTo>
                <a:lnTo>
                  <a:pt x="13528" y="10931"/>
                </a:lnTo>
                <a:lnTo>
                  <a:pt x="13528" y="13528"/>
                </a:lnTo>
                <a:lnTo>
                  <a:pt x="6283" y="13528"/>
                </a:lnTo>
                <a:cubicBezTo>
                  <a:pt x="6279" y="13528"/>
                  <a:pt x="6276" y="13528"/>
                  <a:pt x="6272" y="13528"/>
                </a:cubicBezTo>
                <a:cubicBezTo>
                  <a:pt x="6008" y="13528"/>
                  <a:pt x="5792" y="13742"/>
                  <a:pt x="5792" y="14008"/>
                </a:cubicBezTo>
                <a:cubicBezTo>
                  <a:pt x="5792" y="14274"/>
                  <a:pt x="6008" y="14489"/>
                  <a:pt x="6272" y="14489"/>
                </a:cubicBezTo>
                <a:cubicBezTo>
                  <a:pt x="6276" y="14489"/>
                  <a:pt x="6279" y="14489"/>
                  <a:pt x="6283" y="14489"/>
                </a:cubicBezTo>
                <a:lnTo>
                  <a:pt x="10610" y="14489"/>
                </a:lnTo>
                <a:lnTo>
                  <a:pt x="10610" y="15451"/>
                </a:lnTo>
                <a:lnTo>
                  <a:pt x="963" y="15451"/>
                </a:lnTo>
                <a:lnTo>
                  <a:pt x="963" y="4841"/>
                </a:lnTo>
                <a:lnTo>
                  <a:pt x="1925" y="4841"/>
                </a:lnTo>
                <a:lnTo>
                  <a:pt x="1925" y="14008"/>
                </a:lnTo>
                <a:cubicBezTo>
                  <a:pt x="1925" y="14273"/>
                  <a:pt x="2140" y="14489"/>
                  <a:pt x="2405" y="14489"/>
                </a:cubicBezTo>
                <a:lnTo>
                  <a:pt x="4360" y="14489"/>
                </a:lnTo>
                <a:cubicBezTo>
                  <a:pt x="4622" y="14483"/>
                  <a:pt x="4832" y="14269"/>
                  <a:pt x="4832" y="14008"/>
                </a:cubicBezTo>
                <a:cubicBezTo>
                  <a:pt x="4832" y="13746"/>
                  <a:pt x="4622" y="13532"/>
                  <a:pt x="4360" y="13526"/>
                </a:cubicBezTo>
                <a:lnTo>
                  <a:pt x="2885" y="13526"/>
                </a:lnTo>
                <a:lnTo>
                  <a:pt x="2885" y="2886"/>
                </a:lnTo>
                <a:lnTo>
                  <a:pt x="7725" y="2886"/>
                </a:lnTo>
                <a:lnTo>
                  <a:pt x="7725" y="3846"/>
                </a:lnTo>
                <a:lnTo>
                  <a:pt x="4328" y="3846"/>
                </a:lnTo>
                <a:cubicBezTo>
                  <a:pt x="4063" y="3846"/>
                  <a:pt x="3848" y="4062"/>
                  <a:pt x="3848" y="4328"/>
                </a:cubicBezTo>
                <a:lnTo>
                  <a:pt x="3848" y="5642"/>
                </a:lnTo>
                <a:cubicBezTo>
                  <a:pt x="3852" y="5904"/>
                  <a:pt x="4066" y="6113"/>
                  <a:pt x="4328" y="6113"/>
                </a:cubicBezTo>
                <a:cubicBezTo>
                  <a:pt x="4590" y="6113"/>
                  <a:pt x="4804" y="5904"/>
                  <a:pt x="4808" y="5642"/>
                </a:cubicBezTo>
                <a:lnTo>
                  <a:pt x="4808" y="4809"/>
                </a:lnTo>
                <a:lnTo>
                  <a:pt x="11603" y="4809"/>
                </a:lnTo>
                <a:lnTo>
                  <a:pt x="11603" y="7244"/>
                </a:lnTo>
                <a:cubicBezTo>
                  <a:pt x="11599" y="7513"/>
                  <a:pt x="11816" y="7735"/>
                  <a:pt x="12085" y="7735"/>
                </a:cubicBezTo>
                <a:cubicBezTo>
                  <a:pt x="12353" y="7735"/>
                  <a:pt x="12570" y="7513"/>
                  <a:pt x="12566" y="7244"/>
                </a:cubicBezTo>
                <a:lnTo>
                  <a:pt x="12566" y="4328"/>
                </a:lnTo>
                <a:cubicBezTo>
                  <a:pt x="12566" y="4062"/>
                  <a:pt x="12350" y="3846"/>
                  <a:pt x="12085" y="3846"/>
                </a:cubicBezTo>
                <a:lnTo>
                  <a:pt x="8688" y="3846"/>
                </a:lnTo>
                <a:lnTo>
                  <a:pt x="8688" y="2886"/>
                </a:lnTo>
                <a:lnTo>
                  <a:pt x="13528" y="2886"/>
                </a:lnTo>
                <a:lnTo>
                  <a:pt x="13528" y="4360"/>
                </a:lnTo>
                <a:cubicBezTo>
                  <a:pt x="13532" y="4621"/>
                  <a:pt x="13746" y="4832"/>
                  <a:pt x="14008" y="4832"/>
                </a:cubicBezTo>
                <a:cubicBezTo>
                  <a:pt x="14270" y="4832"/>
                  <a:pt x="14484" y="4621"/>
                  <a:pt x="14488" y="4360"/>
                </a:cubicBezTo>
                <a:lnTo>
                  <a:pt x="14488" y="2404"/>
                </a:lnTo>
                <a:cubicBezTo>
                  <a:pt x="14488" y="2139"/>
                  <a:pt x="14273" y="1924"/>
                  <a:pt x="14008" y="1924"/>
                </a:cubicBezTo>
                <a:lnTo>
                  <a:pt x="2405" y="1924"/>
                </a:lnTo>
                <a:cubicBezTo>
                  <a:pt x="2139" y="1924"/>
                  <a:pt x="1923" y="2139"/>
                  <a:pt x="1925" y="2404"/>
                </a:cubicBezTo>
                <a:lnTo>
                  <a:pt x="1925" y="3879"/>
                </a:lnTo>
                <a:lnTo>
                  <a:pt x="963" y="3879"/>
                </a:lnTo>
                <a:lnTo>
                  <a:pt x="963" y="963"/>
                </a:lnTo>
                <a:lnTo>
                  <a:pt x="7245" y="963"/>
                </a:lnTo>
                <a:cubicBezTo>
                  <a:pt x="7248" y="963"/>
                  <a:pt x="7250" y="963"/>
                  <a:pt x="7253" y="963"/>
                </a:cubicBezTo>
                <a:cubicBezTo>
                  <a:pt x="7518" y="963"/>
                  <a:pt x="7734" y="748"/>
                  <a:pt x="7734" y="481"/>
                </a:cubicBezTo>
                <a:cubicBezTo>
                  <a:pt x="7734" y="215"/>
                  <a:pt x="7519" y="1"/>
                  <a:pt x="7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4"/>
          <p:cNvSpPr/>
          <p:nvPr/>
        </p:nvSpPr>
        <p:spPr>
          <a:xfrm>
            <a:off x="2504334" y="1765806"/>
            <a:ext cx="359951" cy="354784"/>
          </a:xfrm>
          <a:custGeom>
            <a:rect b="b" l="l" r="r" t="t"/>
            <a:pathLst>
              <a:path extrusionOk="0" h="16410" w="16649">
                <a:moveTo>
                  <a:pt x="4452" y="960"/>
                </a:moveTo>
                <a:cubicBezTo>
                  <a:pt x="4699" y="960"/>
                  <a:pt x="4937" y="1152"/>
                  <a:pt x="4937" y="1442"/>
                </a:cubicBezTo>
                <a:cubicBezTo>
                  <a:pt x="4937" y="1707"/>
                  <a:pt x="4722" y="1922"/>
                  <a:pt x="4457" y="1923"/>
                </a:cubicBezTo>
                <a:cubicBezTo>
                  <a:pt x="4028" y="1923"/>
                  <a:pt x="3814" y="1405"/>
                  <a:pt x="4117" y="1102"/>
                </a:cubicBezTo>
                <a:cubicBezTo>
                  <a:pt x="4214" y="1004"/>
                  <a:pt x="4335" y="960"/>
                  <a:pt x="4452" y="960"/>
                </a:cubicBezTo>
                <a:close/>
                <a:moveTo>
                  <a:pt x="10077" y="1222"/>
                </a:moveTo>
                <a:cubicBezTo>
                  <a:pt x="10087" y="1222"/>
                  <a:pt x="10098" y="1223"/>
                  <a:pt x="10108" y="1223"/>
                </a:cubicBezTo>
                <a:cubicBezTo>
                  <a:pt x="10338" y="1238"/>
                  <a:pt x="10524" y="1414"/>
                  <a:pt x="10553" y="1641"/>
                </a:cubicBezTo>
                <a:cubicBezTo>
                  <a:pt x="10584" y="1868"/>
                  <a:pt x="10449" y="2084"/>
                  <a:pt x="10231" y="2159"/>
                </a:cubicBezTo>
                <a:cubicBezTo>
                  <a:pt x="10181" y="2176"/>
                  <a:pt x="10129" y="2184"/>
                  <a:pt x="10078" y="2184"/>
                </a:cubicBezTo>
                <a:cubicBezTo>
                  <a:pt x="9910" y="2184"/>
                  <a:pt x="9749" y="2096"/>
                  <a:pt x="9661" y="1944"/>
                </a:cubicBezTo>
                <a:cubicBezTo>
                  <a:pt x="9597" y="1833"/>
                  <a:pt x="9579" y="1702"/>
                  <a:pt x="9613" y="1579"/>
                </a:cubicBezTo>
                <a:cubicBezTo>
                  <a:pt x="9669" y="1367"/>
                  <a:pt x="9861" y="1222"/>
                  <a:pt x="10077" y="1222"/>
                </a:cubicBezTo>
                <a:close/>
                <a:moveTo>
                  <a:pt x="14002" y="2058"/>
                </a:moveTo>
                <a:cubicBezTo>
                  <a:pt x="14094" y="2058"/>
                  <a:pt x="14187" y="2084"/>
                  <a:pt x="14269" y="2139"/>
                </a:cubicBezTo>
                <a:cubicBezTo>
                  <a:pt x="14459" y="2266"/>
                  <a:pt x="14532" y="2511"/>
                  <a:pt x="14444" y="2723"/>
                </a:cubicBezTo>
                <a:cubicBezTo>
                  <a:pt x="14369" y="2905"/>
                  <a:pt x="14192" y="3019"/>
                  <a:pt x="14000" y="3019"/>
                </a:cubicBezTo>
                <a:cubicBezTo>
                  <a:pt x="13969" y="3019"/>
                  <a:pt x="13938" y="3016"/>
                  <a:pt x="13907" y="3010"/>
                </a:cubicBezTo>
                <a:cubicBezTo>
                  <a:pt x="13683" y="2965"/>
                  <a:pt x="13520" y="2768"/>
                  <a:pt x="13520" y="2538"/>
                </a:cubicBezTo>
                <a:cubicBezTo>
                  <a:pt x="13520" y="2411"/>
                  <a:pt x="13571" y="2288"/>
                  <a:pt x="13661" y="2199"/>
                </a:cubicBezTo>
                <a:cubicBezTo>
                  <a:pt x="13754" y="2106"/>
                  <a:pt x="13877" y="2058"/>
                  <a:pt x="14002" y="2058"/>
                </a:cubicBezTo>
                <a:close/>
                <a:moveTo>
                  <a:pt x="1569" y="3845"/>
                </a:moveTo>
                <a:cubicBezTo>
                  <a:pt x="1816" y="3845"/>
                  <a:pt x="2052" y="4036"/>
                  <a:pt x="2052" y="4327"/>
                </a:cubicBezTo>
                <a:cubicBezTo>
                  <a:pt x="2052" y="4592"/>
                  <a:pt x="1837" y="4807"/>
                  <a:pt x="1572" y="4807"/>
                </a:cubicBezTo>
                <a:cubicBezTo>
                  <a:pt x="1143" y="4807"/>
                  <a:pt x="929" y="4288"/>
                  <a:pt x="1232" y="3987"/>
                </a:cubicBezTo>
                <a:cubicBezTo>
                  <a:pt x="1330" y="3889"/>
                  <a:pt x="1451" y="3845"/>
                  <a:pt x="1569" y="3845"/>
                </a:cubicBezTo>
                <a:close/>
                <a:moveTo>
                  <a:pt x="5414" y="4806"/>
                </a:moveTo>
                <a:cubicBezTo>
                  <a:pt x="5662" y="4806"/>
                  <a:pt x="5899" y="4998"/>
                  <a:pt x="5899" y="5289"/>
                </a:cubicBezTo>
                <a:cubicBezTo>
                  <a:pt x="5899" y="5554"/>
                  <a:pt x="5684" y="5769"/>
                  <a:pt x="5417" y="5769"/>
                </a:cubicBezTo>
                <a:cubicBezTo>
                  <a:pt x="4990" y="5769"/>
                  <a:pt x="4774" y="5251"/>
                  <a:pt x="5078" y="4947"/>
                </a:cubicBezTo>
                <a:cubicBezTo>
                  <a:pt x="5175" y="4850"/>
                  <a:pt x="5296" y="4806"/>
                  <a:pt x="5414" y="4806"/>
                </a:cubicBezTo>
                <a:close/>
                <a:moveTo>
                  <a:pt x="14841" y="5982"/>
                </a:moveTo>
                <a:cubicBezTo>
                  <a:pt x="15193" y="5982"/>
                  <a:pt x="15444" y="6372"/>
                  <a:pt x="15253" y="6703"/>
                </a:cubicBezTo>
                <a:cubicBezTo>
                  <a:pt x="15166" y="6854"/>
                  <a:pt x="15007" y="6943"/>
                  <a:pt x="14836" y="6943"/>
                </a:cubicBezTo>
                <a:cubicBezTo>
                  <a:pt x="14816" y="6943"/>
                  <a:pt x="14795" y="6942"/>
                  <a:pt x="14774" y="6939"/>
                </a:cubicBezTo>
                <a:cubicBezTo>
                  <a:pt x="14580" y="6914"/>
                  <a:pt x="14422" y="6775"/>
                  <a:pt x="14373" y="6588"/>
                </a:cubicBezTo>
                <a:cubicBezTo>
                  <a:pt x="14304" y="6331"/>
                  <a:pt x="14456" y="6068"/>
                  <a:pt x="14712" y="5999"/>
                </a:cubicBezTo>
                <a:cubicBezTo>
                  <a:pt x="14756" y="5987"/>
                  <a:pt x="14800" y="5982"/>
                  <a:pt x="14841" y="5982"/>
                </a:cubicBezTo>
                <a:close/>
                <a:moveTo>
                  <a:pt x="8335" y="7404"/>
                </a:moveTo>
                <a:cubicBezTo>
                  <a:pt x="8438" y="7404"/>
                  <a:pt x="8543" y="7424"/>
                  <a:pt x="8642" y="7465"/>
                </a:cubicBezTo>
                <a:cubicBezTo>
                  <a:pt x="8941" y="7588"/>
                  <a:pt x="9136" y="7881"/>
                  <a:pt x="9136" y="8204"/>
                </a:cubicBezTo>
                <a:cubicBezTo>
                  <a:pt x="9136" y="8647"/>
                  <a:pt x="8777" y="9006"/>
                  <a:pt x="8335" y="9006"/>
                </a:cubicBezTo>
                <a:cubicBezTo>
                  <a:pt x="8011" y="9006"/>
                  <a:pt x="7718" y="8811"/>
                  <a:pt x="7595" y="8512"/>
                </a:cubicBezTo>
                <a:cubicBezTo>
                  <a:pt x="7470" y="8212"/>
                  <a:pt x="7539" y="7868"/>
                  <a:pt x="7768" y="7638"/>
                </a:cubicBezTo>
                <a:cubicBezTo>
                  <a:pt x="7921" y="7485"/>
                  <a:pt x="8126" y="7404"/>
                  <a:pt x="8335" y="7404"/>
                </a:cubicBezTo>
                <a:close/>
                <a:moveTo>
                  <a:pt x="1832" y="9466"/>
                </a:moveTo>
                <a:cubicBezTo>
                  <a:pt x="2048" y="9466"/>
                  <a:pt x="2241" y="9612"/>
                  <a:pt x="2298" y="9823"/>
                </a:cubicBezTo>
                <a:cubicBezTo>
                  <a:pt x="2330" y="9946"/>
                  <a:pt x="2314" y="10077"/>
                  <a:pt x="2250" y="10187"/>
                </a:cubicBezTo>
                <a:cubicBezTo>
                  <a:pt x="2162" y="10340"/>
                  <a:pt x="2001" y="10428"/>
                  <a:pt x="1833" y="10428"/>
                </a:cubicBezTo>
                <a:cubicBezTo>
                  <a:pt x="1781" y="10428"/>
                  <a:pt x="1729" y="10420"/>
                  <a:pt x="1679" y="10403"/>
                </a:cubicBezTo>
                <a:cubicBezTo>
                  <a:pt x="1462" y="10329"/>
                  <a:pt x="1327" y="10111"/>
                  <a:pt x="1356" y="9884"/>
                </a:cubicBezTo>
                <a:cubicBezTo>
                  <a:pt x="1386" y="9657"/>
                  <a:pt x="1573" y="9483"/>
                  <a:pt x="1802" y="9467"/>
                </a:cubicBezTo>
                <a:cubicBezTo>
                  <a:pt x="1812" y="9466"/>
                  <a:pt x="1822" y="9466"/>
                  <a:pt x="1832" y="9466"/>
                </a:cubicBezTo>
                <a:close/>
                <a:moveTo>
                  <a:pt x="11248" y="10640"/>
                </a:moveTo>
                <a:cubicBezTo>
                  <a:pt x="11495" y="10640"/>
                  <a:pt x="11732" y="10831"/>
                  <a:pt x="11732" y="11122"/>
                </a:cubicBezTo>
                <a:cubicBezTo>
                  <a:pt x="11732" y="11387"/>
                  <a:pt x="11517" y="11602"/>
                  <a:pt x="11252" y="11602"/>
                </a:cubicBezTo>
                <a:cubicBezTo>
                  <a:pt x="10823" y="11602"/>
                  <a:pt x="10609" y="11085"/>
                  <a:pt x="10912" y="10782"/>
                </a:cubicBezTo>
                <a:cubicBezTo>
                  <a:pt x="11010" y="10684"/>
                  <a:pt x="11130" y="10640"/>
                  <a:pt x="11248" y="10640"/>
                </a:cubicBezTo>
                <a:close/>
                <a:moveTo>
                  <a:pt x="15095" y="11602"/>
                </a:moveTo>
                <a:cubicBezTo>
                  <a:pt x="15342" y="11602"/>
                  <a:pt x="15579" y="11794"/>
                  <a:pt x="15579" y="12084"/>
                </a:cubicBezTo>
                <a:cubicBezTo>
                  <a:pt x="15578" y="12349"/>
                  <a:pt x="15364" y="12564"/>
                  <a:pt x="15099" y="12564"/>
                </a:cubicBezTo>
                <a:cubicBezTo>
                  <a:pt x="14670" y="12564"/>
                  <a:pt x="14455" y="12047"/>
                  <a:pt x="14758" y="11744"/>
                </a:cubicBezTo>
                <a:cubicBezTo>
                  <a:pt x="14856" y="11646"/>
                  <a:pt x="14977" y="11602"/>
                  <a:pt x="15095" y="11602"/>
                </a:cubicBezTo>
                <a:close/>
                <a:moveTo>
                  <a:pt x="2667" y="13391"/>
                </a:moveTo>
                <a:cubicBezTo>
                  <a:pt x="2699" y="13391"/>
                  <a:pt x="2730" y="13394"/>
                  <a:pt x="2762" y="13400"/>
                </a:cubicBezTo>
                <a:cubicBezTo>
                  <a:pt x="2988" y="13444"/>
                  <a:pt x="3149" y="13642"/>
                  <a:pt x="3149" y="13870"/>
                </a:cubicBezTo>
                <a:cubicBezTo>
                  <a:pt x="3150" y="13998"/>
                  <a:pt x="3099" y="14121"/>
                  <a:pt x="3008" y="14212"/>
                </a:cubicBezTo>
                <a:cubicBezTo>
                  <a:pt x="2915" y="14304"/>
                  <a:pt x="2793" y="14351"/>
                  <a:pt x="2669" y="14351"/>
                </a:cubicBezTo>
                <a:cubicBezTo>
                  <a:pt x="2576" y="14351"/>
                  <a:pt x="2483" y="14325"/>
                  <a:pt x="2402" y="14270"/>
                </a:cubicBezTo>
                <a:cubicBezTo>
                  <a:pt x="2212" y="14143"/>
                  <a:pt x="2137" y="13898"/>
                  <a:pt x="2225" y="13687"/>
                </a:cubicBezTo>
                <a:cubicBezTo>
                  <a:pt x="2300" y="13505"/>
                  <a:pt x="2477" y="13391"/>
                  <a:pt x="2667" y="13391"/>
                </a:cubicBezTo>
                <a:close/>
                <a:moveTo>
                  <a:pt x="6592" y="14225"/>
                </a:moveTo>
                <a:cubicBezTo>
                  <a:pt x="6634" y="14225"/>
                  <a:pt x="6677" y="14231"/>
                  <a:pt x="6718" y="14242"/>
                </a:cubicBezTo>
                <a:cubicBezTo>
                  <a:pt x="6974" y="14311"/>
                  <a:pt x="7125" y="14575"/>
                  <a:pt x="7058" y="14831"/>
                </a:cubicBezTo>
                <a:cubicBezTo>
                  <a:pt x="6996" y="15059"/>
                  <a:pt x="6795" y="15187"/>
                  <a:pt x="6591" y="15187"/>
                </a:cubicBezTo>
                <a:cubicBezTo>
                  <a:pt x="6452" y="15187"/>
                  <a:pt x="6311" y="15127"/>
                  <a:pt x="6213" y="14998"/>
                </a:cubicBezTo>
                <a:cubicBezTo>
                  <a:pt x="5969" y="14683"/>
                  <a:pt x="6193" y="14226"/>
                  <a:pt x="6592" y="14225"/>
                </a:cubicBezTo>
                <a:close/>
                <a:moveTo>
                  <a:pt x="12217" y="14488"/>
                </a:moveTo>
                <a:cubicBezTo>
                  <a:pt x="12409" y="14488"/>
                  <a:pt x="12583" y="14605"/>
                  <a:pt x="12658" y="14784"/>
                </a:cubicBezTo>
                <a:cubicBezTo>
                  <a:pt x="12732" y="14964"/>
                  <a:pt x="12691" y="15171"/>
                  <a:pt x="12554" y="15309"/>
                </a:cubicBezTo>
                <a:cubicBezTo>
                  <a:pt x="12462" y="15401"/>
                  <a:pt x="12339" y="15449"/>
                  <a:pt x="12214" y="15449"/>
                </a:cubicBezTo>
                <a:cubicBezTo>
                  <a:pt x="12152" y="15449"/>
                  <a:pt x="12089" y="15437"/>
                  <a:pt x="12029" y="15413"/>
                </a:cubicBezTo>
                <a:cubicBezTo>
                  <a:pt x="11849" y="15338"/>
                  <a:pt x="11732" y="15164"/>
                  <a:pt x="11732" y="14969"/>
                </a:cubicBezTo>
                <a:cubicBezTo>
                  <a:pt x="11734" y="14704"/>
                  <a:pt x="11947" y="14488"/>
                  <a:pt x="12214" y="14488"/>
                </a:cubicBezTo>
                <a:cubicBezTo>
                  <a:pt x="12215" y="14488"/>
                  <a:pt x="12216" y="14488"/>
                  <a:pt x="12217" y="14488"/>
                </a:cubicBezTo>
                <a:close/>
                <a:moveTo>
                  <a:pt x="4458" y="1"/>
                </a:moveTo>
                <a:cubicBezTo>
                  <a:pt x="4342" y="1"/>
                  <a:pt x="4224" y="15"/>
                  <a:pt x="4107" y="44"/>
                </a:cubicBezTo>
                <a:cubicBezTo>
                  <a:pt x="3426" y="214"/>
                  <a:pt x="2966" y="851"/>
                  <a:pt x="3019" y="1551"/>
                </a:cubicBezTo>
                <a:cubicBezTo>
                  <a:pt x="3071" y="2251"/>
                  <a:pt x="3620" y="2811"/>
                  <a:pt x="4319" y="2878"/>
                </a:cubicBezTo>
                <a:lnTo>
                  <a:pt x="4622" y="4086"/>
                </a:lnTo>
                <a:cubicBezTo>
                  <a:pt x="4461" y="4193"/>
                  <a:pt x="4322" y="4331"/>
                  <a:pt x="4215" y="4492"/>
                </a:cubicBezTo>
                <a:lnTo>
                  <a:pt x="3007" y="4190"/>
                </a:lnTo>
                <a:cubicBezTo>
                  <a:pt x="2941" y="3490"/>
                  <a:pt x="2380" y="2940"/>
                  <a:pt x="1679" y="2887"/>
                </a:cubicBezTo>
                <a:cubicBezTo>
                  <a:pt x="1642" y="2884"/>
                  <a:pt x="1606" y="2883"/>
                  <a:pt x="1569" y="2883"/>
                </a:cubicBezTo>
                <a:cubicBezTo>
                  <a:pt x="913" y="2883"/>
                  <a:pt x="333" y="3330"/>
                  <a:pt x="170" y="3975"/>
                </a:cubicBezTo>
                <a:cubicBezTo>
                  <a:pt x="0" y="4658"/>
                  <a:pt x="344" y="5363"/>
                  <a:pt x="989" y="5646"/>
                </a:cubicBezTo>
                <a:cubicBezTo>
                  <a:pt x="1177" y="5729"/>
                  <a:pt x="1375" y="5769"/>
                  <a:pt x="1571" y="5769"/>
                </a:cubicBezTo>
                <a:cubicBezTo>
                  <a:pt x="2042" y="5769"/>
                  <a:pt x="2500" y="5537"/>
                  <a:pt x="2774" y="5123"/>
                </a:cubicBezTo>
                <a:lnTo>
                  <a:pt x="3982" y="5425"/>
                </a:lnTo>
                <a:cubicBezTo>
                  <a:pt x="4055" y="6198"/>
                  <a:pt x="4707" y="6733"/>
                  <a:pt x="5419" y="6733"/>
                </a:cubicBezTo>
                <a:cubicBezTo>
                  <a:pt x="5625" y="6733"/>
                  <a:pt x="5836" y="6688"/>
                  <a:pt x="6040" y="6591"/>
                </a:cubicBezTo>
                <a:lnTo>
                  <a:pt x="6795" y="7346"/>
                </a:lnTo>
                <a:cubicBezTo>
                  <a:pt x="6652" y="7601"/>
                  <a:pt x="6576" y="7888"/>
                  <a:pt x="6573" y="8180"/>
                </a:cubicBezTo>
                <a:lnTo>
                  <a:pt x="3023" y="9131"/>
                </a:lnTo>
                <a:cubicBezTo>
                  <a:pt x="2746" y="8729"/>
                  <a:pt x="2295" y="8505"/>
                  <a:pt x="1832" y="8505"/>
                </a:cubicBezTo>
                <a:cubicBezTo>
                  <a:pt x="1630" y="8505"/>
                  <a:pt x="1424" y="8548"/>
                  <a:pt x="1230" y="8638"/>
                </a:cubicBezTo>
                <a:cubicBezTo>
                  <a:pt x="592" y="8931"/>
                  <a:pt x="259" y="9643"/>
                  <a:pt x="441" y="10321"/>
                </a:cubicBezTo>
                <a:cubicBezTo>
                  <a:pt x="611" y="10955"/>
                  <a:pt x="1185" y="11390"/>
                  <a:pt x="1832" y="11390"/>
                </a:cubicBezTo>
                <a:cubicBezTo>
                  <a:pt x="1876" y="11390"/>
                  <a:pt x="1921" y="11388"/>
                  <a:pt x="1966" y="11384"/>
                </a:cubicBezTo>
                <a:cubicBezTo>
                  <a:pt x="2664" y="11319"/>
                  <a:pt x="3216" y="10761"/>
                  <a:pt x="3270" y="10060"/>
                </a:cubicBezTo>
                <a:lnTo>
                  <a:pt x="6725" y="9134"/>
                </a:lnTo>
                <a:lnTo>
                  <a:pt x="3291" y="12570"/>
                </a:lnTo>
                <a:cubicBezTo>
                  <a:pt x="3092" y="12475"/>
                  <a:pt x="2880" y="12430"/>
                  <a:pt x="2671" y="12430"/>
                </a:cubicBezTo>
                <a:cubicBezTo>
                  <a:pt x="2215" y="12430"/>
                  <a:pt x="1771" y="12646"/>
                  <a:pt x="1494" y="13039"/>
                </a:cubicBezTo>
                <a:cubicBezTo>
                  <a:pt x="1088" y="13611"/>
                  <a:pt x="1156" y="14393"/>
                  <a:pt x="1652" y="14888"/>
                </a:cubicBezTo>
                <a:cubicBezTo>
                  <a:pt x="1930" y="15167"/>
                  <a:pt x="2300" y="15311"/>
                  <a:pt x="2671" y="15311"/>
                </a:cubicBezTo>
                <a:cubicBezTo>
                  <a:pt x="2960" y="15311"/>
                  <a:pt x="3251" y="15224"/>
                  <a:pt x="3502" y="15046"/>
                </a:cubicBezTo>
                <a:cubicBezTo>
                  <a:pt x="4074" y="14642"/>
                  <a:pt x="4272" y="13884"/>
                  <a:pt x="3970" y="13250"/>
                </a:cubicBezTo>
                <a:lnTo>
                  <a:pt x="7405" y="9815"/>
                </a:lnTo>
                <a:lnTo>
                  <a:pt x="6481" y="13270"/>
                </a:lnTo>
                <a:cubicBezTo>
                  <a:pt x="5780" y="13324"/>
                  <a:pt x="5223" y="13875"/>
                  <a:pt x="5158" y="14573"/>
                </a:cubicBezTo>
                <a:cubicBezTo>
                  <a:pt x="5095" y="15272"/>
                  <a:pt x="5543" y="15915"/>
                  <a:pt x="6220" y="16096"/>
                </a:cubicBezTo>
                <a:cubicBezTo>
                  <a:pt x="6344" y="16130"/>
                  <a:pt x="6469" y="16146"/>
                  <a:pt x="6593" y="16146"/>
                </a:cubicBezTo>
                <a:cubicBezTo>
                  <a:pt x="7144" y="16146"/>
                  <a:pt x="7662" y="15828"/>
                  <a:pt x="7901" y="15309"/>
                </a:cubicBezTo>
                <a:cubicBezTo>
                  <a:pt x="8194" y="14671"/>
                  <a:pt x="7986" y="13916"/>
                  <a:pt x="7409" y="13518"/>
                </a:cubicBezTo>
                <a:lnTo>
                  <a:pt x="8361" y="9968"/>
                </a:lnTo>
                <a:cubicBezTo>
                  <a:pt x="8652" y="9965"/>
                  <a:pt x="8939" y="9887"/>
                  <a:pt x="9194" y="9745"/>
                </a:cubicBezTo>
                <a:lnTo>
                  <a:pt x="9950" y="10501"/>
                </a:lnTo>
                <a:cubicBezTo>
                  <a:pt x="9518" y="11406"/>
                  <a:pt x="10117" y="12465"/>
                  <a:pt x="11116" y="12558"/>
                </a:cubicBezTo>
                <a:lnTo>
                  <a:pt x="11417" y="13766"/>
                </a:lnTo>
                <a:cubicBezTo>
                  <a:pt x="10831" y="14155"/>
                  <a:pt x="10612" y="14907"/>
                  <a:pt x="10894" y="15550"/>
                </a:cubicBezTo>
                <a:cubicBezTo>
                  <a:pt x="11130" y="16081"/>
                  <a:pt x="11653" y="16410"/>
                  <a:pt x="12213" y="16410"/>
                </a:cubicBezTo>
                <a:cubicBezTo>
                  <a:pt x="12329" y="16410"/>
                  <a:pt x="12447" y="16395"/>
                  <a:pt x="12564" y="16366"/>
                </a:cubicBezTo>
                <a:cubicBezTo>
                  <a:pt x="13245" y="16196"/>
                  <a:pt x="13705" y="15560"/>
                  <a:pt x="13652" y="14860"/>
                </a:cubicBezTo>
                <a:cubicBezTo>
                  <a:pt x="13599" y="14160"/>
                  <a:pt x="13050" y="13600"/>
                  <a:pt x="12350" y="13534"/>
                </a:cubicBezTo>
                <a:lnTo>
                  <a:pt x="12048" y="12325"/>
                </a:lnTo>
                <a:cubicBezTo>
                  <a:pt x="12210" y="12217"/>
                  <a:pt x="12347" y="12079"/>
                  <a:pt x="12454" y="11918"/>
                </a:cubicBezTo>
                <a:lnTo>
                  <a:pt x="13662" y="12221"/>
                </a:lnTo>
                <a:cubicBezTo>
                  <a:pt x="13716" y="12790"/>
                  <a:pt x="14102" y="13271"/>
                  <a:pt x="14643" y="13453"/>
                </a:cubicBezTo>
                <a:cubicBezTo>
                  <a:pt x="14793" y="13503"/>
                  <a:pt x="14946" y="13527"/>
                  <a:pt x="15098" y="13527"/>
                </a:cubicBezTo>
                <a:cubicBezTo>
                  <a:pt x="15498" y="13527"/>
                  <a:pt x="15887" y="13360"/>
                  <a:pt x="16165" y="13055"/>
                </a:cubicBezTo>
                <a:cubicBezTo>
                  <a:pt x="16550" y="12632"/>
                  <a:pt x="16648" y="12022"/>
                  <a:pt x="16417" y="11501"/>
                </a:cubicBezTo>
                <a:cubicBezTo>
                  <a:pt x="16187" y="10978"/>
                  <a:pt x="15670" y="10641"/>
                  <a:pt x="15099" y="10641"/>
                </a:cubicBezTo>
                <a:cubicBezTo>
                  <a:pt x="14614" y="10641"/>
                  <a:pt x="14163" y="10883"/>
                  <a:pt x="13897" y="11287"/>
                </a:cubicBezTo>
                <a:lnTo>
                  <a:pt x="12688" y="10985"/>
                </a:lnTo>
                <a:cubicBezTo>
                  <a:pt x="12615" y="10211"/>
                  <a:pt x="11962" y="9678"/>
                  <a:pt x="11252" y="9678"/>
                </a:cubicBezTo>
                <a:cubicBezTo>
                  <a:pt x="11045" y="9678"/>
                  <a:pt x="10834" y="9723"/>
                  <a:pt x="10631" y="9820"/>
                </a:cubicBezTo>
                <a:lnTo>
                  <a:pt x="9874" y="9063"/>
                </a:lnTo>
                <a:cubicBezTo>
                  <a:pt x="10017" y="8808"/>
                  <a:pt x="10093" y="8522"/>
                  <a:pt x="10098" y="8231"/>
                </a:cubicBezTo>
                <a:lnTo>
                  <a:pt x="13649" y="7279"/>
                </a:lnTo>
                <a:cubicBezTo>
                  <a:pt x="13925" y="7681"/>
                  <a:pt x="14375" y="7905"/>
                  <a:pt x="14839" y="7905"/>
                </a:cubicBezTo>
                <a:cubicBezTo>
                  <a:pt x="15042" y="7905"/>
                  <a:pt x="15247" y="7862"/>
                  <a:pt x="15442" y="7772"/>
                </a:cubicBezTo>
                <a:cubicBezTo>
                  <a:pt x="16080" y="7478"/>
                  <a:pt x="16413" y="6766"/>
                  <a:pt x="16231" y="6088"/>
                </a:cubicBezTo>
                <a:cubicBezTo>
                  <a:pt x="16061" y="5454"/>
                  <a:pt x="15485" y="5019"/>
                  <a:pt x="14838" y="5019"/>
                </a:cubicBezTo>
                <a:cubicBezTo>
                  <a:pt x="14794" y="5019"/>
                  <a:pt x="14750" y="5021"/>
                  <a:pt x="14705" y="5025"/>
                </a:cubicBezTo>
                <a:cubicBezTo>
                  <a:pt x="14005" y="5090"/>
                  <a:pt x="13454" y="5649"/>
                  <a:pt x="13399" y="6349"/>
                </a:cubicBezTo>
                <a:lnTo>
                  <a:pt x="9944" y="7276"/>
                </a:lnTo>
                <a:lnTo>
                  <a:pt x="13380" y="3840"/>
                </a:lnTo>
                <a:cubicBezTo>
                  <a:pt x="13577" y="3934"/>
                  <a:pt x="13787" y="3979"/>
                  <a:pt x="13995" y="3979"/>
                </a:cubicBezTo>
                <a:cubicBezTo>
                  <a:pt x="14450" y="3979"/>
                  <a:pt x="14894" y="3763"/>
                  <a:pt x="15172" y="3370"/>
                </a:cubicBezTo>
                <a:cubicBezTo>
                  <a:pt x="15575" y="2798"/>
                  <a:pt x="15507" y="2019"/>
                  <a:pt x="15011" y="1524"/>
                </a:cubicBezTo>
                <a:cubicBezTo>
                  <a:pt x="14733" y="1246"/>
                  <a:pt x="14365" y="1103"/>
                  <a:pt x="13995" y="1103"/>
                </a:cubicBezTo>
                <a:cubicBezTo>
                  <a:pt x="13706" y="1103"/>
                  <a:pt x="13416" y="1190"/>
                  <a:pt x="13166" y="1367"/>
                </a:cubicBezTo>
                <a:cubicBezTo>
                  <a:pt x="12593" y="1771"/>
                  <a:pt x="12397" y="2530"/>
                  <a:pt x="12699" y="3161"/>
                </a:cubicBezTo>
                <a:lnTo>
                  <a:pt x="9263" y="6596"/>
                </a:lnTo>
                <a:lnTo>
                  <a:pt x="10189" y="3142"/>
                </a:lnTo>
                <a:cubicBezTo>
                  <a:pt x="10887" y="3086"/>
                  <a:pt x="11444" y="2536"/>
                  <a:pt x="11508" y="1838"/>
                </a:cubicBezTo>
                <a:cubicBezTo>
                  <a:pt x="11571" y="1140"/>
                  <a:pt x="11123" y="498"/>
                  <a:pt x="10446" y="317"/>
                </a:cubicBezTo>
                <a:cubicBezTo>
                  <a:pt x="10323" y="284"/>
                  <a:pt x="10198" y="268"/>
                  <a:pt x="10075" y="268"/>
                </a:cubicBezTo>
                <a:cubicBezTo>
                  <a:pt x="9525" y="268"/>
                  <a:pt x="9007" y="585"/>
                  <a:pt x="8768" y="1105"/>
                </a:cubicBezTo>
                <a:cubicBezTo>
                  <a:pt x="8475" y="1742"/>
                  <a:pt x="8683" y="2496"/>
                  <a:pt x="9260" y="2893"/>
                </a:cubicBezTo>
                <a:lnTo>
                  <a:pt x="8308" y="6443"/>
                </a:lnTo>
                <a:cubicBezTo>
                  <a:pt x="8015" y="6447"/>
                  <a:pt x="7730" y="6523"/>
                  <a:pt x="7475" y="6667"/>
                </a:cubicBezTo>
                <a:lnTo>
                  <a:pt x="6718" y="5910"/>
                </a:lnTo>
                <a:cubicBezTo>
                  <a:pt x="7151" y="5006"/>
                  <a:pt x="6552" y="3947"/>
                  <a:pt x="5555" y="3852"/>
                </a:cubicBezTo>
                <a:lnTo>
                  <a:pt x="5253" y="2644"/>
                </a:lnTo>
                <a:cubicBezTo>
                  <a:pt x="5838" y="2256"/>
                  <a:pt x="6059" y="1503"/>
                  <a:pt x="5775" y="860"/>
                </a:cubicBezTo>
                <a:cubicBezTo>
                  <a:pt x="5541" y="329"/>
                  <a:pt x="5017"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8" name="Google Shape;13838;p94"/>
          <p:cNvGrpSpPr/>
          <p:nvPr/>
        </p:nvGrpSpPr>
        <p:grpSpPr>
          <a:xfrm>
            <a:off x="3285250" y="1765820"/>
            <a:ext cx="297988" cy="354633"/>
            <a:chOff x="7253900" y="1797600"/>
            <a:chExt cx="344575" cy="410075"/>
          </a:xfrm>
        </p:grpSpPr>
        <p:sp>
          <p:nvSpPr>
            <p:cNvPr id="13839" name="Google Shape;13839;p94"/>
            <p:cNvSpPr/>
            <p:nvPr/>
          </p:nvSpPr>
          <p:spPr>
            <a:xfrm>
              <a:off x="7253900" y="1869475"/>
              <a:ext cx="344575" cy="338200"/>
            </a:xfrm>
            <a:custGeom>
              <a:rect b="b" l="l" r="r" t="t"/>
              <a:pathLst>
                <a:path extrusionOk="0" h="13528" w="13783">
                  <a:moveTo>
                    <a:pt x="6893" y="964"/>
                  </a:moveTo>
                  <a:cubicBezTo>
                    <a:pt x="7645" y="964"/>
                    <a:pt x="8356" y="1233"/>
                    <a:pt x="8922" y="1740"/>
                  </a:cubicBezTo>
                  <a:cubicBezTo>
                    <a:pt x="10172" y="2857"/>
                    <a:pt x="10282" y="4779"/>
                    <a:pt x="9165" y="6031"/>
                  </a:cubicBezTo>
                  <a:cubicBezTo>
                    <a:pt x="8736" y="6513"/>
                    <a:pt x="8462" y="7091"/>
                    <a:pt x="8368" y="7695"/>
                  </a:cubicBezTo>
                  <a:lnTo>
                    <a:pt x="7372" y="7695"/>
                  </a:lnTo>
                  <a:lnTo>
                    <a:pt x="7372" y="5168"/>
                  </a:lnTo>
                  <a:lnTo>
                    <a:pt x="8192" y="4348"/>
                  </a:lnTo>
                  <a:cubicBezTo>
                    <a:pt x="8380" y="4161"/>
                    <a:pt x="8380" y="3856"/>
                    <a:pt x="8192" y="3669"/>
                  </a:cubicBezTo>
                  <a:cubicBezTo>
                    <a:pt x="8099" y="3574"/>
                    <a:pt x="7976" y="3527"/>
                    <a:pt x="7853" y="3527"/>
                  </a:cubicBezTo>
                  <a:cubicBezTo>
                    <a:pt x="7730" y="3527"/>
                    <a:pt x="7607" y="3574"/>
                    <a:pt x="7513" y="3669"/>
                  </a:cubicBezTo>
                  <a:lnTo>
                    <a:pt x="6891" y="4291"/>
                  </a:lnTo>
                  <a:lnTo>
                    <a:pt x="6268" y="3669"/>
                  </a:lnTo>
                  <a:cubicBezTo>
                    <a:pt x="6175" y="3576"/>
                    <a:pt x="6054" y="3530"/>
                    <a:pt x="5932" y="3530"/>
                  </a:cubicBezTo>
                  <a:cubicBezTo>
                    <a:pt x="5809" y="3530"/>
                    <a:pt x="5686" y="3577"/>
                    <a:pt x="5592" y="3672"/>
                  </a:cubicBezTo>
                  <a:cubicBezTo>
                    <a:pt x="5406" y="3858"/>
                    <a:pt x="5404" y="4159"/>
                    <a:pt x="5589" y="4348"/>
                  </a:cubicBezTo>
                  <a:lnTo>
                    <a:pt x="6410" y="5168"/>
                  </a:lnTo>
                  <a:lnTo>
                    <a:pt x="6410" y="7695"/>
                  </a:lnTo>
                  <a:lnTo>
                    <a:pt x="5413" y="7695"/>
                  </a:lnTo>
                  <a:cubicBezTo>
                    <a:pt x="5318" y="7093"/>
                    <a:pt x="5041" y="6510"/>
                    <a:pt x="4607" y="6019"/>
                  </a:cubicBezTo>
                  <a:cubicBezTo>
                    <a:pt x="4029" y="5365"/>
                    <a:pt x="3767" y="4523"/>
                    <a:pt x="3866" y="3647"/>
                  </a:cubicBezTo>
                  <a:lnTo>
                    <a:pt x="3866" y="3647"/>
                  </a:lnTo>
                  <a:lnTo>
                    <a:pt x="3868" y="3648"/>
                  </a:lnTo>
                  <a:cubicBezTo>
                    <a:pt x="4026" y="2259"/>
                    <a:pt x="5152" y="1138"/>
                    <a:pt x="6542" y="983"/>
                  </a:cubicBezTo>
                  <a:cubicBezTo>
                    <a:pt x="6660" y="970"/>
                    <a:pt x="6777" y="964"/>
                    <a:pt x="6893" y="964"/>
                  </a:cubicBezTo>
                  <a:close/>
                  <a:moveTo>
                    <a:pt x="7667" y="8657"/>
                  </a:moveTo>
                  <a:lnTo>
                    <a:pt x="7346" y="9617"/>
                  </a:lnTo>
                  <a:lnTo>
                    <a:pt x="6437" y="9617"/>
                  </a:lnTo>
                  <a:lnTo>
                    <a:pt x="6116" y="8657"/>
                  </a:lnTo>
                  <a:close/>
                  <a:moveTo>
                    <a:pt x="5102" y="8657"/>
                  </a:moveTo>
                  <a:lnTo>
                    <a:pt x="5593" y="10126"/>
                  </a:lnTo>
                  <a:lnTo>
                    <a:pt x="5061" y="12567"/>
                  </a:lnTo>
                  <a:lnTo>
                    <a:pt x="961" y="12567"/>
                  </a:lnTo>
                  <a:lnTo>
                    <a:pt x="962" y="11634"/>
                  </a:lnTo>
                  <a:cubicBezTo>
                    <a:pt x="965" y="10562"/>
                    <a:pt x="1676" y="9620"/>
                    <a:pt x="2705" y="9322"/>
                  </a:cubicBezTo>
                  <a:lnTo>
                    <a:pt x="5035" y="8657"/>
                  </a:lnTo>
                  <a:close/>
                  <a:moveTo>
                    <a:pt x="7305" y="10580"/>
                  </a:moveTo>
                  <a:lnTo>
                    <a:pt x="7737" y="12567"/>
                  </a:lnTo>
                  <a:lnTo>
                    <a:pt x="6046" y="12567"/>
                  </a:lnTo>
                  <a:lnTo>
                    <a:pt x="6478" y="10580"/>
                  </a:lnTo>
                  <a:close/>
                  <a:moveTo>
                    <a:pt x="8746" y="8657"/>
                  </a:moveTo>
                  <a:lnTo>
                    <a:pt x="11077" y="9323"/>
                  </a:lnTo>
                  <a:cubicBezTo>
                    <a:pt x="12107" y="9620"/>
                    <a:pt x="12817" y="10562"/>
                    <a:pt x="12820" y="11634"/>
                  </a:cubicBezTo>
                  <a:lnTo>
                    <a:pt x="12822" y="12567"/>
                  </a:lnTo>
                  <a:lnTo>
                    <a:pt x="8721" y="12567"/>
                  </a:lnTo>
                  <a:lnTo>
                    <a:pt x="8190" y="10126"/>
                  </a:lnTo>
                  <a:lnTo>
                    <a:pt x="8680" y="8657"/>
                  </a:lnTo>
                  <a:close/>
                  <a:moveTo>
                    <a:pt x="6892" y="1"/>
                  </a:moveTo>
                  <a:cubicBezTo>
                    <a:pt x="6741" y="1"/>
                    <a:pt x="6588" y="9"/>
                    <a:pt x="6435" y="27"/>
                  </a:cubicBezTo>
                  <a:cubicBezTo>
                    <a:pt x="4604" y="230"/>
                    <a:pt x="3122" y="1706"/>
                    <a:pt x="2912" y="3537"/>
                  </a:cubicBezTo>
                  <a:cubicBezTo>
                    <a:pt x="2780" y="4687"/>
                    <a:pt x="3127" y="5795"/>
                    <a:pt x="3887" y="6656"/>
                  </a:cubicBezTo>
                  <a:cubicBezTo>
                    <a:pt x="4193" y="7002"/>
                    <a:pt x="4389" y="7406"/>
                    <a:pt x="4459" y="7821"/>
                  </a:cubicBezTo>
                  <a:lnTo>
                    <a:pt x="2441" y="8398"/>
                  </a:lnTo>
                  <a:cubicBezTo>
                    <a:pt x="996" y="8809"/>
                    <a:pt x="0" y="10130"/>
                    <a:pt x="0" y="11633"/>
                  </a:cubicBezTo>
                  <a:lnTo>
                    <a:pt x="0" y="13047"/>
                  </a:lnTo>
                  <a:cubicBezTo>
                    <a:pt x="0" y="13312"/>
                    <a:pt x="215" y="13528"/>
                    <a:pt x="481" y="13528"/>
                  </a:cubicBezTo>
                  <a:lnTo>
                    <a:pt x="13302" y="13528"/>
                  </a:lnTo>
                  <a:cubicBezTo>
                    <a:pt x="13567" y="13528"/>
                    <a:pt x="13782" y="13312"/>
                    <a:pt x="13782" y="13047"/>
                  </a:cubicBezTo>
                  <a:lnTo>
                    <a:pt x="13782" y="11633"/>
                  </a:lnTo>
                  <a:cubicBezTo>
                    <a:pt x="13782" y="10130"/>
                    <a:pt x="12786" y="8809"/>
                    <a:pt x="11343" y="8398"/>
                  </a:cubicBezTo>
                  <a:lnTo>
                    <a:pt x="9323" y="7821"/>
                  </a:lnTo>
                  <a:cubicBezTo>
                    <a:pt x="9390" y="7406"/>
                    <a:pt x="9584" y="7006"/>
                    <a:pt x="9884" y="6671"/>
                  </a:cubicBezTo>
                  <a:cubicBezTo>
                    <a:pt x="10988" y="5429"/>
                    <a:pt x="11212" y="3637"/>
                    <a:pt x="10446" y="2162"/>
                  </a:cubicBezTo>
                  <a:cubicBezTo>
                    <a:pt x="9753" y="824"/>
                    <a:pt x="8374" y="1"/>
                    <a:pt x="6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4"/>
            <p:cNvSpPr/>
            <p:nvPr/>
          </p:nvSpPr>
          <p:spPr>
            <a:xfrm>
              <a:off x="7414150" y="1797600"/>
              <a:ext cx="24075" cy="47875"/>
            </a:xfrm>
            <a:custGeom>
              <a:rect b="b" l="l" r="r" t="t"/>
              <a:pathLst>
                <a:path extrusionOk="0" h="1915" w="963">
                  <a:moveTo>
                    <a:pt x="481" y="1"/>
                  </a:moveTo>
                  <a:cubicBezTo>
                    <a:pt x="220" y="1"/>
                    <a:pt x="6" y="210"/>
                    <a:pt x="0" y="472"/>
                  </a:cubicBezTo>
                  <a:lnTo>
                    <a:pt x="0" y="1434"/>
                  </a:lnTo>
                  <a:cubicBezTo>
                    <a:pt x="0" y="1699"/>
                    <a:pt x="215" y="1915"/>
                    <a:pt x="482" y="1915"/>
                  </a:cubicBezTo>
                  <a:cubicBezTo>
                    <a:pt x="747" y="1915"/>
                    <a:pt x="962" y="1699"/>
                    <a:pt x="962" y="1434"/>
                  </a:cubicBezTo>
                  <a:lnTo>
                    <a:pt x="962" y="472"/>
                  </a:lnTo>
                  <a:cubicBezTo>
                    <a:pt x="956" y="210"/>
                    <a:pt x="743" y="1"/>
                    <a:pt x="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4"/>
            <p:cNvSpPr/>
            <p:nvPr/>
          </p:nvSpPr>
          <p:spPr>
            <a:xfrm>
              <a:off x="7550375" y="1957625"/>
              <a:ext cx="47875" cy="24075"/>
            </a:xfrm>
            <a:custGeom>
              <a:rect b="b" l="l" r="r" t="t"/>
              <a:pathLst>
                <a:path extrusionOk="0" h="963" w="1915">
                  <a:moveTo>
                    <a:pt x="482" y="1"/>
                  </a:moveTo>
                  <a:cubicBezTo>
                    <a:pt x="216" y="1"/>
                    <a:pt x="0" y="216"/>
                    <a:pt x="0" y="483"/>
                  </a:cubicBezTo>
                  <a:cubicBezTo>
                    <a:pt x="0" y="748"/>
                    <a:pt x="216" y="963"/>
                    <a:pt x="482" y="963"/>
                  </a:cubicBezTo>
                  <a:lnTo>
                    <a:pt x="1443" y="963"/>
                  </a:lnTo>
                  <a:cubicBezTo>
                    <a:pt x="1705" y="957"/>
                    <a:pt x="1915" y="743"/>
                    <a:pt x="1915" y="483"/>
                  </a:cubicBezTo>
                  <a:cubicBezTo>
                    <a:pt x="1915" y="220"/>
                    <a:pt x="1705" y="7"/>
                    <a:pt x="1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4"/>
            <p:cNvSpPr/>
            <p:nvPr/>
          </p:nvSpPr>
          <p:spPr>
            <a:xfrm>
              <a:off x="7254100" y="1957675"/>
              <a:ext cx="47675" cy="24075"/>
            </a:xfrm>
            <a:custGeom>
              <a:rect b="b" l="l" r="r" t="t"/>
              <a:pathLst>
                <a:path extrusionOk="0" h="963" w="1907">
                  <a:moveTo>
                    <a:pt x="473" y="0"/>
                  </a:moveTo>
                  <a:cubicBezTo>
                    <a:pt x="212" y="5"/>
                    <a:pt x="1" y="218"/>
                    <a:pt x="1" y="481"/>
                  </a:cubicBezTo>
                  <a:cubicBezTo>
                    <a:pt x="1" y="743"/>
                    <a:pt x="212" y="957"/>
                    <a:pt x="473" y="962"/>
                  </a:cubicBezTo>
                  <a:lnTo>
                    <a:pt x="1435" y="962"/>
                  </a:lnTo>
                  <a:cubicBezTo>
                    <a:pt x="1697" y="957"/>
                    <a:pt x="1906" y="743"/>
                    <a:pt x="1906" y="481"/>
                  </a:cubicBezTo>
                  <a:cubicBezTo>
                    <a:pt x="1906" y="218"/>
                    <a:pt x="1697" y="5"/>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4"/>
            <p:cNvSpPr/>
            <p:nvPr/>
          </p:nvSpPr>
          <p:spPr>
            <a:xfrm>
              <a:off x="7531150" y="1877625"/>
              <a:ext cx="47325" cy="35975"/>
            </a:xfrm>
            <a:custGeom>
              <a:rect b="b" l="l" r="r" t="t"/>
              <a:pathLst>
                <a:path extrusionOk="0" h="1439" w="1893">
                  <a:moveTo>
                    <a:pt x="1345" y="1"/>
                  </a:moveTo>
                  <a:cubicBezTo>
                    <a:pt x="1266" y="1"/>
                    <a:pt x="1186" y="20"/>
                    <a:pt x="1112" y="61"/>
                  </a:cubicBezTo>
                  <a:lnTo>
                    <a:pt x="280" y="541"/>
                  </a:lnTo>
                  <a:cubicBezTo>
                    <a:pt x="91" y="650"/>
                    <a:pt x="1" y="872"/>
                    <a:pt x="56" y="1082"/>
                  </a:cubicBezTo>
                  <a:cubicBezTo>
                    <a:pt x="113" y="1293"/>
                    <a:pt x="304" y="1438"/>
                    <a:pt x="521" y="1438"/>
                  </a:cubicBezTo>
                  <a:lnTo>
                    <a:pt x="521" y="1439"/>
                  </a:lnTo>
                  <a:cubicBezTo>
                    <a:pt x="605" y="1439"/>
                    <a:pt x="687" y="1416"/>
                    <a:pt x="761" y="1375"/>
                  </a:cubicBezTo>
                  <a:lnTo>
                    <a:pt x="1594" y="893"/>
                  </a:lnTo>
                  <a:cubicBezTo>
                    <a:pt x="1818" y="758"/>
                    <a:pt x="1893" y="468"/>
                    <a:pt x="1762" y="241"/>
                  </a:cubicBezTo>
                  <a:cubicBezTo>
                    <a:pt x="1673" y="87"/>
                    <a:pt x="1511" y="1"/>
                    <a:pt x="1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4"/>
            <p:cNvSpPr/>
            <p:nvPr/>
          </p:nvSpPr>
          <p:spPr>
            <a:xfrm>
              <a:off x="7480550" y="1818850"/>
              <a:ext cx="39500" cy="44900"/>
            </a:xfrm>
            <a:custGeom>
              <a:rect b="b" l="l" r="r" t="t"/>
              <a:pathLst>
                <a:path extrusionOk="0" h="1796" w="1580">
                  <a:moveTo>
                    <a:pt x="1033" y="1"/>
                  </a:moveTo>
                  <a:cubicBezTo>
                    <a:pt x="866" y="1"/>
                    <a:pt x="704" y="87"/>
                    <a:pt x="614" y="242"/>
                  </a:cubicBezTo>
                  <a:lnTo>
                    <a:pt x="134" y="1073"/>
                  </a:lnTo>
                  <a:cubicBezTo>
                    <a:pt x="1" y="1303"/>
                    <a:pt x="80" y="1598"/>
                    <a:pt x="310" y="1731"/>
                  </a:cubicBezTo>
                  <a:cubicBezTo>
                    <a:pt x="385" y="1774"/>
                    <a:pt x="468" y="1795"/>
                    <a:pt x="550" y="1795"/>
                  </a:cubicBezTo>
                  <a:cubicBezTo>
                    <a:pt x="716" y="1795"/>
                    <a:pt x="877" y="1709"/>
                    <a:pt x="966" y="1554"/>
                  </a:cubicBezTo>
                  <a:lnTo>
                    <a:pt x="1448" y="722"/>
                  </a:lnTo>
                  <a:cubicBezTo>
                    <a:pt x="1579" y="492"/>
                    <a:pt x="1502" y="198"/>
                    <a:pt x="1272" y="64"/>
                  </a:cubicBezTo>
                  <a:cubicBezTo>
                    <a:pt x="1197" y="21"/>
                    <a:pt x="1114" y="1"/>
                    <a:pt x="1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4"/>
            <p:cNvSpPr/>
            <p:nvPr/>
          </p:nvSpPr>
          <p:spPr>
            <a:xfrm>
              <a:off x="7332325" y="1818825"/>
              <a:ext cx="39475" cy="44900"/>
            </a:xfrm>
            <a:custGeom>
              <a:rect b="b" l="l" r="r" t="t"/>
              <a:pathLst>
                <a:path extrusionOk="0" h="1796" w="1579">
                  <a:moveTo>
                    <a:pt x="549" y="1"/>
                  </a:moveTo>
                  <a:cubicBezTo>
                    <a:pt x="468" y="1"/>
                    <a:pt x="385" y="22"/>
                    <a:pt x="309" y="65"/>
                  </a:cubicBezTo>
                  <a:cubicBezTo>
                    <a:pt x="79" y="199"/>
                    <a:pt x="0" y="492"/>
                    <a:pt x="133" y="721"/>
                  </a:cubicBezTo>
                  <a:lnTo>
                    <a:pt x="614" y="1555"/>
                  </a:lnTo>
                  <a:cubicBezTo>
                    <a:pt x="703" y="1709"/>
                    <a:pt x="864" y="1795"/>
                    <a:pt x="1030" y="1795"/>
                  </a:cubicBezTo>
                  <a:cubicBezTo>
                    <a:pt x="1111" y="1795"/>
                    <a:pt x="1194" y="1774"/>
                    <a:pt x="1270" y="1731"/>
                  </a:cubicBezTo>
                  <a:cubicBezTo>
                    <a:pt x="1500" y="1599"/>
                    <a:pt x="1579" y="1304"/>
                    <a:pt x="1447" y="1074"/>
                  </a:cubicBezTo>
                  <a:lnTo>
                    <a:pt x="965" y="241"/>
                  </a:lnTo>
                  <a:cubicBezTo>
                    <a:pt x="877" y="87"/>
                    <a:pt x="715" y="1"/>
                    <a:pt x="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4"/>
            <p:cNvSpPr/>
            <p:nvPr/>
          </p:nvSpPr>
          <p:spPr>
            <a:xfrm>
              <a:off x="7273675" y="1877525"/>
              <a:ext cx="48275" cy="36075"/>
            </a:xfrm>
            <a:custGeom>
              <a:rect b="b" l="l" r="r" t="t"/>
              <a:pathLst>
                <a:path extrusionOk="0" h="1443" w="1931">
                  <a:moveTo>
                    <a:pt x="549" y="0"/>
                  </a:moveTo>
                  <a:cubicBezTo>
                    <a:pt x="383" y="0"/>
                    <a:pt x="222" y="87"/>
                    <a:pt x="133" y="241"/>
                  </a:cubicBezTo>
                  <a:cubicBezTo>
                    <a:pt x="0" y="471"/>
                    <a:pt x="79" y="765"/>
                    <a:pt x="309" y="897"/>
                  </a:cubicBezTo>
                  <a:lnTo>
                    <a:pt x="1141" y="1379"/>
                  </a:lnTo>
                  <a:cubicBezTo>
                    <a:pt x="1216" y="1422"/>
                    <a:pt x="1298" y="1442"/>
                    <a:pt x="1380" y="1442"/>
                  </a:cubicBezTo>
                  <a:cubicBezTo>
                    <a:pt x="1546" y="1442"/>
                    <a:pt x="1709" y="1356"/>
                    <a:pt x="1798" y="1201"/>
                  </a:cubicBezTo>
                  <a:cubicBezTo>
                    <a:pt x="1930" y="971"/>
                    <a:pt x="1853" y="679"/>
                    <a:pt x="1623" y="545"/>
                  </a:cubicBezTo>
                  <a:lnTo>
                    <a:pt x="789" y="65"/>
                  </a:lnTo>
                  <a:cubicBezTo>
                    <a:pt x="714" y="21"/>
                    <a:pt x="631" y="0"/>
                    <a:pt x="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94"/>
          <p:cNvGrpSpPr/>
          <p:nvPr/>
        </p:nvGrpSpPr>
        <p:grpSpPr>
          <a:xfrm>
            <a:off x="4014302" y="1765657"/>
            <a:ext cx="354827" cy="354957"/>
            <a:chOff x="6659825" y="1814575"/>
            <a:chExt cx="410300" cy="410450"/>
          </a:xfrm>
        </p:grpSpPr>
        <p:sp>
          <p:nvSpPr>
            <p:cNvPr id="13848" name="Google Shape;13848;p94"/>
            <p:cNvSpPr/>
            <p:nvPr/>
          </p:nvSpPr>
          <p:spPr>
            <a:xfrm>
              <a:off x="6659825" y="1814575"/>
              <a:ext cx="410300" cy="410450"/>
            </a:xfrm>
            <a:custGeom>
              <a:rect b="b" l="l" r="r" t="t"/>
              <a:pathLst>
                <a:path extrusionOk="0" h="16418" w="16412">
                  <a:moveTo>
                    <a:pt x="8688" y="4878"/>
                  </a:moveTo>
                  <a:lnTo>
                    <a:pt x="8688" y="7121"/>
                  </a:lnTo>
                  <a:lnTo>
                    <a:pt x="7726" y="7121"/>
                  </a:lnTo>
                  <a:lnTo>
                    <a:pt x="7726" y="6322"/>
                  </a:lnTo>
                  <a:lnTo>
                    <a:pt x="7726" y="6320"/>
                  </a:lnTo>
                  <a:lnTo>
                    <a:pt x="7726" y="6319"/>
                  </a:lnTo>
                  <a:lnTo>
                    <a:pt x="7726" y="4878"/>
                  </a:lnTo>
                  <a:close/>
                  <a:moveTo>
                    <a:pt x="14650" y="6801"/>
                  </a:moveTo>
                  <a:cubicBezTo>
                    <a:pt x="15092" y="6802"/>
                    <a:pt x="15449" y="7161"/>
                    <a:pt x="15451" y="7603"/>
                  </a:cubicBezTo>
                  <a:lnTo>
                    <a:pt x="15451" y="14654"/>
                  </a:lnTo>
                  <a:cubicBezTo>
                    <a:pt x="15449" y="15097"/>
                    <a:pt x="15092" y="15456"/>
                    <a:pt x="14650" y="15456"/>
                  </a:cubicBezTo>
                  <a:lnTo>
                    <a:pt x="1764" y="15456"/>
                  </a:lnTo>
                  <a:cubicBezTo>
                    <a:pt x="1322" y="15456"/>
                    <a:pt x="963" y="15097"/>
                    <a:pt x="963" y="14654"/>
                  </a:cubicBezTo>
                  <a:lnTo>
                    <a:pt x="963" y="7603"/>
                  </a:lnTo>
                  <a:cubicBezTo>
                    <a:pt x="963" y="7161"/>
                    <a:pt x="1322" y="6802"/>
                    <a:pt x="1764" y="6801"/>
                  </a:cubicBezTo>
                  <a:lnTo>
                    <a:pt x="6764" y="6801"/>
                  </a:lnTo>
                  <a:lnTo>
                    <a:pt x="6764" y="7603"/>
                  </a:lnTo>
                  <a:cubicBezTo>
                    <a:pt x="6764" y="7868"/>
                    <a:pt x="6979" y="8083"/>
                    <a:pt x="7245" y="8083"/>
                  </a:cubicBezTo>
                  <a:lnTo>
                    <a:pt x="9168" y="8083"/>
                  </a:lnTo>
                  <a:cubicBezTo>
                    <a:pt x="9433" y="8083"/>
                    <a:pt x="9649" y="7868"/>
                    <a:pt x="9649" y="7603"/>
                  </a:cubicBezTo>
                  <a:lnTo>
                    <a:pt x="9649" y="6801"/>
                  </a:lnTo>
                  <a:close/>
                  <a:moveTo>
                    <a:pt x="13084" y="1"/>
                  </a:moveTo>
                  <a:cubicBezTo>
                    <a:pt x="12958" y="1"/>
                    <a:pt x="12833" y="50"/>
                    <a:pt x="12739" y="148"/>
                  </a:cubicBezTo>
                  <a:lnTo>
                    <a:pt x="8969" y="3917"/>
                  </a:lnTo>
                  <a:lnTo>
                    <a:pt x="7443" y="3917"/>
                  </a:lnTo>
                  <a:lnTo>
                    <a:pt x="3674" y="148"/>
                  </a:lnTo>
                  <a:cubicBezTo>
                    <a:pt x="3580" y="54"/>
                    <a:pt x="3457" y="7"/>
                    <a:pt x="3334" y="7"/>
                  </a:cubicBezTo>
                  <a:cubicBezTo>
                    <a:pt x="3211" y="7"/>
                    <a:pt x="3088" y="54"/>
                    <a:pt x="2994" y="148"/>
                  </a:cubicBezTo>
                  <a:cubicBezTo>
                    <a:pt x="2807" y="335"/>
                    <a:pt x="2807" y="640"/>
                    <a:pt x="2994" y="829"/>
                  </a:cubicBezTo>
                  <a:lnTo>
                    <a:pt x="6764" y="4597"/>
                  </a:lnTo>
                  <a:lnTo>
                    <a:pt x="6764" y="5840"/>
                  </a:lnTo>
                  <a:lnTo>
                    <a:pt x="1764" y="5840"/>
                  </a:lnTo>
                  <a:cubicBezTo>
                    <a:pt x="790" y="5841"/>
                    <a:pt x="2" y="6631"/>
                    <a:pt x="1" y="7603"/>
                  </a:cubicBezTo>
                  <a:lnTo>
                    <a:pt x="1" y="14654"/>
                  </a:lnTo>
                  <a:cubicBezTo>
                    <a:pt x="2" y="15628"/>
                    <a:pt x="790" y="16416"/>
                    <a:pt x="1764" y="16418"/>
                  </a:cubicBezTo>
                  <a:lnTo>
                    <a:pt x="14648" y="16418"/>
                  </a:lnTo>
                  <a:cubicBezTo>
                    <a:pt x="15622" y="16416"/>
                    <a:pt x="16410" y="15628"/>
                    <a:pt x="16412" y="14654"/>
                  </a:cubicBezTo>
                  <a:lnTo>
                    <a:pt x="16412" y="7603"/>
                  </a:lnTo>
                  <a:cubicBezTo>
                    <a:pt x="16410" y="6629"/>
                    <a:pt x="15622" y="5841"/>
                    <a:pt x="14648" y="5840"/>
                  </a:cubicBezTo>
                  <a:lnTo>
                    <a:pt x="9649" y="5840"/>
                  </a:lnTo>
                  <a:lnTo>
                    <a:pt x="9649" y="4597"/>
                  </a:lnTo>
                  <a:lnTo>
                    <a:pt x="13418" y="829"/>
                  </a:lnTo>
                  <a:cubicBezTo>
                    <a:pt x="13611" y="641"/>
                    <a:pt x="13614" y="332"/>
                    <a:pt x="13424" y="142"/>
                  </a:cubicBezTo>
                  <a:cubicBezTo>
                    <a:pt x="13330" y="48"/>
                    <a:pt x="13207" y="1"/>
                    <a:pt x="13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4"/>
            <p:cNvSpPr/>
            <p:nvPr/>
          </p:nvSpPr>
          <p:spPr>
            <a:xfrm>
              <a:off x="6708700" y="2008600"/>
              <a:ext cx="152300" cy="168325"/>
            </a:xfrm>
            <a:custGeom>
              <a:rect b="b" l="l" r="r" t="t"/>
              <a:pathLst>
                <a:path extrusionOk="0" h="6733" w="6092">
                  <a:moveTo>
                    <a:pt x="3046" y="963"/>
                  </a:moveTo>
                  <a:cubicBezTo>
                    <a:pt x="3296" y="963"/>
                    <a:pt x="3542" y="1061"/>
                    <a:pt x="3726" y="1245"/>
                  </a:cubicBezTo>
                  <a:cubicBezTo>
                    <a:pt x="4000" y="1520"/>
                    <a:pt x="4084" y="1933"/>
                    <a:pt x="3934" y="2292"/>
                  </a:cubicBezTo>
                  <a:cubicBezTo>
                    <a:pt x="3785" y="2652"/>
                    <a:pt x="3435" y="2887"/>
                    <a:pt x="3045" y="2887"/>
                  </a:cubicBezTo>
                  <a:cubicBezTo>
                    <a:pt x="2515" y="2885"/>
                    <a:pt x="2085" y="2456"/>
                    <a:pt x="2085" y="1925"/>
                  </a:cubicBezTo>
                  <a:cubicBezTo>
                    <a:pt x="2085" y="1536"/>
                    <a:pt x="2319" y="1185"/>
                    <a:pt x="2678" y="1037"/>
                  </a:cubicBezTo>
                  <a:cubicBezTo>
                    <a:pt x="2797" y="988"/>
                    <a:pt x="2922" y="963"/>
                    <a:pt x="3046" y="963"/>
                  </a:cubicBezTo>
                  <a:close/>
                  <a:moveTo>
                    <a:pt x="3045" y="3843"/>
                  </a:moveTo>
                  <a:cubicBezTo>
                    <a:pt x="4135" y="3843"/>
                    <a:pt x="5041" y="4684"/>
                    <a:pt x="5124" y="5772"/>
                  </a:cubicBezTo>
                  <a:lnTo>
                    <a:pt x="967" y="5772"/>
                  </a:lnTo>
                  <a:cubicBezTo>
                    <a:pt x="1049" y="4684"/>
                    <a:pt x="1956" y="3843"/>
                    <a:pt x="3045" y="3843"/>
                  </a:cubicBezTo>
                  <a:close/>
                  <a:moveTo>
                    <a:pt x="3045" y="0"/>
                  </a:moveTo>
                  <a:cubicBezTo>
                    <a:pt x="2281" y="0"/>
                    <a:pt x="1588" y="453"/>
                    <a:pt x="1282" y="1154"/>
                  </a:cubicBezTo>
                  <a:cubicBezTo>
                    <a:pt x="978" y="1856"/>
                    <a:pt x="1117" y="2671"/>
                    <a:pt x="1638" y="3232"/>
                  </a:cubicBezTo>
                  <a:cubicBezTo>
                    <a:pt x="632" y="3758"/>
                    <a:pt x="2" y="4798"/>
                    <a:pt x="1" y="5931"/>
                  </a:cubicBezTo>
                  <a:lnTo>
                    <a:pt x="1" y="6252"/>
                  </a:lnTo>
                  <a:cubicBezTo>
                    <a:pt x="1" y="6517"/>
                    <a:pt x="216" y="6732"/>
                    <a:pt x="481" y="6732"/>
                  </a:cubicBezTo>
                  <a:lnTo>
                    <a:pt x="5610" y="6732"/>
                  </a:lnTo>
                  <a:cubicBezTo>
                    <a:pt x="5876" y="6732"/>
                    <a:pt x="6092" y="6517"/>
                    <a:pt x="6092" y="6252"/>
                  </a:cubicBezTo>
                  <a:lnTo>
                    <a:pt x="6092" y="5931"/>
                  </a:lnTo>
                  <a:cubicBezTo>
                    <a:pt x="6090" y="4798"/>
                    <a:pt x="5459" y="3758"/>
                    <a:pt x="4454" y="3232"/>
                  </a:cubicBezTo>
                  <a:cubicBezTo>
                    <a:pt x="4976" y="2671"/>
                    <a:pt x="5115" y="1856"/>
                    <a:pt x="4809" y="1154"/>
                  </a:cubicBezTo>
                  <a:cubicBezTo>
                    <a:pt x="4504" y="453"/>
                    <a:pt x="3811"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4"/>
            <p:cNvSpPr/>
            <p:nvPr/>
          </p:nvSpPr>
          <p:spPr>
            <a:xfrm>
              <a:off x="6884775" y="2152875"/>
              <a:ext cx="136250" cy="24050"/>
            </a:xfrm>
            <a:custGeom>
              <a:rect b="b" l="l" r="r" t="t"/>
              <a:pathLst>
                <a:path extrusionOk="0" h="962" w="5450">
                  <a:moveTo>
                    <a:pt x="480" y="1"/>
                  </a:moveTo>
                  <a:cubicBezTo>
                    <a:pt x="216" y="1"/>
                    <a:pt x="0" y="215"/>
                    <a:pt x="0" y="481"/>
                  </a:cubicBezTo>
                  <a:cubicBezTo>
                    <a:pt x="0" y="747"/>
                    <a:pt x="216" y="962"/>
                    <a:pt x="480" y="962"/>
                  </a:cubicBezTo>
                  <a:cubicBezTo>
                    <a:pt x="484" y="962"/>
                    <a:pt x="487" y="961"/>
                    <a:pt x="491" y="961"/>
                  </a:cubicBezTo>
                  <a:lnTo>
                    <a:pt x="4978" y="961"/>
                  </a:lnTo>
                  <a:cubicBezTo>
                    <a:pt x="5239" y="957"/>
                    <a:pt x="5450" y="743"/>
                    <a:pt x="5450" y="481"/>
                  </a:cubicBezTo>
                  <a:cubicBezTo>
                    <a:pt x="5450" y="219"/>
                    <a:pt x="5239" y="5"/>
                    <a:pt x="4978" y="1"/>
                  </a:cubicBezTo>
                  <a:lnTo>
                    <a:pt x="491" y="1"/>
                  </a:lnTo>
                  <a:cubicBezTo>
                    <a:pt x="487" y="1"/>
                    <a:pt x="484" y="1"/>
                    <a:pt x="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4"/>
            <p:cNvSpPr/>
            <p:nvPr/>
          </p:nvSpPr>
          <p:spPr>
            <a:xfrm>
              <a:off x="6884775" y="2104800"/>
              <a:ext cx="136250" cy="24100"/>
            </a:xfrm>
            <a:custGeom>
              <a:rect b="b" l="l" r="r" t="t"/>
              <a:pathLst>
                <a:path extrusionOk="0" h="964" w="5450">
                  <a:moveTo>
                    <a:pt x="480" y="1"/>
                  </a:moveTo>
                  <a:cubicBezTo>
                    <a:pt x="216" y="1"/>
                    <a:pt x="0" y="215"/>
                    <a:pt x="0" y="481"/>
                  </a:cubicBezTo>
                  <a:cubicBezTo>
                    <a:pt x="0" y="748"/>
                    <a:pt x="217" y="963"/>
                    <a:pt x="483" y="963"/>
                  </a:cubicBezTo>
                  <a:cubicBezTo>
                    <a:pt x="486" y="963"/>
                    <a:pt x="488" y="963"/>
                    <a:pt x="491" y="963"/>
                  </a:cubicBezTo>
                  <a:lnTo>
                    <a:pt x="4978" y="963"/>
                  </a:lnTo>
                  <a:cubicBezTo>
                    <a:pt x="5239" y="957"/>
                    <a:pt x="5450" y="743"/>
                    <a:pt x="5450" y="481"/>
                  </a:cubicBezTo>
                  <a:cubicBezTo>
                    <a:pt x="5450" y="219"/>
                    <a:pt x="5239" y="5"/>
                    <a:pt x="4978" y="1"/>
                  </a:cubicBezTo>
                  <a:lnTo>
                    <a:pt x="491" y="1"/>
                  </a:lnTo>
                  <a:cubicBezTo>
                    <a:pt x="487" y="1"/>
                    <a:pt x="484" y="1"/>
                    <a:pt x="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4"/>
            <p:cNvSpPr/>
            <p:nvPr/>
          </p:nvSpPr>
          <p:spPr>
            <a:xfrm>
              <a:off x="6885000" y="2056700"/>
              <a:ext cx="136250" cy="24075"/>
            </a:xfrm>
            <a:custGeom>
              <a:rect b="b" l="l" r="r" t="t"/>
              <a:pathLst>
                <a:path extrusionOk="0" h="963" w="5450">
                  <a:moveTo>
                    <a:pt x="482" y="1"/>
                  </a:moveTo>
                  <a:cubicBezTo>
                    <a:pt x="215" y="1"/>
                    <a:pt x="0" y="216"/>
                    <a:pt x="0" y="482"/>
                  </a:cubicBezTo>
                  <a:cubicBezTo>
                    <a:pt x="0" y="747"/>
                    <a:pt x="215" y="963"/>
                    <a:pt x="482" y="963"/>
                  </a:cubicBezTo>
                  <a:lnTo>
                    <a:pt x="4969" y="963"/>
                  </a:lnTo>
                  <a:cubicBezTo>
                    <a:pt x="5234" y="963"/>
                    <a:pt x="5449" y="747"/>
                    <a:pt x="5449" y="482"/>
                  </a:cubicBezTo>
                  <a:cubicBezTo>
                    <a:pt x="5449" y="216"/>
                    <a:pt x="5234" y="1"/>
                    <a:pt x="49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94"/>
          <p:cNvGrpSpPr/>
          <p:nvPr/>
        </p:nvGrpSpPr>
        <p:grpSpPr>
          <a:xfrm>
            <a:off x="4786804" y="1765714"/>
            <a:ext cx="325338" cy="354849"/>
            <a:chOff x="6116525" y="1736875"/>
            <a:chExt cx="376200" cy="410325"/>
          </a:xfrm>
        </p:grpSpPr>
        <p:sp>
          <p:nvSpPr>
            <p:cNvPr id="13854" name="Google Shape;13854;p94"/>
            <p:cNvSpPr/>
            <p:nvPr/>
          </p:nvSpPr>
          <p:spPr>
            <a:xfrm>
              <a:off x="6292350" y="1833000"/>
              <a:ext cx="152275" cy="168325"/>
            </a:xfrm>
            <a:custGeom>
              <a:rect b="b" l="l" r="r" t="t"/>
              <a:pathLst>
                <a:path extrusionOk="0" h="6733" w="6091">
                  <a:moveTo>
                    <a:pt x="3045" y="963"/>
                  </a:moveTo>
                  <a:cubicBezTo>
                    <a:pt x="3295" y="963"/>
                    <a:pt x="3542" y="1061"/>
                    <a:pt x="3725" y="1246"/>
                  </a:cubicBezTo>
                  <a:cubicBezTo>
                    <a:pt x="4000" y="1521"/>
                    <a:pt x="4082" y="1934"/>
                    <a:pt x="3934" y="2293"/>
                  </a:cubicBezTo>
                  <a:cubicBezTo>
                    <a:pt x="3785" y="2653"/>
                    <a:pt x="3435" y="2887"/>
                    <a:pt x="3045" y="2887"/>
                  </a:cubicBezTo>
                  <a:cubicBezTo>
                    <a:pt x="2515" y="2886"/>
                    <a:pt x="2085" y="2457"/>
                    <a:pt x="2085" y="1925"/>
                  </a:cubicBezTo>
                  <a:cubicBezTo>
                    <a:pt x="2085" y="1537"/>
                    <a:pt x="2318" y="1185"/>
                    <a:pt x="2678" y="1036"/>
                  </a:cubicBezTo>
                  <a:cubicBezTo>
                    <a:pt x="2796" y="987"/>
                    <a:pt x="2921" y="963"/>
                    <a:pt x="3045" y="963"/>
                  </a:cubicBezTo>
                  <a:close/>
                  <a:moveTo>
                    <a:pt x="3045" y="3843"/>
                  </a:moveTo>
                  <a:cubicBezTo>
                    <a:pt x="4137" y="3843"/>
                    <a:pt x="5042" y="4684"/>
                    <a:pt x="5124" y="5771"/>
                  </a:cubicBezTo>
                  <a:lnTo>
                    <a:pt x="969" y="5771"/>
                  </a:lnTo>
                  <a:cubicBezTo>
                    <a:pt x="1049" y="4684"/>
                    <a:pt x="1956" y="3843"/>
                    <a:pt x="3045" y="3843"/>
                  </a:cubicBezTo>
                  <a:close/>
                  <a:moveTo>
                    <a:pt x="3045" y="1"/>
                  </a:moveTo>
                  <a:cubicBezTo>
                    <a:pt x="2281" y="1"/>
                    <a:pt x="1588" y="455"/>
                    <a:pt x="1282" y="1155"/>
                  </a:cubicBezTo>
                  <a:cubicBezTo>
                    <a:pt x="978" y="1856"/>
                    <a:pt x="1117" y="2672"/>
                    <a:pt x="1637" y="3233"/>
                  </a:cubicBezTo>
                  <a:cubicBezTo>
                    <a:pt x="632" y="3759"/>
                    <a:pt x="2" y="4798"/>
                    <a:pt x="1" y="5932"/>
                  </a:cubicBezTo>
                  <a:lnTo>
                    <a:pt x="1" y="6253"/>
                  </a:lnTo>
                  <a:cubicBezTo>
                    <a:pt x="1" y="6518"/>
                    <a:pt x="216" y="6733"/>
                    <a:pt x="481" y="6733"/>
                  </a:cubicBezTo>
                  <a:lnTo>
                    <a:pt x="5610" y="6733"/>
                  </a:lnTo>
                  <a:cubicBezTo>
                    <a:pt x="5875" y="6733"/>
                    <a:pt x="6090" y="6518"/>
                    <a:pt x="6090" y="6253"/>
                  </a:cubicBezTo>
                  <a:lnTo>
                    <a:pt x="6090" y="5932"/>
                  </a:lnTo>
                  <a:cubicBezTo>
                    <a:pt x="6090" y="4798"/>
                    <a:pt x="5459" y="3759"/>
                    <a:pt x="4454" y="3233"/>
                  </a:cubicBezTo>
                  <a:cubicBezTo>
                    <a:pt x="4976" y="2672"/>
                    <a:pt x="5115" y="1856"/>
                    <a:pt x="4809" y="1155"/>
                  </a:cubicBezTo>
                  <a:cubicBezTo>
                    <a:pt x="4503" y="455"/>
                    <a:pt x="3811"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4"/>
            <p:cNvSpPr/>
            <p:nvPr/>
          </p:nvSpPr>
          <p:spPr>
            <a:xfrm>
              <a:off x="6116525" y="1736875"/>
              <a:ext cx="376200" cy="410325"/>
            </a:xfrm>
            <a:custGeom>
              <a:rect b="b" l="l" r="r" t="t"/>
              <a:pathLst>
                <a:path extrusionOk="0" h="16413" w="15048">
                  <a:moveTo>
                    <a:pt x="12162" y="962"/>
                  </a:moveTo>
                  <a:lnTo>
                    <a:pt x="12162" y="1924"/>
                  </a:lnTo>
                  <a:lnTo>
                    <a:pt x="4310" y="1924"/>
                  </a:lnTo>
                  <a:cubicBezTo>
                    <a:pt x="4043" y="1924"/>
                    <a:pt x="3828" y="2140"/>
                    <a:pt x="3828" y="2405"/>
                  </a:cubicBezTo>
                  <a:lnTo>
                    <a:pt x="3828" y="6411"/>
                  </a:lnTo>
                  <a:lnTo>
                    <a:pt x="2867" y="6411"/>
                  </a:lnTo>
                  <a:lnTo>
                    <a:pt x="2867" y="962"/>
                  </a:lnTo>
                  <a:close/>
                  <a:moveTo>
                    <a:pt x="1732" y="4809"/>
                  </a:moveTo>
                  <a:cubicBezTo>
                    <a:pt x="1737" y="4809"/>
                    <a:pt x="1741" y="4809"/>
                    <a:pt x="1746" y="4809"/>
                  </a:cubicBezTo>
                  <a:lnTo>
                    <a:pt x="1907" y="4809"/>
                  </a:lnTo>
                  <a:lnTo>
                    <a:pt x="1907" y="6411"/>
                  </a:lnTo>
                  <a:lnTo>
                    <a:pt x="1746" y="6411"/>
                  </a:lnTo>
                  <a:cubicBezTo>
                    <a:pt x="1742" y="6412"/>
                    <a:pt x="1739" y="6412"/>
                    <a:pt x="1735" y="6412"/>
                  </a:cubicBezTo>
                  <a:cubicBezTo>
                    <a:pt x="1293" y="6412"/>
                    <a:pt x="933" y="6053"/>
                    <a:pt x="933" y="5610"/>
                  </a:cubicBezTo>
                  <a:cubicBezTo>
                    <a:pt x="933" y="5167"/>
                    <a:pt x="1292" y="4809"/>
                    <a:pt x="1732" y="4809"/>
                  </a:cubicBezTo>
                  <a:close/>
                  <a:moveTo>
                    <a:pt x="4965" y="4809"/>
                  </a:moveTo>
                  <a:cubicBezTo>
                    <a:pt x="5405" y="4809"/>
                    <a:pt x="5764" y="5167"/>
                    <a:pt x="5764" y="5610"/>
                  </a:cubicBezTo>
                  <a:cubicBezTo>
                    <a:pt x="5764" y="6053"/>
                    <a:pt x="5404" y="6412"/>
                    <a:pt x="4962" y="6412"/>
                  </a:cubicBezTo>
                  <a:cubicBezTo>
                    <a:pt x="4959" y="6412"/>
                    <a:pt x="4955" y="6412"/>
                    <a:pt x="4951" y="6411"/>
                  </a:cubicBezTo>
                  <a:lnTo>
                    <a:pt x="4792" y="6411"/>
                  </a:lnTo>
                  <a:lnTo>
                    <a:pt x="4792" y="4809"/>
                  </a:lnTo>
                  <a:lnTo>
                    <a:pt x="4951" y="4809"/>
                  </a:lnTo>
                  <a:cubicBezTo>
                    <a:pt x="4956" y="4809"/>
                    <a:pt x="4960" y="4809"/>
                    <a:pt x="4965" y="4809"/>
                  </a:cubicBezTo>
                  <a:close/>
                  <a:moveTo>
                    <a:pt x="3830" y="7374"/>
                  </a:moveTo>
                  <a:lnTo>
                    <a:pt x="3830" y="13527"/>
                  </a:lnTo>
                  <a:lnTo>
                    <a:pt x="2867" y="13527"/>
                  </a:lnTo>
                  <a:lnTo>
                    <a:pt x="2867" y="7374"/>
                  </a:lnTo>
                  <a:close/>
                  <a:moveTo>
                    <a:pt x="14087" y="2885"/>
                  </a:moveTo>
                  <a:lnTo>
                    <a:pt x="14087" y="15449"/>
                  </a:lnTo>
                  <a:lnTo>
                    <a:pt x="4792" y="15449"/>
                  </a:lnTo>
                  <a:lnTo>
                    <a:pt x="4792" y="7374"/>
                  </a:lnTo>
                  <a:lnTo>
                    <a:pt x="4951" y="7374"/>
                  </a:lnTo>
                  <a:cubicBezTo>
                    <a:pt x="5918" y="7363"/>
                    <a:pt x="6696" y="6577"/>
                    <a:pt x="6696" y="5610"/>
                  </a:cubicBezTo>
                  <a:cubicBezTo>
                    <a:pt x="6696" y="4644"/>
                    <a:pt x="5918" y="3857"/>
                    <a:pt x="4951" y="3847"/>
                  </a:cubicBezTo>
                  <a:lnTo>
                    <a:pt x="4792" y="3847"/>
                  </a:lnTo>
                  <a:lnTo>
                    <a:pt x="4792" y="2885"/>
                  </a:lnTo>
                  <a:close/>
                  <a:moveTo>
                    <a:pt x="2386" y="0"/>
                  </a:moveTo>
                  <a:cubicBezTo>
                    <a:pt x="2121" y="0"/>
                    <a:pt x="1905" y="215"/>
                    <a:pt x="1905" y="480"/>
                  </a:cubicBezTo>
                  <a:lnTo>
                    <a:pt x="1905" y="3847"/>
                  </a:lnTo>
                  <a:lnTo>
                    <a:pt x="1746" y="3847"/>
                  </a:lnTo>
                  <a:cubicBezTo>
                    <a:pt x="779" y="3857"/>
                    <a:pt x="0" y="4644"/>
                    <a:pt x="0" y="5610"/>
                  </a:cubicBezTo>
                  <a:cubicBezTo>
                    <a:pt x="0" y="6577"/>
                    <a:pt x="779" y="7363"/>
                    <a:pt x="1746" y="7374"/>
                  </a:cubicBezTo>
                  <a:lnTo>
                    <a:pt x="1905" y="7374"/>
                  </a:lnTo>
                  <a:lnTo>
                    <a:pt x="1905" y="14008"/>
                  </a:lnTo>
                  <a:cubicBezTo>
                    <a:pt x="1905" y="14273"/>
                    <a:pt x="2121" y="14488"/>
                    <a:pt x="2386" y="14488"/>
                  </a:cubicBezTo>
                  <a:lnTo>
                    <a:pt x="3828" y="14488"/>
                  </a:lnTo>
                  <a:lnTo>
                    <a:pt x="3828" y="15930"/>
                  </a:lnTo>
                  <a:cubicBezTo>
                    <a:pt x="3828" y="16197"/>
                    <a:pt x="4043" y="16412"/>
                    <a:pt x="4310" y="16412"/>
                  </a:cubicBezTo>
                  <a:lnTo>
                    <a:pt x="14567" y="16412"/>
                  </a:lnTo>
                  <a:cubicBezTo>
                    <a:pt x="14832" y="16412"/>
                    <a:pt x="15047" y="16197"/>
                    <a:pt x="15047" y="15930"/>
                  </a:cubicBezTo>
                  <a:lnTo>
                    <a:pt x="15047" y="2405"/>
                  </a:lnTo>
                  <a:cubicBezTo>
                    <a:pt x="15047" y="2140"/>
                    <a:pt x="14832" y="1924"/>
                    <a:pt x="14567" y="1924"/>
                  </a:cubicBezTo>
                  <a:lnTo>
                    <a:pt x="13125" y="1924"/>
                  </a:lnTo>
                  <a:lnTo>
                    <a:pt x="13125" y="482"/>
                  </a:lnTo>
                  <a:cubicBezTo>
                    <a:pt x="13125" y="215"/>
                    <a:pt x="12909" y="0"/>
                    <a:pt x="12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4"/>
            <p:cNvSpPr/>
            <p:nvPr/>
          </p:nvSpPr>
          <p:spPr>
            <a:xfrm>
              <a:off x="6340650" y="2025350"/>
              <a:ext cx="103750" cy="24050"/>
            </a:xfrm>
            <a:custGeom>
              <a:rect b="b" l="l" r="r" t="t"/>
              <a:pathLst>
                <a:path extrusionOk="0" h="962" w="4150">
                  <a:moveTo>
                    <a:pt x="472" y="1"/>
                  </a:moveTo>
                  <a:cubicBezTo>
                    <a:pt x="211" y="5"/>
                    <a:pt x="0" y="219"/>
                    <a:pt x="0" y="481"/>
                  </a:cubicBezTo>
                  <a:cubicBezTo>
                    <a:pt x="0" y="743"/>
                    <a:pt x="211" y="957"/>
                    <a:pt x="472" y="962"/>
                  </a:cubicBezTo>
                  <a:lnTo>
                    <a:pt x="3678" y="962"/>
                  </a:lnTo>
                  <a:cubicBezTo>
                    <a:pt x="3940" y="957"/>
                    <a:pt x="4149" y="743"/>
                    <a:pt x="4149" y="481"/>
                  </a:cubicBezTo>
                  <a:cubicBezTo>
                    <a:pt x="4149" y="219"/>
                    <a:pt x="3940" y="5"/>
                    <a:pt x="3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4"/>
            <p:cNvSpPr/>
            <p:nvPr/>
          </p:nvSpPr>
          <p:spPr>
            <a:xfrm>
              <a:off x="6260325" y="2073425"/>
              <a:ext cx="184300" cy="24075"/>
            </a:xfrm>
            <a:custGeom>
              <a:rect b="b" l="l" r="r" t="t"/>
              <a:pathLst>
                <a:path extrusionOk="0" h="963" w="7372">
                  <a:moveTo>
                    <a:pt x="481" y="1"/>
                  </a:moveTo>
                  <a:cubicBezTo>
                    <a:pt x="214" y="1"/>
                    <a:pt x="0" y="216"/>
                    <a:pt x="0" y="481"/>
                  </a:cubicBezTo>
                  <a:cubicBezTo>
                    <a:pt x="0" y="748"/>
                    <a:pt x="214" y="962"/>
                    <a:pt x="481" y="963"/>
                  </a:cubicBezTo>
                  <a:lnTo>
                    <a:pt x="6891" y="963"/>
                  </a:lnTo>
                  <a:cubicBezTo>
                    <a:pt x="7156" y="963"/>
                    <a:pt x="7371" y="748"/>
                    <a:pt x="7371" y="481"/>
                  </a:cubicBezTo>
                  <a:cubicBezTo>
                    <a:pt x="7371" y="216"/>
                    <a:pt x="7156" y="1"/>
                    <a:pt x="6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94"/>
          <p:cNvGrpSpPr/>
          <p:nvPr/>
        </p:nvGrpSpPr>
        <p:grpSpPr>
          <a:xfrm>
            <a:off x="5526770" y="1765724"/>
            <a:ext cx="354806" cy="354827"/>
            <a:chOff x="5450975" y="1751175"/>
            <a:chExt cx="410275" cy="410300"/>
          </a:xfrm>
        </p:grpSpPr>
        <p:sp>
          <p:nvSpPr>
            <p:cNvPr id="13859" name="Google Shape;13859;p94"/>
            <p:cNvSpPr/>
            <p:nvPr/>
          </p:nvSpPr>
          <p:spPr>
            <a:xfrm>
              <a:off x="5564750" y="1751175"/>
              <a:ext cx="296500" cy="410300"/>
            </a:xfrm>
            <a:custGeom>
              <a:rect b="b" l="l" r="r" t="t"/>
              <a:pathLst>
                <a:path extrusionOk="0" h="16412" w="11860">
                  <a:moveTo>
                    <a:pt x="10096" y="963"/>
                  </a:moveTo>
                  <a:cubicBezTo>
                    <a:pt x="10538" y="963"/>
                    <a:pt x="10897" y="1322"/>
                    <a:pt x="10899" y="1764"/>
                  </a:cubicBezTo>
                  <a:lnTo>
                    <a:pt x="10899" y="14648"/>
                  </a:lnTo>
                  <a:cubicBezTo>
                    <a:pt x="10897" y="15090"/>
                    <a:pt x="10538" y="15449"/>
                    <a:pt x="10096" y="15449"/>
                  </a:cubicBezTo>
                  <a:lnTo>
                    <a:pt x="1763" y="15449"/>
                  </a:lnTo>
                  <a:cubicBezTo>
                    <a:pt x="1321" y="15449"/>
                    <a:pt x="962" y="15090"/>
                    <a:pt x="961" y="14648"/>
                  </a:cubicBezTo>
                  <a:lnTo>
                    <a:pt x="961" y="1764"/>
                  </a:lnTo>
                  <a:cubicBezTo>
                    <a:pt x="962" y="1322"/>
                    <a:pt x="1321" y="963"/>
                    <a:pt x="1763" y="963"/>
                  </a:cubicBezTo>
                  <a:close/>
                  <a:moveTo>
                    <a:pt x="1763" y="1"/>
                  </a:moveTo>
                  <a:cubicBezTo>
                    <a:pt x="789" y="2"/>
                    <a:pt x="1" y="790"/>
                    <a:pt x="0" y="1764"/>
                  </a:cubicBezTo>
                  <a:lnTo>
                    <a:pt x="0" y="14648"/>
                  </a:lnTo>
                  <a:cubicBezTo>
                    <a:pt x="1" y="15622"/>
                    <a:pt x="789" y="16410"/>
                    <a:pt x="1763" y="16411"/>
                  </a:cubicBezTo>
                  <a:lnTo>
                    <a:pt x="10096" y="16411"/>
                  </a:lnTo>
                  <a:cubicBezTo>
                    <a:pt x="11070" y="16410"/>
                    <a:pt x="11858" y="15622"/>
                    <a:pt x="11859" y="14648"/>
                  </a:cubicBezTo>
                  <a:lnTo>
                    <a:pt x="11859" y="1764"/>
                  </a:lnTo>
                  <a:cubicBezTo>
                    <a:pt x="11858" y="790"/>
                    <a:pt x="11070" y="2"/>
                    <a:pt x="10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4"/>
            <p:cNvSpPr/>
            <p:nvPr/>
          </p:nvSpPr>
          <p:spPr>
            <a:xfrm>
              <a:off x="5604800" y="1799250"/>
              <a:ext cx="216400" cy="121825"/>
            </a:xfrm>
            <a:custGeom>
              <a:rect b="b" l="l" r="r" t="t"/>
              <a:pathLst>
                <a:path extrusionOk="0" h="4873" w="8656">
                  <a:moveTo>
                    <a:pt x="7693" y="963"/>
                  </a:moveTo>
                  <a:lnTo>
                    <a:pt x="7693" y="3912"/>
                  </a:lnTo>
                  <a:lnTo>
                    <a:pt x="962" y="3912"/>
                  </a:lnTo>
                  <a:lnTo>
                    <a:pt x="962" y="963"/>
                  </a:lnTo>
                  <a:close/>
                  <a:moveTo>
                    <a:pt x="482" y="0"/>
                  </a:moveTo>
                  <a:cubicBezTo>
                    <a:pt x="215" y="0"/>
                    <a:pt x="0" y="216"/>
                    <a:pt x="0" y="482"/>
                  </a:cubicBezTo>
                  <a:lnTo>
                    <a:pt x="0" y="4392"/>
                  </a:lnTo>
                  <a:cubicBezTo>
                    <a:pt x="0" y="4657"/>
                    <a:pt x="215" y="4873"/>
                    <a:pt x="482" y="4873"/>
                  </a:cubicBezTo>
                  <a:lnTo>
                    <a:pt x="8173" y="4873"/>
                  </a:lnTo>
                  <a:cubicBezTo>
                    <a:pt x="8440" y="4873"/>
                    <a:pt x="8655" y="4657"/>
                    <a:pt x="8655" y="4392"/>
                  </a:cubicBezTo>
                  <a:lnTo>
                    <a:pt x="8655" y="482"/>
                  </a:lnTo>
                  <a:cubicBezTo>
                    <a:pt x="8655" y="216"/>
                    <a:pt x="8440" y="0"/>
                    <a:pt x="81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4"/>
            <p:cNvSpPr/>
            <p:nvPr/>
          </p:nvSpPr>
          <p:spPr>
            <a:xfrm>
              <a:off x="5604800" y="1945100"/>
              <a:ext cx="216400" cy="168300"/>
            </a:xfrm>
            <a:custGeom>
              <a:rect b="b" l="l" r="r" t="t"/>
              <a:pathLst>
                <a:path extrusionOk="0" h="6732" w="8656">
                  <a:moveTo>
                    <a:pt x="1924" y="962"/>
                  </a:moveTo>
                  <a:lnTo>
                    <a:pt x="1924" y="1924"/>
                  </a:lnTo>
                  <a:lnTo>
                    <a:pt x="962" y="1924"/>
                  </a:lnTo>
                  <a:lnTo>
                    <a:pt x="962" y="962"/>
                  </a:lnTo>
                  <a:close/>
                  <a:moveTo>
                    <a:pt x="3847" y="962"/>
                  </a:moveTo>
                  <a:lnTo>
                    <a:pt x="3847" y="1924"/>
                  </a:lnTo>
                  <a:lnTo>
                    <a:pt x="2885" y="1924"/>
                  </a:lnTo>
                  <a:lnTo>
                    <a:pt x="2885" y="962"/>
                  </a:lnTo>
                  <a:close/>
                  <a:moveTo>
                    <a:pt x="5769" y="962"/>
                  </a:moveTo>
                  <a:lnTo>
                    <a:pt x="5769" y="1924"/>
                  </a:lnTo>
                  <a:lnTo>
                    <a:pt x="4808" y="1924"/>
                  </a:lnTo>
                  <a:lnTo>
                    <a:pt x="4808" y="962"/>
                  </a:lnTo>
                  <a:close/>
                  <a:moveTo>
                    <a:pt x="7693" y="962"/>
                  </a:moveTo>
                  <a:lnTo>
                    <a:pt x="7693" y="1924"/>
                  </a:lnTo>
                  <a:lnTo>
                    <a:pt x="6731" y="1924"/>
                  </a:lnTo>
                  <a:lnTo>
                    <a:pt x="6731" y="962"/>
                  </a:lnTo>
                  <a:close/>
                  <a:moveTo>
                    <a:pt x="1923" y="2884"/>
                  </a:moveTo>
                  <a:lnTo>
                    <a:pt x="1923" y="3847"/>
                  </a:lnTo>
                  <a:lnTo>
                    <a:pt x="961" y="3847"/>
                  </a:lnTo>
                  <a:lnTo>
                    <a:pt x="961" y="2884"/>
                  </a:lnTo>
                  <a:close/>
                  <a:moveTo>
                    <a:pt x="3846" y="2884"/>
                  </a:moveTo>
                  <a:lnTo>
                    <a:pt x="3846" y="3847"/>
                  </a:lnTo>
                  <a:lnTo>
                    <a:pt x="2885" y="3847"/>
                  </a:lnTo>
                  <a:lnTo>
                    <a:pt x="2885" y="2884"/>
                  </a:lnTo>
                  <a:close/>
                  <a:moveTo>
                    <a:pt x="5769" y="2884"/>
                  </a:moveTo>
                  <a:lnTo>
                    <a:pt x="5769" y="3847"/>
                  </a:lnTo>
                  <a:lnTo>
                    <a:pt x="4808" y="3847"/>
                  </a:lnTo>
                  <a:lnTo>
                    <a:pt x="4808" y="2884"/>
                  </a:lnTo>
                  <a:close/>
                  <a:moveTo>
                    <a:pt x="7693" y="2884"/>
                  </a:moveTo>
                  <a:lnTo>
                    <a:pt x="7693" y="3847"/>
                  </a:lnTo>
                  <a:lnTo>
                    <a:pt x="6731" y="3847"/>
                  </a:lnTo>
                  <a:lnTo>
                    <a:pt x="6731" y="2884"/>
                  </a:lnTo>
                  <a:close/>
                  <a:moveTo>
                    <a:pt x="1924" y="4809"/>
                  </a:moveTo>
                  <a:lnTo>
                    <a:pt x="1924" y="5769"/>
                  </a:lnTo>
                  <a:lnTo>
                    <a:pt x="962" y="5769"/>
                  </a:lnTo>
                  <a:lnTo>
                    <a:pt x="962" y="4809"/>
                  </a:lnTo>
                  <a:close/>
                  <a:moveTo>
                    <a:pt x="3847" y="4809"/>
                  </a:moveTo>
                  <a:lnTo>
                    <a:pt x="3847" y="5769"/>
                  </a:lnTo>
                  <a:lnTo>
                    <a:pt x="2885" y="5769"/>
                  </a:lnTo>
                  <a:lnTo>
                    <a:pt x="2885" y="4809"/>
                  </a:lnTo>
                  <a:close/>
                  <a:moveTo>
                    <a:pt x="5770" y="4809"/>
                  </a:moveTo>
                  <a:lnTo>
                    <a:pt x="5770" y="5769"/>
                  </a:lnTo>
                  <a:lnTo>
                    <a:pt x="4808" y="5769"/>
                  </a:lnTo>
                  <a:lnTo>
                    <a:pt x="4808" y="4809"/>
                  </a:lnTo>
                  <a:close/>
                  <a:moveTo>
                    <a:pt x="7693" y="4809"/>
                  </a:moveTo>
                  <a:lnTo>
                    <a:pt x="7693" y="5769"/>
                  </a:lnTo>
                  <a:lnTo>
                    <a:pt x="6732" y="5769"/>
                  </a:lnTo>
                  <a:lnTo>
                    <a:pt x="6732" y="4809"/>
                  </a:lnTo>
                  <a:close/>
                  <a:moveTo>
                    <a:pt x="479" y="1"/>
                  </a:moveTo>
                  <a:cubicBezTo>
                    <a:pt x="214" y="1"/>
                    <a:pt x="0" y="216"/>
                    <a:pt x="0" y="481"/>
                  </a:cubicBezTo>
                  <a:lnTo>
                    <a:pt x="0" y="6251"/>
                  </a:lnTo>
                  <a:cubicBezTo>
                    <a:pt x="0" y="6516"/>
                    <a:pt x="215" y="6732"/>
                    <a:pt x="482" y="6732"/>
                  </a:cubicBezTo>
                  <a:lnTo>
                    <a:pt x="8173" y="6732"/>
                  </a:lnTo>
                  <a:cubicBezTo>
                    <a:pt x="8440" y="6732"/>
                    <a:pt x="8655" y="6516"/>
                    <a:pt x="8655" y="6251"/>
                  </a:cubicBezTo>
                  <a:lnTo>
                    <a:pt x="8655" y="481"/>
                  </a:lnTo>
                  <a:cubicBezTo>
                    <a:pt x="8655" y="216"/>
                    <a:pt x="8440" y="1"/>
                    <a:pt x="8173" y="1"/>
                  </a:cubicBezTo>
                  <a:lnTo>
                    <a:pt x="482" y="1"/>
                  </a:lnTo>
                  <a:cubicBezTo>
                    <a:pt x="481" y="1"/>
                    <a:pt x="480" y="1"/>
                    <a:pt x="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4"/>
            <p:cNvSpPr/>
            <p:nvPr/>
          </p:nvSpPr>
          <p:spPr>
            <a:xfrm>
              <a:off x="5450975" y="1751175"/>
              <a:ext cx="88200" cy="410300"/>
            </a:xfrm>
            <a:custGeom>
              <a:rect b="b" l="l" r="r" t="t"/>
              <a:pathLst>
                <a:path extrusionOk="0" h="16412" w="3528">
                  <a:moveTo>
                    <a:pt x="1763" y="2025"/>
                  </a:moveTo>
                  <a:lnTo>
                    <a:pt x="2381" y="3911"/>
                  </a:lnTo>
                  <a:lnTo>
                    <a:pt x="1145" y="3911"/>
                  </a:lnTo>
                  <a:lnTo>
                    <a:pt x="1763" y="2025"/>
                  </a:lnTo>
                  <a:close/>
                  <a:moveTo>
                    <a:pt x="2564" y="4873"/>
                  </a:moveTo>
                  <a:lnTo>
                    <a:pt x="2564" y="12886"/>
                  </a:lnTo>
                  <a:lnTo>
                    <a:pt x="960" y="12886"/>
                  </a:lnTo>
                  <a:lnTo>
                    <a:pt x="962" y="4873"/>
                  </a:lnTo>
                  <a:close/>
                  <a:moveTo>
                    <a:pt x="2564" y="13847"/>
                  </a:moveTo>
                  <a:lnTo>
                    <a:pt x="2564" y="15290"/>
                  </a:lnTo>
                  <a:cubicBezTo>
                    <a:pt x="2562" y="15379"/>
                    <a:pt x="2491" y="15451"/>
                    <a:pt x="2403" y="15451"/>
                  </a:cubicBezTo>
                  <a:lnTo>
                    <a:pt x="1123" y="15451"/>
                  </a:lnTo>
                  <a:cubicBezTo>
                    <a:pt x="1033" y="15451"/>
                    <a:pt x="962" y="15379"/>
                    <a:pt x="962" y="15290"/>
                  </a:cubicBezTo>
                  <a:lnTo>
                    <a:pt x="962" y="13847"/>
                  </a:lnTo>
                  <a:close/>
                  <a:moveTo>
                    <a:pt x="1763" y="1"/>
                  </a:moveTo>
                  <a:cubicBezTo>
                    <a:pt x="1555" y="1"/>
                    <a:pt x="1372" y="134"/>
                    <a:pt x="1306" y="332"/>
                  </a:cubicBezTo>
                  <a:lnTo>
                    <a:pt x="24" y="4243"/>
                  </a:lnTo>
                  <a:cubicBezTo>
                    <a:pt x="10" y="4292"/>
                    <a:pt x="1" y="4341"/>
                    <a:pt x="1" y="4393"/>
                  </a:cubicBezTo>
                  <a:lnTo>
                    <a:pt x="1" y="15290"/>
                  </a:lnTo>
                  <a:cubicBezTo>
                    <a:pt x="2" y="15909"/>
                    <a:pt x="505" y="16411"/>
                    <a:pt x="1124" y="16411"/>
                  </a:cubicBezTo>
                  <a:lnTo>
                    <a:pt x="2406" y="16411"/>
                  </a:lnTo>
                  <a:cubicBezTo>
                    <a:pt x="3024" y="16411"/>
                    <a:pt x="3526" y="15909"/>
                    <a:pt x="3527" y="15290"/>
                  </a:cubicBezTo>
                  <a:lnTo>
                    <a:pt x="3527" y="4393"/>
                  </a:lnTo>
                  <a:cubicBezTo>
                    <a:pt x="3527" y="4341"/>
                    <a:pt x="3519" y="4290"/>
                    <a:pt x="3504" y="4242"/>
                  </a:cubicBezTo>
                  <a:lnTo>
                    <a:pt x="3501" y="4243"/>
                  </a:lnTo>
                  <a:lnTo>
                    <a:pt x="2220" y="332"/>
                  </a:lnTo>
                  <a:cubicBezTo>
                    <a:pt x="2155" y="134"/>
                    <a:pt x="1971" y="1"/>
                    <a:pt x="1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94"/>
          <p:cNvGrpSpPr/>
          <p:nvPr/>
        </p:nvGrpSpPr>
        <p:grpSpPr>
          <a:xfrm>
            <a:off x="6282637" y="1765746"/>
            <a:ext cx="354871" cy="354784"/>
            <a:chOff x="4805950" y="1743575"/>
            <a:chExt cx="410350" cy="410250"/>
          </a:xfrm>
        </p:grpSpPr>
        <p:sp>
          <p:nvSpPr>
            <p:cNvPr id="13864" name="Google Shape;13864;p94"/>
            <p:cNvSpPr/>
            <p:nvPr/>
          </p:nvSpPr>
          <p:spPr>
            <a:xfrm>
              <a:off x="4806000" y="1743575"/>
              <a:ext cx="410300" cy="88150"/>
            </a:xfrm>
            <a:custGeom>
              <a:rect b="b" l="l" r="r" t="t"/>
              <a:pathLst>
                <a:path extrusionOk="0" h="3526" w="16412">
                  <a:moveTo>
                    <a:pt x="12501" y="1142"/>
                  </a:moveTo>
                  <a:lnTo>
                    <a:pt x="14386" y="1760"/>
                  </a:lnTo>
                  <a:lnTo>
                    <a:pt x="12501" y="2378"/>
                  </a:lnTo>
                  <a:lnTo>
                    <a:pt x="12501" y="1142"/>
                  </a:lnTo>
                  <a:close/>
                  <a:moveTo>
                    <a:pt x="2565" y="959"/>
                  </a:moveTo>
                  <a:lnTo>
                    <a:pt x="2565" y="2561"/>
                  </a:lnTo>
                  <a:lnTo>
                    <a:pt x="1122" y="2561"/>
                  </a:lnTo>
                  <a:cubicBezTo>
                    <a:pt x="1033" y="2561"/>
                    <a:pt x="961" y="2490"/>
                    <a:pt x="961" y="2402"/>
                  </a:cubicBezTo>
                  <a:lnTo>
                    <a:pt x="961" y="1119"/>
                  </a:lnTo>
                  <a:cubicBezTo>
                    <a:pt x="961" y="1031"/>
                    <a:pt x="1033" y="959"/>
                    <a:pt x="1122" y="959"/>
                  </a:cubicBezTo>
                  <a:close/>
                  <a:moveTo>
                    <a:pt x="11539" y="959"/>
                  </a:moveTo>
                  <a:lnTo>
                    <a:pt x="11539" y="2561"/>
                  </a:lnTo>
                  <a:lnTo>
                    <a:pt x="3525" y="2561"/>
                  </a:lnTo>
                  <a:lnTo>
                    <a:pt x="3525" y="959"/>
                  </a:lnTo>
                  <a:close/>
                  <a:moveTo>
                    <a:pt x="1122" y="0"/>
                  </a:moveTo>
                  <a:cubicBezTo>
                    <a:pt x="503" y="0"/>
                    <a:pt x="0" y="502"/>
                    <a:pt x="0" y="1122"/>
                  </a:cubicBezTo>
                  <a:lnTo>
                    <a:pt x="0" y="2403"/>
                  </a:lnTo>
                  <a:cubicBezTo>
                    <a:pt x="0" y="3023"/>
                    <a:pt x="503" y="3524"/>
                    <a:pt x="1122" y="3525"/>
                  </a:cubicBezTo>
                  <a:lnTo>
                    <a:pt x="1122" y="3524"/>
                  </a:lnTo>
                  <a:lnTo>
                    <a:pt x="12019" y="3524"/>
                  </a:lnTo>
                  <a:cubicBezTo>
                    <a:pt x="12071" y="3524"/>
                    <a:pt x="12120" y="3515"/>
                    <a:pt x="12170" y="3500"/>
                  </a:cubicBezTo>
                  <a:lnTo>
                    <a:pt x="16080" y="2219"/>
                  </a:lnTo>
                  <a:cubicBezTo>
                    <a:pt x="16276" y="2153"/>
                    <a:pt x="16411" y="1968"/>
                    <a:pt x="16411" y="1762"/>
                  </a:cubicBezTo>
                  <a:cubicBezTo>
                    <a:pt x="16411" y="1554"/>
                    <a:pt x="16276" y="1369"/>
                    <a:pt x="16080" y="1305"/>
                  </a:cubicBezTo>
                  <a:lnTo>
                    <a:pt x="12170" y="23"/>
                  </a:lnTo>
                  <a:cubicBezTo>
                    <a:pt x="12120" y="7"/>
                    <a:pt x="12071" y="0"/>
                    <a:pt x="120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4"/>
            <p:cNvSpPr/>
            <p:nvPr/>
          </p:nvSpPr>
          <p:spPr>
            <a:xfrm>
              <a:off x="5096075" y="1841500"/>
              <a:ext cx="120225" cy="312075"/>
            </a:xfrm>
            <a:custGeom>
              <a:rect b="b" l="l" r="r" t="t"/>
              <a:pathLst>
                <a:path extrusionOk="0" h="12483" w="4809">
                  <a:moveTo>
                    <a:pt x="2403" y="1914"/>
                  </a:moveTo>
                  <a:cubicBezTo>
                    <a:pt x="2779" y="1914"/>
                    <a:pt x="3148" y="2061"/>
                    <a:pt x="3423" y="2336"/>
                  </a:cubicBezTo>
                  <a:cubicBezTo>
                    <a:pt x="3836" y="2749"/>
                    <a:pt x="3959" y="3370"/>
                    <a:pt x="3736" y="3909"/>
                  </a:cubicBezTo>
                  <a:cubicBezTo>
                    <a:pt x="3514" y="4448"/>
                    <a:pt x="2986" y="4800"/>
                    <a:pt x="2404" y="4800"/>
                  </a:cubicBezTo>
                  <a:cubicBezTo>
                    <a:pt x="1607" y="4798"/>
                    <a:pt x="963" y="4154"/>
                    <a:pt x="961" y="3357"/>
                  </a:cubicBezTo>
                  <a:cubicBezTo>
                    <a:pt x="961" y="2774"/>
                    <a:pt x="1313" y="2247"/>
                    <a:pt x="1851" y="2024"/>
                  </a:cubicBezTo>
                  <a:cubicBezTo>
                    <a:pt x="2030" y="1950"/>
                    <a:pt x="2217" y="1914"/>
                    <a:pt x="2403" y="1914"/>
                  </a:cubicBezTo>
                  <a:close/>
                  <a:moveTo>
                    <a:pt x="2404" y="7685"/>
                  </a:moveTo>
                  <a:cubicBezTo>
                    <a:pt x="3200" y="7685"/>
                    <a:pt x="3845" y="8330"/>
                    <a:pt x="3846" y="9127"/>
                  </a:cubicBezTo>
                  <a:cubicBezTo>
                    <a:pt x="3846" y="9710"/>
                    <a:pt x="3495" y="10236"/>
                    <a:pt x="2956" y="10460"/>
                  </a:cubicBezTo>
                  <a:cubicBezTo>
                    <a:pt x="2777" y="10533"/>
                    <a:pt x="2590" y="10569"/>
                    <a:pt x="2404" y="10569"/>
                  </a:cubicBezTo>
                  <a:cubicBezTo>
                    <a:pt x="2029" y="10569"/>
                    <a:pt x="1659" y="10423"/>
                    <a:pt x="1383" y="10146"/>
                  </a:cubicBezTo>
                  <a:cubicBezTo>
                    <a:pt x="971" y="9733"/>
                    <a:pt x="847" y="9114"/>
                    <a:pt x="1071" y="8575"/>
                  </a:cubicBezTo>
                  <a:cubicBezTo>
                    <a:pt x="1293" y="8036"/>
                    <a:pt x="1819" y="7685"/>
                    <a:pt x="2404" y="7685"/>
                  </a:cubicBezTo>
                  <a:close/>
                  <a:moveTo>
                    <a:pt x="2405" y="0"/>
                  </a:moveTo>
                  <a:cubicBezTo>
                    <a:pt x="2143" y="0"/>
                    <a:pt x="1929" y="210"/>
                    <a:pt x="1923" y="472"/>
                  </a:cubicBezTo>
                  <a:lnTo>
                    <a:pt x="1923" y="1001"/>
                  </a:lnTo>
                  <a:cubicBezTo>
                    <a:pt x="828" y="1225"/>
                    <a:pt x="0" y="2196"/>
                    <a:pt x="0" y="3357"/>
                  </a:cubicBezTo>
                  <a:cubicBezTo>
                    <a:pt x="0" y="4517"/>
                    <a:pt x="828" y="5489"/>
                    <a:pt x="1923" y="5712"/>
                  </a:cubicBezTo>
                  <a:lnTo>
                    <a:pt x="1923" y="6771"/>
                  </a:lnTo>
                  <a:cubicBezTo>
                    <a:pt x="828" y="6993"/>
                    <a:pt x="0" y="7966"/>
                    <a:pt x="0" y="9126"/>
                  </a:cubicBezTo>
                  <a:cubicBezTo>
                    <a:pt x="0" y="10287"/>
                    <a:pt x="828" y="11258"/>
                    <a:pt x="1923" y="11482"/>
                  </a:cubicBezTo>
                  <a:lnTo>
                    <a:pt x="1923" y="12011"/>
                  </a:lnTo>
                  <a:cubicBezTo>
                    <a:pt x="1929" y="12273"/>
                    <a:pt x="2143" y="12482"/>
                    <a:pt x="2405" y="12482"/>
                  </a:cubicBezTo>
                  <a:cubicBezTo>
                    <a:pt x="2667" y="12482"/>
                    <a:pt x="2881" y="12273"/>
                    <a:pt x="2885" y="12011"/>
                  </a:cubicBezTo>
                  <a:lnTo>
                    <a:pt x="2885" y="11482"/>
                  </a:lnTo>
                  <a:cubicBezTo>
                    <a:pt x="3982" y="11258"/>
                    <a:pt x="4808" y="10287"/>
                    <a:pt x="4808" y="9126"/>
                  </a:cubicBezTo>
                  <a:cubicBezTo>
                    <a:pt x="4808" y="7966"/>
                    <a:pt x="3981" y="6993"/>
                    <a:pt x="2885" y="6771"/>
                  </a:cubicBezTo>
                  <a:lnTo>
                    <a:pt x="2885" y="5712"/>
                  </a:lnTo>
                  <a:cubicBezTo>
                    <a:pt x="3982" y="5488"/>
                    <a:pt x="4808" y="4517"/>
                    <a:pt x="4808" y="3357"/>
                  </a:cubicBezTo>
                  <a:cubicBezTo>
                    <a:pt x="4808" y="2196"/>
                    <a:pt x="3981" y="1225"/>
                    <a:pt x="2885" y="1002"/>
                  </a:cubicBezTo>
                  <a:lnTo>
                    <a:pt x="2885" y="472"/>
                  </a:lnTo>
                  <a:cubicBezTo>
                    <a:pt x="2881" y="210"/>
                    <a:pt x="2667" y="0"/>
                    <a:pt x="2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4"/>
            <p:cNvSpPr/>
            <p:nvPr/>
          </p:nvSpPr>
          <p:spPr>
            <a:xfrm>
              <a:off x="4805950" y="1857275"/>
              <a:ext cx="248475" cy="296550"/>
            </a:xfrm>
            <a:custGeom>
              <a:rect b="b" l="l" r="r" t="t"/>
              <a:pathLst>
                <a:path extrusionOk="0" h="11862" w="9939">
                  <a:moveTo>
                    <a:pt x="8977" y="963"/>
                  </a:moveTo>
                  <a:lnTo>
                    <a:pt x="8977" y="10899"/>
                  </a:lnTo>
                  <a:lnTo>
                    <a:pt x="963" y="10899"/>
                  </a:lnTo>
                  <a:lnTo>
                    <a:pt x="963" y="963"/>
                  </a:lnTo>
                  <a:close/>
                  <a:moveTo>
                    <a:pt x="483" y="1"/>
                  </a:moveTo>
                  <a:cubicBezTo>
                    <a:pt x="218" y="1"/>
                    <a:pt x="2" y="216"/>
                    <a:pt x="2" y="481"/>
                  </a:cubicBezTo>
                  <a:lnTo>
                    <a:pt x="2" y="11380"/>
                  </a:lnTo>
                  <a:cubicBezTo>
                    <a:pt x="1" y="11645"/>
                    <a:pt x="218" y="11861"/>
                    <a:pt x="483" y="11861"/>
                  </a:cubicBezTo>
                  <a:lnTo>
                    <a:pt x="9457" y="11861"/>
                  </a:lnTo>
                  <a:cubicBezTo>
                    <a:pt x="9724" y="11861"/>
                    <a:pt x="9939" y="11646"/>
                    <a:pt x="9939" y="11380"/>
                  </a:cubicBezTo>
                  <a:lnTo>
                    <a:pt x="9939" y="481"/>
                  </a:lnTo>
                  <a:cubicBezTo>
                    <a:pt x="9939" y="216"/>
                    <a:pt x="9724" y="1"/>
                    <a:pt x="9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4"/>
            <p:cNvSpPr/>
            <p:nvPr/>
          </p:nvSpPr>
          <p:spPr>
            <a:xfrm>
              <a:off x="4949625" y="1921100"/>
              <a:ext cx="66300" cy="128775"/>
            </a:xfrm>
            <a:custGeom>
              <a:rect b="b" l="l" r="r" t="t"/>
              <a:pathLst>
                <a:path extrusionOk="0" h="5151" w="2652">
                  <a:moveTo>
                    <a:pt x="964" y="1227"/>
                  </a:moveTo>
                  <a:lnTo>
                    <a:pt x="964" y="1898"/>
                  </a:lnTo>
                  <a:cubicBezTo>
                    <a:pt x="932" y="1878"/>
                    <a:pt x="903" y="1857"/>
                    <a:pt x="876" y="1835"/>
                  </a:cubicBezTo>
                  <a:cubicBezTo>
                    <a:pt x="800" y="1777"/>
                    <a:pt x="768" y="1649"/>
                    <a:pt x="793" y="1514"/>
                  </a:cubicBezTo>
                  <a:cubicBezTo>
                    <a:pt x="813" y="1402"/>
                    <a:pt x="875" y="1299"/>
                    <a:pt x="964" y="1227"/>
                  </a:cubicBezTo>
                  <a:close/>
                  <a:moveTo>
                    <a:pt x="1604" y="2876"/>
                  </a:moveTo>
                  <a:cubicBezTo>
                    <a:pt x="1953" y="3023"/>
                    <a:pt x="1944" y="3320"/>
                    <a:pt x="1922" y="3446"/>
                  </a:cubicBezTo>
                  <a:cubicBezTo>
                    <a:pt x="1890" y="3638"/>
                    <a:pt x="1772" y="3806"/>
                    <a:pt x="1604" y="3906"/>
                  </a:cubicBezTo>
                  <a:lnTo>
                    <a:pt x="1604" y="2876"/>
                  </a:lnTo>
                  <a:close/>
                  <a:moveTo>
                    <a:pt x="1285" y="0"/>
                  </a:moveTo>
                  <a:cubicBezTo>
                    <a:pt x="1103" y="0"/>
                    <a:pt x="958" y="151"/>
                    <a:pt x="964" y="333"/>
                  </a:cubicBezTo>
                  <a:lnTo>
                    <a:pt x="964" y="532"/>
                  </a:lnTo>
                  <a:cubicBezTo>
                    <a:pt x="944" y="536"/>
                    <a:pt x="925" y="542"/>
                    <a:pt x="904" y="548"/>
                  </a:cubicBezTo>
                  <a:cubicBezTo>
                    <a:pt x="523" y="664"/>
                    <a:pt x="241" y="987"/>
                    <a:pt x="163" y="1394"/>
                  </a:cubicBezTo>
                  <a:cubicBezTo>
                    <a:pt x="93" y="1769"/>
                    <a:pt x="214" y="2131"/>
                    <a:pt x="481" y="2339"/>
                  </a:cubicBezTo>
                  <a:cubicBezTo>
                    <a:pt x="605" y="2439"/>
                    <a:pt x="759" y="2528"/>
                    <a:pt x="964" y="2622"/>
                  </a:cubicBezTo>
                  <a:lnTo>
                    <a:pt x="964" y="3976"/>
                  </a:lnTo>
                  <a:cubicBezTo>
                    <a:pt x="819" y="3956"/>
                    <a:pt x="711" y="3907"/>
                    <a:pt x="536" y="3793"/>
                  </a:cubicBezTo>
                  <a:cubicBezTo>
                    <a:pt x="483" y="3759"/>
                    <a:pt x="424" y="3743"/>
                    <a:pt x="366" y="3743"/>
                  </a:cubicBezTo>
                  <a:cubicBezTo>
                    <a:pt x="261" y="3743"/>
                    <a:pt x="159" y="3795"/>
                    <a:pt x="97" y="3888"/>
                  </a:cubicBezTo>
                  <a:cubicBezTo>
                    <a:pt x="0" y="4036"/>
                    <a:pt x="41" y="4233"/>
                    <a:pt x="186" y="4331"/>
                  </a:cubicBezTo>
                  <a:cubicBezTo>
                    <a:pt x="491" y="4528"/>
                    <a:pt x="705" y="4599"/>
                    <a:pt x="964" y="4621"/>
                  </a:cubicBezTo>
                  <a:lnTo>
                    <a:pt x="964" y="4820"/>
                  </a:lnTo>
                  <a:cubicBezTo>
                    <a:pt x="958" y="5001"/>
                    <a:pt x="1103" y="5151"/>
                    <a:pt x="1285" y="5151"/>
                  </a:cubicBezTo>
                  <a:cubicBezTo>
                    <a:pt x="1465" y="5151"/>
                    <a:pt x="1610" y="5001"/>
                    <a:pt x="1604" y="4820"/>
                  </a:cubicBezTo>
                  <a:lnTo>
                    <a:pt x="1604" y="4590"/>
                  </a:lnTo>
                  <a:cubicBezTo>
                    <a:pt x="2137" y="4455"/>
                    <a:pt x="2478" y="4000"/>
                    <a:pt x="2555" y="3552"/>
                  </a:cubicBezTo>
                  <a:cubicBezTo>
                    <a:pt x="2651" y="2975"/>
                    <a:pt x="2338" y="2453"/>
                    <a:pt x="1774" y="2254"/>
                  </a:cubicBezTo>
                  <a:cubicBezTo>
                    <a:pt x="1720" y="2234"/>
                    <a:pt x="1661" y="2213"/>
                    <a:pt x="1604" y="2193"/>
                  </a:cubicBezTo>
                  <a:lnTo>
                    <a:pt x="1604" y="1157"/>
                  </a:lnTo>
                  <a:cubicBezTo>
                    <a:pt x="1663" y="1176"/>
                    <a:pt x="1715" y="1208"/>
                    <a:pt x="1761" y="1249"/>
                  </a:cubicBezTo>
                  <a:cubicBezTo>
                    <a:pt x="1824" y="1320"/>
                    <a:pt x="1911" y="1355"/>
                    <a:pt x="1999" y="1355"/>
                  </a:cubicBezTo>
                  <a:cubicBezTo>
                    <a:pt x="2074" y="1355"/>
                    <a:pt x="2150" y="1329"/>
                    <a:pt x="2210" y="1276"/>
                  </a:cubicBezTo>
                  <a:cubicBezTo>
                    <a:pt x="2342" y="1160"/>
                    <a:pt x="2357" y="959"/>
                    <a:pt x="2243" y="826"/>
                  </a:cubicBezTo>
                  <a:cubicBezTo>
                    <a:pt x="2136" y="705"/>
                    <a:pt x="1916" y="551"/>
                    <a:pt x="1604" y="497"/>
                  </a:cubicBezTo>
                  <a:lnTo>
                    <a:pt x="1604" y="333"/>
                  </a:lnTo>
                  <a:cubicBezTo>
                    <a:pt x="1610" y="151"/>
                    <a:pt x="1465" y="0"/>
                    <a:pt x="12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4"/>
            <p:cNvSpPr/>
            <p:nvPr/>
          </p:nvSpPr>
          <p:spPr>
            <a:xfrm>
              <a:off x="4854325" y="1921375"/>
              <a:ext cx="79700" cy="24100"/>
            </a:xfrm>
            <a:custGeom>
              <a:rect b="b" l="l" r="r" t="t"/>
              <a:pathLst>
                <a:path extrusionOk="0" h="964" w="3188">
                  <a:moveTo>
                    <a:pt x="472" y="1"/>
                  </a:moveTo>
                  <a:cubicBezTo>
                    <a:pt x="210" y="7"/>
                    <a:pt x="0" y="221"/>
                    <a:pt x="0" y="481"/>
                  </a:cubicBezTo>
                  <a:cubicBezTo>
                    <a:pt x="0" y="743"/>
                    <a:pt x="210" y="957"/>
                    <a:pt x="472" y="963"/>
                  </a:cubicBezTo>
                  <a:lnTo>
                    <a:pt x="2716" y="963"/>
                  </a:lnTo>
                  <a:cubicBezTo>
                    <a:pt x="2976" y="957"/>
                    <a:pt x="3187" y="743"/>
                    <a:pt x="3187" y="481"/>
                  </a:cubicBezTo>
                  <a:cubicBezTo>
                    <a:pt x="3187" y="221"/>
                    <a:pt x="2976" y="7"/>
                    <a:pt x="2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4"/>
            <p:cNvSpPr/>
            <p:nvPr/>
          </p:nvSpPr>
          <p:spPr>
            <a:xfrm>
              <a:off x="4854325" y="1969450"/>
              <a:ext cx="79700" cy="24075"/>
            </a:xfrm>
            <a:custGeom>
              <a:rect b="b" l="l" r="r" t="t"/>
              <a:pathLst>
                <a:path extrusionOk="0" h="963" w="3188">
                  <a:moveTo>
                    <a:pt x="472" y="1"/>
                  </a:moveTo>
                  <a:cubicBezTo>
                    <a:pt x="210" y="7"/>
                    <a:pt x="0" y="220"/>
                    <a:pt x="0" y="483"/>
                  </a:cubicBezTo>
                  <a:cubicBezTo>
                    <a:pt x="0" y="745"/>
                    <a:pt x="210" y="959"/>
                    <a:pt x="472" y="963"/>
                  </a:cubicBezTo>
                  <a:lnTo>
                    <a:pt x="2716" y="963"/>
                  </a:lnTo>
                  <a:cubicBezTo>
                    <a:pt x="2976" y="959"/>
                    <a:pt x="3187" y="745"/>
                    <a:pt x="3187" y="483"/>
                  </a:cubicBezTo>
                  <a:cubicBezTo>
                    <a:pt x="3187" y="220"/>
                    <a:pt x="2976" y="7"/>
                    <a:pt x="2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4"/>
            <p:cNvSpPr/>
            <p:nvPr/>
          </p:nvSpPr>
          <p:spPr>
            <a:xfrm>
              <a:off x="4854325" y="2017575"/>
              <a:ext cx="79700" cy="24025"/>
            </a:xfrm>
            <a:custGeom>
              <a:rect b="b" l="l" r="r" t="t"/>
              <a:pathLst>
                <a:path extrusionOk="0" h="961" w="3188">
                  <a:moveTo>
                    <a:pt x="472" y="0"/>
                  </a:moveTo>
                  <a:cubicBezTo>
                    <a:pt x="210" y="4"/>
                    <a:pt x="0" y="218"/>
                    <a:pt x="0" y="480"/>
                  </a:cubicBezTo>
                  <a:cubicBezTo>
                    <a:pt x="0" y="743"/>
                    <a:pt x="210" y="956"/>
                    <a:pt x="472" y="961"/>
                  </a:cubicBezTo>
                  <a:lnTo>
                    <a:pt x="2716" y="961"/>
                  </a:lnTo>
                  <a:cubicBezTo>
                    <a:pt x="2976" y="956"/>
                    <a:pt x="3187" y="743"/>
                    <a:pt x="3187" y="480"/>
                  </a:cubicBezTo>
                  <a:cubicBezTo>
                    <a:pt x="3187" y="218"/>
                    <a:pt x="2976" y="4"/>
                    <a:pt x="27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4"/>
            <p:cNvSpPr/>
            <p:nvPr/>
          </p:nvSpPr>
          <p:spPr>
            <a:xfrm>
              <a:off x="4854325" y="2065625"/>
              <a:ext cx="152250" cy="24050"/>
            </a:xfrm>
            <a:custGeom>
              <a:rect b="b" l="l" r="r" t="t"/>
              <a:pathLst>
                <a:path extrusionOk="0" h="962" w="6090">
                  <a:moveTo>
                    <a:pt x="5610" y="1"/>
                  </a:moveTo>
                  <a:cubicBezTo>
                    <a:pt x="5606" y="1"/>
                    <a:pt x="5603" y="1"/>
                    <a:pt x="5599" y="1"/>
                  </a:cubicBezTo>
                  <a:lnTo>
                    <a:pt x="472" y="1"/>
                  </a:lnTo>
                  <a:cubicBezTo>
                    <a:pt x="210" y="5"/>
                    <a:pt x="0" y="219"/>
                    <a:pt x="0" y="481"/>
                  </a:cubicBezTo>
                  <a:cubicBezTo>
                    <a:pt x="0" y="743"/>
                    <a:pt x="210" y="957"/>
                    <a:pt x="472" y="962"/>
                  </a:cubicBezTo>
                  <a:lnTo>
                    <a:pt x="5599" y="962"/>
                  </a:lnTo>
                  <a:cubicBezTo>
                    <a:pt x="5603" y="962"/>
                    <a:pt x="5606" y="962"/>
                    <a:pt x="5610" y="962"/>
                  </a:cubicBezTo>
                  <a:cubicBezTo>
                    <a:pt x="5874" y="962"/>
                    <a:pt x="6090" y="747"/>
                    <a:pt x="6090" y="481"/>
                  </a:cubicBezTo>
                  <a:cubicBezTo>
                    <a:pt x="6090" y="215"/>
                    <a:pt x="5874" y="1"/>
                    <a:pt x="56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2" name="Google Shape;13872;p94"/>
          <p:cNvGrpSpPr/>
          <p:nvPr/>
        </p:nvGrpSpPr>
        <p:grpSpPr>
          <a:xfrm>
            <a:off x="7033731" y="1765713"/>
            <a:ext cx="354806" cy="354849"/>
            <a:chOff x="4226150" y="1771400"/>
            <a:chExt cx="410275" cy="410325"/>
          </a:xfrm>
        </p:grpSpPr>
        <p:sp>
          <p:nvSpPr>
            <p:cNvPr id="13873" name="Google Shape;13873;p94"/>
            <p:cNvSpPr/>
            <p:nvPr/>
          </p:nvSpPr>
          <p:spPr>
            <a:xfrm>
              <a:off x="4226150" y="1771400"/>
              <a:ext cx="296500" cy="410275"/>
            </a:xfrm>
            <a:custGeom>
              <a:rect b="b" l="l" r="r" t="t"/>
              <a:pathLst>
                <a:path extrusionOk="0" h="16411" w="11860">
                  <a:moveTo>
                    <a:pt x="6511" y="962"/>
                  </a:moveTo>
                  <a:lnTo>
                    <a:pt x="6744" y="1939"/>
                  </a:lnTo>
                  <a:cubicBezTo>
                    <a:pt x="6782" y="2100"/>
                    <a:pt x="6902" y="2230"/>
                    <a:pt x="7060" y="2283"/>
                  </a:cubicBezTo>
                  <a:cubicBezTo>
                    <a:pt x="7438" y="2409"/>
                    <a:pt x="7693" y="2763"/>
                    <a:pt x="7693" y="3162"/>
                  </a:cubicBezTo>
                  <a:lnTo>
                    <a:pt x="7693" y="3270"/>
                  </a:lnTo>
                  <a:lnTo>
                    <a:pt x="4167" y="3270"/>
                  </a:lnTo>
                  <a:lnTo>
                    <a:pt x="4167" y="3162"/>
                  </a:lnTo>
                  <a:cubicBezTo>
                    <a:pt x="4167" y="2763"/>
                    <a:pt x="4421" y="2409"/>
                    <a:pt x="4799" y="2283"/>
                  </a:cubicBezTo>
                  <a:cubicBezTo>
                    <a:pt x="4957" y="2230"/>
                    <a:pt x="5077" y="2100"/>
                    <a:pt x="5116" y="1939"/>
                  </a:cubicBezTo>
                  <a:lnTo>
                    <a:pt x="5348" y="962"/>
                  </a:lnTo>
                  <a:close/>
                  <a:moveTo>
                    <a:pt x="8974" y="4232"/>
                  </a:moveTo>
                  <a:lnTo>
                    <a:pt x="8974" y="13527"/>
                  </a:lnTo>
                  <a:lnTo>
                    <a:pt x="2885" y="13527"/>
                  </a:lnTo>
                  <a:lnTo>
                    <a:pt x="2885" y="4232"/>
                  </a:lnTo>
                  <a:close/>
                  <a:moveTo>
                    <a:pt x="10098" y="2308"/>
                  </a:moveTo>
                  <a:cubicBezTo>
                    <a:pt x="10540" y="2309"/>
                    <a:pt x="10899" y="2667"/>
                    <a:pt x="10899" y="3111"/>
                  </a:cubicBezTo>
                  <a:lnTo>
                    <a:pt x="10899" y="14649"/>
                  </a:lnTo>
                  <a:cubicBezTo>
                    <a:pt x="10899" y="15091"/>
                    <a:pt x="10540" y="15450"/>
                    <a:pt x="10098" y="15450"/>
                  </a:cubicBezTo>
                  <a:lnTo>
                    <a:pt x="1763" y="15450"/>
                  </a:lnTo>
                  <a:cubicBezTo>
                    <a:pt x="1321" y="15450"/>
                    <a:pt x="962" y="15091"/>
                    <a:pt x="962" y="14649"/>
                  </a:cubicBezTo>
                  <a:lnTo>
                    <a:pt x="962" y="3111"/>
                  </a:lnTo>
                  <a:cubicBezTo>
                    <a:pt x="962" y="2667"/>
                    <a:pt x="1321" y="2309"/>
                    <a:pt x="1763" y="2308"/>
                  </a:cubicBezTo>
                  <a:lnTo>
                    <a:pt x="3409" y="2308"/>
                  </a:lnTo>
                  <a:cubicBezTo>
                    <a:pt x="3275" y="2573"/>
                    <a:pt x="3204" y="2866"/>
                    <a:pt x="3206" y="3162"/>
                  </a:cubicBezTo>
                  <a:lnTo>
                    <a:pt x="3206" y="3270"/>
                  </a:lnTo>
                  <a:lnTo>
                    <a:pt x="2405" y="3270"/>
                  </a:lnTo>
                  <a:cubicBezTo>
                    <a:pt x="2140" y="3270"/>
                    <a:pt x="1924" y="3485"/>
                    <a:pt x="1924" y="3751"/>
                  </a:cubicBezTo>
                  <a:lnTo>
                    <a:pt x="1924" y="14008"/>
                  </a:lnTo>
                  <a:cubicBezTo>
                    <a:pt x="1924" y="14273"/>
                    <a:pt x="2140" y="14488"/>
                    <a:pt x="2405" y="14488"/>
                  </a:cubicBezTo>
                  <a:lnTo>
                    <a:pt x="9456" y="14488"/>
                  </a:lnTo>
                  <a:cubicBezTo>
                    <a:pt x="9721" y="14488"/>
                    <a:pt x="9937" y="14273"/>
                    <a:pt x="9937" y="14008"/>
                  </a:cubicBezTo>
                  <a:lnTo>
                    <a:pt x="9937" y="3751"/>
                  </a:lnTo>
                  <a:cubicBezTo>
                    <a:pt x="9937" y="3485"/>
                    <a:pt x="9721" y="3270"/>
                    <a:pt x="9456" y="3270"/>
                  </a:cubicBezTo>
                  <a:lnTo>
                    <a:pt x="8655" y="3270"/>
                  </a:lnTo>
                  <a:lnTo>
                    <a:pt x="8655" y="3162"/>
                  </a:lnTo>
                  <a:cubicBezTo>
                    <a:pt x="8655" y="2866"/>
                    <a:pt x="8585" y="2573"/>
                    <a:pt x="8452" y="2308"/>
                  </a:cubicBezTo>
                  <a:close/>
                  <a:moveTo>
                    <a:pt x="4968" y="0"/>
                  </a:moveTo>
                  <a:cubicBezTo>
                    <a:pt x="4745" y="0"/>
                    <a:pt x="4552" y="154"/>
                    <a:pt x="4500" y="371"/>
                  </a:cubicBezTo>
                  <a:lnTo>
                    <a:pt x="4268" y="1347"/>
                  </a:lnTo>
                  <a:lnTo>
                    <a:pt x="1763" y="1347"/>
                  </a:lnTo>
                  <a:cubicBezTo>
                    <a:pt x="789" y="1347"/>
                    <a:pt x="2" y="2137"/>
                    <a:pt x="0" y="3109"/>
                  </a:cubicBezTo>
                  <a:lnTo>
                    <a:pt x="0" y="14649"/>
                  </a:lnTo>
                  <a:cubicBezTo>
                    <a:pt x="2" y="15621"/>
                    <a:pt x="789" y="16411"/>
                    <a:pt x="1763" y="16411"/>
                  </a:cubicBezTo>
                  <a:lnTo>
                    <a:pt x="10096" y="16411"/>
                  </a:lnTo>
                  <a:cubicBezTo>
                    <a:pt x="11070" y="16411"/>
                    <a:pt x="11858" y="15621"/>
                    <a:pt x="11859" y="14649"/>
                  </a:cubicBezTo>
                  <a:lnTo>
                    <a:pt x="11859" y="3111"/>
                  </a:lnTo>
                  <a:cubicBezTo>
                    <a:pt x="11858" y="2137"/>
                    <a:pt x="11070" y="1349"/>
                    <a:pt x="10096" y="1347"/>
                  </a:cubicBezTo>
                  <a:lnTo>
                    <a:pt x="7592" y="1347"/>
                  </a:lnTo>
                  <a:lnTo>
                    <a:pt x="7359" y="371"/>
                  </a:lnTo>
                  <a:cubicBezTo>
                    <a:pt x="7308" y="154"/>
                    <a:pt x="7115" y="0"/>
                    <a:pt x="6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4"/>
            <p:cNvSpPr/>
            <p:nvPr/>
          </p:nvSpPr>
          <p:spPr>
            <a:xfrm>
              <a:off x="4548325" y="1771425"/>
              <a:ext cx="88100" cy="410300"/>
            </a:xfrm>
            <a:custGeom>
              <a:rect b="b" l="l" r="r" t="t"/>
              <a:pathLst>
                <a:path extrusionOk="0" h="16412" w="3524">
                  <a:moveTo>
                    <a:pt x="1761" y="2023"/>
                  </a:moveTo>
                  <a:lnTo>
                    <a:pt x="2380" y="3911"/>
                  </a:lnTo>
                  <a:lnTo>
                    <a:pt x="1143" y="3911"/>
                  </a:lnTo>
                  <a:lnTo>
                    <a:pt x="1761" y="2023"/>
                  </a:lnTo>
                  <a:close/>
                  <a:moveTo>
                    <a:pt x="2562" y="4871"/>
                  </a:moveTo>
                  <a:lnTo>
                    <a:pt x="2562" y="12885"/>
                  </a:lnTo>
                  <a:lnTo>
                    <a:pt x="960" y="12885"/>
                  </a:lnTo>
                  <a:lnTo>
                    <a:pt x="960" y="4871"/>
                  </a:lnTo>
                  <a:close/>
                  <a:moveTo>
                    <a:pt x="2562" y="13847"/>
                  </a:moveTo>
                  <a:lnTo>
                    <a:pt x="2562" y="15289"/>
                  </a:lnTo>
                  <a:cubicBezTo>
                    <a:pt x="2562" y="15377"/>
                    <a:pt x="2490" y="15449"/>
                    <a:pt x="2402" y="15449"/>
                  </a:cubicBezTo>
                  <a:lnTo>
                    <a:pt x="1119" y="15449"/>
                  </a:lnTo>
                  <a:cubicBezTo>
                    <a:pt x="1031" y="15449"/>
                    <a:pt x="960" y="15377"/>
                    <a:pt x="960" y="15289"/>
                  </a:cubicBezTo>
                  <a:lnTo>
                    <a:pt x="960" y="13847"/>
                  </a:lnTo>
                  <a:close/>
                  <a:moveTo>
                    <a:pt x="1762" y="1"/>
                  </a:moveTo>
                  <a:cubicBezTo>
                    <a:pt x="1554" y="1"/>
                    <a:pt x="1370" y="134"/>
                    <a:pt x="1305" y="331"/>
                  </a:cubicBezTo>
                  <a:lnTo>
                    <a:pt x="24" y="4242"/>
                  </a:lnTo>
                  <a:cubicBezTo>
                    <a:pt x="8" y="4290"/>
                    <a:pt x="0" y="4340"/>
                    <a:pt x="0" y="4391"/>
                  </a:cubicBezTo>
                  <a:lnTo>
                    <a:pt x="0" y="15289"/>
                  </a:lnTo>
                  <a:cubicBezTo>
                    <a:pt x="0" y="15907"/>
                    <a:pt x="501" y="16410"/>
                    <a:pt x="1119" y="16411"/>
                  </a:cubicBezTo>
                  <a:lnTo>
                    <a:pt x="2401" y="16411"/>
                  </a:lnTo>
                  <a:cubicBezTo>
                    <a:pt x="3020" y="16411"/>
                    <a:pt x="3522" y="15909"/>
                    <a:pt x="3522" y="15289"/>
                  </a:cubicBezTo>
                  <a:lnTo>
                    <a:pt x="3522" y="4391"/>
                  </a:lnTo>
                  <a:lnTo>
                    <a:pt x="3524" y="4391"/>
                  </a:lnTo>
                  <a:cubicBezTo>
                    <a:pt x="3524" y="4340"/>
                    <a:pt x="3515" y="4290"/>
                    <a:pt x="3501" y="4242"/>
                  </a:cubicBezTo>
                  <a:lnTo>
                    <a:pt x="2219" y="331"/>
                  </a:lnTo>
                  <a:cubicBezTo>
                    <a:pt x="2153" y="134"/>
                    <a:pt x="1970" y="1"/>
                    <a:pt x="1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4"/>
            <p:cNvSpPr/>
            <p:nvPr/>
          </p:nvSpPr>
          <p:spPr>
            <a:xfrm>
              <a:off x="4354100" y="1901200"/>
              <a:ext cx="80650" cy="24100"/>
            </a:xfrm>
            <a:custGeom>
              <a:rect b="b" l="l" r="r" t="t"/>
              <a:pathLst>
                <a:path extrusionOk="0" h="964" w="3226">
                  <a:moveTo>
                    <a:pt x="483" y="1"/>
                  </a:moveTo>
                  <a:cubicBezTo>
                    <a:pt x="217" y="1"/>
                    <a:pt x="0" y="216"/>
                    <a:pt x="0" y="481"/>
                  </a:cubicBezTo>
                  <a:cubicBezTo>
                    <a:pt x="0" y="748"/>
                    <a:pt x="217" y="963"/>
                    <a:pt x="483" y="963"/>
                  </a:cubicBezTo>
                  <a:cubicBezTo>
                    <a:pt x="486" y="963"/>
                    <a:pt x="488" y="963"/>
                    <a:pt x="491" y="963"/>
                  </a:cubicBezTo>
                  <a:lnTo>
                    <a:pt x="2735" y="963"/>
                  </a:lnTo>
                  <a:cubicBezTo>
                    <a:pt x="2737" y="963"/>
                    <a:pt x="2740" y="963"/>
                    <a:pt x="2743" y="963"/>
                  </a:cubicBezTo>
                  <a:cubicBezTo>
                    <a:pt x="3008" y="963"/>
                    <a:pt x="3225" y="748"/>
                    <a:pt x="3225" y="481"/>
                  </a:cubicBezTo>
                  <a:cubicBezTo>
                    <a:pt x="3225" y="216"/>
                    <a:pt x="3008" y="1"/>
                    <a:pt x="2743" y="1"/>
                  </a:cubicBezTo>
                  <a:cubicBezTo>
                    <a:pt x="2740" y="1"/>
                    <a:pt x="2737" y="1"/>
                    <a:pt x="2735" y="1"/>
                  </a:cubicBezTo>
                  <a:lnTo>
                    <a:pt x="491" y="1"/>
                  </a:lnTo>
                  <a:cubicBezTo>
                    <a:pt x="488" y="1"/>
                    <a:pt x="486" y="1"/>
                    <a:pt x="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4"/>
            <p:cNvSpPr/>
            <p:nvPr/>
          </p:nvSpPr>
          <p:spPr>
            <a:xfrm>
              <a:off x="4310250" y="1901225"/>
              <a:ext cx="28100" cy="24050"/>
            </a:xfrm>
            <a:custGeom>
              <a:rect b="b" l="l" r="r" t="t"/>
              <a:pathLst>
                <a:path extrusionOk="0" h="962" w="1124">
                  <a:moveTo>
                    <a:pt x="643" y="0"/>
                  </a:moveTo>
                  <a:cubicBezTo>
                    <a:pt x="214" y="0"/>
                    <a:pt x="0" y="518"/>
                    <a:pt x="303" y="820"/>
                  </a:cubicBezTo>
                  <a:cubicBezTo>
                    <a:pt x="395" y="913"/>
                    <a:pt x="518" y="961"/>
                    <a:pt x="644" y="961"/>
                  </a:cubicBezTo>
                  <a:cubicBezTo>
                    <a:pt x="705" y="961"/>
                    <a:pt x="767" y="950"/>
                    <a:pt x="826" y="926"/>
                  </a:cubicBezTo>
                  <a:cubicBezTo>
                    <a:pt x="1006" y="851"/>
                    <a:pt x="1123" y="675"/>
                    <a:pt x="1123" y="482"/>
                  </a:cubicBezTo>
                  <a:cubicBezTo>
                    <a:pt x="1123" y="215"/>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4"/>
            <p:cNvSpPr/>
            <p:nvPr/>
          </p:nvSpPr>
          <p:spPr>
            <a:xfrm>
              <a:off x="4354100" y="1949275"/>
              <a:ext cx="80650" cy="24100"/>
            </a:xfrm>
            <a:custGeom>
              <a:rect b="b" l="l" r="r" t="t"/>
              <a:pathLst>
                <a:path extrusionOk="0" h="964" w="3226">
                  <a:moveTo>
                    <a:pt x="483" y="1"/>
                  </a:moveTo>
                  <a:cubicBezTo>
                    <a:pt x="217" y="1"/>
                    <a:pt x="0" y="216"/>
                    <a:pt x="0" y="483"/>
                  </a:cubicBezTo>
                  <a:cubicBezTo>
                    <a:pt x="0" y="749"/>
                    <a:pt x="216" y="963"/>
                    <a:pt x="480" y="963"/>
                  </a:cubicBezTo>
                  <a:cubicBezTo>
                    <a:pt x="484" y="963"/>
                    <a:pt x="487" y="963"/>
                    <a:pt x="491" y="963"/>
                  </a:cubicBezTo>
                  <a:lnTo>
                    <a:pt x="2735" y="963"/>
                  </a:lnTo>
                  <a:cubicBezTo>
                    <a:pt x="2738" y="963"/>
                    <a:pt x="2742" y="963"/>
                    <a:pt x="2745" y="963"/>
                  </a:cubicBezTo>
                  <a:cubicBezTo>
                    <a:pt x="3010" y="963"/>
                    <a:pt x="3225" y="749"/>
                    <a:pt x="3225" y="483"/>
                  </a:cubicBezTo>
                  <a:cubicBezTo>
                    <a:pt x="3225" y="216"/>
                    <a:pt x="3008" y="1"/>
                    <a:pt x="2743" y="1"/>
                  </a:cubicBezTo>
                  <a:cubicBezTo>
                    <a:pt x="2740" y="1"/>
                    <a:pt x="2737" y="1"/>
                    <a:pt x="2735" y="1"/>
                  </a:cubicBezTo>
                  <a:lnTo>
                    <a:pt x="491" y="1"/>
                  </a:lnTo>
                  <a:cubicBezTo>
                    <a:pt x="488" y="1"/>
                    <a:pt x="486" y="1"/>
                    <a:pt x="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4"/>
            <p:cNvSpPr/>
            <p:nvPr/>
          </p:nvSpPr>
          <p:spPr>
            <a:xfrm>
              <a:off x="4310250" y="1949275"/>
              <a:ext cx="28100" cy="24100"/>
            </a:xfrm>
            <a:custGeom>
              <a:rect b="b" l="l" r="r" t="t"/>
              <a:pathLst>
                <a:path extrusionOk="0" h="964" w="1124">
                  <a:moveTo>
                    <a:pt x="643" y="1"/>
                  </a:moveTo>
                  <a:cubicBezTo>
                    <a:pt x="214" y="1"/>
                    <a:pt x="0" y="519"/>
                    <a:pt x="303" y="822"/>
                  </a:cubicBezTo>
                  <a:cubicBezTo>
                    <a:pt x="395" y="914"/>
                    <a:pt x="518" y="963"/>
                    <a:pt x="642" y="963"/>
                  </a:cubicBezTo>
                  <a:cubicBezTo>
                    <a:pt x="704" y="963"/>
                    <a:pt x="767" y="951"/>
                    <a:pt x="826" y="926"/>
                  </a:cubicBezTo>
                  <a:cubicBezTo>
                    <a:pt x="1006" y="852"/>
                    <a:pt x="1123" y="676"/>
                    <a:pt x="1123" y="483"/>
                  </a:cubicBezTo>
                  <a:cubicBezTo>
                    <a:pt x="1123" y="216"/>
                    <a:pt x="908"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4"/>
            <p:cNvSpPr/>
            <p:nvPr/>
          </p:nvSpPr>
          <p:spPr>
            <a:xfrm>
              <a:off x="4354350" y="1997400"/>
              <a:ext cx="80125" cy="24025"/>
            </a:xfrm>
            <a:custGeom>
              <a:rect b="b" l="l" r="r" t="t"/>
              <a:pathLst>
                <a:path extrusionOk="0" h="961" w="3205">
                  <a:moveTo>
                    <a:pt x="481" y="0"/>
                  </a:moveTo>
                  <a:cubicBezTo>
                    <a:pt x="216" y="0"/>
                    <a:pt x="1" y="215"/>
                    <a:pt x="1" y="480"/>
                  </a:cubicBezTo>
                  <a:cubicBezTo>
                    <a:pt x="1" y="746"/>
                    <a:pt x="216" y="961"/>
                    <a:pt x="481" y="961"/>
                  </a:cubicBezTo>
                  <a:lnTo>
                    <a:pt x="2725" y="961"/>
                  </a:lnTo>
                  <a:cubicBezTo>
                    <a:pt x="2990" y="961"/>
                    <a:pt x="3205" y="746"/>
                    <a:pt x="3205" y="480"/>
                  </a:cubicBezTo>
                  <a:cubicBezTo>
                    <a:pt x="3205" y="215"/>
                    <a:pt x="2990" y="0"/>
                    <a:pt x="2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4"/>
            <p:cNvSpPr/>
            <p:nvPr/>
          </p:nvSpPr>
          <p:spPr>
            <a:xfrm>
              <a:off x="4310250" y="1997400"/>
              <a:ext cx="28100" cy="24050"/>
            </a:xfrm>
            <a:custGeom>
              <a:rect b="b" l="l" r="r" t="t"/>
              <a:pathLst>
                <a:path extrusionOk="0" h="962" w="1124">
                  <a:moveTo>
                    <a:pt x="643" y="0"/>
                  </a:moveTo>
                  <a:cubicBezTo>
                    <a:pt x="214" y="0"/>
                    <a:pt x="0" y="517"/>
                    <a:pt x="303" y="820"/>
                  </a:cubicBezTo>
                  <a:cubicBezTo>
                    <a:pt x="395" y="912"/>
                    <a:pt x="518" y="961"/>
                    <a:pt x="642" y="961"/>
                  </a:cubicBezTo>
                  <a:cubicBezTo>
                    <a:pt x="704" y="961"/>
                    <a:pt x="767" y="949"/>
                    <a:pt x="826" y="924"/>
                  </a:cubicBezTo>
                  <a:cubicBezTo>
                    <a:pt x="1006" y="850"/>
                    <a:pt x="1123" y="675"/>
                    <a:pt x="1123" y="480"/>
                  </a:cubicBezTo>
                  <a:cubicBezTo>
                    <a:pt x="1123" y="215"/>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4"/>
            <p:cNvSpPr/>
            <p:nvPr/>
          </p:nvSpPr>
          <p:spPr>
            <a:xfrm>
              <a:off x="4354100" y="2045450"/>
              <a:ext cx="80650" cy="24050"/>
            </a:xfrm>
            <a:custGeom>
              <a:rect b="b" l="l" r="r" t="t"/>
              <a:pathLst>
                <a:path extrusionOk="0" h="962" w="3226">
                  <a:moveTo>
                    <a:pt x="480" y="1"/>
                  </a:moveTo>
                  <a:cubicBezTo>
                    <a:pt x="216" y="1"/>
                    <a:pt x="0" y="215"/>
                    <a:pt x="0" y="481"/>
                  </a:cubicBezTo>
                  <a:cubicBezTo>
                    <a:pt x="0" y="747"/>
                    <a:pt x="216" y="962"/>
                    <a:pt x="480" y="962"/>
                  </a:cubicBezTo>
                  <a:cubicBezTo>
                    <a:pt x="484" y="962"/>
                    <a:pt x="487" y="962"/>
                    <a:pt x="491" y="962"/>
                  </a:cubicBezTo>
                  <a:lnTo>
                    <a:pt x="2735" y="962"/>
                  </a:lnTo>
                  <a:cubicBezTo>
                    <a:pt x="2738" y="962"/>
                    <a:pt x="2742" y="962"/>
                    <a:pt x="2745" y="962"/>
                  </a:cubicBezTo>
                  <a:cubicBezTo>
                    <a:pt x="3010" y="962"/>
                    <a:pt x="3225" y="747"/>
                    <a:pt x="3225" y="481"/>
                  </a:cubicBezTo>
                  <a:cubicBezTo>
                    <a:pt x="3225" y="215"/>
                    <a:pt x="3010" y="1"/>
                    <a:pt x="2745" y="1"/>
                  </a:cubicBezTo>
                  <a:cubicBezTo>
                    <a:pt x="2742" y="1"/>
                    <a:pt x="2738" y="1"/>
                    <a:pt x="2735" y="1"/>
                  </a:cubicBezTo>
                  <a:lnTo>
                    <a:pt x="491" y="1"/>
                  </a:lnTo>
                  <a:cubicBezTo>
                    <a:pt x="487" y="1"/>
                    <a:pt x="484" y="1"/>
                    <a:pt x="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4"/>
            <p:cNvSpPr/>
            <p:nvPr/>
          </p:nvSpPr>
          <p:spPr>
            <a:xfrm>
              <a:off x="4310250" y="2045450"/>
              <a:ext cx="28100" cy="24050"/>
            </a:xfrm>
            <a:custGeom>
              <a:rect b="b" l="l" r="r" t="t"/>
              <a:pathLst>
                <a:path extrusionOk="0" h="962" w="1124">
                  <a:moveTo>
                    <a:pt x="643" y="1"/>
                  </a:moveTo>
                  <a:cubicBezTo>
                    <a:pt x="214" y="1"/>
                    <a:pt x="0" y="518"/>
                    <a:pt x="303" y="821"/>
                  </a:cubicBezTo>
                  <a:cubicBezTo>
                    <a:pt x="394" y="913"/>
                    <a:pt x="517" y="962"/>
                    <a:pt x="642" y="962"/>
                  </a:cubicBezTo>
                  <a:cubicBezTo>
                    <a:pt x="704" y="962"/>
                    <a:pt x="767" y="950"/>
                    <a:pt x="826" y="925"/>
                  </a:cubicBezTo>
                  <a:cubicBezTo>
                    <a:pt x="1006" y="852"/>
                    <a:pt x="1123" y="676"/>
                    <a:pt x="1123" y="481"/>
                  </a:cubicBezTo>
                  <a:cubicBezTo>
                    <a:pt x="1123" y="216"/>
                    <a:pt x="908"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3" name="Google Shape;13883;p94"/>
          <p:cNvGrpSpPr/>
          <p:nvPr/>
        </p:nvGrpSpPr>
        <p:grpSpPr>
          <a:xfrm>
            <a:off x="7801959" y="1765736"/>
            <a:ext cx="339607" cy="354806"/>
            <a:chOff x="3644225" y="1732300"/>
            <a:chExt cx="392700" cy="410275"/>
          </a:xfrm>
        </p:grpSpPr>
        <p:sp>
          <p:nvSpPr>
            <p:cNvPr id="13884" name="Google Shape;13884;p94"/>
            <p:cNvSpPr/>
            <p:nvPr/>
          </p:nvSpPr>
          <p:spPr>
            <a:xfrm>
              <a:off x="3644225" y="1732300"/>
              <a:ext cx="392700" cy="410275"/>
            </a:xfrm>
            <a:custGeom>
              <a:rect b="b" l="l" r="r" t="t"/>
              <a:pathLst>
                <a:path extrusionOk="0" h="16411" w="15708">
                  <a:moveTo>
                    <a:pt x="1924" y="2564"/>
                  </a:moveTo>
                  <a:lnTo>
                    <a:pt x="1924" y="3526"/>
                  </a:lnTo>
                  <a:lnTo>
                    <a:pt x="1443" y="3526"/>
                  </a:lnTo>
                  <a:cubicBezTo>
                    <a:pt x="1178" y="3526"/>
                    <a:pt x="963" y="3311"/>
                    <a:pt x="963" y="3045"/>
                  </a:cubicBezTo>
                  <a:cubicBezTo>
                    <a:pt x="963" y="2780"/>
                    <a:pt x="1178" y="2564"/>
                    <a:pt x="1443" y="2564"/>
                  </a:cubicBezTo>
                  <a:close/>
                  <a:moveTo>
                    <a:pt x="13783" y="1044"/>
                  </a:moveTo>
                  <a:cubicBezTo>
                    <a:pt x="14359" y="1248"/>
                    <a:pt x="14744" y="1792"/>
                    <a:pt x="14745" y="2403"/>
                  </a:cubicBezTo>
                  <a:lnTo>
                    <a:pt x="14745" y="2405"/>
                  </a:lnTo>
                  <a:lnTo>
                    <a:pt x="14745" y="4345"/>
                  </a:lnTo>
                  <a:cubicBezTo>
                    <a:pt x="14461" y="4130"/>
                    <a:pt x="14132" y="3982"/>
                    <a:pt x="13783" y="3910"/>
                  </a:cubicBezTo>
                  <a:lnTo>
                    <a:pt x="13783" y="1044"/>
                  </a:lnTo>
                  <a:close/>
                  <a:moveTo>
                    <a:pt x="13783" y="4906"/>
                  </a:moveTo>
                  <a:cubicBezTo>
                    <a:pt x="14359" y="5111"/>
                    <a:pt x="14744" y="5654"/>
                    <a:pt x="14745" y="6266"/>
                  </a:cubicBezTo>
                  <a:lnTo>
                    <a:pt x="14745" y="8207"/>
                  </a:lnTo>
                  <a:cubicBezTo>
                    <a:pt x="14461" y="7992"/>
                    <a:pt x="14132" y="7844"/>
                    <a:pt x="13783" y="7773"/>
                  </a:cubicBezTo>
                  <a:lnTo>
                    <a:pt x="13783" y="4906"/>
                  </a:lnTo>
                  <a:close/>
                  <a:moveTo>
                    <a:pt x="1924" y="7693"/>
                  </a:moveTo>
                  <a:lnTo>
                    <a:pt x="1924" y="8653"/>
                  </a:lnTo>
                  <a:lnTo>
                    <a:pt x="1443" y="8653"/>
                  </a:lnTo>
                  <a:cubicBezTo>
                    <a:pt x="1178" y="8653"/>
                    <a:pt x="963" y="8438"/>
                    <a:pt x="963" y="8173"/>
                  </a:cubicBezTo>
                  <a:cubicBezTo>
                    <a:pt x="963" y="7908"/>
                    <a:pt x="1178" y="7693"/>
                    <a:pt x="1443" y="7693"/>
                  </a:cubicBezTo>
                  <a:close/>
                  <a:moveTo>
                    <a:pt x="13783" y="8769"/>
                  </a:moveTo>
                  <a:cubicBezTo>
                    <a:pt x="14359" y="8973"/>
                    <a:pt x="14744" y="9518"/>
                    <a:pt x="14745" y="10128"/>
                  </a:cubicBezTo>
                  <a:lnTo>
                    <a:pt x="14745" y="12069"/>
                  </a:lnTo>
                  <a:cubicBezTo>
                    <a:pt x="14461" y="11855"/>
                    <a:pt x="14132" y="11707"/>
                    <a:pt x="13783" y="11635"/>
                  </a:cubicBezTo>
                  <a:lnTo>
                    <a:pt x="13783" y="8769"/>
                  </a:lnTo>
                  <a:close/>
                  <a:moveTo>
                    <a:pt x="1924" y="12886"/>
                  </a:moveTo>
                  <a:lnTo>
                    <a:pt x="1924" y="13846"/>
                  </a:lnTo>
                  <a:lnTo>
                    <a:pt x="1443" y="13846"/>
                  </a:lnTo>
                  <a:cubicBezTo>
                    <a:pt x="1178" y="13846"/>
                    <a:pt x="963" y="13631"/>
                    <a:pt x="963" y="13366"/>
                  </a:cubicBezTo>
                  <a:cubicBezTo>
                    <a:pt x="963" y="13101"/>
                    <a:pt x="1178" y="12886"/>
                    <a:pt x="1443" y="12886"/>
                  </a:cubicBezTo>
                  <a:close/>
                  <a:moveTo>
                    <a:pt x="3848" y="962"/>
                  </a:moveTo>
                  <a:lnTo>
                    <a:pt x="3848" y="15450"/>
                  </a:lnTo>
                  <a:lnTo>
                    <a:pt x="3687" y="15450"/>
                  </a:lnTo>
                  <a:cubicBezTo>
                    <a:pt x="3245" y="15450"/>
                    <a:pt x="2886" y="15091"/>
                    <a:pt x="2886" y="14649"/>
                  </a:cubicBezTo>
                  <a:lnTo>
                    <a:pt x="2886" y="14648"/>
                  </a:lnTo>
                  <a:lnTo>
                    <a:pt x="2886" y="1763"/>
                  </a:lnTo>
                  <a:cubicBezTo>
                    <a:pt x="2886" y="1321"/>
                    <a:pt x="3245" y="962"/>
                    <a:pt x="3687" y="962"/>
                  </a:cubicBezTo>
                  <a:close/>
                  <a:moveTo>
                    <a:pt x="12822" y="962"/>
                  </a:moveTo>
                  <a:lnTo>
                    <a:pt x="12822" y="15450"/>
                  </a:lnTo>
                  <a:lnTo>
                    <a:pt x="4809" y="15450"/>
                  </a:lnTo>
                  <a:lnTo>
                    <a:pt x="4809" y="962"/>
                  </a:lnTo>
                  <a:close/>
                  <a:moveTo>
                    <a:pt x="13783" y="12631"/>
                  </a:moveTo>
                  <a:cubicBezTo>
                    <a:pt x="14359" y="12836"/>
                    <a:pt x="14744" y="13379"/>
                    <a:pt x="14745" y="13991"/>
                  </a:cubicBezTo>
                  <a:lnTo>
                    <a:pt x="14745" y="15450"/>
                  </a:lnTo>
                  <a:lnTo>
                    <a:pt x="13783" y="15450"/>
                  </a:lnTo>
                  <a:lnTo>
                    <a:pt x="13783" y="12631"/>
                  </a:lnTo>
                  <a:close/>
                  <a:moveTo>
                    <a:pt x="3687" y="0"/>
                  </a:moveTo>
                  <a:cubicBezTo>
                    <a:pt x="2776" y="1"/>
                    <a:pt x="2016" y="696"/>
                    <a:pt x="1932" y="1602"/>
                  </a:cubicBezTo>
                  <a:lnTo>
                    <a:pt x="1443" y="1602"/>
                  </a:lnTo>
                  <a:cubicBezTo>
                    <a:pt x="647" y="1602"/>
                    <a:pt x="1" y="2248"/>
                    <a:pt x="1" y="3045"/>
                  </a:cubicBezTo>
                  <a:cubicBezTo>
                    <a:pt x="1" y="3841"/>
                    <a:pt x="647" y="4487"/>
                    <a:pt x="1443" y="4487"/>
                  </a:cubicBezTo>
                  <a:lnTo>
                    <a:pt x="1924" y="4487"/>
                  </a:lnTo>
                  <a:lnTo>
                    <a:pt x="1924" y="6731"/>
                  </a:lnTo>
                  <a:lnTo>
                    <a:pt x="1443" y="6731"/>
                  </a:lnTo>
                  <a:cubicBezTo>
                    <a:pt x="647" y="6731"/>
                    <a:pt x="1" y="7376"/>
                    <a:pt x="1" y="8173"/>
                  </a:cubicBezTo>
                  <a:cubicBezTo>
                    <a:pt x="1" y="8970"/>
                    <a:pt x="647" y="9616"/>
                    <a:pt x="1443" y="9616"/>
                  </a:cubicBezTo>
                  <a:lnTo>
                    <a:pt x="1924" y="9616"/>
                  </a:lnTo>
                  <a:lnTo>
                    <a:pt x="1924" y="11924"/>
                  </a:lnTo>
                  <a:lnTo>
                    <a:pt x="1443" y="11924"/>
                  </a:lnTo>
                  <a:cubicBezTo>
                    <a:pt x="647" y="11924"/>
                    <a:pt x="1" y="12569"/>
                    <a:pt x="1" y="13366"/>
                  </a:cubicBezTo>
                  <a:cubicBezTo>
                    <a:pt x="1" y="14163"/>
                    <a:pt x="647" y="14809"/>
                    <a:pt x="1443" y="14809"/>
                  </a:cubicBezTo>
                  <a:lnTo>
                    <a:pt x="1932" y="14809"/>
                  </a:lnTo>
                  <a:cubicBezTo>
                    <a:pt x="2016" y="15715"/>
                    <a:pt x="2776" y="16409"/>
                    <a:pt x="3687" y="16411"/>
                  </a:cubicBezTo>
                  <a:lnTo>
                    <a:pt x="15225" y="16411"/>
                  </a:lnTo>
                  <a:cubicBezTo>
                    <a:pt x="15492" y="16411"/>
                    <a:pt x="15707" y="16195"/>
                    <a:pt x="15707" y="15930"/>
                  </a:cubicBezTo>
                  <a:lnTo>
                    <a:pt x="15707" y="2405"/>
                  </a:lnTo>
                  <a:cubicBezTo>
                    <a:pt x="15707" y="1078"/>
                    <a:pt x="14628" y="0"/>
                    <a:pt x="13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4"/>
            <p:cNvSpPr/>
            <p:nvPr/>
          </p:nvSpPr>
          <p:spPr>
            <a:xfrm>
              <a:off x="3788475" y="1804375"/>
              <a:ext cx="152300" cy="168325"/>
            </a:xfrm>
            <a:custGeom>
              <a:rect b="b" l="l" r="r" t="t"/>
              <a:pathLst>
                <a:path extrusionOk="0" h="6733" w="6092">
                  <a:moveTo>
                    <a:pt x="3045" y="963"/>
                  </a:moveTo>
                  <a:cubicBezTo>
                    <a:pt x="3295" y="963"/>
                    <a:pt x="3542" y="1061"/>
                    <a:pt x="3725" y="1245"/>
                  </a:cubicBezTo>
                  <a:cubicBezTo>
                    <a:pt x="4000" y="1521"/>
                    <a:pt x="4082" y="1934"/>
                    <a:pt x="3934" y="2292"/>
                  </a:cubicBezTo>
                  <a:cubicBezTo>
                    <a:pt x="3785" y="2653"/>
                    <a:pt x="3435" y="2887"/>
                    <a:pt x="3045" y="2887"/>
                  </a:cubicBezTo>
                  <a:cubicBezTo>
                    <a:pt x="2515" y="2886"/>
                    <a:pt x="2085" y="2455"/>
                    <a:pt x="2085" y="1925"/>
                  </a:cubicBezTo>
                  <a:cubicBezTo>
                    <a:pt x="2085" y="1535"/>
                    <a:pt x="2318" y="1185"/>
                    <a:pt x="2678" y="1036"/>
                  </a:cubicBezTo>
                  <a:cubicBezTo>
                    <a:pt x="2796" y="987"/>
                    <a:pt x="2921" y="963"/>
                    <a:pt x="3045" y="963"/>
                  </a:cubicBezTo>
                  <a:close/>
                  <a:moveTo>
                    <a:pt x="3045" y="3843"/>
                  </a:moveTo>
                  <a:cubicBezTo>
                    <a:pt x="4135" y="3843"/>
                    <a:pt x="5042" y="4684"/>
                    <a:pt x="5124" y="5770"/>
                  </a:cubicBezTo>
                  <a:lnTo>
                    <a:pt x="967" y="5770"/>
                  </a:lnTo>
                  <a:cubicBezTo>
                    <a:pt x="1049" y="4684"/>
                    <a:pt x="1954" y="3843"/>
                    <a:pt x="3045" y="3843"/>
                  </a:cubicBezTo>
                  <a:close/>
                  <a:moveTo>
                    <a:pt x="3045" y="1"/>
                  </a:moveTo>
                  <a:cubicBezTo>
                    <a:pt x="2281" y="1"/>
                    <a:pt x="1588" y="453"/>
                    <a:pt x="1282" y="1155"/>
                  </a:cubicBezTo>
                  <a:cubicBezTo>
                    <a:pt x="976" y="1856"/>
                    <a:pt x="1117" y="2672"/>
                    <a:pt x="1637" y="3233"/>
                  </a:cubicBezTo>
                  <a:cubicBezTo>
                    <a:pt x="632" y="3758"/>
                    <a:pt x="2" y="4798"/>
                    <a:pt x="1" y="5932"/>
                  </a:cubicBezTo>
                  <a:lnTo>
                    <a:pt x="1" y="6252"/>
                  </a:lnTo>
                  <a:cubicBezTo>
                    <a:pt x="1" y="6517"/>
                    <a:pt x="216" y="6733"/>
                    <a:pt x="481" y="6733"/>
                  </a:cubicBezTo>
                  <a:lnTo>
                    <a:pt x="5610" y="6733"/>
                  </a:lnTo>
                  <a:cubicBezTo>
                    <a:pt x="5875" y="6733"/>
                    <a:pt x="6092" y="6517"/>
                    <a:pt x="6092" y="6252"/>
                  </a:cubicBezTo>
                  <a:lnTo>
                    <a:pt x="6092" y="5932"/>
                  </a:lnTo>
                  <a:cubicBezTo>
                    <a:pt x="6090" y="4798"/>
                    <a:pt x="5459" y="3758"/>
                    <a:pt x="4454" y="3233"/>
                  </a:cubicBezTo>
                  <a:cubicBezTo>
                    <a:pt x="4976" y="2672"/>
                    <a:pt x="5115" y="1856"/>
                    <a:pt x="4809" y="1155"/>
                  </a:cubicBezTo>
                  <a:cubicBezTo>
                    <a:pt x="4503" y="453"/>
                    <a:pt x="3811"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4"/>
            <p:cNvSpPr/>
            <p:nvPr/>
          </p:nvSpPr>
          <p:spPr>
            <a:xfrm>
              <a:off x="3788700" y="1996725"/>
              <a:ext cx="151825" cy="24050"/>
            </a:xfrm>
            <a:custGeom>
              <a:rect b="b" l="l" r="r" t="t"/>
              <a:pathLst>
                <a:path extrusionOk="0" h="962" w="6073">
                  <a:moveTo>
                    <a:pt x="472" y="1"/>
                  </a:moveTo>
                  <a:cubicBezTo>
                    <a:pt x="210" y="5"/>
                    <a:pt x="1" y="219"/>
                    <a:pt x="1" y="481"/>
                  </a:cubicBezTo>
                  <a:cubicBezTo>
                    <a:pt x="1" y="743"/>
                    <a:pt x="210" y="957"/>
                    <a:pt x="472" y="961"/>
                  </a:cubicBezTo>
                  <a:lnTo>
                    <a:pt x="5601" y="961"/>
                  </a:lnTo>
                  <a:cubicBezTo>
                    <a:pt x="5863" y="957"/>
                    <a:pt x="6072" y="743"/>
                    <a:pt x="6072" y="481"/>
                  </a:cubicBezTo>
                  <a:cubicBezTo>
                    <a:pt x="6072" y="219"/>
                    <a:pt x="5863" y="5"/>
                    <a:pt x="5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4"/>
            <p:cNvSpPr/>
            <p:nvPr/>
          </p:nvSpPr>
          <p:spPr>
            <a:xfrm>
              <a:off x="3788475" y="2044800"/>
              <a:ext cx="152275" cy="24050"/>
            </a:xfrm>
            <a:custGeom>
              <a:rect b="b" l="l" r="r" t="t"/>
              <a:pathLst>
                <a:path extrusionOk="0" h="962" w="6091">
                  <a:moveTo>
                    <a:pt x="481" y="1"/>
                  </a:moveTo>
                  <a:cubicBezTo>
                    <a:pt x="216" y="1"/>
                    <a:pt x="1" y="216"/>
                    <a:pt x="1" y="481"/>
                  </a:cubicBezTo>
                  <a:cubicBezTo>
                    <a:pt x="1" y="746"/>
                    <a:pt x="216" y="961"/>
                    <a:pt x="481" y="961"/>
                  </a:cubicBezTo>
                  <a:lnTo>
                    <a:pt x="5610" y="961"/>
                  </a:lnTo>
                  <a:cubicBezTo>
                    <a:pt x="5875" y="961"/>
                    <a:pt x="6090" y="746"/>
                    <a:pt x="6090" y="481"/>
                  </a:cubicBezTo>
                  <a:cubicBezTo>
                    <a:pt x="6090" y="216"/>
                    <a:pt x="5875" y="1"/>
                    <a:pt x="56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8" name="Google Shape;13888;p94"/>
          <p:cNvGrpSpPr/>
          <p:nvPr/>
        </p:nvGrpSpPr>
        <p:grpSpPr>
          <a:xfrm>
            <a:off x="7794371" y="2324005"/>
            <a:ext cx="354827" cy="354784"/>
            <a:chOff x="3066125" y="1753675"/>
            <a:chExt cx="410300" cy="410250"/>
          </a:xfrm>
        </p:grpSpPr>
        <p:sp>
          <p:nvSpPr>
            <p:cNvPr id="13889" name="Google Shape;13889;p94"/>
            <p:cNvSpPr/>
            <p:nvPr/>
          </p:nvSpPr>
          <p:spPr>
            <a:xfrm>
              <a:off x="3371450" y="1947825"/>
              <a:ext cx="66475" cy="127675"/>
            </a:xfrm>
            <a:custGeom>
              <a:rect b="b" l="l" r="r" t="t"/>
              <a:pathLst>
                <a:path extrusionOk="0" h="5107" w="2659">
                  <a:moveTo>
                    <a:pt x="971" y="1204"/>
                  </a:moveTo>
                  <a:lnTo>
                    <a:pt x="971" y="1873"/>
                  </a:lnTo>
                  <a:cubicBezTo>
                    <a:pt x="940" y="1854"/>
                    <a:pt x="911" y="1834"/>
                    <a:pt x="885" y="1812"/>
                  </a:cubicBezTo>
                  <a:cubicBezTo>
                    <a:pt x="808" y="1753"/>
                    <a:pt x="776" y="1627"/>
                    <a:pt x="801" y="1491"/>
                  </a:cubicBezTo>
                  <a:cubicBezTo>
                    <a:pt x="822" y="1378"/>
                    <a:pt x="882" y="1276"/>
                    <a:pt x="971" y="1204"/>
                  </a:cubicBezTo>
                  <a:close/>
                  <a:moveTo>
                    <a:pt x="1612" y="2853"/>
                  </a:moveTo>
                  <a:cubicBezTo>
                    <a:pt x="1960" y="2999"/>
                    <a:pt x="1951" y="3298"/>
                    <a:pt x="1930" y="3423"/>
                  </a:cubicBezTo>
                  <a:cubicBezTo>
                    <a:pt x="1897" y="3616"/>
                    <a:pt x="1781" y="3784"/>
                    <a:pt x="1612" y="3883"/>
                  </a:cubicBezTo>
                  <a:lnTo>
                    <a:pt x="1612" y="2853"/>
                  </a:lnTo>
                  <a:close/>
                  <a:moveTo>
                    <a:pt x="1292" y="0"/>
                  </a:moveTo>
                  <a:cubicBezTo>
                    <a:pt x="1119" y="0"/>
                    <a:pt x="977" y="136"/>
                    <a:pt x="971" y="309"/>
                  </a:cubicBezTo>
                  <a:lnTo>
                    <a:pt x="971" y="508"/>
                  </a:lnTo>
                  <a:cubicBezTo>
                    <a:pt x="952" y="514"/>
                    <a:pt x="932" y="520"/>
                    <a:pt x="911" y="526"/>
                  </a:cubicBezTo>
                  <a:cubicBezTo>
                    <a:pt x="532" y="640"/>
                    <a:pt x="248" y="965"/>
                    <a:pt x="171" y="1372"/>
                  </a:cubicBezTo>
                  <a:cubicBezTo>
                    <a:pt x="101" y="1746"/>
                    <a:pt x="223" y="2108"/>
                    <a:pt x="488" y="2317"/>
                  </a:cubicBezTo>
                  <a:cubicBezTo>
                    <a:pt x="614" y="2415"/>
                    <a:pt x="766" y="2506"/>
                    <a:pt x="971" y="2600"/>
                  </a:cubicBezTo>
                  <a:lnTo>
                    <a:pt x="971" y="3954"/>
                  </a:lnTo>
                  <a:cubicBezTo>
                    <a:pt x="826" y="3934"/>
                    <a:pt x="718" y="3884"/>
                    <a:pt x="545" y="3771"/>
                  </a:cubicBezTo>
                  <a:cubicBezTo>
                    <a:pt x="490" y="3734"/>
                    <a:pt x="427" y="3716"/>
                    <a:pt x="366" y="3716"/>
                  </a:cubicBezTo>
                  <a:cubicBezTo>
                    <a:pt x="261" y="3716"/>
                    <a:pt x="159" y="3767"/>
                    <a:pt x="98" y="3862"/>
                  </a:cubicBezTo>
                  <a:cubicBezTo>
                    <a:pt x="0" y="4011"/>
                    <a:pt x="44" y="4212"/>
                    <a:pt x="195" y="4307"/>
                  </a:cubicBezTo>
                  <a:cubicBezTo>
                    <a:pt x="498" y="4506"/>
                    <a:pt x="713" y="4577"/>
                    <a:pt x="971" y="4599"/>
                  </a:cubicBezTo>
                  <a:lnTo>
                    <a:pt x="971" y="4798"/>
                  </a:lnTo>
                  <a:cubicBezTo>
                    <a:pt x="977" y="4969"/>
                    <a:pt x="1119" y="5107"/>
                    <a:pt x="1292" y="5107"/>
                  </a:cubicBezTo>
                  <a:cubicBezTo>
                    <a:pt x="1465" y="5107"/>
                    <a:pt x="1607" y="4969"/>
                    <a:pt x="1612" y="4798"/>
                  </a:cubicBezTo>
                  <a:lnTo>
                    <a:pt x="1612" y="4568"/>
                  </a:lnTo>
                  <a:cubicBezTo>
                    <a:pt x="2146" y="4433"/>
                    <a:pt x="2487" y="3978"/>
                    <a:pt x="2561" y="3530"/>
                  </a:cubicBezTo>
                  <a:cubicBezTo>
                    <a:pt x="2658" y="2953"/>
                    <a:pt x="2345" y="2431"/>
                    <a:pt x="1782" y="2232"/>
                  </a:cubicBezTo>
                  <a:cubicBezTo>
                    <a:pt x="1725" y="2212"/>
                    <a:pt x="1670" y="2191"/>
                    <a:pt x="1612" y="2171"/>
                  </a:cubicBezTo>
                  <a:lnTo>
                    <a:pt x="1612" y="1134"/>
                  </a:lnTo>
                  <a:cubicBezTo>
                    <a:pt x="1670" y="1154"/>
                    <a:pt x="1724" y="1185"/>
                    <a:pt x="1768" y="1227"/>
                  </a:cubicBezTo>
                  <a:cubicBezTo>
                    <a:pt x="1831" y="1300"/>
                    <a:pt x="1920" y="1336"/>
                    <a:pt x="2009" y="1336"/>
                  </a:cubicBezTo>
                  <a:cubicBezTo>
                    <a:pt x="2084" y="1336"/>
                    <a:pt x="2160" y="1310"/>
                    <a:pt x="2220" y="1257"/>
                  </a:cubicBezTo>
                  <a:cubicBezTo>
                    <a:pt x="2354" y="1140"/>
                    <a:pt x="2367" y="936"/>
                    <a:pt x="2250" y="804"/>
                  </a:cubicBezTo>
                  <a:cubicBezTo>
                    <a:pt x="2143" y="681"/>
                    <a:pt x="1923" y="529"/>
                    <a:pt x="1612" y="475"/>
                  </a:cubicBezTo>
                  <a:lnTo>
                    <a:pt x="1612" y="309"/>
                  </a:lnTo>
                  <a:cubicBezTo>
                    <a:pt x="1607" y="136"/>
                    <a:pt x="1465"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4"/>
            <p:cNvSpPr/>
            <p:nvPr/>
          </p:nvSpPr>
          <p:spPr>
            <a:xfrm>
              <a:off x="3211750" y="1947550"/>
              <a:ext cx="144275" cy="24050"/>
            </a:xfrm>
            <a:custGeom>
              <a:rect b="b" l="l" r="r" t="t"/>
              <a:pathLst>
                <a:path extrusionOk="0" h="962" w="5771">
                  <a:moveTo>
                    <a:pt x="480" y="1"/>
                  </a:moveTo>
                  <a:cubicBezTo>
                    <a:pt x="215" y="1"/>
                    <a:pt x="0" y="215"/>
                    <a:pt x="0" y="481"/>
                  </a:cubicBezTo>
                  <a:cubicBezTo>
                    <a:pt x="0" y="747"/>
                    <a:pt x="215" y="962"/>
                    <a:pt x="480" y="962"/>
                  </a:cubicBezTo>
                  <a:cubicBezTo>
                    <a:pt x="484" y="962"/>
                    <a:pt x="487" y="962"/>
                    <a:pt x="491" y="962"/>
                  </a:cubicBezTo>
                  <a:lnTo>
                    <a:pt x="5299" y="962"/>
                  </a:lnTo>
                  <a:cubicBezTo>
                    <a:pt x="5561" y="957"/>
                    <a:pt x="5770" y="744"/>
                    <a:pt x="5770" y="481"/>
                  </a:cubicBezTo>
                  <a:cubicBezTo>
                    <a:pt x="5770" y="219"/>
                    <a:pt x="5561" y="5"/>
                    <a:pt x="5299" y="1"/>
                  </a:cubicBezTo>
                  <a:lnTo>
                    <a:pt x="491" y="1"/>
                  </a:lnTo>
                  <a:cubicBezTo>
                    <a:pt x="487" y="1"/>
                    <a:pt x="484" y="1"/>
                    <a:pt x="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4"/>
            <p:cNvSpPr/>
            <p:nvPr/>
          </p:nvSpPr>
          <p:spPr>
            <a:xfrm>
              <a:off x="3211750" y="1995625"/>
              <a:ext cx="144275" cy="24100"/>
            </a:xfrm>
            <a:custGeom>
              <a:rect b="b" l="l" r="r" t="t"/>
              <a:pathLst>
                <a:path extrusionOk="0" h="964" w="5771">
                  <a:moveTo>
                    <a:pt x="483" y="1"/>
                  </a:moveTo>
                  <a:cubicBezTo>
                    <a:pt x="217" y="1"/>
                    <a:pt x="0" y="216"/>
                    <a:pt x="0" y="483"/>
                  </a:cubicBezTo>
                  <a:cubicBezTo>
                    <a:pt x="0" y="749"/>
                    <a:pt x="215" y="963"/>
                    <a:pt x="480" y="963"/>
                  </a:cubicBezTo>
                  <a:cubicBezTo>
                    <a:pt x="484" y="963"/>
                    <a:pt x="487" y="963"/>
                    <a:pt x="491" y="963"/>
                  </a:cubicBezTo>
                  <a:lnTo>
                    <a:pt x="5299" y="963"/>
                  </a:lnTo>
                  <a:cubicBezTo>
                    <a:pt x="5561" y="959"/>
                    <a:pt x="5770" y="745"/>
                    <a:pt x="5770" y="483"/>
                  </a:cubicBezTo>
                  <a:cubicBezTo>
                    <a:pt x="5770" y="221"/>
                    <a:pt x="5561" y="7"/>
                    <a:pt x="5299" y="1"/>
                  </a:cubicBezTo>
                  <a:lnTo>
                    <a:pt x="491" y="1"/>
                  </a:lnTo>
                  <a:cubicBezTo>
                    <a:pt x="488" y="1"/>
                    <a:pt x="485" y="1"/>
                    <a:pt x="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4"/>
            <p:cNvSpPr/>
            <p:nvPr/>
          </p:nvSpPr>
          <p:spPr>
            <a:xfrm>
              <a:off x="3211750" y="2043700"/>
              <a:ext cx="144275" cy="24075"/>
            </a:xfrm>
            <a:custGeom>
              <a:rect b="b" l="l" r="r" t="t"/>
              <a:pathLst>
                <a:path extrusionOk="0" h="963" w="5771">
                  <a:moveTo>
                    <a:pt x="480" y="1"/>
                  </a:moveTo>
                  <a:cubicBezTo>
                    <a:pt x="215" y="1"/>
                    <a:pt x="0" y="215"/>
                    <a:pt x="0" y="481"/>
                  </a:cubicBezTo>
                  <a:cubicBezTo>
                    <a:pt x="0" y="748"/>
                    <a:pt x="217" y="963"/>
                    <a:pt x="483" y="963"/>
                  </a:cubicBezTo>
                  <a:cubicBezTo>
                    <a:pt x="485" y="963"/>
                    <a:pt x="488" y="963"/>
                    <a:pt x="491" y="963"/>
                  </a:cubicBezTo>
                  <a:lnTo>
                    <a:pt x="5299" y="963"/>
                  </a:lnTo>
                  <a:cubicBezTo>
                    <a:pt x="5561" y="957"/>
                    <a:pt x="5770" y="743"/>
                    <a:pt x="5770" y="481"/>
                  </a:cubicBezTo>
                  <a:cubicBezTo>
                    <a:pt x="5770" y="219"/>
                    <a:pt x="5561" y="5"/>
                    <a:pt x="5299" y="1"/>
                  </a:cubicBezTo>
                  <a:lnTo>
                    <a:pt x="491" y="1"/>
                  </a:lnTo>
                  <a:cubicBezTo>
                    <a:pt x="487" y="1"/>
                    <a:pt x="484" y="1"/>
                    <a:pt x="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4"/>
            <p:cNvSpPr/>
            <p:nvPr/>
          </p:nvSpPr>
          <p:spPr>
            <a:xfrm>
              <a:off x="3211750" y="2091775"/>
              <a:ext cx="216825" cy="24075"/>
            </a:xfrm>
            <a:custGeom>
              <a:rect b="b" l="l" r="r" t="t"/>
              <a:pathLst>
                <a:path extrusionOk="0" h="963" w="8673">
                  <a:moveTo>
                    <a:pt x="483" y="0"/>
                  </a:moveTo>
                  <a:cubicBezTo>
                    <a:pt x="217" y="0"/>
                    <a:pt x="0" y="216"/>
                    <a:pt x="0" y="482"/>
                  </a:cubicBezTo>
                  <a:cubicBezTo>
                    <a:pt x="0" y="748"/>
                    <a:pt x="215" y="963"/>
                    <a:pt x="480" y="963"/>
                  </a:cubicBezTo>
                  <a:cubicBezTo>
                    <a:pt x="484" y="963"/>
                    <a:pt x="487" y="963"/>
                    <a:pt x="491" y="963"/>
                  </a:cubicBezTo>
                  <a:lnTo>
                    <a:pt x="8184" y="963"/>
                  </a:lnTo>
                  <a:cubicBezTo>
                    <a:pt x="8187" y="963"/>
                    <a:pt x="8191" y="963"/>
                    <a:pt x="8194" y="963"/>
                  </a:cubicBezTo>
                  <a:cubicBezTo>
                    <a:pt x="8457" y="963"/>
                    <a:pt x="8673" y="748"/>
                    <a:pt x="8673" y="482"/>
                  </a:cubicBezTo>
                  <a:cubicBezTo>
                    <a:pt x="8673" y="216"/>
                    <a:pt x="8456" y="0"/>
                    <a:pt x="8192" y="0"/>
                  </a:cubicBezTo>
                  <a:cubicBezTo>
                    <a:pt x="8189" y="0"/>
                    <a:pt x="8186" y="0"/>
                    <a:pt x="8184" y="1"/>
                  </a:cubicBezTo>
                  <a:lnTo>
                    <a:pt x="491" y="1"/>
                  </a:lnTo>
                  <a:cubicBezTo>
                    <a:pt x="488" y="0"/>
                    <a:pt x="485" y="0"/>
                    <a:pt x="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4"/>
            <p:cNvSpPr/>
            <p:nvPr/>
          </p:nvSpPr>
          <p:spPr>
            <a:xfrm>
              <a:off x="3066125" y="1753675"/>
              <a:ext cx="410300" cy="88150"/>
            </a:xfrm>
            <a:custGeom>
              <a:rect b="b" l="l" r="r" t="t"/>
              <a:pathLst>
                <a:path extrusionOk="0" h="3526" w="16412">
                  <a:moveTo>
                    <a:pt x="12502" y="1144"/>
                  </a:moveTo>
                  <a:lnTo>
                    <a:pt x="14388" y="1763"/>
                  </a:lnTo>
                  <a:lnTo>
                    <a:pt x="12502" y="2380"/>
                  </a:lnTo>
                  <a:lnTo>
                    <a:pt x="12502" y="1144"/>
                  </a:lnTo>
                  <a:close/>
                  <a:moveTo>
                    <a:pt x="2565" y="961"/>
                  </a:moveTo>
                  <a:lnTo>
                    <a:pt x="2565" y="2563"/>
                  </a:lnTo>
                  <a:lnTo>
                    <a:pt x="1123" y="2563"/>
                  </a:lnTo>
                  <a:cubicBezTo>
                    <a:pt x="1035" y="2563"/>
                    <a:pt x="963" y="2491"/>
                    <a:pt x="963" y="2403"/>
                  </a:cubicBezTo>
                  <a:lnTo>
                    <a:pt x="963" y="1121"/>
                  </a:lnTo>
                  <a:cubicBezTo>
                    <a:pt x="963" y="1033"/>
                    <a:pt x="1035" y="961"/>
                    <a:pt x="1123" y="961"/>
                  </a:cubicBezTo>
                  <a:close/>
                  <a:moveTo>
                    <a:pt x="11539" y="961"/>
                  </a:moveTo>
                  <a:lnTo>
                    <a:pt x="11539" y="2563"/>
                  </a:lnTo>
                  <a:lnTo>
                    <a:pt x="3527" y="2563"/>
                  </a:lnTo>
                  <a:lnTo>
                    <a:pt x="3527" y="961"/>
                  </a:lnTo>
                  <a:close/>
                  <a:moveTo>
                    <a:pt x="1123" y="0"/>
                  </a:moveTo>
                  <a:cubicBezTo>
                    <a:pt x="503" y="2"/>
                    <a:pt x="2" y="503"/>
                    <a:pt x="1" y="1122"/>
                  </a:cubicBezTo>
                  <a:lnTo>
                    <a:pt x="1" y="2403"/>
                  </a:lnTo>
                  <a:cubicBezTo>
                    <a:pt x="2" y="3023"/>
                    <a:pt x="503" y="3525"/>
                    <a:pt x="1123" y="3525"/>
                  </a:cubicBezTo>
                  <a:lnTo>
                    <a:pt x="12021" y="3525"/>
                  </a:lnTo>
                  <a:cubicBezTo>
                    <a:pt x="12071" y="3525"/>
                    <a:pt x="12122" y="3516"/>
                    <a:pt x="12171" y="3500"/>
                  </a:cubicBezTo>
                  <a:lnTo>
                    <a:pt x="16081" y="2219"/>
                  </a:lnTo>
                  <a:cubicBezTo>
                    <a:pt x="16278" y="2154"/>
                    <a:pt x="16412" y="1970"/>
                    <a:pt x="16412" y="1762"/>
                  </a:cubicBezTo>
                  <a:cubicBezTo>
                    <a:pt x="16412" y="1554"/>
                    <a:pt x="16278" y="1371"/>
                    <a:pt x="16081" y="1305"/>
                  </a:cubicBezTo>
                  <a:lnTo>
                    <a:pt x="12171" y="24"/>
                  </a:lnTo>
                  <a:cubicBezTo>
                    <a:pt x="12122" y="8"/>
                    <a:pt x="12071" y="0"/>
                    <a:pt x="120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4"/>
            <p:cNvSpPr/>
            <p:nvPr/>
          </p:nvSpPr>
          <p:spPr>
            <a:xfrm>
              <a:off x="3066125" y="1867425"/>
              <a:ext cx="410300" cy="296500"/>
            </a:xfrm>
            <a:custGeom>
              <a:rect b="b" l="l" r="r" t="t"/>
              <a:pathLst>
                <a:path extrusionOk="0" h="11860" w="16412">
                  <a:moveTo>
                    <a:pt x="3911" y="962"/>
                  </a:moveTo>
                  <a:lnTo>
                    <a:pt x="3911" y="8975"/>
                  </a:lnTo>
                  <a:lnTo>
                    <a:pt x="3431" y="8975"/>
                  </a:lnTo>
                  <a:cubicBezTo>
                    <a:pt x="3267" y="8975"/>
                    <a:pt x="3104" y="9002"/>
                    <a:pt x="2950" y="9058"/>
                  </a:cubicBezTo>
                  <a:lnTo>
                    <a:pt x="2950" y="1764"/>
                  </a:lnTo>
                  <a:cubicBezTo>
                    <a:pt x="2950" y="1321"/>
                    <a:pt x="3309" y="962"/>
                    <a:pt x="3751" y="962"/>
                  </a:cubicBezTo>
                  <a:close/>
                  <a:moveTo>
                    <a:pt x="1988" y="2244"/>
                  </a:moveTo>
                  <a:lnTo>
                    <a:pt x="1988" y="10417"/>
                  </a:lnTo>
                  <a:cubicBezTo>
                    <a:pt x="1988" y="10581"/>
                    <a:pt x="2016" y="10744"/>
                    <a:pt x="2072" y="10899"/>
                  </a:cubicBezTo>
                  <a:lnTo>
                    <a:pt x="963" y="10899"/>
                  </a:lnTo>
                  <a:lnTo>
                    <a:pt x="963" y="2244"/>
                  </a:lnTo>
                  <a:close/>
                  <a:moveTo>
                    <a:pt x="15451" y="2244"/>
                  </a:moveTo>
                  <a:lnTo>
                    <a:pt x="15451" y="10899"/>
                  </a:lnTo>
                  <a:lnTo>
                    <a:pt x="3431" y="10899"/>
                  </a:lnTo>
                  <a:cubicBezTo>
                    <a:pt x="3166" y="10899"/>
                    <a:pt x="2950" y="10684"/>
                    <a:pt x="2950" y="10417"/>
                  </a:cubicBezTo>
                  <a:cubicBezTo>
                    <a:pt x="2950" y="10152"/>
                    <a:pt x="3166" y="9937"/>
                    <a:pt x="3431" y="9937"/>
                  </a:cubicBezTo>
                  <a:lnTo>
                    <a:pt x="4393" y="9937"/>
                  </a:lnTo>
                  <a:cubicBezTo>
                    <a:pt x="4645" y="9937"/>
                    <a:pt x="4853" y="9742"/>
                    <a:pt x="4872" y="9491"/>
                  </a:cubicBezTo>
                  <a:cubicBezTo>
                    <a:pt x="4873" y="9480"/>
                    <a:pt x="4873" y="9468"/>
                    <a:pt x="4873" y="9456"/>
                  </a:cubicBezTo>
                  <a:lnTo>
                    <a:pt x="4873" y="2244"/>
                  </a:lnTo>
                  <a:close/>
                  <a:moveTo>
                    <a:pt x="3751" y="0"/>
                  </a:moveTo>
                  <a:cubicBezTo>
                    <a:pt x="2964" y="2"/>
                    <a:pt x="2272" y="525"/>
                    <a:pt x="2056" y="1282"/>
                  </a:cubicBezTo>
                  <a:lnTo>
                    <a:pt x="483" y="1282"/>
                  </a:lnTo>
                  <a:cubicBezTo>
                    <a:pt x="216" y="1282"/>
                    <a:pt x="1" y="1497"/>
                    <a:pt x="1" y="1762"/>
                  </a:cubicBezTo>
                  <a:lnTo>
                    <a:pt x="1" y="11379"/>
                  </a:lnTo>
                  <a:cubicBezTo>
                    <a:pt x="1" y="11644"/>
                    <a:pt x="216" y="11860"/>
                    <a:pt x="483" y="11860"/>
                  </a:cubicBezTo>
                  <a:lnTo>
                    <a:pt x="15931" y="11860"/>
                  </a:lnTo>
                  <a:cubicBezTo>
                    <a:pt x="16196" y="11860"/>
                    <a:pt x="16412" y="11644"/>
                    <a:pt x="16412" y="11379"/>
                  </a:cubicBezTo>
                  <a:lnTo>
                    <a:pt x="16412" y="1764"/>
                  </a:lnTo>
                  <a:cubicBezTo>
                    <a:pt x="16412" y="1499"/>
                    <a:pt x="16198" y="1283"/>
                    <a:pt x="15934" y="1283"/>
                  </a:cubicBezTo>
                  <a:cubicBezTo>
                    <a:pt x="15933" y="1283"/>
                    <a:pt x="15932" y="1283"/>
                    <a:pt x="15931" y="1283"/>
                  </a:cubicBezTo>
                  <a:lnTo>
                    <a:pt x="4873" y="1283"/>
                  </a:lnTo>
                  <a:lnTo>
                    <a:pt x="4873" y="481"/>
                  </a:lnTo>
                  <a:cubicBezTo>
                    <a:pt x="4873" y="216"/>
                    <a:pt x="4658" y="0"/>
                    <a:pt x="43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6" name="Google Shape;13896;p94"/>
          <p:cNvGrpSpPr/>
          <p:nvPr/>
        </p:nvGrpSpPr>
        <p:grpSpPr>
          <a:xfrm>
            <a:off x="7034487" y="2323983"/>
            <a:ext cx="353444" cy="354827"/>
            <a:chOff x="2366775" y="1748950"/>
            <a:chExt cx="408700" cy="410300"/>
          </a:xfrm>
        </p:grpSpPr>
        <p:sp>
          <p:nvSpPr>
            <p:cNvPr id="13897" name="Google Shape;13897;p94"/>
            <p:cNvSpPr/>
            <p:nvPr/>
          </p:nvSpPr>
          <p:spPr>
            <a:xfrm>
              <a:off x="2366775" y="1748950"/>
              <a:ext cx="408700" cy="410300"/>
            </a:xfrm>
            <a:custGeom>
              <a:rect b="b" l="l" r="r" t="t"/>
              <a:pathLst>
                <a:path extrusionOk="0" h="16412" w="16348">
                  <a:moveTo>
                    <a:pt x="10256" y="961"/>
                  </a:moveTo>
                  <a:lnTo>
                    <a:pt x="10256" y="1986"/>
                  </a:lnTo>
                  <a:lnTo>
                    <a:pt x="6090" y="1986"/>
                  </a:lnTo>
                  <a:lnTo>
                    <a:pt x="6090" y="961"/>
                  </a:lnTo>
                  <a:close/>
                  <a:moveTo>
                    <a:pt x="3846" y="6795"/>
                  </a:moveTo>
                  <a:lnTo>
                    <a:pt x="3846" y="15449"/>
                  </a:lnTo>
                  <a:lnTo>
                    <a:pt x="2884" y="15449"/>
                  </a:lnTo>
                  <a:lnTo>
                    <a:pt x="2884" y="14006"/>
                  </a:lnTo>
                  <a:cubicBezTo>
                    <a:pt x="2878" y="13744"/>
                    <a:pt x="2664" y="13535"/>
                    <a:pt x="2404" y="13535"/>
                  </a:cubicBezTo>
                  <a:cubicBezTo>
                    <a:pt x="2142" y="13535"/>
                    <a:pt x="1928" y="13744"/>
                    <a:pt x="1922" y="14006"/>
                  </a:cubicBezTo>
                  <a:lnTo>
                    <a:pt x="1922" y="15449"/>
                  </a:lnTo>
                  <a:lnTo>
                    <a:pt x="961" y="15449"/>
                  </a:lnTo>
                  <a:lnTo>
                    <a:pt x="961" y="6795"/>
                  </a:lnTo>
                  <a:close/>
                  <a:moveTo>
                    <a:pt x="9294" y="12564"/>
                  </a:moveTo>
                  <a:lnTo>
                    <a:pt x="9294" y="15449"/>
                  </a:lnTo>
                  <a:lnTo>
                    <a:pt x="7051" y="15449"/>
                  </a:lnTo>
                  <a:lnTo>
                    <a:pt x="7051" y="12564"/>
                  </a:lnTo>
                  <a:close/>
                  <a:moveTo>
                    <a:pt x="11538" y="2948"/>
                  </a:moveTo>
                  <a:lnTo>
                    <a:pt x="11538" y="15449"/>
                  </a:lnTo>
                  <a:lnTo>
                    <a:pt x="10256" y="15449"/>
                  </a:lnTo>
                  <a:lnTo>
                    <a:pt x="10256" y="12084"/>
                  </a:lnTo>
                  <a:cubicBezTo>
                    <a:pt x="10256" y="11819"/>
                    <a:pt x="10041" y="11603"/>
                    <a:pt x="9776" y="11603"/>
                  </a:cubicBezTo>
                  <a:lnTo>
                    <a:pt x="6570" y="11603"/>
                  </a:lnTo>
                  <a:cubicBezTo>
                    <a:pt x="6305" y="11603"/>
                    <a:pt x="6088" y="11819"/>
                    <a:pt x="6090" y="12084"/>
                  </a:cubicBezTo>
                  <a:lnTo>
                    <a:pt x="6090" y="15449"/>
                  </a:lnTo>
                  <a:lnTo>
                    <a:pt x="4808" y="15449"/>
                  </a:lnTo>
                  <a:lnTo>
                    <a:pt x="4807" y="2948"/>
                  </a:lnTo>
                  <a:close/>
                  <a:moveTo>
                    <a:pt x="15385" y="6795"/>
                  </a:moveTo>
                  <a:lnTo>
                    <a:pt x="15385" y="15449"/>
                  </a:lnTo>
                  <a:lnTo>
                    <a:pt x="14423" y="15449"/>
                  </a:lnTo>
                  <a:lnTo>
                    <a:pt x="14423" y="14006"/>
                  </a:lnTo>
                  <a:cubicBezTo>
                    <a:pt x="14418" y="13744"/>
                    <a:pt x="14205" y="13535"/>
                    <a:pt x="13942" y="13535"/>
                  </a:cubicBezTo>
                  <a:cubicBezTo>
                    <a:pt x="13680" y="13535"/>
                    <a:pt x="13466" y="13744"/>
                    <a:pt x="13461" y="14006"/>
                  </a:cubicBezTo>
                  <a:lnTo>
                    <a:pt x="13461" y="15449"/>
                  </a:lnTo>
                  <a:lnTo>
                    <a:pt x="12500" y="15449"/>
                  </a:lnTo>
                  <a:lnTo>
                    <a:pt x="12500" y="6795"/>
                  </a:lnTo>
                  <a:close/>
                  <a:moveTo>
                    <a:pt x="4327" y="0"/>
                  </a:moveTo>
                  <a:cubicBezTo>
                    <a:pt x="4065" y="5"/>
                    <a:pt x="3855" y="219"/>
                    <a:pt x="3855" y="481"/>
                  </a:cubicBezTo>
                  <a:cubicBezTo>
                    <a:pt x="3855" y="743"/>
                    <a:pt x="4065" y="957"/>
                    <a:pt x="4327" y="962"/>
                  </a:cubicBezTo>
                  <a:lnTo>
                    <a:pt x="5128" y="962"/>
                  </a:lnTo>
                  <a:lnTo>
                    <a:pt x="5128" y="1988"/>
                  </a:lnTo>
                  <a:lnTo>
                    <a:pt x="4327" y="1988"/>
                  </a:lnTo>
                  <a:cubicBezTo>
                    <a:pt x="4060" y="1988"/>
                    <a:pt x="3845" y="2203"/>
                    <a:pt x="3846" y="2468"/>
                  </a:cubicBezTo>
                  <a:lnTo>
                    <a:pt x="3846" y="5833"/>
                  </a:lnTo>
                  <a:lnTo>
                    <a:pt x="481" y="5833"/>
                  </a:lnTo>
                  <a:cubicBezTo>
                    <a:pt x="480" y="5833"/>
                    <a:pt x="479" y="5833"/>
                    <a:pt x="478" y="5833"/>
                  </a:cubicBezTo>
                  <a:cubicBezTo>
                    <a:pt x="214" y="5833"/>
                    <a:pt x="1" y="6048"/>
                    <a:pt x="1" y="6314"/>
                  </a:cubicBezTo>
                  <a:lnTo>
                    <a:pt x="1" y="15929"/>
                  </a:lnTo>
                  <a:cubicBezTo>
                    <a:pt x="1" y="16196"/>
                    <a:pt x="216" y="16411"/>
                    <a:pt x="481" y="16411"/>
                  </a:cubicBezTo>
                  <a:lnTo>
                    <a:pt x="15865" y="16411"/>
                  </a:lnTo>
                  <a:cubicBezTo>
                    <a:pt x="16130" y="16411"/>
                    <a:pt x="16346" y="16196"/>
                    <a:pt x="16346" y="15929"/>
                  </a:cubicBezTo>
                  <a:lnTo>
                    <a:pt x="16346" y="6314"/>
                  </a:lnTo>
                  <a:cubicBezTo>
                    <a:pt x="16347" y="6049"/>
                    <a:pt x="16133" y="5833"/>
                    <a:pt x="15868" y="5833"/>
                  </a:cubicBezTo>
                  <a:cubicBezTo>
                    <a:pt x="15867" y="5833"/>
                    <a:pt x="15866" y="5833"/>
                    <a:pt x="15865" y="5833"/>
                  </a:cubicBezTo>
                  <a:lnTo>
                    <a:pt x="12500" y="5833"/>
                  </a:lnTo>
                  <a:lnTo>
                    <a:pt x="12500" y="2468"/>
                  </a:lnTo>
                  <a:cubicBezTo>
                    <a:pt x="12500" y="2203"/>
                    <a:pt x="12285" y="1988"/>
                    <a:pt x="12020" y="1988"/>
                  </a:cubicBezTo>
                  <a:lnTo>
                    <a:pt x="11217" y="1988"/>
                  </a:lnTo>
                  <a:lnTo>
                    <a:pt x="11217" y="962"/>
                  </a:lnTo>
                  <a:lnTo>
                    <a:pt x="12020" y="962"/>
                  </a:lnTo>
                  <a:cubicBezTo>
                    <a:pt x="12280" y="957"/>
                    <a:pt x="12491" y="743"/>
                    <a:pt x="12491" y="481"/>
                  </a:cubicBezTo>
                  <a:cubicBezTo>
                    <a:pt x="12491" y="219"/>
                    <a:pt x="12280" y="5"/>
                    <a:pt x="12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4"/>
            <p:cNvSpPr/>
            <p:nvPr/>
          </p:nvSpPr>
          <p:spPr>
            <a:xfrm>
              <a:off x="2555000" y="1846700"/>
              <a:ext cx="28150" cy="24075"/>
            </a:xfrm>
            <a:custGeom>
              <a:rect b="b" l="l" r="r" t="t"/>
              <a:pathLst>
                <a:path extrusionOk="0" h="963" w="1126">
                  <a:moveTo>
                    <a:pt x="643" y="0"/>
                  </a:moveTo>
                  <a:cubicBezTo>
                    <a:pt x="214" y="0"/>
                    <a:pt x="0" y="519"/>
                    <a:pt x="304" y="822"/>
                  </a:cubicBezTo>
                  <a:cubicBezTo>
                    <a:pt x="396" y="914"/>
                    <a:pt x="518" y="963"/>
                    <a:pt x="643" y="963"/>
                  </a:cubicBezTo>
                  <a:cubicBezTo>
                    <a:pt x="705" y="963"/>
                    <a:pt x="768" y="951"/>
                    <a:pt x="828" y="926"/>
                  </a:cubicBezTo>
                  <a:cubicBezTo>
                    <a:pt x="1008" y="851"/>
                    <a:pt x="1125" y="676"/>
                    <a:pt x="1125" y="481"/>
                  </a:cubicBezTo>
                  <a:cubicBezTo>
                    <a:pt x="1125" y="216"/>
                    <a:pt x="910"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4"/>
            <p:cNvSpPr/>
            <p:nvPr/>
          </p:nvSpPr>
          <p:spPr>
            <a:xfrm>
              <a:off x="2603075" y="1846700"/>
              <a:ext cx="28150" cy="24050"/>
            </a:xfrm>
            <a:custGeom>
              <a:rect b="b" l="l" r="r" t="t"/>
              <a:pathLst>
                <a:path extrusionOk="0" h="962" w="1126">
                  <a:moveTo>
                    <a:pt x="643" y="0"/>
                  </a:moveTo>
                  <a:cubicBezTo>
                    <a:pt x="216" y="0"/>
                    <a:pt x="0" y="519"/>
                    <a:pt x="303" y="821"/>
                  </a:cubicBezTo>
                  <a:cubicBezTo>
                    <a:pt x="395" y="913"/>
                    <a:pt x="518" y="961"/>
                    <a:pt x="643" y="961"/>
                  </a:cubicBezTo>
                  <a:cubicBezTo>
                    <a:pt x="705" y="961"/>
                    <a:pt x="768" y="949"/>
                    <a:pt x="828" y="925"/>
                  </a:cubicBezTo>
                  <a:cubicBezTo>
                    <a:pt x="1008" y="851"/>
                    <a:pt x="1125" y="676"/>
                    <a:pt x="1125" y="481"/>
                  </a:cubicBezTo>
                  <a:cubicBezTo>
                    <a:pt x="1125" y="216"/>
                    <a:pt x="910"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4"/>
            <p:cNvSpPr/>
            <p:nvPr/>
          </p:nvSpPr>
          <p:spPr>
            <a:xfrm>
              <a:off x="2506925" y="1846700"/>
              <a:ext cx="28100" cy="24075"/>
            </a:xfrm>
            <a:custGeom>
              <a:rect b="b" l="l" r="r" t="t"/>
              <a:pathLst>
                <a:path extrusionOk="0" h="963" w="1124">
                  <a:moveTo>
                    <a:pt x="644" y="0"/>
                  </a:moveTo>
                  <a:cubicBezTo>
                    <a:pt x="214" y="0"/>
                    <a:pt x="1" y="519"/>
                    <a:pt x="304" y="822"/>
                  </a:cubicBezTo>
                  <a:cubicBezTo>
                    <a:pt x="396" y="914"/>
                    <a:pt x="518" y="963"/>
                    <a:pt x="643" y="963"/>
                  </a:cubicBezTo>
                  <a:cubicBezTo>
                    <a:pt x="706" y="963"/>
                    <a:pt x="768" y="951"/>
                    <a:pt x="828" y="926"/>
                  </a:cubicBezTo>
                  <a:cubicBezTo>
                    <a:pt x="1007" y="851"/>
                    <a:pt x="1124" y="676"/>
                    <a:pt x="1124" y="481"/>
                  </a:cubicBezTo>
                  <a:cubicBezTo>
                    <a:pt x="1124" y="216"/>
                    <a:pt x="909" y="0"/>
                    <a:pt x="6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4"/>
            <p:cNvSpPr/>
            <p:nvPr/>
          </p:nvSpPr>
          <p:spPr>
            <a:xfrm>
              <a:off x="2555000" y="1894775"/>
              <a:ext cx="28150" cy="24050"/>
            </a:xfrm>
            <a:custGeom>
              <a:rect b="b" l="l" r="r" t="t"/>
              <a:pathLst>
                <a:path extrusionOk="0" h="962" w="1126">
                  <a:moveTo>
                    <a:pt x="646" y="0"/>
                  </a:moveTo>
                  <a:cubicBezTo>
                    <a:pt x="645" y="0"/>
                    <a:pt x="644" y="0"/>
                    <a:pt x="643" y="0"/>
                  </a:cubicBezTo>
                  <a:cubicBezTo>
                    <a:pt x="216" y="0"/>
                    <a:pt x="0" y="517"/>
                    <a:pt x="304" y="820"/>
                  </a:cubicBezTo>
                  <a:cubicBezTo>
                    <a:pt x="396" y="912"/>
                    <a:pt x="518" y="961"/>
                    <a:pt x="643" y="961"/>
                  </a:cubicBezTo>
                  <a:cubicBezTo>
                    <a:pt x="705" y="961"/>
                    <a:pt x="768" y="949"/>
                    <a:pt x="828" y="924"/>
                  </a:cubicBezTo>
                  <a:cubicBezTo>
                    <a:pt x="1007" y="851"/>
                    <a:pt x="1124" y="675"/>
                    <a:pt x="1125" y="481"/>
                  </a:cubicBezTo>
                  <a:cubicBezTo>
                    <a:pt x="1124" y="215"/>
                    <a:pt x="910" y="0"/>
                    <a:pt x="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4"/>
            <p:cNvSpPr/>
            <p:nvPr/>
          </p:nvSpPr>
          <p:spPr>
            <a:xfrm>
              <a:off x="2603100" y="1894775"/>
              <a:ext cx="28125" cy="24050"/>
            </a:xfrm>
            <a:custGeom>
              <a:rect b="b" l="l" r="r" t="t"/>
              <a:pathLst>
                <a:path extrusionOk="0" h="962" w="1125">
                  <a:moveTo>
                    <a:pt x="642" y="0"/>
                  </a:moveTo>
                  <a:cubicBezTo>
                    <a:pt x="215" y="0"/>
                    <a:pt x="1" y="517"/>
                    <a:pt x="302" y="820"/>
                  </a:cubicBezTo>
                  <a:cubicBezTo>
                    <a:pt x="394" y="912"/>
                    <a:pt x="517" y="961"/>
                    <a:pt x="642" y="961"/>
                  </a:cubicBezTo>
                  <a:cubicBezTo>
                    <a:pt x="704" y="961"/>
                    <a:pt x="767" y="949"/>
                    <a:pt x="827" y="924"/>
                  </a:cubicBezTo>
                  <a:cubicBezTo>
                    <a:pt x="1005" y="851"/>
                    <a:pt x="1123" y="675"/>
                    <a:pt x="1124" y="481"/>
                  </a:cubicBezTo>
                  <a:cubicBezTo>
                    <a:pt x="1124" y="214"/>
                    <a:pt x="909" y="0"/>
                    <a:pt x="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4"/>
            <p:cNvSpPr/>
            <p:nvPr/>
          </p:nvSpPr>
          <p:spPr>
            <a:xfrm>
              <a:off x="2506950" y="1894775"/>
              <a:ext cx="28075" cy="24050"/>
            </a:xfrm>
            <a:custGeom>
              <a:rect b="b" l="l" r="r" t="t"/>
              <a:pathLst>
                <a:path extrusionOk="0" h="962" w="1123">
                  <a:moveTo>
                    <a:pt x="641" y="0"/>
                  </a:moveTo>
                  <a:cubicBezTo>
                    <a:pt x="213" y="0"/>
                    <a:pt x="0" y="518"/>
                    <a:pt x="303" y="820"/>
                  </a:cubicBezTo>
                  <a:cubicBezTo>
                    <a:pt x="394" y="912"/>
                    <a:pt x="517" y="961"/>
                    <a:pt x="642" y="961"/>
                  </a:cubicBezTo>
                  <a:cubicBezTo>
                    <a:pt x="704" y="961"/>
                    <a:pt x="766" y="949"/>
                    <a:pt x="826" y="924"/>
                  </a:cubicBezTo>
                  <a:cubicBezTo>
                    <a:pt x="1006" y="851"/>
                    <a:pt x="1123" y="675"/>
                    <a:pt x="1123" y="481"/>
                  </a:cubicBezTo>
                  <a:cubicBezTo>
                    <a:pt x="1123" y="214"/>
                    <a:pt x="908" y="0"/>
                    <a:pt x="643" y="0"/>
                  </a:cubicBezTo>
                  <a:cubicBezTo>
                    <a:pt x="642" y="0"/>
                    <a:pt x="641" y="0"/>
                    <a:pt x="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4"/>
            <p:cNvSpPr/>
            <p:nvPr/>
          </p:nvSpPr>
          <p:spPr>
            <a:xfrm>
              <a:off x="2555000" y="1942850"/>
              <a:ext cx="28150" cy="24075"/>
            </a:xfrm>
            <a:custGeom>
              <a:rect b="b" l="l" r="r" t="t"/>
              <a:pathLst>
                <a:path extrusionOk="0" h="963" w="1126">
                  <a:moveTo>
                    <a:pt x="643" y="0"/>
                  </a:moveTo>
                  <a:cubicBezTo>
                    <a:pt x="216" y="0"/>
                    <a:pt x="0" y="519"/>
                    <a:pt x="304" y="822"/>
                  </a:cubicBezTo>
                  <a:cubicBezTo>
                    <a:pt x="396" y="914"/>
                    <a:pt x="518" y="962"/>
                    <a:pt x="643" y="962"/>
                  </a:cubicBezTo>
                  <a:cubicBezTo>
                    <a:pt x="705" y="962"/>
                    <a:pt x="768" y="950"/>
                    <a:pt x="828" y="926"/>
                  </a:cubicBezTo>
                  <a:cubicBezTo>
                    <a:pt x="1008" y="851"/>
                    <a:pt x="1125" y="675"/>
                    <a:pt x="1125" y="482"/>
                  </a:cubicBezTo>
                  <a:cubicBezTo>
                    <a:pt x="1125" y="215"/>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4"/>
            <p:cNvSpPr/>
            <p:nvPr/>
          </p:nvSpPr>
          <p:spPr>
            <a:xfrm>
              <a:off x="2603100" y="1942850"/>
              <a:ext cx="28125" cy="24075"/>
            </a:xfrm>
            <a:custGeom>
              <a:rect b="b" l="l" r="r" t="t"/>
              <a:pathLst>
                <a:path extrusionOk="0" h="963" w="1125">
                  <a:moveTo>
                    <a:pt x="642" y="0"/>
                  </a:moveTo>
                  <a:cubicBezTo>
                    <a:pt x="215" y="0"/>
                    <a:pt x="1" y="519"/>
                    <a:pt x="302" y="822"/>
                  </a:cubicBezTo>
                  <a:cubicBezTo>
                    <a:pt x="395" y="913"/>
                    <a:pt x="518" y="962"/>
                    <a:pt x="643" y="962"/>
                  </a:cubicBezTo>
                  <a:cubicBezTo>
                    <a:pt x="705" y="962"/>
                    <a:pt x="767" y="950"/>
                    <a:pt x="827" y="926"/>
                  </a:cubicBezTo>
                  <a:cubicBezTo>
                    <a:pt x="1007" y="851"/>
                    <a:pt x="1124" y="675"/>
                    <a:pt x="1124" y="482"/>
                  </a:cubicBezTo>
                  <a:cubicBezTo>
                    <a:pt x="1124" y="215"/>
                    <a:pt x="909" y="0"/>
                    <a:pt x="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4"/>
            <p:cNvSpPr/>
            <p:nvPr/>
          </p:nvSpPr>
          <p:spPr>
            <a:xfrm>
              <a:off x="2506925" y="1942850"/>
              <a:ext cx="28100" cy="24075"/>
            </a:xfrm>
            <a:custGeom>
              <a:rect b="b" l="l" r="r" t="t"/>
              <a:pathLst>
                <a:path extrusionOk="0" h="963" w="1124">
                  <a:moveTo>
                    <a:pt x="644" y="0"/>
                  </a:moveTo>
                  <a:cubicBezTo>
                    <a:pt x="214" y="0"/>
                    <a:pt x="1" y="519"/>
                    <a:pt x="304" y="822"/>
                  </a:cubicBezTo>
                  <a:cubicBezTo>
                    <a:pt x="396" y="914"/>
                    <a:pt x="518" y="962"/>
                    <a:pt x="643" y="962"/>
                  </a:cubicBezTo>
                  <a:cubicBezTo>
                    <a:pt x="706" y="962"/>
                    <a:pt x="768" y="950"/>
                    <a:pt x="828" y="926"/>
                  </a:cubicBezTo>
                  <a:cubicBezTo>
                    <a:pt x="1007" y="851"/>
                    <a:pt x="1124" y="675"/>
                    <a:pt x="1124" y="482"/>
                  </a:cubicBezTo>
                  <a:cubicBezTo>
                    <a:pt x="1124" y="215"/>
                    <a:pt x="909" y="0"/>
                    <a:pt x="6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4"/>
            <p:cNvSpPr/>
            <p:nvPr/>
          </p:nvSpPr>
          <p:spPr>
            <a:xfrm>
              <a:off x="2555000" y="1990900"/>
              <a:ext cx="28150" cy="24100"/>
            </a:xfrm>
            <a:custGeom>
              <a:rect b="b" l="l" r="r" t="t"/>
              <a:pathLst>
                <a:path extrusionOk="0" h="964" w="1126">
                  <a:moveTo>
                    <a:pt x="643" y="1"/>
                  </a:moveTo>
                  <a:cubicBezTo>
                    <a:pt x="216" y="1"/>
                    <a:pt x="0" y="519"/>
                    <a:pt x="304" y="823"/>
                  </a:cubicBezTo>
                  <a:cubicBezTo>
                    <a:pt x="396" y="914"/>
                    <a:pt x="518" y="963"/>
                    <a:pt x="643" y="963"/>
                  </a:cubicBezTo>
                  <a:cubicBezTo>
                    <a:pt x="705" y="963"/>
                    <a:pt x="768" y="951"/>
                    <a:pt x="828" y="926"/>
                  </a:cubicBezTo>
                  <a:cubicBezTo>
                    <a:pt x="1007" y="852"/>
                    <a:pt x="1125" y="678"/>
                    <a:pt x="1125" y="483"/>
                  </a:cubicBezTo>
                  <a:cubicBezTo>
                    <a:pt x="1125" y="216"/>
                    <a:pt x="910"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4"/>
            <p:cNvSpPr/>
            <p:nvPr/>
          </p:nvSpPr>
          <p:spPr>
            <a:xfrm>
              <a:off x="2603100" y="1990900"/>
              <a:ext cx="28125" cy="24100"/>
            </a:xfrm>
            <a:custGeom>
              <a:rect b="b" l="l" r="r" t="t"/>
              <a:pathLst>
                <a:path extrusionOk="0" h="964" w="1125">
                  <a:moveTo>
                    <a:pt x="642" y="1"/>
                  </a:moveTo>
                  <a:cubicBezTo>
                    <a:pt x="215" y="1"/>
                    <a:pt x="1" y="519"/>
                    <a:pt x="302" y="823"/>
                  </a:cubicBezTo>
                  <a:cubicBezTo>
                    <a:pt x="394" y="914"/>
                    <a:pt x="517" y="963"/>
                    <a:pt x="642" y="963"/>
                  </a:cubicBezTo>
                  <a:cubicBezTo>
                    <a:pt x="704" y="963"/>
                    <a:pt x="767" y="951"/>
                    <a:pt x="827" y="926"/>
                  </a:cubicBezTo>
                  <a:cubicBezTo>
                    <a:pt x="1007" y="852"/>
                    <a:pt x="1124" y="678"/>
                    <a:pt x="1124" y="483"/>
                  </a:cubicBezTo>
                  <a:cubicBezTo>
                    <a:pt x="1124" y="216"/>
                    <a:pt x="909" y="1"/>
                    <a:pt x="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4"/>
            <p:cNvSpPr/>
            <p:nvPr/>
          </p:nvSpPr>
          <p:spPr>
            <a:xfrm>
              <a:off x="2506925" y="1990900"/>
              <a:ext cx="28100" cy="24100"/>
            </a:xfrm>
            <a:custGeom>
              <a:rect b="b" l="l" r="r" t="t"/>
              <a:pathLst>
                <a:path extrusionOk="0" h="964" w="1124">
                  <a:moveTo>
                    <a:pt x="644" y="1"/>
                  </a:moveTo>
                  <a:cubicBezTo>
                    <a:pt x="214" y="1"/>
                    <a:pt x="1" y="519"/>
                    <a:pt x="304" y="823"/>
                  </a:cubicBezTo>
                  <a:cubicBezTo>
                    <a:pt x="396" y="914"/>
                    <a:pt x="518" y="963"/>
                    <a:pt x="643" y="963"/>
                  </a:cubicBezTo>
                  <a:cubicBezTo>
                    <a:pt x="706" y="963"/>
                    <a:pt x="768" y="951"/>
                    <a:pt x="828" y="926"/>
                  </a:cubicBezTo>
                  <a:cubicBezTo>
                    <a:pt x="1007" y="852"/>
                    <a:pt x="1124" y="678"/>
                    <a:pt x="1124" y="483"/>
                  </a:cubicBezTo>
                  <a:cubicBezTo>
                    <a:pt x="1124" y="216"/>
                    <a:pt x="909" y="1"/>
                    <a:pt x="6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4"/>
            <p:cNvSpPr/>
            <p:nvPr/>
          </p:nvSpPr>
          <p:spPr>
            <a:xfrm>
              <a:off x="2699250" y="1942850"/>
              <a:ext cx="28100" cy="24075"/>
            </a:xfrm>
            <a:custGeom>
              <a:rect b="b" l="l" r="r" t="t"/>
              <a:pathLst>
                <a:path extrusionOk="0" h="963" w="1124">
                  <a:moveTo>
                    <a:pt x="643" y="0"/>
                  </a:moveTo>
                  <a:cubicBezTo>
                    <a:pt x="214" y="0"/>
                    <a:pt x="0" y="519"/>
                    <a:pt x="304" y="822"/>
                  </a:cubicBezTo>
                  <a:cubicBezTo>
                    <a:pt x="396" y="914"/>
                    <a:pt x="518" y="962"/>
                    <a:pt x="643" y="962"/>
                  </a:cubicBezTo>
                  <a:cubicBezTo>
                    <a:pt x="705" y="962"/>
                    <a:pt x="768" y="950"/>
                    <a:pt x="828" y="926"/>
                  </a:cubicBezTo>
                  <a:cubicBezTo>
                    <a:pt x="1007" y="851"/>
                    <a:pt x="1124" y="675"/>
                    <a:pt x="1124" y="482"/>
                  </a:cubicBezTo>
                  <a:cubicBezTo>
                    <a:pt x="1124" y="215"/>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4"/>
            <p:cNvSpPr/>
            <p:nvPr/>
          </p:nvSpPr>
          <p:spPr>
            <a:xfrm>
              <a:off x="2699250" y="1990900"/>
              <a:ext cx="28100" cy="24100"/>
            </a:xfrm>
            <a:custGeom>
              <a:rect b="b" l="l" r="r" t="t"/>
              <a:pathLst>
                <a:path extrusionOk="0" h="964" w="1124">
                  <a:moveTo>
                    <a:pt x="643" y="1"/>
                  </a:moveTo>
                  <a:cubicBezTo>
                    <a:pt x="214" y="1"/>
                    <a:pt x="0" y="519"/>
                    <a:pt x="304" y="823"/>
                  </a:cubicBezTo>
                  <a:cubicBezTo>
                    <a:pt x="395" y="914"/>
                    <a:pt x="518" y="963"/>
                    <a:pt x="643" y="963"/>
                  </a:cubicBezTo>
                  <a:cubicBezTo>
                    <a:pt x="705" y="963"/>
                    <a:pt x="767" y="951"/>
                    <a:pt x="826" y="926"/>
                  </a:cubicBezTo>
                  <a:cubicBezTo>
                    <a:pt x="1007" y="852"/>
                    <a:pt x="1124" y="678"/>
                    <a:pt x="1124" y="483"/>
                  </a:cubicBezTo>
                  <a:cubicBezTo>
                    <a:pt x="1124" y="216"/>
                    <a:pt x="908"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4"/>
            <p:cNvSpPr/>
            <p:nvPr/>
          </p:nvSpPr>
          <p:spPr>
            <a:xfrm>
              <a:off x="2699250" y="2039025"/>
              <a:ext cx="28100" cy="24050"/>
            </a:xfrm>
            <a:custGeom>
              <a:rect b="b" l="l" r="r" t="t"/>
              <a:pathLst>
                <a:path extrusionOk="0" h="962" w="1124">
                  <a:moveTo>
                    <a:pt x="643" y="0"/>
                  </a:moveTo>
                  <a:cubicBezTo>
                    <a:pt x="214" y="0"/>
                    <a:pt x="0" y="517"/>
                    <a:pt x="304" y="820"/>
                  </a:cubicBezTo>
                  <a:cubicBezTo>
                    <a:pt x="396" y="912"/>
                    <a:pt x="518" y="961"/>
                    <a:pt x="643" y="961"/>
                  </a:cubicBezTo>
                  <a:cubicBezTo>
                    <a:pt x="705" y="961"/>
                    <a:pt x="768" y="949"/>
                    <a:pt x="828" y="924"/>
                  </a:cubicBezTo>
                  <a:cubicBezTo>
                    <a:pt x="1007" y="850"/>
                    <a:pt x="1124" y="675"/>
                    <a:pt x="1124" y="481"/>
                  </a:cubicBezTo>
                  <a:cubicBezTo>
                    <a:pt x="1124" y="216"/>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4"/>
            <p:cNvSpPr/>
            <p:nvPr/>
          </p:nvSpPr>
          <p:spPr>
            <a:xfrm>
              <a:off x="2410750" y="1942850"/>
              <a:ext cx="28150" cy="24075"/>
            </a:xfrm>
            <a:custGeom>
              <a:rect b="b" l="l" r="r" t="t"/>
              <a:pathLst>
                <a:path extrusionOk="0" h="963" w="1126">
                  <a:moveTo>
                    <a:pt x="645" y="0"/>
                  </a:moveTo>
                  <a:cubicBezTo>
                    <a:pt x="216" y="0"/>
                    <a:pt x="0" y="519"/>
                    <a:pt x="304" y="822"/>
                  </a:cubicBezTo>
                  <a:cubicBezTo>
                    <a:pt x="396" y="914"/>
                    <a:pt x="519" y="962"/>
                    <a:pt x="644" y="962"/>
                  </a:cubicBezTo>
                  <a:cubicBezTo>
                    <a:pt x="706" y="962"/>
                    <a:pt x="769" y="950"/>
                    <a:pt x="828" y="926"/>
                  </a:cubicBezTo>
                  <a:cubicBezTo>
                    <a:pt x="1008" y="851"/>
                    <a:pt x="1125" y="675"/>
                    <a:pt x="1125" y="482"/>
                  </a:cubicBezTo>
                  <a:cubicBezTo>
                    <a:pt x="1125" y="215"/>
                    <a:pt x="910"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4"/>
            <p:cNvSpPr/>
            <p:nvPr/>
          </p:nvSpPr>
          <p:spPr>
            <a:xfrm>
              <a:off x="2410750" y="1990900"/>
              <a:ext cx="28150" cy="24100"/>
            </a:xfrm>
            <a:custGeom>
              <a:rect b="b" l="l" r="r" t="t"/>
              <a:pathLst>
                <a:path extrusionOk="0" h="964" w="1126">
                  <a:moveTo>
                    <a:pt x="645" y="1"/>
                  </a:moveTo>
                  <a:cubicBezTo>
                    <a:pt x="216" y="1"/>
                    <a:pt x="0" y="519"/>
                    <a:pt x="304" y="823"/>
                  </a:cubicBezTo>
                  <a:cubicBezTo>
                    <a:pt x="396" y="914"/>
                    <a:pt x="518" y="963"/>
                    <a:pt x="643" y="963"/>
                  </a:cubicBezTo>
                  <a:cubicBezTo>
                    <a:pt x="705" y="963"/>
                    <a:pt x="768" y="951"/>
                    <a:pt x="828" y="926"/>
                  </a:cubicBezTo>
                  <a:cubicBezTo>
                    <a:pt x="1008" y="852"/>
                    <a:pt x="1125" y="678"/>
                    <a:pt x="1125" y="483"/>
                  </a:cubicBezTo>
                  <a:cubicBezTo>
                    <a:pt x="1125" y="216"/>
                    <a:pt x="910" y="1"/>
                    <a:pt x="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4"/>
            <p:cNvSpPr/>
            <p:nvPr/>
          </p:nvSpPr>
          <p:spPr>
            <a:xfrm>
              <a:off x="2410750" y="2039025"/>
              <a:ext cx="28150" cy="24050"/>
            </a:xfrm>
            <a:custGeom>
              <a:rect b="b" l="l" r="r" t="t"/>
              <a:pathLst>
                <a:path extrusionOk="0" h="962" w="1126">
                  <a:moveTo>
                    <a:pt x="645" y="0"/>
                  </a:moveTo>
                  <a:cubicBezTo>
                    <a:pt x="216" y="0"/>
                    <a:pt x="0" y="517"/>
                    <a:pt x="304" y="820"/>
                  </a:cubicBezTo>
                  <a:cubicBezTo>
                    <a:pt x="396" y="912"/>
                    <a:pt x="519" y="961"/>
                    <a:pt x="644" y="961"/>
                  </a:cubicBezTo>
                  <a:cubicBezTo>
                    <a:pt x="706" y="961"/>
                    <a:pt x="769" y="949"/>
                    <a:pt x="828" y="924"/>
                  </a:cubicBezTo>
                  <a:cubicBezTo>
                    <a:pt x="1008" y="850"/>
                    <a:pt x="1125" y="675"/>
                    <a:pt x="1125" y="481"/>
                  </a:cubicBezTo>
                  <a:cubicBezTo>
                    <a:pt x="1125" y="216"/>
                    <a:pt x="910"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94"/>
          <p:cNvGrpSpPr/>
          <p:nvPr/>
        </p:nvGrpSpPr>
        <p:grpSpPr>
          <a:xfrm>
            <a:off x="6282780" y="2338499"/>
            <a:ext cx="354827" cy="325792"/>
            <a:chOff x="1770125" y="1821150"/>
            <a:chExt cx="410300" cy="376725"/>
          </a:xfrm>
        </p:grpSpPr>
        <p:sp>
          <p:nvSpPr>
            <p:cNvPr id="13917" name="Google Shape;13917;p94"/>
            <p:cNvSpPr/>
            <p:nvPr/>
          </p:nvSpPr>
          <p:spPr>
            <a:xfrm>
              <a:off x="2043600" y="2077575"/>
              <a:ext cx="56125" cy="24075"/>
            </a:xfrm>
            <a:custGeom>
              <a:rect b="b" l="l" r="r" t="t"/>
              <a:pathLst>
                <a:path extrusionOk="0" h="963" w="2245">
                  <a:moveTo>
                    <a:pt x="1764" y="0"/>
                  </a:moveTo>
                  <a:cubicBezTo>
                    <a:pt x="1761" y="0"/>
                    <a:pt x="1757" y="0"/>
                    <a:pt x="1754" y="0"/>
                  </a:cubicBezTo>
                  <a:lnTo>
                    <a:pt x="472" y="0"/>
                  </a:lnTo>
                  <a:cubicBezTo>
                    <a:pt x="210" y="5"/>
                    <a:pt x="1" y="219"/>
                    <a:pt x="1" y="481"/>
                  </a:cubicBezTo>
                  <a:cubicBezTo>
                    <a:pt x="1" y="743"/>
                    <a:pt x="210" y="957"/>
                    <a:pt x="472" y="962"/>
                  </a:cubicBezTo>
                  <a:lnTo>
                    <a:pt x="1754" y="962"/>
                  </a:lnTo>
                  <a:cubicBezTo>
                    <a:pt x="1756" y="963"/>
                    <a:pt x="1759" y="963"/>
                    <a:pt x="1762" y="963"/>
                  </a:cubicBezTo>
                  <a:cubicBezTo>
                    <a:pt x="2028" y="963"/>
                    <a:pt x="2244" y="747"/>
                    <a:pt x="2244" y="481"/>
                  </a:cubicBezTo>
                  <a:cubicBezTo>
                    <a:pt x="2244" y="215"/>
                    <a:pt x="2029"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4"/>
            <p:cNvSpPr/>
            <p:nvPr/>
          </p:nvSpPr>
          <p:spPr>
            <a:xfrm>
              <a:off x="1770125" y="1821150"/>
              <a:ext cx="410300" cy="376725"/>
            </a:xfrm>
            <a:custGeom>
              <a:rect b="b" l="l" r="r" t="t"/>
              <a:pathLst>
                <a:path extrusionOk="0" h="15069" w="16412">
                  <a:moveTo>
                    <a:pt x="15450" y="962"/>
                  </a:moveTo>
                  <a:lnTo>
                    <a:pt x="15450" y="4487"/>
                  </a:lnTo>
                  <a:lnTo>
                    <a:pt x="9360" y="4487"/>
                  </a:lnTo>
                  <a:lnTo>
                    <a:pt x="9360" y="962"/>
                  </a:lnTo>
                  <a:close/>
                  <a:moveTo>
                    <a:pt x="12959" y="5451"/>
                  </a:moveTo>
                  <a:lnTo>
                    <a:pt x="13120" y="6412"/>
                  </a:lnTo>
                  <a:lnTo>
                    <a:pt x="11691" y="6412"/>
                  </a:lnTo>
                  <a:lnTo>
                    <a:pt x="11851" y="5451"/>
                  </a:lnTo>
                  <a:close/>
                  <a:moveTo>
                    <a:pt x="2597" y="7372"/>
                  </a:moveTo>
                  <a:lnTo>
                    <a:pt x="2597" y="8334"/>
                  </a:lnTo>
                  <a:lnTo>
                    <a:pt x="962" y="8334"/>
                  </a:lnTo>
                  <a:lnTo>
                    <a:pt x="962" y="7372"/>
                  </a:lnTo>
                  <a:close/>
                  <a:moveTo>
                    <a:pt x="15450" y="7372"/>
                  </a:moveTo>
                  <a:lnTo>
                    <a:pt x="15450" y="8334"/>
                  </a:lnTo>
                  <a:lnTo>
                    <a:pt x="8046" y="8334"/>
                  </a:lnTo>
                  <a:lnTo>
                    <a:pt x="8046" y="7372"/>
                  </a:lnTo>
                  <a:close/>
                  <a:moveTo>
                    <a:pt x="5962" y="4808"/>
                  </a:moveTo>
                  <a:cubicBezTo>
                    <a:pt x="6582" y="4808"/>
                    <a:pt x="7084" y="5310"/>
                    <a:pt x="7085" y="5930"/>
                  </a:cubicBezTo>
                  <a:lnTo>
                    <a:pt x="7084" y="9616"/>
                  </a:lnTo>
                  <a:lnTo>
                    <a:pt x="3559" y="9616"/>
                  </a:lnTo>
                  <a:lnTo>
                    <a:pt x="3559" y="5930"/>
                  </a:lnTo>
                  <a:cubicBezTo>
                    <a:pt x="3559" y="5310"/>
                    <a:pt x="4061" y="4810"/>
                    <a:pt x="4681" y="4808"/>
                  </a:cubicBezTo>
                  <a:close/>
                  <a:moveTo>
                    <a:pt x="14456" y="9297"/>
                  </a:moveTo>
                  <a:lnTo>
                    <a:pt x="14456" y="12180"/>
                  </a:lnTo>
                  <a:lnTo>
                    <a:pt x="9648" y="12180"/>
                  </a:lnTo>
                  <a:lnTo>
                    <a:pt x="9648" y="9297"/>
                  </a:lnTo>
                  <a:close/>
                  <a:moveTo>
                    <a:pt x="8879" y="0"/>
                  </a:moveTo>
                  <a:cubicBezTo>
                    <a:pt x="8613" y="0"/>
                    <a:pt x="8397" y="216"/>
                    <a:pt x="8397" y="482"/>
                  </a:cubicBezTo>
                  <a:lnTo>
                    <a:pt x="8397" y="4969"/>
                  </a:lnTo>
                  <a:cubicBezTo>
                    <a:pt x="8397" y="5234"/>
                    <a:pt x="8613" y="5449"/>
                    <a:pt x="8879" y="5449"/>
                  </a:cubicBezTo>
                  <a:lnTo>
                    <a:pt x="10875" y="5449"/>
                  </a:lnTo>
                  <a:lnTo>
                    <a:pt x="10716" y="6412"/>
                  </a:lnTo>
                  <a:lnTo>
                    <a:pt x="8046" y="6412"/>
                  </a:lnTo>
                  <a:lnTo>
                    <a:pt x="8046" y="5930"/>
                  </a:lnTo>
                  <a:cubicBezTo>
                    <a:pt x="8045" y="4780"/>
                    <a:pt x="7113" y="3849"/>
                    <a:pt x="5962" y="3847"/>
                  </a:cubicBezTo>
                  <a:lnTo>
                    <a:pt x="4681" y="3847"/>
                  </a:lnTo>
                  <a:cubicBezTo>
                    <a:pt x="3531" y="3849"/>
                    <a:pt x="2600" y="4780"/>
                    <a:pt x="2597" y="5930"/>
                  </a:cubicBezTo>
                  <a:lnTo>
                    <a:pt x="2597" y="6412"/>
                  </a:lnTo>
                  <a:lnTo>
                    <a:pt x="482" y="6412"/>
                  </a:lnTo>
                  <a:cubicBezTo>
                    <a:pt x="481" y="6412"/>
                    <a:pt x="480" y="6412"/>
                    <a:pt x="479" y="6412"/>
                  </a:cubicBezTo>
                  <a:cubicBezTo>
                    <a:pt x="214" y="6412"/>
                    <a:pt x="0" y="6626"/>
                    <a:pt x="0" y="6892"/>
                  </a:cubicBezTo>
                  <a:lnTo>
                    <a:pt x="0" y="8815"/>
                  </a:lnTo>
                  <a:cubicBezTo>
                    <a:pt x="0" y="9081"/>
                    <a:pt x="215" y="9297"/>
                    <a:pt x="482" y="9297"/>
                  </a:cubicBezTo>
                  <a:lnTo>
                    <a:pt x="995" y="9297"/>
                  </a:lnTo>
                  <a:lnTo>
                    <a:pt x="995" y="14585"/>
                  </a:lnTo>
                  <a:cubicBezTo>
                    <a:pt x="999" y="14847"/>
                    <a:pt x="1213" y="15056"/>
                    <a:pt x="1475" y="15056"/>
                  </a:cubicBezTo>
                  <a:cubicBezTo>
                    <a:pt x="1737" y="15056"/>
                    <a:pt x="1951" y="14847"/>
                    <a:pt x="1955" y="14585"/>
                  </a:cubicBezTo>
                  <a:lnTo>
                    <a:pt x="1955" y="9297"/>
                  </a:lnTo>
                  <a:lnTo>
                    <a:pt x="2597" y="9297"/>
                  </a:lnTo>
                  <a:lnTo>
                    <a:pt x="2597" y="10098"/>
                  </a:lnTo>
                  <a:cubicBezTo>
                    <a:pt x="2597" y="10364"/>
                    <a:pt x="2812" y="10578"/>
                    <a:pt x="3078" y="10578"/>
                  </a:cubicBezTo>
                  <a:lnTo>
                    <a:pt x="4840" y="10578"/>
                  </a:lnTo>
                  <a:lnTo>
                    <a:pt x="4840" y="12782"/>
                  </a:lnTo>
                  <a:lnTo>
                    <a:pt x="3379" y="14245"/>
                  </a:lnTo>
                  <a:cubicBezTo>
                    <a:pt x="3188" y="14431"/>
                    <a:pt x="3187" y="14739"/>
                    <a:pt x="3376" y="14927"/>
                  </a:cubicBezTo>
                  <a:cubicBezTo>
                    <a:pt x="3470" y="15021"/>
                    <a:pt x="3593" y="15068"/>
                    <a:pt x="3716" y="15068"/>
                  </a:cubicBezTo>
                  <a:cubicBezTo>
                    <a:pt x="3841" y="15068"/>
                    <a:pt x="3965" y="15020"/>
                    <a:pt x="4060" y="14925"/>
                  </a:cubicBezTo>
                  <a:lnTo>
                    <a:pt x="4840" y="14143"/>
                  </a:lnTo>
                  <a:lnTo>
                    <a:pt x="4840" y="14585"/>
                  </a:lnTo>
                  <a:cubicBezTo>
                    <a:pt x="4846" y="14847"/>
                    <a:pt x="5060" y="15056"/>
                    <a:pt x="5322" y="15056"/>
                  </a:cubicBezTo>
                  <a:cubicBezTo>
                    <a:pt x="5583" y="15056"/>
                    <a:pt x="5797" y="14847"/>
                    <a:pt x="5802" y="14585"/>
                  </a:cubicBezTo>
                  <a:lnTo>
                    <a:pt x="5802" y="14143"/>
                  </a:lnTo>
                  <a:lnTo>
                    <a:pt x="6584" y="14925"/>
                  </a:lnTo>
                  <a:cubicBezTo>
                    <a:pt x="6678" y="15018"/>
                    <a:pt x="6801" y="15065"/>
                    <a:pt x="6924" y="15065"/>
                  </a:cubicBezTo>
                  <a:cubicBezTo>
                    <a:pt x="7047" y="15065"/>
                    <a:pt x="7170" y="15018"/>
                    <a:pt x="7264" y="14925"/>
                  </a:cubicBezTo>
                  <a:cubicBezTo>
                    <a:pt x="7451" y="14737"/>
                    <a:pt x="7451" y="14432"/>
                    <a:pt x="7264" y="14245"/>
                  </a:cubicBezTo>
                  <a:lnTo>
                    <a:pt x="5804" y="12782"/>
                  </a:lnTo>
                  <a:lnTo>
                    <a:pt x="5804" y="10578"/>
                  </a:lnTo>
                  <a:lnTo>
                    <a:pt x="7566" y="10578"/>
                  </a:lnTo>
                  <a:cubicBezTo>
                    <a:pt x="7832" y="10578"/>
                    <a:pt x="8047" y="10363"/>
                    <a:pt x="8047" y="10098"/>
                  </a:cubicBezTo>
                  <a:lnTo>
                    <a:pt x="8047" y="9297"/>
                  </a:lnTo>
                  <a:lnTo>
                    <a:pt x="8687" y="9297"/>
                  </a:lnTo>
                  <a:lnTo>
                    <a:pt x="8687" y="14585"/>
                  </a:lnTo>
                  <a:cubicBezTo>
                    <a:pt x="8687" y="14850"/>
                    <a:pt x="8903" y="15065"/>
                    <a:pt x="9168" y="15065"/>
                  </a:cubicBezTo>
                  <a:cubicBezTo>
                    <a:pt x="9434" y="15065"/>
                    <a:pt x="9650" y="14850"/>
                    <a:pt x="9650" y="14585"/>
                  </a:cubicBezTo>
                  <a:lnTo>
                    <a:pt x="9650" y="13142"/>
                  </a:lnTo>
                  <a:lnTo>
                    <a:pt x="14456" y="13142"/>
                  </a:lnTo>
                  <a:lnTo>
                    <a:pt x="14456" y="14585"/>
                  </a:lnTo>
                  <a:cubicBezTo>
                    <a:pt x="14462" y="14847"/>
                    <a:pt x="14676" y="15056"/>
                    <a:pt x="14938" y="15056"/>
                  </a:cubicBezTo>
                  <a:cubicBezTo>
                    <a:pt x="15198" y="15056"/>
                    <a:pt x="15412" y="14847"/>
                    <a:pt x="15418" y="14585"/>
                  </a:cubicBezTo>
                  <a:lnTo>
                    <a:pt x="15418" y="9297"/>
                  </a:lnTo>
                  <a:lnTo>
                    <a:pt x="15931" y="9297"/>
                  </a:lnTo>
                  <a:cubicBezTo>
                    <a:pt x="16196" y="9297"/>
                    <a:pt x="16411" y="9081"/>
                    <a:pt x="16411" y="8816"/>
                  </a:cubicBezTo>
                  <a:lnTo>
                    <a:pt x="16411" y="6892"/>
                  </a:lnTo>
                  <a:cubicBezTo>
                    <a:pt x="16411" y="6627"/>
                    <a:pt x="16196" y="6412"/>
                    <a:pt x="15931" y="6412"/>
                  </a:cubicBezTo>
                  <a:lnTo>
                    <a:pt x="14094" y="6412"/>
                  </a:lnTo>
                  <a:lnTo>
                    <a:pt x="13935" y="5449"/>
                  </a:lnTo>
                  <a:lnTo>
                    <a:pt x="15931" y="5449"/>
                  </a:lnTo>
                  <a:cubicBezTo>
                    <a:pt x="16196" y="5449"/>
                    <a:pt x="16411" y="5234"/>
                    <a:pt x="16411" y="4969"/>
                  </a:cubicBezTo>
                  <a:lnTo>
                    <a:pt x="16411" y="482"/>
                  </a:lnTo>
                  <a:cubicBezTo>
                    <a:pt x="16411" y="216"/>
                    <a:pt x="16196" y="0"/>
                    <a:pt x="159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9" name="Google Shape;13919;p94"/>
          <p:cNvSpPr/>
          <p:nvPr/>
        </p:nvSpPr>
        <p:spPr>
          <a:xfrm>
            <a:off x="5524492" y="2324054"/>
            <a:ext cx="359800" cy="354806"/>
          </a:xfrm>
          <a:custGeom>
            <a:rect b="b" l="l" r="r" t="t"/>
            <a:pathLst>
              <a:path extrusionOk="0" h="16411" w="16642">
                <a:moveTo>
                  <a:pt x="13482" y="962"/>
                </a:moveTo>
                <a:lnTo>
                  <a:pt x="13098" y="1474"/>
                </a:lnTo>
                <a:cubicBezTo>
                  <a:pt x="12970" y="1644"/>
                  <a:pt x="12970" y="1880"/>
                  <a:pt x="13098" y="2050"/>
                </a:cubicBezTo>
                <a:lnTo>
                  <a:pt x="13482" y="2562"/>
                </a:lnTo>
                <a:lnTo>
                  <a:pt x="11079" y="2562"/>
                </a:lnTo>
                <a:lnTo>
                  <a:pt x="11077" y="962"/>
                </a:lnTo>
                <a:close/>
                <a:moveTo>
                  <a:pt x="10597" y="6698"/>
                </a:moveTo>
                <a:lnTo>
                  <a:pt x="11999" y="9334"/>
                </a:lnTo>
                <a:cubicBezTo>
                  <a:pt x="11791" y="9407"/>
                  <a:pt x="11628" y="9501"/>
                  <a:pt x="11483" y="9583"/>
                </a:cubicBezTo>
                <a:cubicBezTo>
                  <a:pt x="11221" y="9732"/>
                  <a:pt x="11031" y="9839"/>
                  <a:pt x="10597" y="9839"/>
                </a:cubicBezTo>
                <a:cubicBezTo>
                  <a:pt x="10164" y="9839"/>
                  <a:pt x="9973" y="9731"/>
                  <a:pt x="9711" y="9583"/>
                </a:cubicBezTo>
                <a:cubicBezTo>
                  <a:pt x="9566" y="9501"/>
                  <a:pt x="9404" y="9409"/>
                  <a:pt x="9196" y="9334"/>
                </a:cubicBezTo>
                <a:lnTo>
                  <a:pt x="10597" y="6698"/>
                </a:lnTo>
                <a:close/>
                <a:moveTo>
                  <a:pt x="4764" y="9246"/>
                </a:moveTo>
                <a:lnTo>
                  <a:pt x="5656" y="10893"/>
                </a:lnTo>
                <a:cubicBezTo>
                  <a:pt x="5570" y="10945"/>
                  <a:pt x="5492" y="10997"/>
                  <a:pt x="5422" y="11046"/>
                </a:cubicBezTo>
                <a:cubicBezTo>
                  <a:pt x="5215" y="11188"/>
                  <a:pt x="5079" y="11282"/>
                  <a:pt x="4764" y="11282"/>
                </a:cubicBezTo>
                <a:cubicBezTo>
                  <a:pt x="4449" y="11282"/>
                  <a:pt x="4313" y="11188"/>
                  <a:pt x="4107" y="11046"/>
                </a:cubicBezTo>
                <a:cubicBezTo>
                  <a:pt x="4035" y="10997"/>
                  <a:pt x="3960" y="10945"/>
                  <a:pt x="3872" y="10893"/>
                </a:cubicBezTo>
                <a:lnTo>
                  <a:pt x="4373" y="9968"/>
                </a:lnTo>
                <a:lnTo>
                  <a:pt x="4764" y="9246"/>
                </a:lnTo>
                <a:close/>
                <a:moveTo>
                  <a:pt x="6113" y="11740"/>
                </a:moveTo>
                <a:lnTo>
                  <a:pt x="6475" y="12406"/>
                </a:lnTo>
                <a:lnTo>
                  <a:pt x="4858" y="15448"/>
                </a:lnTo>
                <a:lnTo>
                  <a:pt x="1405" y="15448"/>
                </a:lnTo>
                <a:lnTo>
                  <a:pt x="3414" y="11740"/>
                </a:lnTo>
                <a:cubicBezTo>
                  <a:pt x="3461" y="11769"/>
                  <a:pt x="3508" y="11801"/>
                  <a:pt x="3560" y="11837"/>
                </a:cubicBezTo>
                <a:cubicBezTo>
                  <a:pt x="3823" y="12018"/>
                  <a:pt x="4149" y="12244"/>
                  <a:pt x="4763" y="12244"/>
                </a:cubicBezTo>
                <a:cubicBezTo>
                  <a:pt x="5378" y="12244"/>
                  <a:pt x="5704" y="12018"/>
                  <a:pt x="5966" y="11837"/>
                </a:cubicBezTo>
                <a:cubicBezTo>
                  <a:pt x="6019" y="11800"/>
                  <a:pt x="6068" y="11769"/>
                  <a:pt x="6113" y="11740"/>
                </a:cubicBezTo>
                <a:close/>
                <a:moveTo>
                  <a:pt x="12458" y="10199"/>
                </a:moveTo>
                <a:lnTo>
                  <a:pt x="15247" y="15448"/>
                </a:lnTo>
                <a:lnTo>
                  <a:pt x="5949" y="15448"/>
                </a:lnTo>
                <a:lnTo>
                  <a:pt x="7446" y="12629"/>
                </a:lnTo>
                <a:lnTo>
                  <a:pt x="8737" y="10199"/>
                </a:lnTo>
                <a:cubicBezTo>
                  <a:pt x="8929" y="10243"/>
                  <a:pt x="9067" y="10321"/>
                  <a:pt x="9237" y="10418"/>
                </a:cubicBezTo>
                <a:cubicBezTo>
                  <a:pt x="9537" y="10587"/>
                  <a:pt x="9909" y="10800"/>
                  <a:pt x="10597" y="10800"/>
                </a:cubicBezTo>
                <a:cubicBezTo>
                  <a:pt x="11285" y="10800"/>
                  <a:pt x="11659" y="10587"/>
                  <a:pt x="11959" y="10418"/>
                </a:cubicBezTo>
                <a:cubicBezTo>
                  <a:pt x="12129" y="10321"/>
                  <a:pt x="12267" y="10243"/>
                  <a:pt x="12458" y="10199"/>
                </a:cubicBezTo>
                <a:close/>
                <a:moveTo>
                  <a:pt x="10597" y="1"/>
                </a:moveTo>
                <a:cubicBezTo>
                  <a:pt x="10332" y="1"/>
                  <a:pt x="10117" y="216"/>
                  <a:pt x="10117" y="481"/>
                </a:cubicBezTo>
                <a:lnTo>
                  <a:pt x="10117" y="5554"/>
                </a:lnTo>
                <a:lnTo>
                  <a:pt x="7017" y="11387"/>
                </a:lnTo>
                <a:lnTo>
                  <a:pt x="5186" y="8007"/>
                </a:lnTo>
                <a:cubicBezTo>
                  <a:pt x="5095" y="7839"/>
                  <a:pt x="4929" y="7755"/>
                  <a:pt x="4763" y="7755"/>
                </a:cubicBezTo>
                <a:cubicBezTo>
                  <a:pt x="4598" y="7755"/>
                  <a:pt x="4432" y="7839"/>
                  <a:pt x="4341" y="8007"/>
                </a:cubicBezTo>
                <a:lnTo>
                  <a:pt x="175" y="15700"/>
                </a:lnTo>
                <a:cubicBezTo>
                  <a:pt x="0" y="16021"/>
                  <a:pt x="233" y="16410"/>
                  <a:pt x="598" y="16410"/>
                </a:cubicBezTo>
                <a:lnTo>
                  <a:pt x="16048" y="16410"/>
                </a:lnTo>
                <a:cubicBezTo>
                  <a:pt x="16410" y="16410"/>
                  <a:pt x="16641" y="16023"/>
                  <a:pt x="16473" y="15704"/>
                </a:cubicBezTo>
                <a:lnTo>
                  <a:pt x="16471" y="15704"/>
                </a:lnTo>
                <a:lnTo>
                  <a:pt x="11079" y="5553"/>
                </a:lnTo>
                <a:lnTo>
                  <a:pt x="11079" y="3526"/>
                </a:lnTo>
                <a:lnTo>
                  <a:pt x="14444" y="3526"/>
                </a:lnTo>
                <a:cubicBezTo>
                  <a:pt x="14840" y="3524"/>
                  <a:pt x="15065" y="3073"/>
                  <a:pt x="14828" y="2757"/>
                </a:cubicBezTo>
                <a:lnTo>
                  <a:pt x="14083" y="1763"/>
                </a:lnTo>
                <a:lnTo>
                  <a:pt x="14828" y="770"/>
                </a:lnTo>
                <a:cubicBezTo>
                  <a:pt x="15065" y="452"/>
                  <a:pt x="14840" y="1"/>
                  <a:pt x="14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0" name="Google Shape;13920;p94"/>
          <p:cNvGrpSpPr/>
          <p:nvPr/>
        </p:nvGrpSpPr>
        <p:grpSpPr>
          <a:xfrm>
            <a:off x="4771919" y="2323953"/>
            <a:ext cx="355022" cy="354827"/>
            <a:chOff x="7146500" y="2639325"/>
            <a:chExt cx="410525" cy="410300"/>
          </a:xfrm>
        </p:grpSpPr>
        <p:sp>
          <p:nvSpPr>
            <p:cNvPr id="13921" name="Google Shape;13921;p94"/>
            <p:cNvSpPr/>
            <p:nvPr/>
          </p:nvSpPr>
          <p:spPr>
            <a:xfrm>
              <a:off x="7485125" y="2639325"/>
              <a:ext cx="71675" cy="24100"/>
            </a:xfrm>
            <a:custGeom>
              <a:rect b="b" l="l" r="r" t="t"/>
              <a:pathLst>
                <a:path extrusionOk="0" h="964" w="2867">
                  <a:moveTo>
                    <a:pt x="472" y="1"/>
                  </a:moveTo>
                  <a:cubicBezTo>
                    <a:pt x="210" y="5"/>
                    <a:pt x="1" y="219"/>
                    <a:pt x="1" y="481"/>
                  </a:cubicBezTo>
                  <a:cubicBezTo>
                    <a:pt x="1" y="743"/>
                    <a:pt x="210" y="957"/>
                    <a:pt x="472" y="963"/>
                  </a:cubicBezTo>
                  <a:lnTo>
                    <a:pt x="2395" y="963"/>
                  </a:lnTo>
                  <a:cubicBezTo>
                    <a:pt x="2657" y="957"/>
                    <a:pt x="2867" y="743"/>
                    <a:pt x="2867" y="481"/>
                  </a:cubicBezTo>
                  <a:cubicBezTo>
                    <a:pt x="2867" y="219"/>
                    <a:pt x="2657" y="5"/>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4"/>
            <p:cNvSpPr/>
            <p:nvPr/>
          </p:nvSpPr>
          <p:spPr>
            <a:xfrm>
              <a:off x="7146775" y="2977475"/>
              <a:ext cx="56075" cy="24075"/>
            </a:xfrm>
            <a:custGeom>
              <a:rect b="b" l="l" r="r" t="t"/>
              <a:pathLst>
                <a:path extrusionOk="0" h="963" w="2243">
                  <a:moveTo>
                    <a:pt x="481" y="1"/>
                  </a:moveTo>
                  <a:cubicBezTo>
                    <a:pt x="214" y="1"/>
                    <a:pt x="0" y="216"/>
                    <a:pt x="0" y="481"/>
                  </a:cubicBezTo>
                  <a:cubicBezTo>
                    <a:pt x="0" y="748"/>
                    <a:pt x="214" y="963"/>
                    <a:pt x="481" y="963"/>
                  </a:cubicBezTo>
                  <a:lnTo>
                    <a:pt x="1762" y="963"/>
                  </a:lnTo>
                  <a:cubicBezTo>
                    <a:pt x="2027" y="963"/>
                    <a:pt x="2242" y="748"/>
                    <a:pt x="2242" y="481"/>
                  </a:cubicBezTo>
                  <a:cubicBezTo>
                    <a:pt x="2242" y="216"/>
                    <a:pt x="2027" y="1"/>
                    <a:pt x="1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4"/>
            <p:cNvSpPr/>
            <p:nvPr/>
          </p:nvSpPr>
          <p:spPr>
            <a:xfrm>
              <a:off x="7147525" y="2640150"/>
              <a:ext cx="168350" cy="168275"/>
            </a:xfrm>
            <a:custGeom>
              <a:rect b="b" l="l" r="r" t="t"/>
              <a:pathLst>
                <a:path extrusionOk="0" h="6731" w="6734">
                  <a:moveTo>
                    <a:pt x="5771" y="983"/>
                  </a:moveTo>
                  <a:lnTo>
                    <a:pt x="5771" y="1923"/>
                  </a:lnTo>
                  <a:lnTo>
                    <a:pt x="3214" y="1923"/>
                  </a:lnTo>
                  <a:cubicBezTo>
                    <a:pt x="3968" y="1390"/>
                    <a:pt x="4850" y="1066"/>
                    <a:pt x="5771" y="983"/>
                  </a:cubicBezTo>
                  <a:close/>
                  <a:moveTo>
                    <a:pt x="5771" y="2885"/>
                  </a:moveTo>
                  <a:lnTo>
                    <a:pt x="5771" y="3846"/>
                  </a:lnTo>
                  <a:lnTo>
                    <a:pt x="1542" y="3846"/>
                  </a:lnTo>
                  <a:cubicBezTo>
                    <a:pt x="1717" y="3503"/>
                    <a:pt x="1930" y="3181"/>
                    <a:pt x="2176" y="2885"/>
                  </a:cubicBezTo>
                  <a:close/>
                  <a:moveTo>
                    <a:pt x="5771" y="4808"/>
                  </a:moveTo>
                  <a:lnTo>
                    <a:pt x="5771" y="5769"/>
                  </a:lnTo>
                  <a:lnTo>
                    <a:pt x="985" y="5769"/>
                  </a:lnTo>
                  <a:cubicBezTo>
                    <a:pt x="1014" y="5444"/>
                    <a:pt x="1074" y="5121"/>
                    <a:pt x="1164" y="4808"/>
                  </a:cubicBezTo>
                  <a:close/>
                  <a:moveTo>
                    <a:pt x="6251" y="0"/>
                  </a:moveTo>
                  <a:cubicBezTo>
                    <a:pt x="2805" y="0"/>
                    <a:pt x="1" y="2803"/>
                    <a:pt x="1" y="6251"/>
                  </a:cubicBezTo>
                  <a:cubicBezTo>
                    <a:pt x="1" y="6516"/>
                    <a:pt x="216" y="6731"/>
                    <a:pt x="483" y="6731"/>
                  </a:cubicBezTo>
                  <a:lnTo>
                    <a:pt x="6251" y="6731"/>
                  </a:lnTo>
                  <a:cubicBezTo>
                    <a:pt x="6518" y="6731"/>
                    <a:pt x="6733" y="6516"/>
                    <a:pt x="6733" y="6251"/>
                  </a:cubicBezTo>
                  <a:lnTo>
                    <a:pt x="6733" y="481"/>
                  </a:lnTo>
                  <a:cubicBezTo>
                    <a:pt x="6733" y="215"/>
                    <a:pt x="6518" y="0"/>
                    <a:pt x="6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4"/>
            <p:cNvSpPr/>
            <p:nvPr/>
          </p:nvSpPr>
          <p:spPr>
            <a:xfrm>
              <a:off x="7146500" y="2687400"/>
              <a:ext cx="410525" cy="362225"/>
            </a:xfrm>
            <a:custGeom>
              <a:rect b="b" l="l" r="r" t="t"/>
              <a:pathLst>
                <a:path extrusionOk="0" h="14489" w="16421">
                  <a:moveTo>
                    <a:pt x="8697" y="1016"/>
                  </a:moveTo>
                  <a:cubicBezTo>
                    <a:pt x="11387" y="1260"/>
                    <a:pt x="13505" y="3529"/>
                    <a:pt x="13505" y="6283"/>
                  </a:cubicBezTo>
                  <a:cubicBezTo>
                    <a:pt x="13505" y="9199"/>
                    <a:pt x="11131" y="11571"/>
                    <a:pt x="8215" y="11571"/>
                  </a:cubicBezTo>
                  <a:cubicBezTo>
                    <a:pt x="5462" y="11571"/>
                    <a:pt x="3192" y="9455"/>
                    <a:pt x="2949" y="6764"/>
                  </a:cubicBezTo>
                  <a:lnTo>
                    <a:pt x="8215" y="6764"/>
                  </a:lnTo>
                  <a:cubicBezTo>
                    <a:pt x="8480" y="6764"/>
                    <a:pt x="8697" y="6548"/>
                    <a:pt x="8697" y="6283"/>
                  </a:cubicBezTo>
                  <a:lnTo>
                    <a:pt x="8697" y="1016"/>
                  </a:lnTo>
                  <a:close/>
                  <a:moveTo>
                    <a:pt x="14017" y="1"/>
                  </a:moveTo>
                  <a:cubicBezTo>
                    <a:pt x="13890" y="1"/>
                    <a:pt x="13767" y="52"/>
                    <a:pt x="13678" y="141"/>
                  </a:cubicBezTo>
                  <a:lnTo>
                    <a:pt x="12280" y="1538"/>
                  </a:lnTo>
                  <a:cubicBezTo>
                    <a:pt x="11151" y="567"/>
                    <a:pt x="9711" y="33"/>
                    <a:pt x="8223" y="33"/>
                  </a:cubicBezTo>
                  <a:cubicBezTo>
                    <a:pt x="8221" y="33"/>
                    <a:pt x="8219" y="33"/>
                    <a:pt x="8217" y="33"/>
                  </a:cubicBezTo>
                  <a:cubicBezTo>
                    <a:pt x="7950" y="33"/>
                    <a:pt x="7735" y="248"/>
                    <a:pt x="7736" y="513"/>
                  </a:cubicBezTo>
                  <a:lnTo>
                    <a:pt x="7736" y="5803"/>
                  </a:lnTo>
                  <a:lnTo>
                    <a:pt x="2447" y="5803"/>
                  </a:lnTo>
                  <a:cubicBezTo>
                    <a:pt x="2180" y="5803"/>
                    <a:pt x="1965" y="6018"/>
                    <a:pt x="1966" y="6283"/>
                  </a:cubicBezTo>
                  <a:cubicBezTo>
                    <a:pt x="1966" y="8323"/>
                    <a:pt x="2947" y="10138"/>
                    <a:pt x="4463" y="11279"/>
                  </a:cubicBezTo>
                  <a:lnTo>
                    <a:pt x="2215" y="13528"/>
                  </a:lnTo>
                  <a:lnTo>
                    <a:pt x="492" y="13528"/>
                  </a:lnTo>
                  <a:cubicBezTo>
                    <a:pt x="488" y="13528"/>
                    <a:pt x="484" y="13528"/>
                    <a:pt x="481" y="13528"/>
                  </a:cubicBezTo>
                  <a:cubicBezTo>
                    <a:pt x="216" y="13528"/>
                    <a:pt x="1" y="13742"/>
                    <a:pt x="1" y="14008"/>
                  </a:cubicBezTo>
                  <a:cubicBezTo>
                    <a:pt x="1" y="14274"/>
                    <a:pt x="216" y="14489"/>
                    <a:pt x="481" y="14489"/>
                  </a:cubicBezTo>
                  <a:cubicBezTo>
                    <a:pt x="484" y="14489"/>
                    <a:pt x="488" y="14489"/>
                    <a:pt x="492" y="14489"/>
                  </a:cubicBezTo>
                  <a:lnTo>
                    <a:pt x="2413" y="14489"/>
                  </a:lnTo>
                  <a:cubicBezTo>
                    <a:pt x="2540" y="14489"/>
                    <a:pt x="2663" y="14439"/>
                    <a:pt x="2753" y="14348"/>
                  </a:cubicBezTo>
                  <a:lnTo>
                    <a:pt x="5295" y="11807"/>
                  </a:lnTo>
                  <a:cubicBezTo>
                    <a:pt x="6192" y="12283"/>
                    <a:pt x="7191" y="12534"/>
                    <a:pt x="8206" y="12534"/>
                  </a:cubicBezTo>
                  <a:cubicBezTo>
                    <a:pt x="8209" y="12534"/>
                    <a:pt x="8212" y="12534"/>
                    <a:pt x="8215" y="12534"/>
                  </a:cubicBezTo>
                  <a:cubicBezTo>
                    <a:pt x="11662" y="12534"/>
                    <a:pt x="14465" y="9729"/>
                    <a:pt x="14465" y="6283"/>
                  </a:cubicBezTo>
                  <a:cubicBezTo>
                    <a:pt x="14467" y="4793"/>
                    <a:pt x="13932" y="3350"/>
                    <a:pt x="12960" y="2219"/>
                  </a:cubicBezTo>
                  <a:lnTo>
                    <a:pt x="14217" y="963"/>
                  </a:lnTo>
                  <a:lnTo>
                    <a:pt x="15940" y="963"/>
                  </a:lnTo>
                  <a:cubicBezTo>
                    <a:pt x="16205" y="963"/>
                    <a:pt x="16421" y="748"/>
                    <a:pt x="16421" y="483"/>
                  </a:cubicBezTo>
                  <a:cubicBezTo>
                    <a:pt x="16421" y="216"/>
                    <a:pt x="16205" y="1"/>
                    <a:pt x="15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94"/>
          <p:cNvGrpSpPr/>
          <p:nvPr/>
        </p:nvGrpSpPr>
        <p:grpSpPr>
          <a:xfrm>
            <a:off x="4013585" y="2323934"/>
            <a:ext cx="356276" cy="354871"/>
            <a:chOff x="6475850" y="2546300"/>
            <a:chExt cx="411975" cy="410350"/>
          </a:xfrm>
        </p:grpSpPr>
        <p:sp>
          <p:nvSpPr>
            <p:cNvPr id="13926" name="Google Shape;13926;p94"/>
            <p:cNvSpPr/>
            <p:nvPr/>
          </p:nvSpPr>
          <p:spPr>
            <a:xfrm>
              <a:off x="6476700" y="2546300"/>
              <a:ext cx="104450" cy="104225"/>
            </a:xfrm>
            <a:custGeom>
              <a:rect b="b" l="l" r="r" t="t"/>
              <a:pathLst>
                <a:path extrusionOk="0" h="4169" w="4178">
                  <a:moveTo>
                    <a:pt x="3695" y="1"/>
                  </a:moveTo>
                  <a:cubicBezTo>
                    <a:pt x="3692" y="1"/>
                    <a:pt x="3689" y="1"/>
                    <a:pt x="3687" y="1"/>
                  </a:cubicBezTo>
                  <a:lnTo>
                    <a:pt x="481" y="1"/>
                  </a:lnTo>
                  <a:cubicBezTo>
                    <a:pt x="216" y="1"/>
                    <a:pt x="0" y="216"/>
                    <a:pt x="0" y="483"/>
                  </a:cubicBezTo>
                  <a:lnTo>
                    <a:pt x="0" y="3687"/>
                  </a:lnTo>
                  <a:cubicBezTo>
                    <a:pt x="0" y="3953"/>
                    <a:pt x="216" y="4169"/>
                    <a:pt x="481" y="4169"/>
                  </a:cubicBezTo>
                  <a:cubicBezTo>
                    <a:pt x="746" y="4169"/>
                    <a:pt x="961" y="3953"/>
                    <a:pt x="961" y="3687"/>
                  </a:cubicBezTo>
                  <a:lnTo>
                    <a:pt x="961" y="963"/>
                  </a:lnTo>
                  <a:lnTo>
                    <a:pt x="3687" y="963"/>
                  </a:lnTo>
                  <a:cubicBezTo>
                    <a:pt x="3690" y="963"/>
                    <a:pt x="3694" y="963"/>
                    <a:pt x="3697" y="963"/>
                  </a:cubicBezTo>
                  <a:cubicBezTo>
                    <a:pt x="3962" y="963"/>
                    <a:pt x="4177" y="748"/>
                    <a:pt x="4177" y="483"/>
                  </a:cubicBezTo>
                  <a:cubicBezTo>
                    <a:pt x="4177" y="216"/>
                    <a:pt x="3960" y="1"/>
                    <a:pt x="36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4"/>
            <p:cNvSpPr/>
            <p:nvPr/>
          </p:nvSpPr>
          <p:spPr>
            <a:xfrm>
              <a:off x="6782550" y="2546300"/>
              <a:ext cx="104450" cy="104225"/>
            </a:xfrm>
            <a:custGeom>
              <a:rect b="b" l="l" r="r" t="t"/>
              <a:pathLst>
                <a:path extrusionOk="0" h="4169" w="4178">
                  <a:moveTo>
                    <a:pt x="483" y="1"/>
                  </a:moveTo>
                  <a:cubicBezTo>
                    <a:pt x="217" y="1"/>
                    <a:pt x="1" y="216"/>
                    <a:pt x="1" y="483"/>
                  </a:cubicBezTo>
                  <a:cubicBezTo>
                    <a:pt x="1" y="748"/>
                    <a:pt x="216" y="963"/>
                    <a:pt x="481" y="963"/>
                  </a:cubicBezTo>
                  <a:cubicBezTo>
                    <a:pt x="484" y="963"/>
                    <a:pt x="488" y="963"/>
                    <a:pt x="491" y="963"/>
                  </a:cubicBezTo>
                  <a:lnTo>
                    <a:pt x="3215" y="963"/>
                  </a:lnTo>
                  <a:lnTo>
                    <a:pt x="3215" y="3687"/>
                  </a:lnTo>
                  <a:cubicBezTo>
                    <a:pt x="3215" y="3953"/>
                    <a:pt x="3430" y="4169"/>
                    <a:pt x="3697" y="4169"/>
                  </a:cubicBezTo>
                  <a:cubicBezTo>
                    <a:pt x="3962" y="4169"/>
                    <a:pt x="4177" y="3953"/>
                    <a:pt x="4177" y="3687"/>
                  </a:cubicBezTo>
                  <a:lnTo>
                    <a:pt x="4177" y="483"/>
                  </a:lnTo>
                  <a:cubicBezTo>
                    <a:pt x="4177" y="216"/>
                    <a:pt x="3962" y="1"/>
                    <a:pt x="3697" y="1"/>
                  </a:cubicBezTo>
                  <a:lnTo>
                    <a:pt x="491" y="1"/>
                  </a:lnTo>
                  <a:cubicBezTo>
                    <a:pt x="489" y="1"/>
                    <a:pt x="486" y="1"/>
                    <a:pt x="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4"/>
            <p:cNvSpPr/>
            <p:nvPr/>
          </p:nvSpPr>
          <p:spPr>
            <a:xfrm>
              <a:off x="6476700" y="2852625"/>
              <a:ext cx="104450" cy="104025"/>
            </a:xfrm>
            <a:custGeom>
              <a:rect b="b" l="l" r="r" t="t"/>
              <a:pathLst>
                <a:path extrusionOk="0" h="4161" w="4178">
                  <a:moveTo>
                    <a:pt x="481" y="1"/>
                  </a:moveTo>
                  <a:cubicBezTo>
                    <a:pt x="219" y="1"/>
                    <a:pt x="5" y="212"/>
                    <a:pt x="0" y="472"/>
                  </a:cubicBezTo>
                  <a:lnTo>
                    <a:pt x="0" y="3680"/>
                  </a:lnTo>
                  <a:cubicBezTo>
                    <a:pt x="0" y="3945"/>
                    <a:pt x="216" y="4160"/>
                    <a:pt x="481" y="4160"/>
                  </a:cubicBezTo>
                  <a:lnTo>
                    <a:pt x="3687" y="4160"/>
                  </a:lnTo>
                  <a:cubicBezTo>
                    <a:pt x="3689" y="4160"/>
                    <a:pt x="3692" y="4160"/>
                    <a:pt x="3695" y="4160"/>
                  </a:cubicBezTo>
                  <a:cubicBezTo>
                    <a:pt x="3960" y="4160"/>
                    <a:pt x="4177" y="3945"/>
                    <a:pt x="4177" y="3678"/>
                  </a:cubicBezTo>
                  <a:cubicBezTo>
                    <a:pt x="4177" y="3413"/>
                    <a:pt x="3960" y="3198"/>
                    <a:pt x="3695" y="3198"/>
                  </a:cubicBezTo>
                  <a:cubicBezTo>
                    <a:pt x="3692" y="3198"/>
                    <a:pt x="3689" y="3198"/>
                    <a:pt x="3687" y="3198"/>
                  </a:cubicBezTo>
                  <a:lnTo>
                    <a:pt x="961" y="3198"/>
                  </a:lnTo>
                  <a:lnTo>
                    <a:pt x="961" y="472"/>
                  </a:lnTo>
                  <a:cubicBezTo>
                    <a:pt x="957" y="212"/>
                    <a:pt x="743" y="1"/>
                    <a:pt x="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4"/>
            <p:cNvSpPr/>
            <p:nvPr/>
          </p:nvSpPr>
          <p:spPr>
            <a:xfrm>
              <a:off x="6782550" y="2852425"/>
              <a:ext cx="104450" cy="104175"/>
            </a:xfrm>
            <a:custGeom>
              <a:rect b="b" l="l" r="r" t="t"/>
              <a:pathLst>
                <a:path extrusionOk="0" h="4167" w="4178">
                  <a:moveTo>
                    <a:pt x="3697" y="0"/>
                  </a:moveTo>
                  <a:cubicBezTo>
                    <a:pt x="3430" y="0"/>
                    <a:pt x="3215" y="215"/>
                    <a:pt x="3215" y="480"/>
                  </a:cubicBezTo>
                  <a:lnTo>
                    <a:pt x="3215" y="3206"/>
                  </a:lnTo>
                  <a:lnTo>
                    <a:pt x="491" y="3206"/>
                  </a:lnTo>
                  <a:cubicBezTo>
                    <a:pt x="488" y="3206"/>
                    <a:pt x="484" y="3206"/>
                    <a:pt x="481" y="3206"/>
                  </a:cubicBezTo>
                  <a:cubicBezTo>
                    <a:pt x="216" y="3206"/>
                    <a:pt x="1" y="3420"/>
                    <a:pt x="1" y="3686"/>
                  </a:cubicBezTo>
                  <a:cubicBezTo>
                    <a:pt x="1" y="3952"/>
                    <a:pt x="216" y="4167"/>
                    <a:pt x="481" y="4167"/>
                  </a:cubicBezTo>
                  <a:cubicBezTo>
                    <a:pt x="484" y="4167"/>
                    <a:pt x="488" y="4167"/>
                    <a:pt x="491" y="4167"/>
                  </a:cubicBezTo>
                  <a:lnTo>
                    <a:pt x="3697" y="4167"/>
                  </a:lnTo>
                  <a:cubicBezTo>
                    <a:pt x="3962" y="4167"/>
                    <a:pt x="4177" y="3951"/>
                    <a:pt x="4177" y="3686"/>
                  </a:cubicBezTo>
                  <a:lnTo>
                    <a:pt x="4177" y="480"/>
                  </a:lnTo>
                  <a:cubicBezTo>
                    <a:pt x="4177" y="215"/>
                    <a:pt x="3962" y="0"/>
                    <a:pt x="3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4"/>
            <p:cNvSpPr/>
            <p:nvPr/>
          </p:nvSpPr>
          <p:spPr>
            <a:xfrm>
              <a:off x="6475850" y="2627250"/>
              <a:ext cx="411975" cy="248400"/>
            </a:xfrm>
            <a:custGeom>
              <a:rect b="b" l="l" r="r" t="t"/>
              <a:pathLst>
                <a:path extrusionOk="0" h="9936" w="16479">
                  <a:moveTo>
                    <a:pt x="3958" y="2455"/>
                  </a:moveTo>
                  <a:lnTo>
                    <a:pt x="3958" y="2455"/>
                  </a:lnTo>
                  <a:cubicBezTo>
                    <a:pt x="3044" y="4006"/>
                    <a:pt x="3044" y="5932"/>
                    <a:pt x="3958" y="7483"/>
                  </a:cubicBezTo>
                  <a:cubicBezTo>
                    <a:pt x="3643" y="7273"/>
                    <a:pt x="3354" y="7058"/>
                    <a:pt x="3097" y="6851"/>
                  </a:cubicBezTo>
                  <a:cubicBezTo>
                    <a:pt x="2389" y="6283"/>
                    <a:pt x="1735" y="5654"/>
                    <a:pt x="1140" y="4970"/>
                  </a:cubicBezTo>
                  <a:cubicBezTo>
                    <a:pt x="1729" y="4290"/>
                    <a:pt x="2378" y="3665"/>
                    <a:pt x="3079" y="3101"/>
                  </a:cubicBezTo>
                  <a:cubicBezTo>
                    <a:pt x="3341" y="2889"/>
                    <a:pt x="3636" y="2669"/>
                    <a:pt x="3958" y="2455"/>
                  </a:cubicBezTo>
                  <a:close/>
                  <a:moveTo>
                    <a:pt x="12523" y="2455"/>
                  </a:moveTo>
                  <a:lnTo>
                    <a:pt x="12523" y="2455"/>
                  </a:lnTo>
                  <a:cubicBezTo>
                    <a:pt x="12837" y="2666"/>
                    <a:pt x="13125" y="2880"/>
                    <a:pt x="13385" y="3086"/>
                  </a:cubicBezTo>
                  <a:cubicBezTo>
                    <a:pt x="14090" y="3655"/>
                    <a:pt x="14745" y="4284"/>
                    <a:pt x="15340" y="4970"/>
                  </a:cubicBezTo>
                  <a:cubicBezTo>
                    <a:pt x="14749" y="5648"/>
                    <a:pt x="14101" y="6273"/>
                    <a:pt x="13401" y="6838"/>
                  </a:cubicBezTo>
                  <a:cubicBezTo>
                    <a:pt x="13139" y="7048"/>
                    <a:pt x="12844" y="7267"/>
                    <a:pt x="12523" y="7483"/>
                  </a:cubicBezTo>
                  <a:cubicBezTo>
                    <a:pt x="13436" y="5930"/>
                    <a:pt x="13436" y="4006"/>
                    <a:pt x="12523" y="2455"/>
                  </a:cubicBezTo>
                  <a:close/>
                  <a:moveTo>
                    <a:pt x="8240" y="961"/>
                  </a:moveTo>
                  <a:cubicBezTo>
                    <a:pt x="10448" y="961"/>
                    <a:pt x="12247" y="2760"/>
                    <a:pt x="12247" y="4968"/>
                  </a:cubicBezTo>
                  <a:cubicBezTo>
                    <a:pt x="12247" y="7178"/>
                    <a:pt x="10448" y="8975"/>
                    <a:pt x="8240" y="8975"/>
                  </a:cubicBezTo>
                  <a:cubicBezTo>
                    <a:pt x="6030" y="8975"/>
                    <a:pt x="4233" y="7178"/>
                    <a:pt x="4233" y="4968"/>
                  </a:cubicBezTo>
                  <a:cubicBezTo>
                    <a:pt x="4233" y="2760"/>
                    <a:pt x="6030" y="961"/>
                    <a:pt x="8240" y="961"/>
                  </a:cubicBezTo>
                  <a:close/>
                  <a:moveTo>
                    <a:pt x="8240" y="1"/>
                  </a:moveTo>
                  <a:cubicBezTo>
                    <a:pt x="7197" y="1"/>
                    <a:pt x="6118" y="251"/>
                    <a:pt x="5034" y="745"/>
                  </a:cubicBezTo>
                  <a:cubicBezTo>
                    <a:pt x="4180" y="1134"/>
                    <a:pt x="3319" y="1675"/>
                    <a:pt x="2477" y="2350"/>
                  </a:cubicBezTo>
                  <a:cubicBezTo>
                    <a:pt x="1051" y="3495"/>
                    <a:pt x="171" y="4627"/>
                    <a:pt x="134" y="4675"/>
                  </a:cubicBezTo>
                  <a:cubicBezTo>
                    <a:pt x="1" y="4848"/>
                    <a:pt x="1" y="5088"/>
                    <a:pt x="134" y="5263"/>
                  </a:cubicBezTo>
                  <a:cubicBezTo>
                    <a:pt x="171" y="5309"/>
                    <a:pt x="1049" y="6443"/>
                    <a:pt x="2477" y="7587"/>
                  </a:cubicBezTo>
                  <a:cubicBezTo>
                    <a:pt x="3319" y="8263"/>
                    <a:pt x="4179" y="8804"/>
                    <a:pt x="5034" y="9192"/>
                  </a:cubicBezTo>
                  <a:cubicBezTo>
                    <a:pt x="6119" y="9685"/>
                    <a:pt x="7197" y="9936"/>
                    <a:pt x="8240" y="9936"/>
                  </a:cubicBezTo>
                  <a:cubicBezTo>
                    <a:pt x="9281" y="9936"/>
                    <a:pt x="10360" y="9685"/>
                    <a:pt x="11446" y="9192"/>
                  </a:cubicBezTo>
                  <a:cubicBezTo>
                    <a:pt x="12299" y="8804"/>
                    <a:pt x="13159" y="8263"/>
                    <a:pt x="14003" y="7587"/>
                  </a:cubicBezTo>
                  <a:cubicBezTo>
                    <a:pt x="15429" y="6443"/>
                    <a:pt x="16309" y="5309"/>
                    <a:pt x="16346" y="5263"/>
                  </a:cubicBezTo>
                  <a:cubicBezTo>
                    <a:pt x="16479" y="5088"/>
                    <a:pt x="16479" y="4848"/>
                    <a:pt x="16346" y="4675"/>
                  </a:cubicBezTo>
                  <a:cubicBezTo>
                    <a:pt x="16309" y="4627"/>
                    <a:pt x="15430" y="3495"/>
                    <a:pt x="14003" y="2350"/>
                  </a:cubicBezTo>
                  <a:cubicBezTo>
                    <a:pt x="13160" y="1675"/>
                    <a:pt x="12301" y="1134"/>
                    <a:pt x="11446" y="745"/>
                  </a:cubicBezTo>
                  <a:cubicBezTo>
                    <a:pt x="10360" y="251"/>
                    <a:pt x="9283" y="1"/>
                    <a:pt x="82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4"/>
            <p:cNvSpPr/>
            <p:nvPr/>
          </p:nvSpPr>
          <p:spPr>
            <a:xfrm>
              <a:off x="6605725" y="2675325"/>
              <a:ext cx="152250" cy="152300"/>
            </a:xfrm>
            <a:custGeom>
              <a:rect b="b" l="l" r="r" t="t"/>
              <a:pathLst>
                <a:path extrusionOk="0" h="6092" w="6090">
                  <a:moveTo>
                    <a:pt x="3046" y="962"/>
                  </a:moveTo>
                  <a:cubicBezTo>
                    <a:pt x="3314" y="962"/>
                    <a:pt x="3584" y="1014"/>
                    <a:pt x="3842" y="1121"/>
                  </a:cubicBezTo>
                  <a:cubicBezTo>
                    <a:pt x="4621" y="1443"/>
                    <a:pt x="5129" y="2203"/>
                    <a:pt x="5129" y="3047"/>
                  </a:cubicBezTo>
                  <a:cubicBezTo>
                    <a:pt x="5127" y="4196"/>
                    <a:pt x="4194" y="5128"/>
                    <a:pt x="3045" y="5129"/>
                  </a:cubicBezTo>
                  <a:cubicBezTo>
                    <a:pt x="2201" y="5129"/>
                    <a:pt x="1443" y="4621"/>
                    <a:pt x="1121" y="3843"/>
                  </a:cubicBezTo>
                  <a:cubicBezTo>
                    <a:pt x="797" y="3064"/>
                    <a:pt x="976" y="2168"/>
                    <a:pt x="1572" y="1572"/>
                  </a:cubicBezTo>
                  <a:cubicBezTo>
                    <a:pt x="1970" y="1174"/>
                    <a:pt x="2504" y="962"/>
                    <a:pt x="3046" y="962"/>
                  </a:cubicBezTo>
                  <a:close/>
                  <a:moveTo>
                    <a:pt x="3045" y="1"/>
                  </a:moveTo>
                  <a:cubicBezTo>
                    <a:pt x="1365" y="1"/>
                    <a:pt x="0" y="1367"/>
                    <a:pt x="0" y="3045"/>
                  </a:cubicBezTo>
                  <a:cubicBezTo>
                    <a:pt x="0" y="4725"/>
                    <a:pt x="1365" y="6091"/>
                    <a:pt x="3045" y="6091"/>
                  </a:cubicBezTo>
                  <a:cubicBezTo>
                    <a:pt x="4723" y="6091"/>
                    <a:pt x="6090" y="4725"/>
                    <a:pt x="6090" y="3045"/>
                  </a:cubicBezTo>
                  <a:cubicBezTo>
                    <a:pt x="6090" y="1367"/>
                    <a:pt x="4723"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2" name="Google Shape;13932;p94"/>
          <p:cNvSpPr/>
          <p:nvPr/>
        </p:nvSpPr>
        <p:spPr>
          <a:xfrm>
            <a:off x="3285541" y="2324043"/>
            <a:ext cx="297988" cy="354827"/>
          </a:xfrm>
          <a:custGeom>
            <a:rect b="b" l="l" r="r" t="t"/>
            <a:pathLst>
              <a:path extrusionOk="0" h="16412" w="13783">
                <a:moveTo>
                  <a:pt x="9070" y="962"/>
                </a:moveTo>
                <a:lnTo>
                  <a:pt x="6891" y="3577"/>
                </a:lnTo>
                <a:lnTo>
                  <a:pt x="4714" y="962"/>
                </a:lnTo>
                <a:close/>
                <a:moveTo>
                  <a:pt x="3788" y="1354"/>
                </a:moveTo>
                <a:lnTo>
                  <a:pt x="4380" y="2064"/>
                </a:lnTo>
                <a:lnTo>
                  <a:pt x="6155" y="4195"/>
                </a:lnTo>
                <a:lnTo>
                  <a:pt x="4819" y="4958"/>
                </a:lnTo>
                <a:lnTo>
                  <a:pt x="3274" y="2384"/>
                </a:lnTo>
                <a:lnTo>
                  <a:pt x="3788" y="1354"/>
                </a:lnTo>
                <a:close/>
                <a:moveTo>
                  <a:pt x="9996" y="1354"/>
                </a:moveTo>
                <a:lnTo>
                  <a:pt x="10510" y="2384"/>
                </a:lnTo>
                <a:lnTo>
                  <a:pt x="8965" y="4960"/>
                </a:lnTo>
                <a:lnTo>
                  <a:pt x="7628" y="4195"/>
                </a:lnTo>
                <a:lnTo>
                  <a:pt x="9404" y="2064"/>
                </a:lnTo>
                <a:lnTo>
                  <a:pt x="9996" y="1354"/>
                </a:lnTo>
                <a:close/>
                <a:moveTo>
                  <a:pt x="6893" y="4882"/>
                </a:moveTo>
                <a:lnTo>
                  <a:pt x="7613" y="5293"/>
                </a:lnTo>
                <a:lnTo>
                  <a:pt x="7388" y="5769"/>
                </a:lnTo>
                <a:lnTo>
                  <a:pt x="6396" y="5769"/>
                </a:lnTo>
                <a:lnTo>
                  <a:pt x="6171" y="5293"/>
                </a:lnTo>
                <a:lnTo>
                  <a:pt x="6893" y="4882"/>
                </a:lnTo>
                <a:close/>
                <a:moveTo>
                  <a:pt x="7279" y="6732"/>
                </a:moveTo>
                <a:lnTo>
                  <a:pt x="7767" y="9936"/>
                </a:lnTo>
                <a:lnTo>
                  <a:pt x="7533" y="9936"/>
                </a:lnTo>
                <a:cubicBezTo>
                  <a:pt x="7530" y="9936"/>
                  <a:pt x="7527" y="9936"/>
                  <a:pt x="7525" y="9936"/>
                </a:cubicBezTo>
                <a:cubicBezTo>
                  <a:pt x="7259" y="9936"/>
                  <a:pt x="7042" y="10151"/>
                  <a:pt x="7042" y="10418"/>
                </a:cubicBezTo>
                <a:cubicBezTo>
                  <a:pt x="7042" y="10683"/>
                  <a:pt x="7257" y="10898"/>
                  <a:pt x="7522" y="10898"/>
                </a:cubicBezTo>
                <a:cubicBezTo>
                  <a:pt x="7525" y="10898"/>
                  <a:pt x="7529" y="10898"/>
                  <a:pt x="7533" y="10898"/>
                </a:cubicBezTo>
                <a:lnTo>
                  <a:pt x="7913" y="10898"/>
                </a:lnTo>
                <a:lnTo>
                  <a:pt x="8307" y="13481"/>
                </a:lnTo>
                <a:lnTo>
                  <a:pt x="6891" y="15180"/>
                </a:lnTo>
                <a:lnTo>
                  <a:pt x="5476" y="13481"/>
                </a:lnTo>
                <a:lnTo>
                  <a:pt x="6503" y="6732"/>
                </a:lnTo>
                <a:close/>
                <a:moveTo>
                  <a:pt x="2452" y="2886"/>
                </a:moveTo>
                <a:lnTo>
                  <a:pt x="4236" y="5857"/>
                </a:lnTo>
                <a:cubicBezTo>
                  <a:pt x="4325" y="6008"/>
                  <a:pt x="4484" y="6091"/>
                  <a:pt x="4647" y="6091"/>
                </a:cubicBezTo>
                <a:cubicBezTo>
                  <a:pt x="4728" y="6091"/>
                  <a:pt x="4811" y="6070"/>
                  <a:pt x="4886" y="6027"/>
                </a:cubicBezTo>
                <a:lnTo>
                  <a:pt x="5333" y="5772"/>
                </a:lnTo>
                <a:lnTo>
                  <a:pt x="5592" y="6324"/>
                </a:lnTo>
                <a:lnTo>
                  <a:pt x="4494" y="13552"/>
                </a:lnTo>
                <a:cubicBezTo>
                  <a:pt x="4472" y="13686"/>
                  <a:pt x="4511" y="13825"/>
                  <a:pt x="4599" y="13931"/>
                </a:cubicBezTo>
                <a:lnTo>
                  <a:pt x="5865" y="15451"/>
                </a:lnTo>
                <a:lnTo>
                  <a:pt x="962" y="15451"/>
                </a:lnTo>
                <a:lnTo>
                  <a:pt x="962" y="2886"/>
                </a:lnTo>
                <a:close/>
                <a:moveTo>
                  <a:pt x="12821" y="2886"/>
                </a:moveTo>
                <a:lnTo>
                  <a:pt x="12821" y="15451"/>
                </a:lnTo>
                <a:lnTo>
                  <a:pt x="7918" y="15451"/>
                </a:lnTo>
                <a:lnTo>
                  <a:pt x="9185" y="13931"/>
                </a:lnTo>
                <a:cubicBezTo>
                  <a:pt x="9272" y="13825"/>
                  <a:pt x="9310" y="13686"/>
                  <a:pt x="9290" y="13550"/>
                </a:cubicBezTo>
                <a:lnTo>
                  <a:pt x="8887" y="10898"/>
                </a:lnTo>
                <a:lnTo>
                  <a:pt x="9455" y="10898"/>
                </a:lnTo>
                <a:cubicBezTo>
                  <a:pt x="9459" y="10898"/>
                  <a:pt x="9463" y="10898"/>
                  <a:pt x="9466" y="10898"/>
                </a:cubicBezTo>
                <a:cubicBezTo>
                  <a:pt x="9731" y="10898"/>
                  <a:pt x="9946" y="10683"/>
                  <a:pt x="9946" y="10418"/>
                </a:cubicBezTo>
                <a:cubicBezTo>
                  <a:pt x="9946" y="10152"/>
                  <a:pt x="9731" y="9937"/>
                  <a:pt x="9466" y="9937"/>
                </a:cubicBezTo>
                <a:cubicBezTo>
                  <a:pt x="9463" y="9937"/>
                  <a:pt x="9459" y="9937"/>
                  <a:pt x="9455" y="9937"/>
                </a:cubicBezTo>
                <a:lnTo>
                  <a:pt x="8741" y="9937"/>
                </a:lnTo>
                <a:lnTo>
                  <a:pt x="8192" y="6323"/>
                </a:lnTo>
                <a:lnTo>
                  <a:pt x="8452" y="5772"/>
                </a:lnTo>
                <a:lnTo>
                  <a:pt x="8897" y="6027"/>
                </a:lnTo>
                <a:cubicBezTo>
                  <a:pt x="8973" y="6070"/>
                  <a:pt x="9055" y="6091"/>
                  <a:pt x="9136" y="6091"/>
                </a:cubicBezTo>
                <a:cubicBezTo>
                  <a:pt x="9300" y="6091"/>
                  <a:pt x="9459" y="6007"/>
                  <a:pt x="9549" y="5857"/>
                </a:cubicBezTo>
                <a:lnTo>
                  <a:pt x="11331" y="2886"/>
                </a:lnTo>
                <a:close/>
                <a:moveTo>
                  <a:pt x="3687" y="1"/>
                </a:moveTo>
                <a:cubicBezTo>
                  <a:pt x="3504" y="1"/>
                  <a:pt x="3338" y="103"/>
                  <a:pt x="3256" y="266"/>
                </a:cubicBezTo>
                <a:lnTo>
                  <a:pt x="2427" y="1924"/>
                </a:lnTo>
                <a:lnTo>
                  <a:pt x="481" y="1924"/>
                </a:lnTo>
                <a:cubicBezTo>
                  <a:pt x="216" y="1924"/>
                  <a:pt x="1" y="2139"/>
                  <a:pt x="1" y="2404"/>
                </a:cubicBezTo>
                <a:lnTo>
                  <a:pt x="1" y="15930"/>
                </a:lnTo>
                <a:cubicBezTo>
                  <a:pt x="1" y="16196"/>
                  <a:pt x="216" y="16412"/>
                  <a:pt x="481" y="16412"/>
                </a:cubicBezTo>
                <a:lnTo>
                  <a:pt x="13303" y="16412"/>
                </a:lnTo>
                <a:cubicBezTo>
                  <a:pt x="13568" y="16412"/>
                  <a:pt x="13783" y="16196"/>
                  <a:pt x="13783" y="15930"/>
                </a:cubicBezTo>
                <a:lnTo>
                  <a:pt x="13783" y="2404"/>
                </a:lnTo>
                <a:cubicBezTo>
                  <a:pt x="13783" y="2139"/>
                  <a:pt x="13568" y="1924"/>
                  <a:pt x="13303" y="1924"/>
                </a:cubicBezTo>
                <a:lnTo>
                  <a:pt x="11356" y="1924"/>
                </a:lnTo>
                <a:lnTo>
                  <a:pt x="10527" y="266"/>
                </a:lnTo>
                <a:cubicBezTo>
                  <a:pt x="10447" y="103"/>
                  <a:pt x="10280" y="1"/>
                  <a:pt x="100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3" name="Google Shape;13933;p94"/>
          <p:cNvGrpSpPr/>
          <p:nvPr/>
        </p:nvGrpSpPr>
        <p:grpSpPr>
          <a:xfrm>
            <a:off x="2506022" y="2323975"/>
            <a:ext cx="356146" cy="354784"/>
            <a:chOff x="5369350" y="2619200"/>
            <a:chExt cx="411825" cy="410250"/>
          </a:xfrm>
        </p:grpSpPr>
        <p:sp>
          <p:nvSpPr>
            <p:cNvPr id="13934" name="Google Shape;13934;p94"/>
            <p:cNvSpPr/>
            <p:nvPr/>
          </p:nvSpPr>
          <p:spPr>
            <a:xfrm>
              <a:off x="5369350" y="2619200"/>
              <a:ext cx="411825" cy="410250"/>
            </a:xfrm>
            <a:custGeom>
              <a:rect b="b" l="l" r="r" t="t"/>
              <a:pathLst>
                <a:path extrusionOk="0" h="16410" w="16473">
                  <a:moveTo>
                    <a:pt x="8236" y="1282"/>
                  </a:moveTo>
                  <a:lnTo>
                    <a:pt x="9198" y="2563"/>
                  </a:lnTo>
                  <a:cubicBezTo>
                    <a:pt x="8933" y="2563"/>
                    <a:pt x="8718" y="2779"/>
                    <a:pt x="8718" y="3044"/>
                  </a:cubicBezTo>
                  <a:lnTo>
                    <a:pt x="8718" y="8872"/>
                  </a:lnTo>
                  <a:cubicBezTo>
                    <a:pt x="8718" y="9160"/>
                    <a:pt x="8955" y="9354"/>
                    <a:pt x="9202" y="9354"/>
                  </a:cubicBezTo>
                  <a:cubicBezTo>
                    <a:pt x="9316" y="9354"/>
                    <a:pt x="9432" y="9313"/>
                    <a:pt x="9528" y="9222"/>
                  </a:cubicBezTo>
                  <a:cubicBezTo>
                    <a:pt x="10577" y="8235"/>
                    <a:pt x="11938" y="7692"/>
                    <a:pt x="13365" y="7692"/>
                  </a:cubicBezTo>
                  <a:cubicBezTo>
                    <a:pt x="13631" y="7692"/>
                    <a:pt x="13847" y="7477"/>
                    <a:pt x="13847" y="7210"/>
                  </a:cubicBezTo>
                  <a:lnTo>
                    <a:pt x="15128" y="8172"/>
                  </a:lnTo>
                  <a:lnTo>
                    <a:pt x="13847" y="9134"/>
                  </a:lnTo>
                  <a:cubicBezTo>
                    <a:pt x="13847" y="8868"/>
                    <a:pt x="13631" y="8653"/>
                    <a:pt x="13365" y="8653"/>
                  </a:cubicBezTo>
                  <a:cubicBezTo>
                    <a:pt x="10802" y="8653"/>
                    <a:pt x="8718" y="10738"/>
                    <a:pt x="8718" y="13301"/>
                  </a:cubicBezTo>
                  <a:lnTo>
                    <a:pt x="8718" y="15448"/>
                  </a:lnTo>
                  <a:lnTo>
                    <a:pt x="7756" y="15448"/>
                  </a:lnTo>
                  <a:lnTo>
                    <a:pt x="7756" y="10095"/>
                  </a:lnTo>
                  <a:cubicBezTo>
                    <a:pt x="7756" y="7532"/>
                    <a:pt x="5671" y="5448"/>
                    <a:pt x="3109" y="5448"/>
                  </a:cubicBezTo>
                  <a:cubicBezTo>
                    <a:pt x="2843" y="5448"/>
                    <a:pt x="2627" y="5664"/>
                    <a:pt x="2627" y="5929"/>
                  </a:cubicBezTo>
                  <a:lnTo>
                    <a:pt x="1346" y="4967"/>
                  </a:lnTo>
                  <a:lnTo>
                    <a:pt x="2627" y="4006"/>
                  </a:lnTo>
                  <a:cubicBezTo>
                    <a:pt x="2627" y="4271"/>
                    <a:pt x="2843" y="4486"/>
                    <a:pt x="3109" y="4486"/>
                  </a:cubicBezTo>
                  <a:cubicBezTo>
                    <a:pt x="4534" y="4486"/>
                    <a:pt x="5898" y="5029"/>
                    <a:pt x="6946" y="6017"/>
                  </a:cubicBezTo>
                  <a:cubicBezTo>
                    <a:pt x="7043" y="6107"/>
                    <a:pt x="7159" y="6148"/>
                    <a:pt x="7272" y="6148"/>
                  </a:cubicBezTo>
                  <a:cubicBezTo>
                    <a:pt x="7520" y="6148"/>
                    <a:pt x="7756" y="5955"/>
                    <a:pt x="7756" y="5667"/>
                  </a:cubicBezTo>
                  <a:lnTo>
                    <a:pt x="7756" y="3044"/>
                  </a:lnTo>
                  <a:cubicBezTo>
                    <a:pt x="7756" y="2779"/>
                    <a:pt x="7541" y="2563"/>
                    <a:pt x="7276" y="2563"/>
                  </a:cubicBezTo>
                  <a:lnTo>
                    <a:pt x="8236" y="1282"/>
                  </a:lnTo>
                  <a:close/>
                  <a:moveTo>
                    <a:pt x="8237" y="0"/>
                  </a:moveTo>
                  <a:cubicBezTo>
                    <a:pt x="8093" y="0"/>
                    <a:pt x="7949" y="64"/>
                    <a:pt x="7853" y="192"/>
                  </a:cubicBezTo>
                  <a:lnTo>
                    <a:pt x="5928" y="2755"/>
                  </a:lnTo>
                  <a:cubicBezTo>
                    <a:pt x="5691" y="3073"/>
                    <a:pt x="5918" y="3524"/>
                    <a:pt x="6313" y="3524"/>
                  </a:cubicBezTo>
                  <a:lnTo>
                    <a:pt x="6794" y="3524"/>
                  </a:lnTo>
                  <a:lnTo>
                    <a:pt x="6794" y="4665"/>
                  </a:lnTo>
                  <a:cubicBezTo>
                    <a:pt x="5843" y="4013"/>
                    <a:pt x="4738" y="3627"/>
                    <a:pt x="3590" y="3542"/>
                  </a:cubicBezTo>
                  <a:lnTo>
                    <a:pt x="3590" y="3044"/>
                  </a:lnTo>
                  <a:cubicBezTo>
                    <a:pt x="3589" y="2760"/>
                    <a:pt x="3355" y="2563"/>
                    <a:pt x="3107" y="2563"/>
                  </a:cubicBezTo>
                  <a:cubicBezTo>
                    <a:pt x="3009" y="2563"/>
                    <a:pt x="2910" y="2593"/>
                    <a:pt x="2821" y="2660"/>
                  </a:cubicBezTo>
                  <a:lnTo>
                    <a:pt x="255" y="4583"/>
                  </a:lnTo>
                  <a:cubicBezTo>
                    <a:pt x="0" y="4775"/>
                    <a:pt x="0" y="5158"/>
                    <a:pt x="255" y="5352"/>
                  </a:cubicBezTo>
                  <a:lnTo>
                    <a:pt x="2819" y="7274"/>
                  </a:lnTo>
                  <a:cubicBezTo>
                    <a:pt x="2909" y="7341"/>
                    <a:pt x="3009" y="7371"/>
                    <a:pt x="3106" y="7371"/>
                  </a:cubicBezTo>
                  <a:cubicBezTo>
                    <a:pt x="3355" y="7371"/>
                    <a:pt x="3588" y="7175"/>
                    <a:pt x="3588" y="6889"/>
                  </a:cubicBezTo>
                  <a:lnTo>
                    <a:pt x="3588" y="6440"/>
                  </a:lnTo>
                  <a:cubicBezTo>
                    <a:pt x="5395" y="6677"/>
                    <a:pt x="6794" y="8226"/>
                    <a:pt x="6794" y="10095"/>
                  </a:cubicBezTo>
                  <a:lnTo>
                    <a:pt x="6794" y="15929"/>
                  </a:lnTo>
                  <a:cubicBezTo>
                    <a:pt x="6794" y="16195"/>
                    <a:pt x="7009" y="16410"/>
                    <a:pt x="7274" y="16410"/>
                  </a:cubicBezTo>
                  <a:lnTo>
                    <a:pt x="9198" y="16410"/>
                  </a:lnTo>
                  <a:cubicBezTo>
                    <a:pt x="9464" y="16410"/>
                    <a:pt x="9679" y="16195"/>
                    <a:pt x="9679" y="15929"/>
                  </a:cubicBezTo>
                  <a:lnTo>
                    <a:pt x="9679" y="13301"/>
                  </a:lnTo>
                  <a:cubicBezTo>
                    <a:pt x="9679" y="11431"/>
                    <a:pt x="11077" y="9883"/>
                    <a:pt x="12885" y="9645"/>
                  </a:cubicBezTo>
                  <a:lnTo>
                    <a:pt x="12885" y="10095"/>
                  </a:lnTo>
                  <a:cubicBezTo>
                    <a:pt x="12885" y="10380"/>
                    <a:pt x="13118" y="10577"/>
                    <a:pt x="13367" y="10577"/>
                  </a:cubicBezTo>
                  <a:cubicBezTo>
                    <a:pt x="13464" y="10577"/>
                    <a:pt x="13564" y="10547"/>
                    <a:pt x="13653" y="10480"/>
                  </a:cubicBezTo>
                  <a:lnTo>
                    <a:pt x="16216" y="8557"/>
                  </a:lnTo>
                  <a:cubicBezTo>
                    <a:pt x="16472" y="8364"/>
                    <a:pt x="16472" y="7980"/>
                    <a:pt x="16216" y="7789"/>
                  </a:cubicBezTo>
                  <a:lnTo>
                    <a:pt x="16218" y="7789"/>
                  </a:lnTo>
                  <a:lnTo>
                    <a:pt x="13653" y="5864"/>
                  </a:lnTo>
                  <a:cubicBezTo>
                    <a:pt x="13565" y="5798"/>
                    <a:pt x="13465" y="5768"/>
                    <a:pt x="13368" y="5768"/>
                  </a:cubicBezTo>
                  <a:cubicBezTo>
                    <a:pt x="13119" y="5768"/>
                    <a:pt x="12886" y="5965"/>
                    <a:pt x="12885" y="6249"/>
                  </a:cubicBezTo>
                  <a:lnTo>
                    <a:pt x="12885" y="6747"/>
                  </a:lnTo>
                  <a:cubicBezTo>
                    <a:pt x="11736" y="6832"/>
                    <a:pt x="10631" y="7219"/>
                    <a:pt x="9680" y="7869"/>
                  </a:cubicBezTo>
                  <a:lnTo>
                    <a:pt x="9680" y="3525"/>
                  </a:lnTo>
                  <a:lnTo>
                    <a:pt x="10161" y="3525"/>
                  </a:lnTo>
                  <a:cubicBezTo>
                    <a:pt x="10556" y="3524"/>
                    <a:pt x="10782" y="3073"/>
                    <a:pt x="10544" y="2757"/>
                  </a:cubicBezTo>
                  <a:lnTo>
                    <a:pt x="8621" y="192"/>
                  </a:lnTo>
                  <a:cubicBezTo>
                    <a:pt x="8526" y="64"/>
                    <a:pt x="8381" y="0"/>
                    <a:pt x="82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4"/>
            <p:cNvSpPr/>
            <p:nvPr/>
          </p:nvSpPr>
          <p:spPr>
            <a:xfrm>
              <a:off x="5427000" y="2897225"/>
              <a:ext cx="88200" cy="24050"/>
            </a:xfrm>
            <a:custGeom>
              <a:rect b="b" l="l" r="r" t="t"/>
              <a:pathLst>
                <a:path extrusionOk="0" h="962" w="3528">
                  <a:moveTo>
                    <a:pt x="482" y="1"/>
                  </a:moveTo>
                  <a:cubicBezTo>
                    <a:pt x="216" y="1"/>
                    <a:pt x="1" y="216"/>
                    <a:pt x="1" y="481"/>
                  </a:cubicBezTo>
                  <a:cubicBezTo>
                    <a:pt x="1" y="746"/>
                    <a:pt x="216" y="961"/>
                    <a:pt x="482" y="961"/>
                  </a:cubicBezTo>
                  <a:lnTo>
                    <a:pt x="3047" y="961"/>
                  </a:lnTo>
                  <a:cubicBezTo>
                    <a:pt x="3312" y="961"/>
                    <a:pt x="3527" y="746"/>
                    <a:pt x="3527" y="481"/>
                  </a:cubicBezTo>
                  <a:cubicBezTo>
                    <a:pt x="3527" y="216"/>
                    <a:pt x="3312" y="1"/>
                    <a:pt x="3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4"/>
            <p:cNvSpPr/>
            <p:nvPr/>
          </p:nvSpPr>
          <p:spPr>
            <a:xfrm>
              <a:off x="5378900" y="2897225"/>
              <a:ext cx="28100" cy="24050"/>
            </a:xfrm>
            <a:custGeom>
              <a:rect b="b" l="l" r="r" t="t"/>
              <a:pathLst>
                <a:path extrusionOk="0" h="962" w="1124">
                  <a:moveTo>
                    <a:pt x="643" y="1"/>
                  </a:moveTo>
                  <a:cubicBezTo>
                    <a:pt x="214" y="1"/>
                    <a:pt x="0" y="518"/>
                    <a:pt x="302" y="821"/>
                  </a:cubicBezTo>
                  <a:cubicBezTo>
                    <a:pt x="394" y="913"/>
                    <a:pt x="517" y="962"/>
                    <a:pt x="642" y="962"/>
                  </a:cubicBezTo>
                  <a:cubicBezTo>
                    <a:pt x="705" y="962"/>
                    <a:pt x="767" y="949"/>
                    <a:pt x="826" y="925"/>
                  </a:cubicBezTo>
                  <a:cubicBezTo>
                    <a:pt x="1006" y="851"/>
                    <a:pt x="1124" y="676"/>
                    <a:pt x="1124" y="481"/>
                  </a:cubicBezTo>
                  <a:cubicBezTo>
                    <a:pt x="1124" y="216"/>
                    <a:pt x="908"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4"/>
            <p:cNvSpPr/>
            <p:nvPr/>
          </p:nvSpPr>
          <p:spPr>
            <a:xfrm>
              <a:off x="5426775" y="2849150"/>
              <a:ext cx="88625" cy="24050"/>
            </a:xfrm>
            <a:custGeom>
              <a:rect b="b" l="l" r="r" t="t"/>
              <a:pathLst>
                <a:path extrusionOk="0" h="962" w="3545">
                  <a:moveTo>
                    <a:pt x="481" y="1"/>
                  </a:moveTo>
                  <a:cubicBezTo>
                    <a:pt x="216" y="1"/>
                    <a:pt x="1" y="215"/>
                    <a:pt x="1" y="481"/>
                  </a:cubicBezTo>
                  <a:cubicBezTo>
                    <a:pt x="1" y="747"/>
                    <a:pt x="216" y="962"/>
                    <a:pt x="481" y="962"/>
                  </a:cubicBezTo>
                  <a:cubicBezTo>
                    <a:pt x="484" y="962"/>
                    <a:pt x="488" y="962"/>
                    <a:pt x="491" y="961"/>
                  </a:cubicBezTo>
                  <a:lnTo>
                    <a:pt x="3056" y="961"/>
                  </a:lnTo>
                  <a:cubicBezTo>
                    <a:pt x="3059" y="962"/>
                    <a:pt x="3063" y="962"/>
                    <a:pt x="3066" y="962"/>
                  </a:cubicBezTo>
                  <a:cubicBezTo>
                    <a:pt x="3330" y="962"/>
                    <a:pt x="3545" y="747"/>
                    <a:pt x="3545" y="481"/>
                  </a:cubicBezTo>
                  <a:cubicBezTo>
                    <a:pt x="3545" y="215"/>
                    <a:pt x="3330" y="1"/>
                    <a:pt x="3066" y="1"/>
                  </a:cubicBezTo>
                  <a:cubicBezTo>
                    <a:pt x="3063" y="1"/>
                    <a:pt x="3059" y="1"/>
                    <a:pt x="3056" y="1"/>
                  </a:cubicBezTo>
                  <a:lnTo>
                    <a:pt x="491" y="1"/>
                  </a:lnTo>
                  <a:cubicBezTo>
                    <a:pt x="488" y="1"/>
                    <a:pt x="484" y="1"/>
                    <a:pt x="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4"/>
            <p:cNvSpPr/>
            <p:nvPr/>
          </p:nvSpPr>
          <p:spPr>
            <a:xfrm>
              <a:off x="5378900" y="2849125"/>
              <a:ext cx="28100" cy="24075"/>
            </a:xfrm>
            <a:custGeom>
              <a:rect b="b" l="l" r="r" t="t"/>
              <a:pathLst>
                <a:path extrusionOk="0" h="963" w="1124">
                  <a:moveTo>
                    <a:pt x="643" y="0"/>
                  </a:moveTo>
                  <a:cubicBezTo>
                    <a:pt x="214" y="0"/>
                    <a:pt x="0" y="519"/>
                    <a:pt x="302" y="822"/>
                  </a:cubicBezTo>
                  <a:cubicBezTo>
                    <a:pt x="394" y="914"/>
                    <a:pt x="517" y="963"/>
                    <a:pt x="642" y="963"/>
                  </a:cubicBezTo>
                  <a:cubicBezTo>
                    <a:pt x="705" y="963"/>
                    <a:pt x="767" y="951"/>
                    <a:pt x="826" y="926"/>
                  </a:cubicBezTo>
                  <a:cubicBezTo>
                    <a:pt x="1006" y="851"/>
                    <a:pt x="1124" y="677"/>
                    <a:pt x="1124" y="482"/>
                  </a:cubicBezTo>
                  <a:cubicBezTo>
                    <a:pt x="1124" y="216"/>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4"/>
            <p:cNvSpPr/>
            <p:nvPr/>
          </p:nvSpPr>
          <p:spPr>
            <a:xfrm>
              <a:off x="5426775" y="2945300"/>
              <a:ext cx="88625" cy="24075"/>
            </a:xfrm>
            <a:custGeom>
              <a:rect b="b" l="l" r="r" t="t"/>
              <a:pathLst>
                <a:path extrusionOk="0" h="963" w="3545">
                  <a:moveTo>
                    <a:pt x="481" y="0"/>
                  </a:moveTo>
                  <a:cubicBezTo>
                    <a:pt x="216" y="0"/>
                    <a:pt x="1" y="215"/>
                    <a:pt x="1" y="481"/>
                  </a:cubicBezTo>
                  <a:cubicBezTo>
                    <a:pt x="1" y="748"/>
                    <a:pt x="218" y="963"/>
                    <a:pt x="483" y="963"/>
                  </a:cubicBezTo>
                  <a:cubicBezTo>
                    <a:pt x="486" y="963"/>
                    <a:pt x="489" y="963"/>
                    <a:pt x="491" y="963"/>
                  </a:cubicBezTo>
                  <a:lnTo>
                    <a:pt x="3056" y="963"/>
                  </a:lnTo>
                  <a:cubicBezTo>
                    <a:pt x="3058" y="963"/>
                    <a:pt x="3061" y="963"/>
                    <a:pt x="3064" y="963"/>
                  </a:cubicBezTo>
                  <a:cubicBezTo>
                    <a:pt x="3328" y="963"/>
                    <a:pt x="3545" y="748"/>
                    <a:pt x="3545" y="481"/>
                  </a:cubicBezTo>
                  <a:cubicBezTo>
                    <a:pt x="3545" y="215"/>
                    <a:pt x="3330" y="0"/>
                    <a:pt x="3066" y="0"/>
                  </a:cubicBezTo>
                  <a:cubicBezTo>
                    <a:pt x="3063" y="0"/>
                    <a:pt x="3059" y="0"/>
                    <a:pt x="3056" y="0"/>
                  </a:cubicBezTo>
                  <a:lnTo>
                    <a:pt x="491" y="0"/>
                  </a:lnTo>
                  <a:cubicBezTo>
                    <a:pt x="488" y="0"/>
                    <a:pt x="484" y="0"/>
                    <a:pt x="4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4"/>
            <p:cNvSpPr/>
            <p:nvPr/>
          </p:nvSpPr>
          <p:spPr>
            <a:xfrm>
              <a:off x="5378900" y="2945300"/>
              <a:ext cx="28100" cy="24050"/>
            </a:xfrm>
            <a:custGeom>
              <a:rect b="b" l="l" r="r" t="t"/>
              <a:pathLst>
                <a:path extrusionOk="0" h="962" w="1124">
                  <a:moveTo>
                    <a:pt x="643" y="0"/>
                  </a:moveTo>
                  <a:cubicBezTo>
                    <a:pt x="214" y="0"/>
                    <a:pt x="0" y="517"/>
                    <a:pt x="302" y="821"/>
                  </a:cubicBezTo>
                  <a:cubicBezTo>
                    <a:pt x="394" y="913"/>
                    <a:pt x="519" y="962"/>
                    <a:pt x="644" y="962"/>
                  </a:cubicBezTo>
                  <a:cubicBezTo>
                    <a:pt x="706" y="962"/>
                    <a:pt x="768" y="950"/>
                    <a:pt x="826" y="926"/>
                  </a:cubicBezTo>
                  <a:cubicBezTo>
                    <a:pt x="1006" y="851"/>
                    <a:pt x="1124" y="676"/>
                    <a:pt x="1124" y="481"/>
                  </a:cubicBezTo>
                  <a:cubicBezTo>
                    <a:pt x="1124" y="216"/>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4"/>
            <p:cNvSpPr/>
            <p:nvPr/>
          </p:nvSpPr>
          <p:spPr>
            <a:xfrm>
              <a:off x="5426775" y="2993375"/>
              <a:ext cx="88625" cy="24075"/>
            </a:xfrm>
            <a:custGeom>
              <a:rect b="b" l="l" r="r" t="t"/>
              <a:pathLst>
                <a:path extrusionOk="0" h="963" w="3545">
                  <a:moveTo>
                    <a:pt x="483" y="0"/>
                  </a:moveTo>
                  <a:cubicBezTo>
                    <a:pt x="218" y="0"/>
                    <a:pt x="1" y="215"/>
                    <a:pt x="1" y="481"/>
                  </a:cubicBezTo>
                  <a:cubicBezTo>
                    <a:pt x="1" y="747"/>
                    <a:pt x="218" y="963"/>
                    <a:pt x="483" y="963"/>
                  </a:cubicBezTo>
                  <a:cubicBezTo>
                    <a:pt x="486" y="963"/>
                    <a:pt x="489" y="962"/>
                    <a:pt x="491" y="962"/>
                  </a:cubicBezTo>
                  <a:lnTo>
                    <a:pt x="3056" y="962"/>
                  </a:lnTo>
                  <a:cubicBezTo>
                    <a:pt x="3058" y="962"/>
                    <a:pt x="3061" y="963"/>
                    <a:pt x="3064" y="963"/>
                  </a:cubicBezTo>
                  <a:cubicBezTo>
                    <a:pt x="3328" y="963"/>
                    <a:pt x="3545" y="747"/>
                    <a:pt x="3545" y="481"/>
                  </a:cubicBezTo>
                  <a:cubicBezTo>
                    <a:pt x="3545" y="215"/>
                    <a:pt x="3328" y="0"/>
                    <a:pt x="3064" y="0"/>
                  </a:cubicBezTo>
                  <a:cubicBezTo>
                    <a:pt x="3061" y="0"/>
                    <a:pt x="3058" y="0"/>
                    <a:pt x="3056" y="0"/>
                  </a:cubicBezTo>
                  <a:lnTo>
                    <a:pt x="491" y="0"/>
                  </a:lnTo>
                  <a:cubicBezTo>
                    <a:pt x="489" y="0"/>
                    <a:pt x="486" y="0"/>
                    <a:pt x="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4"/>
            <p:cNvSpPr/>
            <p:nvPr/>
          </p:nvSpPr>
          <p:spPr>
            <a:xfrm>
              <a:off x="5378900" y="2993375"/>
              <a:ext cx="28100" cy="24075"/>
            </a:xfrm>
            <a:custGeom>
              <a:rect b="b" l="l" r="r" t="t"/>
              <a:pathLst>
                <a:path extrusionOk="0" h="963" w="1124">
                  <a:moveTo>
                    <a:pt x="643" y="0"/>
                  </a:moveTo>
                  <a:cubicBezTo>
                    <a:pt x="214" y="0"/>
                    <a:pt x="0" y="519"/>
                    <a:pt x="302" y="822"/>
                  </a:cubicBezTo>
                  <a:cubicBezTo>
                    <a:pt x="394" y="914"/>
                    <a:pt x="517" y="963"/>
                    <a:pt x="642" y="963"/>
                  </a:cubicBezTo>
                  <a:cubicBezTo>
                    <a:pt x="705" y="963"/>
                    <a:pt x="767" y="951"/>
                    <a:pt x="826" y="926"/>
                  </a:cubicBezTo>
                  <a:cubicBezTo>
                    <a:pt x="1006" y="851"/>
                    <a:pt x="1124" y="675"/>
                    <a:pt x="1124" y="481"/>
                  </a:cubicBezTo>
                  <a:cubicBezTo>
                    <a:pt x="1124" y="216"/>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94"/>
          <p:cNvGrpSpPr/>
          <p:nvPr/>
        </p:nvGrpSpPr>
        <p:grpSpPr>
          <a:xfrm>
            <a:off x="1743339" y="2323919"/>
            <a:ext cx="359260" cy="354892"/>
            <a:chOff x="4851100" y="2664550"/>
            <a:chExt cx="415425" cy="410375"/>
          </a:xfrm>
        </p:grpSpPr>
        <p:sp>
          <p:nvSpPr>
            <p:cNvPr id="13944" name="Google Shape;13944;p94"/>
            <p:cNvSpPr/>
            <p:nvPr/>
          </p:nvSpPr>
          <p:spPr>
            <a:xfrm>
              <a:off x="5089050" y="2752875"/>
              <a:ext cx="90375" cy="88000"/>
            </a:xfrm>
            <a:custGeom>
              <a:rect b="b" l="l" r="r" t="t"/>
              <a:pathLst>
                <a:path extrusionOk="0" h="3520" w="3615">
                  <a:moveTo>
                    <a:pt x="3086" y="1"/>
                  </a:moveTo>
                  <a:cubicBezTo>
                    <a:pt x="2966" y="1"/>
                    <a:pt x="2845" y="45"/>
                    <a:pt x="2752" y="135"/>
                  </a:cubicBezTo>
                  <a:lnTo>
                    <a:pt x="188" y="2699"/>
                  </a:lnTo>
                  <a:cubicBezTo>
                    <a:pt x="0" y="2887"/>
                    <a:pt x="0" y="3191"/>
                    <a:pt x="188" y="3379"/>
                  </a:cubicBezTo>
                  <a:cubicBezTo>
                    <a:pt x="281" y="3472"/>
                    <a:pt x="404" y="3519"/>
                    <a:pt x="527" y="3519"/>
                  </a:cubicBezTo>
                  <a:cubicBezTo>
                    <a:pt x="650" y="3519"/>
                    <a:pt x="773" y="3472"/>
                    <a:pt x="867" y="3379"/>
                  </a:cubicBezTo>
                  <a:lnTo>
                    <a:pt x="3433" y="815"/>
                  </a:lnTo>
                  <a:cubicBezTo>
                    <a:pt x="3614" y="626"/>
                    <a:pt x="3612" y="327"/>
                    <a:pt x="3426" y="141"/>
                  </a:cubicBezTo>
                  <a:cubicBezTo>
                    <a:pt x="3332" y="47"/>
                    <a:pt x="3209" y="1"/>
                    <a:pt x="3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4"/>
            <p:cNvSpPr/>
            <p:nvPr/>
          </p:nvSpPr>
          <p:spPr>
            <a:xfrm>
              <a:off x="5146275" y="2812800"/>
              <a:ext cx="28100" cy="24075"/>
            </a:xfrm>
            <a:custGeom>
              <a:rect b="b" l="l" r="r" t="t"/>
              <a:pathLst>
                <a:path extrusionOk="0" h="963" w="1124">
                  <a:moveTo>
                    <a:pt x="643" y="1"/>
                  </a:moveTo>
                  <a:cubicBezTo>
                    <a:pt x="214" y="1"/>
                    <a:pt x="0" y="519"/>
                    <a:pt x="303" y="822"/>
                  </a:cubicBezTo>
                  <a:cubicBezTo>
                    <a:pt x="395" y="914"/>
                    <a:pt x="518" y="963"/>
                    <a:pt x="643" y="963"/>
                  </a:cubicBezTo>
                  <a:cubicBezTo>
                    <a:pt x="705" y="963"/>
                    <a:pt x="768" y="951"/>
                    <a:pt x="828" y="926"/>
                  </a:cubicBezTo>
                  <a:cubicBezTo>
                    <a:pt x="1006" y="851"/>
                    <a:pt x="1123" y="676"/>
                    <a:pt x="1123" y="482"/>
                  </a:cubicBezTo>
                  <a:cubicBezTo>
                    <a:pt x="1123" y="216"/>
                    <a:pt x="908"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4"/>
            <p:cNvSpPr/>
            <p:nvPr/>
          </p:nvSpPr>
          <p:spPr>
            <a:xfrm>
              <a:off x="5090175" y="2756725"/>
              <a:ext cx="28100" cy="24050"/>
            </a:xfrm>
            <a:custGeom>
              <a:rect b="b" l="l" r="r" t="t"/>
              <a:pathLst>
                <a:path extrusionOk="0" h="962" w="1124">
                  <a:moveTo>
                    <a:pt x="643" y="0"/>
                  </a:moveTo>
                  <a:cubicBezTo>
                    <a:pt x="214" y="0"/>
                    <a:pt x="1" y="518"/>
                    <a:pt x="304" y="820"/>
                  </a:cubicBezTo>
                  <a:cubicBezTo>
                    <a:pt x="395" y="913"/>
                    <a:pt x="519" y="961"/>
                    <a:pt x="644" y="961"/>
                  </a:cubicBezTo>
                  <a:cubicBezTo>
                    <a:pt x="706" y="961"/>
                    <a:pt x="768" y="950"/>
                    <a:pt x="827" y="926"/>
                  </a:cubicBezTo>
                  <a:cubicBezTo>
                    <a:pt x="1007" y="851"/>
                    <a:pt x="1124" y="675"/>
                    <a:pt x="1124" y="482"/>
                  </a:cubicBezTo>
                  <a:cubicBezTo>
                    <a:pt x="1124" y="215"/>
                    <a:pt x="909"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4"/>
            <p:cNvSpPr/>
            <p:nvPr/>
          </p:nvSpPr>
          <p:spPr>
            <a:xfrm>
              <a:off x="4851100" y="2664550"/>
              <a:ext cx="415425" cy="410375"/>
            </a:xfrm>
            <a:custGeom>
              <a:rect b="b" l="l" r="r" t="t"/>
              <a:pathLst>
                <a:path extrusionOk="0" h="16415" w="16617">
                  <a:moveTo>
                    <a:pt x="11328" y="963"/>
                  </a:moveTo>
                  <a:cubicBezTo>
                    <a:pt x="13714" y="963"/>
                    <a:pt x="15656" y="2904"/>
                    <a:pt x="15656" y="5291"/>
                  </a:cubicBezTo>
                  <a:cubicBezTo>
                    <a:pt x="15656" y="7676"/>
                    <a:pt x="13715" y="9618"/>
                    <a:pt x="11328" y="9618"/>
                  </a:cubicBezTo>
                  <a:cubicBezTo>
                    <a:pt x="8941" y="9618"/>
                    <a:pt x="7001" y="7676"/>
                    <a:pt x="7001" y="5291"/>
                  </a:cubicBezTo>
                  <a:cubicBezTo>
                    <a:pt x="7001" y="2904"/>
                    <a:pt x="8941" y="963"/>
                    <a:pt x="11328" y="963"/>
                  </a:cubicBezTo>
                  <a:close/>
                  <a:moveTo>
                    <a:pt x="7266" y="8674"/>
                  </a:moveTo>
                  <a:cubicBezTo>
                    <a:pt x="7471" y="8920"/>
                    <a:pt x="7699" y="9147"/>
                    <a:pt x="7945" y="9353"/>
                  </a:cubicBezTo>
                  <a:lnTo>
                    <a:pt x="5916" y="11383"/>
                  </a:lnTo>
                  <a:lnTo>
                    <a:pt x="5235" y="10703"/>
                  </a:lnTo>
                  <a:lnTo>
                    <a:pt x="7266" y="8674"/>
                  </a:lnTo>
                  <a:close/>
                  <a:moveTo>
                    <a:pt x="4102" y="10996"/>
                  </a:moveTo>
                  <a:cubicBezTo>
                    <a:pt x="4143" y="10996"/>
                    <a:pt x="4184" y="11012"/>
                    <a:pt x="4215" y="11043"/>
                  </a:cubicBezTo>
                  <a:lnTo>
                    <a:pt x="5576" y="12403"/>
                  </a:lnTo>
                  <a:cubicBezTo>
                    <a:pt x="5637" y="12465"/>
                    <a:pt x="5637" y="12568"/>
                    <a:pt x="5576" y="12630"/>
                  </a:cubicBezTo>
                  <a:lnTo>
                    <a:pt x="3082" y="15123"/>
                  </a:lnTo>
                  <a:cubicBezTo>
                    <a:pt x="2863" y="15342"/>
                    <a:pt x="2576" y="15451"/>
                    <a:pt x="2289" y="15451"/>
                  </a:cubicBezTo>
                  <a:cubicBezTo>
                    <a:pt x="2002" y="15451"/>
                    <a:pt x="1715" y="15342"/>
                    <a:pt x="1496" y="15123"/>
                  </a:cubicBezTo>
                  <a:cubicBezTo>
                    <a:pt x="1058" y="14685"/>
                    <a:pt x="1058" y="13975"/>
                    <a:pt x="1496" y="13537"/>
                  </a:cubicBezTo>
                  <a:lnTo>
                    <a:pt x="3988" y="11043"/>
                  </a:lnTo>
                  <a:cubicBezTo>
                    <a:pt x="4020" y="11012"/>
                    <a:pt x="4061" y="10996"/>
                    <a:pt x="4102" y="10996"/>
                  </a:cubicBezTo>
                  <a:close/>
                  <a:moveTo>
                    <a:pt x="11328" y="1"/>
                  </a:moveTo>
                  <a:cubicBezTo>
                    <a:pt x="8411" y="1"/>
                    <a:pt x="6039" y="2373"/>
                    <a:pt x="6039" y="5291"/>
                  </a:cubicBezTo>
                  <a:cubicBezTo>
                    <a:pt x="6037" y="6193"/>
                    <a:pt x="6269" y="7080"/>
                    <a:pt x="6711" y="7867"/>
                  </a:cubicBezTo>
                  <a:lnTo>
                    <a:pt x="4477" y="10100"/>
                  </a:lnTo>
                  <a:cubicBezTo>
                    <a:pt x="4355" y="10056"/>
                    <a:pt x="4228" y="10035"/>
                    <a:pt x="4102" y="10035"/>
                  </a:cubicBezTo>
                  <a:cubicBezTo>
                    <a:pt x="3810" y="10035"/>
                    <a:pt x="3523" y="10150"/>
                    <a:pt x="3309" y="10363"/>
                  </a:cubicBezTo>
                  <a:lnTo>
                    <a:pt x="815" y="12857"/>
                  </a:lnTo>
                  <a:cubicBezTo>
                    <a:pt x="1" y="13670"/>
                    <a:pt x="1" y="14990"/>
                    <a:pt x="815" y="15804"/>
                  </a:cubicBezTo>
                  <a:cubicBezTo>
                    <a:pt x="1222" y="16211"/>
                    <a:pt x="1755" y="16415"/>
                    <a:pt x="2289" y="16415"/>
                  </a:cubicBezTo>
                  <a:cubicBezTo>
                    <a:pt x="2822" y="16415"/>
                    <a:pt x="3356" y="16211"/>
                    <a:pt x="3763" y="15804"/>
                  </a:cubicBezTo>
                  <a:lnTo>
                    <a:pt x="6255" y="13311"/>
                  </a:lnTo>
                  <a:cubicBezTo>
                    <a:pt x="6561" y="13004"/>
                    <a:pt x="6664" y="12548"/>
                    <a:pt x="6519" y="12141"/>
                  </a:cubicBezTo>
                  <a:lnTo>
                    <a:pt x="8751" y="9910"/>
                  </a:lnTo>
                  <a:cubicBezTo>
                    <a:pt x="9539" y="10350"/>
                    <a:pt x="10425" y="10580"/>
                    <a:pt x="11328" y="10580"/>
                  </a:cubicBezTo>
                  <a:cubicBezTo>
                    <a:pt x="14244" y="10580"/>
                    <a:pt x="16616" y="8206"/>
                    <a:pt x="16616" y="5291"/>
                  </a:cubicBezTo>
                  <a:cubicBezTo>
                    <a:pt x="16616" y="2375"/>
                    <a:pt x="14244"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94"/>
          <p:cNvGrpSpPr/>
          <p:nvPr/>
        </p:nvGrpSpPr>
        <p:grpSpPr>
          <a:xfrm>
            <a:off x="996113" y="2323941"/>
            <a:ext cx="354849" cy="354849"/>
            <a:chOff x="4379475" y="2661350"/>
            <a:chExt cx="410325" cy="410325"/>
          </a:xfrm>
        </p:grpSpPr>
        <p:sp>
          <p:nvSpPr>
            <p:cNvPr id="13949" name="Google Shape;13949;p94"/>
            <p:cNvSpPr/>
            <p:nvPr/>
          </p:nvSpPr>
          <p:spPr>
            <a:xfrm>
              <a:off x="4379475" y="2661350"/>
              <a:ext cx="410325" cy="410325"/>
            </a:xfrm>
            <a:custGeom>
              <a:rect b="b" l="l" r="r" t="t"/>
              <a:pathLst>
                <a:path extrusionOk="0" h="16413" w="16413">
                  <a:moveTo>
                    <a:pt x="8206" y="962"/>
                  </a:moveTo>
                  <a:cubicBezTo>
                    <a:pt x="9682" y="962"/>
                    <a:pt x="11154" y="1412"/>
                    <a:pt x="12406" y="2302"/>
                  </a:cubicBezTo>
                  <a:cubicBezTo>
                    <a:pt x="12489" y="2362"/>
                    <a:pt x="12587" y="2391"/>
                    <a:pt x="12684" y="2391"/>
                  </a:cubicBezTo>
                  <a:cubicBezTo>
                    <a:pt x="12808" y="2391"/>
                    <a:pt x="12931" y="2343"/>
                    <a:pt x="13024" y="2250"/>
                  </a:cubicBezTo>
                  <a:lnTo>
                    <a:pt x="13097" y="2176"/>
                  </a:lnTo>
                  <a:lnTo>
                    <a:pt x="13324" y="3764"/>
                  </a:lnTo>
                  <a:lnTo>
                    <a:pt x="13324" y="3764"/>
                  </a:lnTo>
                  <a:lnTo>
                    <a:pt x="11716" y="3534"/>
                  </a:lnTo>
                  <a:cubicBezTo>
                    <a:pt x="11843" y="3310"/>
                    <a:pt x="11773" y="3026"/>
                    <a:pt x="11555" y="2889"/>
                  </a:cubicBezTo>
                  <a:cubicBezTo>
                    <a:pt x="10555" y="2258"/>
                    <a:pt x="9397" y="1923"/>
                    <a:pt x="8215" y="1923"/>
                  </a:cubicBezTo>
                  <a:cubicBezTo>
                    <a:pt x="8212" y="1923"/>
                    <a:pt x="8210" y="1923"/>
                    <a:pt x="8207" y="1923"/>
                  </a:cubicBezTo>
                  <a:cubicBezTo>
                    <a:pt x="4744" y="1923"/>
                    <a:pt x="1925" y="4742"/>
                    <a:pt x="1925" y="8205"/>
                  </a:cubicBezTo>
                  <a:cubicBezTo>
                    <a:pt x="1925" y="11669"/>
                    <a:pt x="4742" y="14488"/>
                    <a:pt x="8207" y="14488"/>
                  </a:cubicBezTo>
                  <a:cubicBezTo>
                    <a:pt x="11510" y="14488"/>
                    <a:pt x="14225" y="11927"/>
                    <a:pt x="14471" y="8686"/>
                  </a:cubicBezTo>
                  <a:lnTo>
                    <a:pt x="15436" y="8686"/>
                  </a:lnTo>
                  <a:cubicBezTo>
                    <a:pt x="15322" y="10440"/>
                    <a:pt x="14583" y="12073"/>
                    <a:pt x="13330" y="13328"/>
                  </a:cubicBezTo>
                  <a:cubicBezTo>
                    <a:pt x="11947" y="14710"/>
                    <a:pt x="10095" y="15450"/>
                    <a:pt x="8206" y="15450"/>
                  </a:cubicBezTo>
                  <a:cubicBezTo>
                    <a:pt x="7371" y="15450"/>
                    <a:pt x="6529" y="15305"/>
                    <a:pt x="5718" y="15008"/>
                  </a:cubicBezTo>
                  <a:cubicBezTo>
                    <a:pt x="3070" y="14038"/>
                    <a:pt x="1225" y="11621"/>
                    <a:pt x="990" y="8810"/>
                  </a:cubicBezTo>
                  <a:cubicBezTo>
                    <a:pt x="755" y="6000"/>
                    <a:pt x="2171" y="3310"/>
                    <a:pt x="4619" y="1913"/>
                  </a:cubicBezTo>
                  <a:cubicBezTo>
                    <a:pt x="5735" y="1277"/>
                    <a:pt x="6972" y="962"/>
                    <a:pt x="8206" y="962"/>
                  </a:cubicBezTo>
                  <a:close/>
                  <a:moveTo>
                    <a:pt x="8222" y="0"/>
                  </a:moveTo>
                  <a:cubicBezTo>
                    <a:pt x="8217" y="0"/>
                    <a:pt x="8212" y="0"/>
                    <a:pt x="8207" y="0"/>
                  </a:cubicBezTo>
                  <a:cubicBezTo>
                    <a:pt x="6015" y="0"/>
                    <a:pt x="3954" y="854"/>
                    <a:pt x="2404" y="2403"/>
                  </a:cubicBezTo>
                  <a:cubicBezTo>
                    <a:pt x="853" y="3953"/>
                    <a:pt x="0" y="6013"/>
                    <a:pt x="0" y="8207"/>
                  </a:cubicBezTo>
                  <a:cubicBezTo>
                    <a:pt x="0" y="10399"/>
                    <a:pt x="854" y="12458"/>
                    <a:pt x="2404" y="14008"/>
                  </a:cubicBezTo>
                  <a:cubicBezTo>
                    <a:pt x="3953" y="15559"/>
                    <a:pt x="6015" y="16412"/>
                    <a:pt x="8207" y="16412"/>
                  </a:cubicBezTo>
                  <a:cubicBezTo>
                    <a:pt x="10400" y="16412"/>
                    <a:pt x="12459" y="15559"/>
                    <a:pt x="14009" y="14008"/>
                  </a:cubicBezTo>
                  <a:cubicBezTo>
                    <a:pt x="15560" y="12458"/>
                    <a:pt x="16413" y="10398"/>
                    <a:pt x="16413" y="8207"/>
                  </a:cubicBezTo>
                  <a:cubicBezTo>
                    <a:pt x="16413" y="7940"/>
                    <a:pt x="16197" y="7725"/>
                    <a:pt x="15932" y="7725"/>
                  </a:cubicBezTo>
                  <a:lnTo>
                    <a:pt x="13047" y="7725"/>
                  </a:lnTo>
                  <a:cubicBezTo>
                    <a:pt x="12785" y="7730"/>
                    <a:pt x="12576" y="7943"/>
                    <a:pt x="12576" y="8205"/>
                  </a:cubicBezTo>
                  <a:cubicBezTo>
                    <a:pt x="12576" y="8468"/>
                    <a:pt x="12785" y="8681"/>
                    <a:pt x="13047" y="8686"/>
                  </a:cubicBezTo>
                  <a:lnTo>
                    <a:pt x="13506" y="8686"/>
                  </a:lnTo>
                  <a:cubicBezTo>
                    <a:pt x="13451" y="9294"/>
                    <a:pt x="13292" y="9885"/>
                    <a:pt x="13036" y="10439"/>
                  </a:cubicBezTo>
                  <a:lnTo>
                    <a:pt x="12639" y="10209"/>
                  </a:lnTo>
                  <a:cubicBezTo>
                    <a:pt x="12562" y="10163"/>
                    <a:pt x="12477" y="10142"/>
                    <a:pt x="12394" y="10142"/>
                  </a:cubicBezTo>
                  <a:cubicBezTo>
                    <a:pt x="12228" y="10142"/>
                    <a:pt x="12066" y="10228"/>
                    <a:pt x="11977" y="10382"/>
                  </a:cubicBezTo>
                  <a:cubicBezTo>
                    <a:pt x="11843" y="10615"/>
                    <a:pt x="11924" y="10910"/>
                    <a:pt x="12158" y="11042"/>
                  </a:cubicBezTo>
                  <a:lnTo>
                    <a:pt x="12554" y="11271"/>
                  </a:lnTo>
                  <a:cubicBezTo>
                    <a:pt x="12202" y="11767"/>
                    <a:pt x="11769" y="12201"/>
                    <a:pt x="11272" y="12552"/>
                  </a:cubicBezTo>
                  <a:lnTo>
                    <a:pt x="11044" y="12155"/>
                  </a:lnTo>
                  <a:cubicBezTo>
                    <a:pt x="10953" y="12006"/>
                    <a:pt x="10795" y="11923"/>
                    <a:pt x="10632" y="11923"/>
                  </a:cubicBezTo>
                  <a:cubicBezTo>
                    <a:pt x="10550" y="11923"/>
                    <a:pt x="10467" y="11944"/>
                    <a:pt x="10391" y="11988"/>
                  </a:cubicBezTo>
                  <a:cubicBezTo>
                    <a:pt x="10164" y="12119"/>
                    <a:pt x="10085" y="12407"/>
                    <a:pt x="10211" y="12637"/>
                  </a:cubicBezTo>
                  <a:lnTo>
                    <a:pt x="10441" y="13034"/>
                  </a:lnTo>
                  <a:cubicBezTo>
                    <a:pt x="9887" y="13290"/>
                    <a:pt x="9295" y="13450"/>
                    <a:pt x="8688" y="13504"/>
                  </a:cubicBezTo>
                  <a:lnTo>
                    <a:pt x="8688" y="13044"/>
                  </a:lnTo>
                  <a:cubicBezTo>
                    <a:pt x="8688" y="12779"/>
                    <a:pt x="8472" y="12564"/>
                    <a:pt x="8207" y="12564"/>
                  </a:cubicBezTo>
                  <a:cubicBezTo>
                    <a:pt x="7942" y="12564"/>
                    <a:pt x="7727" y="12779"/>
                    <a:pt x="7727" y="13044"/>
                  </a:cubicBezTo>
                  <a:lnTo>
                    <a:pt x="7727" y="13504"/>
                  </a:lnTo>
                  <a:cubicBezTo>
                    <a:pt x="7119" y="13450"/>
                    <a:pt x="6526" y="13290"/>
                    <a:pt x="5974" y="13034"/>
                  </a:cubicBezTo>
                  <a:lnTo>
                    <a:pt x="6204" y="12637"/>
                  </a:lnTo>
                  <a:cubicBezTo>
                    <a:pt x="6341" y="12407"/>
                    <a:pt x="6265" y="12107"/>
                    <a:pt x="6032" y="11972"/>
                  </a:cubicBezTo>
                  <a:cubicBezTo>
                    <a:pt x="5956" y="11928"/>
                    <a:pt x="5874" y="11908"/>
                    <a:pt x="5792" y="11908"/>
                  </a:cubicBezTo>
                  <a:cubicBezTo>
                    <a:pt x="5623" y="11908"/>
                    <a:pt x="5459" y="11997"/>
                    <a:pt x="5371" y="12157"/>
                  </a:cubicBezTo>
                  <a:lnTo>
                    <a:pt x="5142" y="12552"/>
                  </a:lnTo>
                  <a:cubicBezTo>
                    <a:pt x="4646" y="12201"/>
                    <a:pt x="4212" y="11767"/>
                    <a:pt x="3861" y="11271"/>
                  </a:cubicBezTo>
                  <a:lnTo>
                    <a:pt x="4256" y="11042"/>
                  </a:lnTo>
                  <a:cubicBezTo>
                    <a:pt x="4483" y="10907"/>
                    <a:pt x="4559" y="10616"/>
                    <a:pt x="4427" y="10389"/>
                  </a:cubicBezTo>
                  <a:cubicBezTo>
                    <a:pt x="4338" y="10235"/>
                    <a:pt x="4177" y="10148"/>
                    <a:pt x="4011" y="10148"/>
                  </a:cubicBezTo>
                  <a:cubicBezTo>
                    <a:pt x="3931" y="10148"/>
                    <a:pt x="3850" y="10168"/>
                    <a:pt x="3776" y="10210"/>
                  </a:cubicBezTo>
                  <a:lnTo>
                    <a:pt x="3379" y="10439"/>
                  </a:lnTo>
                  <a:cubicBezTo>
                    <a:pt x="3123" y="9887"/>
                    <a:pt x="2963" y="9294"/>
                    <a:pt x="2909" y="8687"/>
                  </a:cubicBezTo>
                  <a:lnTo>
                    <a:pt x="3367" y="8687"/>
                  </a:lnTo>
                  <a:cubicBezTo>
                    <a:pt x="3629" y="8681"/>
                    <a:pt x="3839" y="8468"/>
                    <a:pt x="3839" y="8205"/>
                  </a:cubicBezTo>
                  <a:cubicBezTo>
                    <a:pt x="3839" y="7945"/>
                    <a:pt x="3629" y="7731"/>
                    <a:pt x="3367" y="7725"/>
                  </a:cubicBezTo>
                  <a:lnTo>
                    <a:pt x="2909" y="7725"/>
                  </a:lnTo>
                  <a:cubicBezTo>
                    <a:pt x="2963" y="7119"/>
                    <a:pt x="3123" y="6526"/>
                    <a:pt x="3379" y="5974"/>
                  </a:cubicBezTo>
                  <a:lnTo>
                    <a:pt x="3776" y="6202"/>
                  </a:lnTo>
                  <a:cubicBezTo>
                    <a:pt x="3853" y="6248"/>
                    <a:pt x="3937" y="6269"/>
                    <a:pt x="4020" y="6269"/>
                  </a:cubicBezTo>
                  <a:cubicBezTo>
                    <a:pt x="4186" y="6269"/>
                    <a:pt x="4347" y="6183"/>
                    <a:pt x="4436" y="6029"/>
                  </a:cubicBezTo>
                  <a:cubicBezTo>
                    <a:pt x="4571" y="5798"/>
                    <a:pt x="4489" y="5501"/>
                    <a:pt x="4256" y="5370"/>
                  </a:cubicBezTo>
                  <a:lnTo>
                    <a:pt x="3861" y="5142"/>
                  </a:lnTo>
                  <a:cubicBezTo>
                    <a:pt x="4212" y="4644"/>
                    <a:pt x="4646" y="4212"/>
                    <a:pt x="5142" y="3860"/>
                  </a:cubicBezTo>
                  <a:lnTo>
                    <a:pt x="5371" y="4256"/>
                  </a:lnTo>
                  <a:cubicBezTo>
                    <a:pt x="5459" y="4415"/>
                    <a:pt x="5623" y="4505"/>
                    <a:pt x="5792" y="4505"/>
                  </a:cubicBezTo>
                  <a:cubicBezTo>
                    <a:pt x="5874" y="4505"/>
                    <a:pt x="5956" y="4484"/>
                    <a:pt x="6032" y="4440"/>
                  </a:cubicBezTo>
                  <a:cubicBezTo>
                    <a:pt x="6265" y="4306"/>
                    <a:pt x="6341" y="4005"/>
                    <a:pt x="6204" y="3775"/>
                  </a:cubicBezTo>
                  <a:lnTo>
                    <a:pt x="5974" y="3377"/>
                  </a:lnTo>
                  <a:cubicBezTo>
                    <a:pt x="6526" y="3119"/>
                    <a:pt x="7119" y="2961"/>
                    <a:pt x="7725" y="2907"/>
                  </a:cubicBezTo>
                  <a:lnTo>
                    <a:pt x="7725" y="3365"/>
                  </a:lnTo>
                  <a:cubicBezTo>
                    <a:pt x="7725" y="3631"/>
                    <a:pt x="7941" y="3846"/>
                    <a:pt x="8207" y="3846"/>
                  </a:cubicBezTo>
                  <a:cubicBezTo>
                    <a:pt x="8472" y="3846"/>
                    <a:pt x="8688" y="3631"/>
                    <a:pt x="8688" y="3365"/>
                  </a:cubicBezTo>
                  <a:lnTo>
                    <a:pt x="8688" y="2907"/>
                  </a:lnTo>
                  <a:cubicBezTo>
                    <a:pt x="9319" y="2963"/>
                    <a:pt x="9935" y="3133"/>
                    <a:pt x="10506" y="3406"/>
                  </a:cubicBezTo>
                  <a:lnTo>
                    <a:pt x="10378" y="3537"/>
                  </a:lnTo>
                  <a:cubicBezTo>
                    <a:pt x="10096" y="3816"/>
                    <a:pt x="10257" y="4297"/>
                    <a:pt x="10648" y="4352"/>
                  </a:cubicBezTo>
                  <a:lnTo>
                    <a:pt x="13822" y="4806"/>
                  </a:lnTo>
                  <a:cubicBezTo>
                    <a:pt x="13845" y="4810"/>
                    <a:pt x="13867" y="4811"/>
                    <a:pt x="13889" y="4811"/>
                  </a:cubicBezTo>
                  <a:cubicBezTo>
                    <a:pt x="14176" y="4811"/>
                    <a:pt x="14407" y="4557"/>
                    <a:pt x="14365" y="4262"/>
                  </a:cubicBezTo>
                  <a:lnTo>
                    <a:pt x="13913" y="1088"/>
                  </a:lnTo>
                  <a:cubicBezTo>
                    <a:pt x="13876" y="833"/>
                    <a:pt x="13659" y="675"/>
                    <a:pt x="13434" y="675"/>
                  </a:cubicBezTo>
                  <a:cubicBezTo>
                    <a:pt x="13315" y="675"/>
                    <a:pt x="13194" y="720"/>
                    <a:pt x="13097" y="817"/>
                  </a:cubicBezTo>
                  <a:lnTo>
                    <a:pt x="12624" y="1290"/>
                  </a:lnTo>
                  <a:cubicBezTo>
                    <a:pt x="11310" y="447"/>
                    <a:pt x="9783" y="0"/>
                    <a:pt x="8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4"/>
            <p:cNvSpPr/>
            <p:nvPr/>
          </p:nvSpPr>
          <p:spPr>
            <a:xfrm>
              <a:off x="4526825" y="2778125"/>
              <a:ext cx="140950" cy="140450"/>
            </a:xfrm>
            <a:custGeom>
              <a:rect b="b" l="l" r="r" t="t"/>
              <a:pathLst>
                <a:path extrusionOk="0" h="5618" w="5638">
                  <a:moveTo>
                    <a:pt x="2310" y="3053"/>
                  </a:moveTo>
                  <a:cubicBezTo>
                    <a:pt x="2557" y="3053"/>
                    <a:pt x="2794" y="3244"/>
                    <a:pt x="2794" y="3534"/>
                  </a:cubicBezTo>
                  <a:cubicBezTo>
                    <a:pt x="2794" y="3800"/>
                    <a:pt x="2578" y="4015"/>
                    <a:pt x="2313" y="4015"/>
                  </a:cubicBezTo>
                  <a:cubicBezTo>
                    <a:pt x="1884" y="4015"/>
                    <a:pt x="1670" y="3498"/>
                    <a:pt x="1973" y="3195"/>
                  </a:cubicBezTo>
                  <a:cubicBezTo>
                    <a:pt x="2072" y="3097"/>
                    <a:pt x="2192" y="3053"/>
                    <a:pt x="2310" y="3053"/>
                  </a:cubicBezTo>
                  <a:close/>
                  <a:moveTo>
                    <a:pt x="550" y="0"/>
                  </a:moveTo>
                  <a:cubicBezTo>
                    <a:pt x="468" y="0"/>
                    <a:pt x="386" y="21"/>
                    <a:pt x="310" y="65"/>
                  </a:cubicBezTo>
                  <a:cubicBezTo>
                    <a:pt x="80" y="197"/>
                    <a:pt x="1" y="491"/>
                    <a:pt x="134" y="721"/>
                  </a:cubicBezTo>
                  <a:lnTo>
                    <a:pt x="1216" y="2599"/>
                  </a:lnTo>
                  <a:cubicBezTo>
                    <a:pt x="729" y="3170"/>
                    <a:pt x="761" y="4021"/>
                    <a:pt x="1294" y="4554"/>
                  </a:cubicBezTo>
                  <a:cubicBezTo>
                    <a:pt x="1574" y="4834"/>
                    <a:pt x="1943" y="4976"/>
                    <a:pt x="2313" y="4976"/>
                  </a:cubicBezTo>
                  <a:cubicBezTo>
                    <a:pt x="2645" y="4976"/>
                    <a:pt x="2978" y="4861"/>
                    <a:pt x="3249" y="4630"/>
                  </a:cubicBezTo>
                  <a:lnTo>
                    <a:pt x="4848" y="5553"/>
                  </a:lnTo>
                  <a:cubicBezTo>
                    <a:pt x="4924" y="5596"/>
                    <a:pt x="5007" y="5617"/>
                    <a:pt x="5088" y="5617"/>
                  </a:cubicBezTo>
                  <a:cubicBezTo>
                    <a:pt x="5254" y="5617"/>
                    <a:pt x="5416" y="5531"/>
                    <a:pt x="5504" y="5377"/>
                  </a:cubicBezTo>
                  <a:cubicBezTo>
                    <a:pt x="5638" y="5147"/>
                    <a:pt x="5558" y="4852"/>
                    <a:pt x="5329" y="4721"/>
                  </a:cubicBezTo>
                  <a:lnTo>
                    <a:pt x="3731" y="3798"/>
                  </a:lnTo>
                  <a:cubicBezTo>
                    <a:pt x="3896" y="2911"/>
                    <a:pt x="3215" y="2092"/>
                    <a:pt x="2313" y="2092"/>
                  </a:cubicBezTo>
                  <a:cubicBezTo>
                    <a:pt x="2224" y="2092"/>
                    <a:pt x="2136" y="2101"/>
                    <a:pt x="2050" y="2117"/>
                  </a:cubicBezTo>
                  <a:lnTo>
                    <a:pt x="966" y="241"/>
                  </a:lnTo>
                  <a:cubicBezTo>
                    <a:pt x="877" y="87"/>
                    <a:pt x="715" y="0"/>
                    <a:pt x="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94"/>
          <p:cNvGrpSpPr/>
          <p:nvPr/>
        </p:nvGrpSpPr>
        <p:grpSpPr>
          <a:xfrm>
            <a:off x="995647" y="2883902"/>
            <a:ext cx="355822" cy="354827"/>
            <a:chOff x="3868125" y="2689450"/>
            <a:chExt cx="411450" cy="410300"/>
          </a:xfrm>
        </p:grpSpPr>
        <p:sp>
          <p:nvSpPr>
            <p:cNvPr id="13952" name="Google Shape;13952;p94"/>
            <p:cNvSpPr/>
            <p:nvPr/>
          </p:nvSpPr>
          <p:spPr>
            <a:xfrm>
              <a:off x="4160275" y="2953500"/>
              <a:ext cx="55050" cy="108200"/>
            </a:xfrm>
            <a:custGeom>
              <a:rect b="b" l="l" r="r" t="t"/>
              <a:pathLst>
                <a:path extrusionOk="0" h="4328" w="2202">
                  <a:moveTo>
                    <a:pt x="825" y="945"/>
                  </a:moveTo>
                  <a:lnTo>
                    <a:pt x="825" y="1642"/>
                  </a:lnTo>
                  <a:cubicBezTo>
                    <a:pt x="780" y="1617"/>
                    <a:pt x="737" y="1588"/>
                    <a:pt x="695" y="1556"/>
                  </a:cubicBezTo>
                  <a:cubicBezTo>
                    <a:pt x="620" y="1497"/>
                    <a:pt x="588" y="1376"/>
                    <a:pt x="611" y="1247"/>
                  </a:cubicBezTo>
                  <a:cubicBezTo>
                    <a:pt x="632" y="1138"/>
                    <a:pt x="699" y="1010"/>
                    <a:pt x="825" y="945"/>
                  </a:cubicBezTo>
                  <a:close/>
                  <a:moveTo>
                    <a:pt x="1307" y="2370"/>
                  </a:moveTo>
                  <a:lnTo>
                    <a:pt x="1316" y="2373"/>
                  </a:lnTo>
                  <a:cubicBezTo>
                    <a:pt x="1685" y="2505"/>
                    <a:pt x="1663" y="2821"/>
                    <a:pt x="1647" y="2915"/>
                  </a:cubicBezTo>
                  <a:cubicBezTo>
                    <a:pt x="1614" y="3110"/>
                    <a:pt x="1487" y="3276"/>
                    <a:pt x="1307" y="3359"/>
                  </a:cubicBezTo>
                  <a:lnTo>
                    <a:pt x="1307" y="2370"/>
                  </a:lnTo>
                  <a:close/>
                  <a:moveTo>
                    <a:pt x="1067" y="0"/>
                  </a:moveTo>
                  <a:cubicBezTo>
                    <a:pt x="933" y="0"/>
                    <a:pt x="825" y="107"/>
                    <a:pt x="825" y="241"/>
                  </a:cubicBezTo>
                  <a:lnTo>
                    <a:pt x="825" y="438"/>
                  </a:lnTo>
                  <a:cubicBezTo>
                    <a:pt x="802" y="444"/>
                    <a:pt x="775" y="452"/>
                    <a:pt x="750" y="459"/>
                  </a:cubicBezTo>
                  <a:cubicBezTo>
                    <a:pt x="437" y="553"/>
                    <a:pt x="203" y="821"/>
                    <a:pt x="140" y="1157"/>
                  </a:cubicBezTo>
                  <a:cubicBezTo>
                    <a:pt x="81" y="1466"/>
                    <a:pt x="181" y="1764"/>
                    <a:pt x="399" y="1934"/>
                  </a:cubicBezTo>
                  <a:cubicBezTo>
                    <a:pt x="509" y="2020"/>
                    <a:pt x="642" y="2099"/>
                    <a:pt x="825" y="2181"/>
                  </a:cubicBezTo>
                  <a:lnTo>
                    <a:pt x="825" y="3402"/>
                  </a:lnTo>
                  <a:cubicBezTo>
                    <a:pt x="677" y="3388"/>
                    <a:pt x="575" y="3345"/>
                    <a:pt x="408" y="3235"/>
                  </a:cubicBezTo>
                  <a:cubicBezTo>
                    <a:pt x="367" y="3209"/>
                    <a:pt x="322" y="3196"/>
                    <a:pt x="277" y="3196"/>
                  </a:cubicBezTo>
                  <a:cubicBezTo>
                    <a:pt x="198" y="3196"/>
                    <a:pt x="120" y="3235"/>
                    <a:pt x="74" y="3306"/>
                  </a:cubicBezTo>
                  <a:cubicBezTo>
                    <a:pt x="1" y="3417"/>
                    <a:pt x="33" y="3565"/>
                    <a:pt x="144" y="3638"/>
                  </a:cubicBezTo>
                  <a:cubicBezTo>
                    <a:pt x="411" y="3812"/>
                    <a:pt x="595" y="3868"/>
                    <a:pt x="825" y="3884"/>
                  </a:cubicBezTo>
                  <a:lnTo>
                    <a:pt x="825" y="4088"/>
                  </a:lnTo>
                  <a:cubicBezTo>
                    <a:pt x="825" y="4220"/>
                    <a:pt x="933" y="4328"/>
                    <a:pt x="1067" y="4328"/>
                  </a:cubicBezTo>
                  <a:cubicBezTo>
                    <a:pt x="1198" y="4328"/>
                    <a:pt x="1307" y="4220"/>
                    <a:pt x="1307" y="4088"/>
                  </a:cubicBezTo>
                  <a:lnTo>
                    <a:pt x="1307" y="3864"/>
                  </a:lnTo>
                  <a:cubicBezTo>
                    <a:pt x="1764" y="3760"/>
                    <a:pt x="2057" y="3375"/>
                    <a:pt x="2121" y="2994"/>
                  </a:cubicBezTo>
                  <a:cubicBezTo>
                    <a:pt x="2202" y="2509"/>
                    <a:pt x="1948" y="2087"/>
                    <a:pt x="1475" y="1920"/>
                  </a:cubicBezTo>
                  <a:cubicBezTo>
                    <a:pt x="1420" y="1900"/>
                    <a:pt x="1362" y="1879"/>
                    <a:pt x="1307" y="1859"/>
                  </a:cubicBezTo>
                  <a:lnTo>
                    <a:pt x="1307" y="901"/>
                  </a:lnTo>
                  <a:cubicBezTo>
                    <a:pt x="1431" y="935"/>
                    <a:pt x="1496" y="999"/>
                    <a:pt x="1500" y="1004"/>
                  </a:cubicBezTo>
                  <a:cubicBezTo>
                    <a:pt x="1548" y="1058"/>
                    <a:pt x="1614" y="1085"/>
                    <a:pt x="1681" y="1085"/>
                  </a:cubicBezTo>
                  <a:cubicBezTo>
                    <a:pt x="1737" y="1085"/>
                    <a:pt x="1793" y="1066"/>
                    <a:pt x="1838" y="1026"/>
                  </a:cubicBezTo>
                  <a:cubicBezTo>
                    <a:pt x="1939" y="938"/>
                    <a:pt x="1948" y="785"/>
                    <a:pt x="1862" y="686"/>
                  </a:cubicBezTo>
                  <a:cubicBezTo>
                    <a:pt x="1850" y="674"/>
                    <a:pt x="1663" y="463"/>
                    <a:pt x="1307" y="411"/>
                  </a:cubicBezTo>
                  <a:lnTo>
                    <a:pt x="1307" y="241"/>
                  </a:lnTo>
                  <a:cubicBezTo>
                    <a:pt x="1307" y="107"/>
                    <a:pt x="1198"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4"/>
            <p:cNvSpPr/>
            <p:nvPr/>
          </p:nvSpPr>
          <p:spPr>
            <a:xfrm>
              <a:off x="3868125" y="2689450"/>
              <a:ext cx="411450" cy="410300"/>
            </a:xfrm>
            <a:custGeom>
              <a:rect b="b" l="l" r="r" t="t"/>
              <a:pathLst>
                <a:path extrusionOk="0" h="16412" w="16458">
                  <a:moveTo>
                    <a:pt x="6448" y="963"/>
                  </a:moveTo>
                  <a:cubicBezTo>
                    <a:pt x="6643" y="963"/>
                    <a:pt x="6817" y="1080"/>
                    <a:pt x="6892" y="1259"/>
                  </a:cubicBezTo>
                  <a:cubicBezTo>
                    <a:pt x="6967" y="1439"/>
                    <a:pt x="6926" y="1645"/>
                    <a:pt x="6788" y="1783"/>
                  </a:cubicBezTo>
                  <a:cubicBezTo>
                    <a:pt x="6696" y="1875"/>
                    <a:pt x="6573" y="1924"/>
                    <a:pt x="6448" y="1924"/>
                  </a:cubicBezTo>
                  <a:cubicBezTo>
                    <a:pt x="6386" y="1924"/>
                    <a:pt x="6323" y="1912"/>
                    <a:pt x="6264" y="1887"/>
                  </a:cubicBezTo>
                  <a:cubicBezTo>
                    <a:pt x="6085" y="1812"/>
                    <a:pt x="5968" y="1638"/>
                    <a:pt x="5968" y="1443"/>
                  </a:cubicBezTo>
                  <a:cubicBezTo>
                    <a:pt x="5968" y="1178"/>
                    <a:pt x="6183" y="963"/>
                    <a:pt x="6448" y="963"/>
                  </a:cubicBezTo>
                  <a:close/>
                  <a:moveTo>
                    <a:pt x="6928" y="4895"/>
                  </a:moveTo>
                  <a:cubicBezTo>
                    <a:pt x="7529" y="4949"/>
                    <a:pt x="8116" y="5106"/>
                    <a:pt x="8664" y="5359"/>
                  </a:cubicBezTo>
                  <a:lnTo>
                    <a:pt x="8435" y="5758"/>
                  </a:lnTo>
                  <a:cubicBezTo>
                    <a:pt x="8302" y="5988"/>
                    <a:pt x="8381" y="6282"/>
                    <a:pt x="8611" y="6414"/>
                  </a:cubicBezTo>
                  <a:cubicBezTo>
                    <a:pt x="8687" y="6458"/>
                    <a:pt x="8770" y="6478"/>
                    <a:pt x="8851" y="6478"/>
                  </a:cubicBezTo>
                  <a:cubicBezTo>
                    <a:pt x="9017" y="6478"/>
                    <a:pt x="9178" y="6392"/>
                    <a:pt x="9267" y="6238"/>
                  </a:cubicBezTo>
                  <a:lnTo>
                    <a:pt x="9497" y="5841"/>
                  </a:lnTo>
                  <a:cubicBezTo>
                    <a:pt x="9991" y="6190"/>
                    <a:pt x="10420" y="6619"/>
                    <a:pt x="10768" y="7112"/>
                  </a:cubicBezTo>
                  <a:lnTo>
                    <a:pt x="10370" y="7342"/>
                  </a:lnTo>
                  <a:cubicBezTo>
                    <a:pt x="10140" y="7474"/>
                    <a:pt x="10062" y="7768"/>
                    <a:pt x="10194" y="7998"/>
                  </a:cubicBezTo>
                  <a:cubicBezTo>
                    <a:pt x="10284" y="8152"/>
                    <a:pt x="10445" y="8239"/>
                    <a:pt x="10612" y="8239"/>
                  </a:cubicBezTo>
                  <a:cubicBezTo>
                    <a:pt x="10693" y="8239"/>
                    <a:pt x="10776" y="8218"/>
                    <a:pt x="10852" y="8174"/>
                  </a:cubicBezTo>
                  <a:lnTo>
                    <a:pt x="11250" y="7944"/>
                  </a:lnTo>
                  <a:cubicBezTo>
                    <a:pt x="11436" y="8348"/>
                    <a:pt x="11571" y="8776"/>
                    <a:pt x="11651" y="9214"/>
                  </a:cubicBezTo>
                  <a:cubicBezTo>
                    <a:pt x="10165" y="9690"/>
                    <a:pt x="9086" y="11084"/>
                    <a:pt x="9086" y="12726"/>
                  </a:cubicBezTo>
                  <a:cubicBezTo>
                    <a:pt x="9084" y="13333"/>
                    <a:pt x="9234" y="13931"/>
                    <a:pt x="9522" y="14465"/>
                  </a:cubicBezTo>
                  <a:cubicBezTo>
                    <a:pt x="9513" y="14471"/>
                    <a:pt x="9506" y="14477"/>
                    <a:pt x="9497" y="14483"/>
                  </a:cubicBezTo>
                  <a:lnTo>
                    <a:pt x="9497" y="14481"/>
                  </a:lnTo>
                  <a:lnTo>
                    <a:pt x="9269" y="14085"/>
                  </a:lnTo>
                  <a:cubicBezTo>
                    <a:pt x="9181" y="13927"/>
                    <a:pt x="9017" y="13838"/>
                    <a:pt x="8849" y="13838"/>
                  </a:cubicBezTo>
                  <a:cubicBezTo>
                    <a:pt x="8767" y="13838"/>
                    <a:pt x="8684" y="13859"/>
                    <a:pt x="8608" y="13903"/>
                  </a:cubicBezTo>
                  <a:cubicBezTo>
                    <a:pt x="8375" y="14036"/>
                    <a:pt x="8298" y="14335"/>
                    <a:pt x="8435" y="14566"/>
                  </a:cubicBezTo>
                  <a:lnTo>
                    <a:pt x="8665" y="14963"/>
                  </a:lnTo>
                  <a:cubicBezTo>
                    <a:pt x="8116" y="15215"/>
                    <a:pt x="7530" y="15373"/>
                    <a:pt x="6928" y="15427"/>
                  </a:cubicBezTo>
                  <a:lnTo>
                    <a:pt x="6928" y="14969"/>
                  </a:lnTo>
                  <a:cubicBezTo>
                    <a:pt x="6924" y="14707"/>
                    <a:pt x="6710" y="14497"/>
                    <a:pt x="6448" y="14497"/>
                  </a:cubicBezTo>
                  <a:cubicBezTo>
                    <a:pt x="6186" y="14497"/>
                    <a:pt x="5972" y="14707"/>
                    <a:pt x="5968" y="14969"/>
                  </a:cubicBezTo>
                  <a:lnTo>
                    <a:pt x="5968" y="15427"/>
                  </a:lnTo>
                  <a:cubicBezTo>
                    <a:pt x="5366" y="15373"/>
                    <a:pt x="4779" y="15217"/>
                    <a:pt x="4231" y="14963"/>
                  </a:cubicBezTo>
                  <a:lnTo>
                    <a:pt x="4461" y="14566"/>
                  </a:lnTo>
                  <a:cubicBezTo>
                    <a:pt x="4593" y="14335"/>
                    <a:pt x="4515" y="14042"/>
                    <a:pt x="4285" y="13909"/>
                  </a:cubicBezTo>
                  <a:cubicBezTo>
                    <a:pt x="4209" y="13865"/>
                    <a:pt x="4127" y="13844"/>
                    <a:pt x="4045" y="13844"/>
                  </a:cubicBezTo>
                  <a:cubicBezTo>
                    <a:pt x="3879" y="13844"/>
                    <a:pt x="3717" y="13930"/>
                    <a:pt x="3628" y="14085"/>
                  </a:cubicBezTo>
                  <a:lnTo>
                    <a:pt x="3399" y="14480"/>
                  </a:lnTo>
                  <a:cubicBezTo>
                    <a:pt x="2907" y="14131"/>
                    <a:pt x="2478" y="13702"/>
                    <a:pt x="2129" y="13210"/>
                  </a:cubicBezTo>
                  <a:lnTo>
                    <a:pt x="2525" y="12982"/>
                  </a:lnTo>
                  <a:cubicBezTo>
                    <a:pt x="2755" y="12849"/>
                    <a:pt x="2834" y="12554"/>
                    <a:pt x="2701" y="12324"/>
                  </a:cubicBezTo>
                  <a:cubicBezTo>
                    <a:pt x="2611" y="12170"/>
                    <a:pt x="2449" y="12084"/>
                    <a:pt x="2283" y="12084"/>
                  </a:cubicBezTo>
                  <a:cubicBezTo>
                    <a:pt x="2202" y="12084"/>
                    <a:pt x="2119" y="12105"/>
                    <a:pt x="2043" y="12149"/>
                  </a:cubicBezTo>
                  <a:lnTo>
                    <a:pt x="1648" y="12378"/>
                  </a:lnTo>
                  <a:cubicBezTo>
                    <a:pt x="1393" y="11831"/>
                    <a:pt x="1236" y="11243"/>
                    <a:pt x="1182" y="10642"/>
                  </a:cubicBezTo>
                  <a:lnTo>
                    <a:pt x="1640" y="10642"/>
                  </a:lnTo>
                  <a:cubicBezTo>
                    <a:pt x="1644" y="10642"/>
                    <a:pt x="1647" y="10642"/>
                    <a:pt x="1651" y="10642"/>
                  </a:cubicBezTo>
                  <a:cubicBezTo>
                    <a:pt x="1916" y="10642"/>
                    <a:pt x="2131" y="10427"/>
                    <a:pt x="2131" y="10161"/>
                  </a:cubicBezTo>
                  <a:cubicBezTo>
                    <a:pt x="2131" y="9895"/>
                    <a:pt x="1916" y="9681"/>
                    <a:pt x="1651" y="9681"/>
                  </a:cubicBezTo>
                  <a:cubicBezTo>
                    <a:pt x="1647" y="9681"/>
                    <a:pt x="1644" y="9681"/>
                    <a:pt x="1640" y="9681"/>
                  </a:cubicBezTo>
                  <a:lnTo>
                    <a:pt x="1182" y="9681"/>
                  </a:lnTo>
                  <a:cubicBezTo>
                    <a:pt x="1236" y="9079"/>
                    <a:pt x="1393" y="8492"/>
                    <a:pt x="1648" y="7944"/>
                  </a:cubicBezTo>
                  <a:lnTo>
                    <a:pt x="2043" y="8174"/>
                  </a:lnTo>
                  <a:cubicBezTo>
                    <a:pt x="2121" y="8221"/>
                    <a:pt x="2207" y="8243"/>
                    <a:pt x="2291" y="8243"/>
                  </a:cubicBezTo>
                  <a:cubicBezTo>
                    <a:pt x="2458" y="8243"/>
                    <a:pt x="2620" y="8157"/>
                    <a:pt x="2708" y="8003"/>
                  </a:cubicBezTo>
                  <a:cubicBezTo>
                    <a:pt x="2843" y="7770"/>
                    <a:pt x="2761" y="7471"/>
                    <a:pt x="2525" y="7341"/>
                  </a:cubicBezTo>
                  <a:lnTo>
                    <a:pt x="2128" y="7112"/>
                  </a:lnTo>
                  <a:cubicBezTo>
                    <a:pt x="2476" y="6620"/>
                    <a:pt x="2906" y="6191"/>
                    <a:pt x="3399" y="5843"/>
                  </a:cubicBezTo>
                  <a:lnTo>
                    <a:pt x="3628" y="6238"/>
                  </a:lnTo>
                  <a:cubicBezTo>
                    <a:pt x="3718" y="6388"/>
                    <a:pt x="3877" y="6472"/>
                    <a:pt x="4040" y="6472"/>
                  </a:cubicBezTo>
                  <a:cubicBezTo>
                    <a:pt x="4122" y="6472"/>
                    <a:pt x="4205" y="6451"/>
                    <a:pt x="4281" y="6408"/>
                  </a:cubicBezTo>
                  <a:cubicBezTo>
                    <a:pt x="4508" y="6276"/>
                    <a:pt x="4588" y="5986"/>
                    <a:pt x="4459" y="5758"/>
                  </a:cubicBezTo>
                  <a:lnTo>
                    <a:pt x="4231" y="5361"/>
                  </a:lnTo>
                  <a:cubicBezTo>
                    <a:pt x="4779" y="5106"/>
                    <a:pt x="5366" y="4949"/>
                    <a:pt x="5966" y="4895"/>
                  </a:cubicBezTo>
                  <a:lnTo>
                    <a:pt x="5966" y="5353"/>
                  </a:lnTo>
                  <a:cubicBezTo>
                    <a:pt x="5971" y="5616"/>
                    <a:pt x="6185" y="5825"/>
                    <a:pt x="6447" y="5825"/>
                  </a:cubicBezTo>
                  <a:cubicBezTo>
                    <a:pt x="6709" y="5825"/>
                    <a:pt x="6923" y="5616"/>
                    <a:pt x="6928" y="5353"/>
                  </a:cubicBezTo>
                  <a:lnTo>
                    <a:pt x="6928" y="4895"/>
                  </a:lnTo>
                  <a:close/>
                  <a:moveTo>
                    <a:pt x="12772" y="10002"/>
                  </a:moveTo>
                  <a:cubicBezTo>
                    <a:pt x="14274" y="10002"/>
                    <a:pt x="15496" y="11223"/>
                    <a:pt x="15496" y="12726"/>
                  </a:cubicBezTo>
                  <a:cubicBezTo>
                    <a:pt x="15496" y="14228"/>
                    <a:pt x="14273" y="15449"/>
                    <a:pt x="12772" y="15449"/>
                  </a:cubicBezTo>
                  <a:cubicBezTo>
                    <a:pt x="11269" y="15449"/>
                    <a:pt x="10048" y="14228"/>
                    <a:pt x="10048" y="12726"/>
                  </a:cubicBezTo>
                  <a:cubicBezTo>
                    <a:pt x="10048" y="11223"/>
                    <a:pt x="11269" y="10002"/>
                    <a:pt x="12772" y="10002"/>
                  </a:cubicBezTo>
                  <a:close/>
                  <a:moveTo>
                    <a:pt x="6448" y="1"/>
                  </a:moveTo>
                  <a:cubicBezTo>
                    <a:pt x="5745" y="1"/>
                    <a:pt x="5145" y="506"/>
                    <a:pt x="5026" y="1199"/>
                  </a:cubicBezTo>
                  <a:cubicBezTo>
                    <a:pt x="4908" y="1891"/>
                    <a:pt x="5304" y="2568"/>
                    <a:pt x="5968" y="2802"/>
                  </a:cubicBezTo>
                  <a:lnTo>
                    <a:pt x="5968" y="3930"/>
                  </a:lnTo>
                  <a:cubicBezTo>
                    <a:pt x="4644" y="4031"/>
                    <a:pt x="3389" y="4552"/>
                    <a:pt x="2384" y="5418"/>
                  </a:cubicBezTo>
                  <a:lnTo>
                    <a:pt x="1689" y="4722"/>
                  </a:lnTo>
                  <a:lnTo>
                    <a:pt x="1829" y="4580"/>
                  </a:lnTo>
                  <a:cubicBezTo>
                    <a:pt x="2023" y="4394"/>
                    <a:pt x="2025" y="4084"/>
                    <a:pt x="1835" y="3895"/>
                  </a:cubicBezTo>
                  <a:cubicBezTo>
                    <a:pt x="1741" y="3801"/>
                    <a:pt x="1618" y="3754"/>
                    <a:pt x="1495" y="3754"/>
                  </a:cubicBezTo>
                  <a:cubicBezTo>
                    <a:pt x="1369" y="3754"/>
                    <a:pt x="1243" y="3803"/>
                    <a:pt x="1148" y="3901"/>
                  </a:cubicBezTo>
                  <a:lnTo>
                    <a:pt x="188" y="4863"/>
                  </a:lnTo>
                  <a:cubicBezTo>
                    <a:pt x="0" y="5050"/>
                    <a:pt x="0" y="5355"/>
                    <a:pt x="188" y="5542"/>
                  </a:cubicBezTo>
                  <a:cubicBezTo>
                    <a:pt x="281" y="5636"/>
                    <a:pt x="404" y="5683"/>
                    <a:pt x="527" y="5683"/>
                  </a:cubicBezTo>
                  <a:cubicBezTo>
                    <a:pt x="650" y="5683"/>
                    <a:pt x="773" y="5636"/>
                    <a:pt x="867" y="5542"/>
                  </a:cubicBezTo>
                  <a:lnTo>
                    <a:pt x="1008" y="5402"/>
                  </a:lnTo>
                  <a:lnTo>
                    <a:pt x="1703" y="6097"/>
                  </a:lnTo>
                  <a:cubicBezTo>
                    <a:pt x="731" y="7228"/>
                    <a:pt x="196" y="8669"/>
                    <a:pt x="198" y="10161"/>
                  </a:cubicBezTo>
                  <a:cubicBezTo>
                    <a:pt x="198" y="13607"/>
                    <a:pt x="3001" y="16412"/>
                    <a:pt x="6448" y="16412"/>
                  </a:cubicBezTo>
                  <a:cubicBezTo>
                    <a:pt x="7752" y="16410"/>
                    <a:pt x="9023" y="16001"/>
                    <a:pt x="10083" y="15244"/>
                  </a:cubicBezTo>
                  <a:cubicBezTo>
                    <a:pt x="10779" y="15988"/>
                    <a:pt x="11752" y="16412"/>
                    <a:pt x="12772" y="16412"/>
                  </a:cubicBezTo>
                  <a:cubicBezTo>
                    <a:pt x="14804" y="16412"/>
                    <a:pt x="16458" y="14758"/>
                    <a:pt x="16458" y="12726"/>
                  </a:cubicBezTo>
                  <a:cubicBezTo>
                    <a:pt x="16458" y="10693"/>
                    <a:pt x="14804" y="9039"/>
                    <a:pt x="12772" y="9039"/>
                  </a:cubicBezTo>
                  <a:cubicBezTo>
                    <a:pt x="12713" y="9039"/>
                    <a:pt x="12656" y="9041"/>
                    <a:pt x="12597" y="9044"/>
                  </a:cubicBezTo>
                  <a:cubicBezTo>
                    <a:pt x="12401" y="7953"/>
                    <a:pt x="11916" y="6935"/>
                    <a:pt x="11194" y="6094"/>
                  </a:cubicBezTo>
                  <a:lnTo>
                    <a:pt x="11887" y="5402"/>
                  </a:lnTo>
                  <a:lnTo>
                    <a:pt x="12028" y="5542"/>
                  </a:lnTo>
                  <a:cubicBezTo>
                    <a:pt x="12122" y="5636"/>
                    <a:pt x="12245" y="5683"/>
                    <a:pt x="12368" y="5683"/>
                  </a:cubicBezTo>
                  <a:cubicBezTo>
                    <a:pt x="12491" y="5683"/>
                    <a:pt x="12614" y="5636"/>
                    <a:pt x="12709" y="5542"/>
                  </a:cubicBezTo>
                  <a:cubicBezTo>
                    <a:pt x="12896" y="5355"/>
                    <a:pt x="12896" y="5050"/>
                    <a:pt x="12709" y="4863"/>
                  </a:cubicBezTo>
                  <a:lnTo>
                    <a:pt x="11747" y="3901"/>
                  </a:lnTo>
                  <a:cubicBezTo>
                    <a:pt x="11653" y="3803"/>
                    <a:pt x="11527" y="3754"/>
                    <a:pt x="11401" y="3754"/>
                  </a:cubicBezTo>
                  <a:cubicBezTo>
                    <a:pt x="11277" y="3754"/>
                    <a:pt x="11154" y="3801"/>
                    <a:pt x="11060" y="3895"/>
                  </a:cubicBezTo>
                  <a:cubicBezTo>
                    <a:pt x="10869" y="4085"/>
                    <a:pt x="10872" y="4394"/>
                    <a:pt x="11067" y="4582"/>
                  </a:cubicBezTo>
                  <a:lnTo>
                    <a:pt x="11208" y="4722"/>
                  </a:lnTo>
                  <a:lnTo>
                    <a:pt x="10515" y="5415"/>
                  </a:lnTo>
                  <a:cubicBezTo>
                    <a:pt x="9507" y="4551"/>
                    <a:pt x="8251" y="4031"/>
                    <a:pt x="6928" y="3930"/>
                  </a:cubicBezTo>
                  <a:lnTo>
                    <a:pt x="6928" y="2802"/>
                  </a:lnTo>
                  <a:cubicBezTo>
                    <a:pt x="7590" y="2568"/>
                    <a:pt x="7989" y="1891"/>
                    <a:pt x="7870" y="1199"/>
                  </a:cubicBezTo>
                  <a:cubicBezTo>
                    <a:pt x="7750" y="506"/>
                    <a:pt x="7151" y="1"/>
                    <a:pt x="6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4"/>
            <p:cNvSpPr/>
            <p:nvPr/>
          </p:nvSpPr>
          <p:spPr>
            <a:xfrm>
              <a:off x="3975600" y="2862200"/>
              <a:ext cx="91550" cy="155775"/>
            </a:xfrm>
            <a:custGeom>
              <a:rect b="b" l="l" r="r" t="t"/>
              <a:pathLst>
                <a:path extrusionOk="0" h="6231" w="3662">
                  <a:moveTo>
                    <a:pt x="2144" y="2768"/>
                  </a:moveTo>
                  <a:cubicBezTo>
                    <a:pt x="2392" y="2768"/>
                    <a:pt x="2629" y="2961"/>
                    <a:pt x="2629" y="3251"/>
                  </a:cubicBezTo>
                  <a:cubicBezTo>
                    <a:pt x="2629" y="3516"/>
                    <a:pt x="2414" y="3732"/>
                    <a:pt x="2148" y="3732"/>
                  </a:cubicBezTo>
                  <a:cubicBezTo>
                    <a:pt x="1720" y="3732"/>
                    <a:pt x="1505" y="3213"/>
                    <a:pt x="1808" y="2910"/>
                  </a:cubicBezTo>
                  <a:cubicBezTo>
                    <a:pt x="1906" y="2812"/>
                    <a:pt x="2026" y="2768"/>
                    <a:pt x="2144" y="2768"/>
                  </a:cubicBezTo>
                  <a:close/>
                  <a:moveTo>
                    <a:pt x="548" y="1"/>
                  </a:moveTo>
                  <a:cubicBezTo>
                    <a:pt x="467" y="1"/>
                    <a:pt x="384" y="21"/>
                    <a:pt x="308" y="65"/>
                  </a:cubicBezTo>
                  <a:cubicBezTo>
                    <a:pt x="81" y="196"/>
                    <a:pt x="1" y="486"/>
                    <a:pt x="130" y="716"/>
                  </a:cubicBezTo>
                  <a:lnTo>
                    <a:pt x="1052" y="2315"/>
                  </a:lnTo>
                  <a:cubicBezTo>
                    <a:pt x="591" y="2854"/>
                    <a:pt x="591" y="3650"/>
                    <a:pt x="1052" y="4188"/>
                  </a:cubicBezTo>
                  <a:lnTo>
                    <a:pt x="291" y="5509"/>
                  </a:lnTo>
                  <a:cubicBezTo>
                    <a:pt x="157" y="5739"/>
                    <a:pt x="237" y="6034"/>
                    <a:pt x="466" y="6166"/>
                  </a:cubicBezTo>
                  <a:cubicBezTo>
                    <a:pt x="542" y="6209"/>
                    <a:pt x="625" y="6230"/>
                    <a:pt x="706" y="6230"/>
                  </a:cubicBezTo>
                  <a:cubicBezTo>
                    <a:pt x="872" y="6230"/>
                    <a:pt x="1033" y="6144"/>
                    <a:pt x="1123" y="5990"/>
                  </a:cubicBezTo>
                  <a:lnTo>
                    <a:pt x="1886" y="4669"/>
                  </a:lnTo>
                  <a:cubicBezTo>
                    <a:pt x="1975" y="4685"/>
                    <a:pt x="2064" y="4693"/>
                    <a:pt x="2151" y="4693"/>
                  </a:cubicBezTo>
                  <a:cubicBezTo>
                    <a:pt x="2881" y="4693"/>
                    <a:pt x="3515" y="4137"/>
                    <a:pt x="3584" y="3383"/>
                  </a:cubicBezTo>
                  <a:cubicBezTo>
                    <a:pt x="3662" y="2538"/>
                    <a:pt x="2997" y="1809"/>
                    <a:pt x="2149" y="1809"/>
                  </a:cubicBezTo>
                  <a:lnTo>
                    <a:pt x="2148" y="1809"/>
                  </a:lnTo>
                  <a:cubicBezTo>
                    <a:pt x="2060" y="1809"/>
                    <a:pt x="1972" y="1818"/>
                    <a:pt x="1886" y="1834"/>
                  </a:cubicBezTo>
                  <a:lnTo>
                    <a:pt x="961" y="236"/>
                  </a:lnTo>
                  <a:cubicBezTo>
                    <a:pt x="871" y="84"/>
                    <a:pt x="712" y="1"/>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5" name="Google Shape;13955;p94"/>
          <p:cNvSpPr/>
          <p:nvPr/>
        </p:nvSpPr>
        <p:spPr>
          <a:xfrm>
            <a:off x="1745729" y="2883702"/>
            <a:ext cx="354871" cy="355411"/>
          </a:xfrm>
          <a:custGeom>
            <a:rect b="b" l="l" r="r" t="t"/>
            <a:pathLst>
              <a:path extrusionOk="0" h="16439" w="16414">
                <a:moveTo>
                  <a:pt x="14426" y="4528"/>
                </a:moveTo>
                <a:lnTo>
                  <a:pt x="15451" y="5024"/>
                </a:lnTo>
                <a:lnTo>
                  <a:pt x="15451" y="6986"/>
                </a:lnTo>
                <a:lnTo>
                  <a:pt x="14426" y="7481"/>
                </a:lnTo>
                <a:lnTo>
                  <a:pt x="14426" y="4528"/>
                </a:lnTo>
                <a:close/>
                <a:moveTo>
                  <a:pt x="5131" y="4242"/>
                </a:moveTo>
                <a:lnTo>
                  <a:pt x="5131" y="7767"/>
                </a:lnTo>
                <a:lnTo>
                  <a:pt x="2726" y="7767"/>
                </a:lnTo>
                <a:cubicBezTo>
                  <a:pt x="1752" y="7767"/>
                  <a:pt x="965" y="6978"/>
                  <a:pt x="963" y="6005"/>
                </a:cubicBezTo>
                <a:cubicBezTo>
                  <a:pt x="965" y="5031"/>
                  <a:pt x="1752" y="4243"/>
                  <a:pt x="2726" y="4242"/>
                </a:cubicBezTo>
                <a:close/>
                <a:moveTo>
                  <a:pt x="13464" y="2104"/>
                </a:moveTo>
                <a:lnTo>
                  <a:pt x="13464" y="9907"/>
                </a:lnTo>
                <a:cubicBezTo>
                  <a:pt x="12491" y="9293"/>
                  <a:pt x="11446" y="8804"/>
                  <a:pt x="10353" y="8448"/>
                </a:cubicBezTo>
                <a:cubicBezTo>
                  <a:pt x="8977" y="8000"/>
                  <a:pt x="7539" y="7771"/>
                  <a:pt x="6092" y="7767"/>
                </a:cubicBezTo>
                <a:lnTo>
                  <a:pt x="6092" y="4242"/>
                </a:lnTo>
                <a:cubicBezTo>
                  <a:pt x="8701" y="4236"/>
                  <a:pt x="11255" y="3494"/>
                  <a:pt x="13464" y="2104"/>
                </a:cubicBezTo>
                <a:close/>
                <a:moveTo>
                  <a:pt x="5931" y="10652"/>
                </a:moveTo>
                <a:cubicBezTo>
                  <a:pt x="6020" y="10652"/>
                  <a:pt x="6092" y="10724"/>
                  <a:pt x="6092" y="10813"/>
                </a:cubicBezTo>
                <a:lnTo>
                  <a:pt x="6092" y="11453"/>
                </a:lnTo>
                <a:cubicBezTo>
                  <a:pt x="6092" y="11542"/>
                  <a:pt x="6020" y="11613"/>
                  <a:pt x="5931" y="11614"/>
                </a:cubicBezTo>
                <a:lnTo>
                  <a:pt x="5131" y="11614"/>
                </a:lnTo>
                <a:lnTo>
                  <a:pt x="5131" y="10652"/>
                </a:lnTo>
                <a:close/>
                <a:moveTo>
                  <a:pt x="4169" y="8729"/>
                </a:moveTo>
                <a:lnTo>
                  <a:pt x="4169" y="14979"/>
                </a:lnTo>
                <a:cubicBezTo>
                  <a:pt x="4173" y="15249"/>
                  <a:pt x="3956" y="15470"/>
                  <a:pt x="3687" y="15470"/>
                </a:cubicBezTo>
                <a:cubicBezTo>
                  <a:pt x="3418" y="15470"/>
                  <a:pt x="3201" y="15249"/>
                  <a:pt x="3207" y="14979"/>
                </a:cubicBezTo>
                <a:lnTo>
                  <a:pt x="3207" y="8729"/>
                </a:lnTo>
                <a:close/>
                <a:moveTo>
                  <a:pt x="13944" y="1"/>
                </a:moveTo>
                <a:cubicBezTo>
                  <a:pt x="13675" y="1"/>
                  <a:pt x="13458" y="222"/>
                  <a:pt x="13464" y="492"/>
                </a:cubicBezTo>
                <a:lnTo>
                  <a:pt x="13464" y="950"/>
                </a:lnTo>
                <a:cubicBezTo>
                  <a:pt x="11292" y="2467"/>
                  <a:pt x="8707" y="3280"/>
                  <a:pt x="6059" y="3280"/>
                </a:cubicBezTo>
                <a:lnTo>
                  <a:pt x="2726" y="3280"/>
                </a:lnTo>
                <a:cubicBezTo>
                  <a:pt x="1224" y="3280"/>
                  <a:pt x="1" y="4503"/>
                  <a:pt x="1" y="6005"/>
                </a:cubicBezTo>
                <a:cubicBezTo>
                  <a:pt x="1" y="7344"/>
                  <a:pt x="972" y="8458"/>
                  <a:pt x="2245" y="8687"/>
                </a:cubicBezTo>
                <a:lnTo>
                  <a:pt x="2245" y="14979"/>
                </a:lnTo>
                <a:cubicBezTo>
                  <a:pt x="2236" y="15782"/>
                  <a:pt x="2884" y="16438"/>
                  <a:pt x="3687" y="16438"/>
                </a:cubicBezTo>
                <a:cubicBezTo>
                  <a:pt x="4491" y="16438"/>
                  <a:pt x="5138" y="15782"/>
                  <a:pt x="5130" y="14979"/>
                </a:cubicBezTo>
                <a:lnTo>
                  <a:pt x="5130" y="12575"/>
                </a:lnTo>
                <a:lnTo>
                  <a:pt x="5931" y="12575"/>
                </a:lnTo>
                <a:cubicBezTo>
                  <a:pt x="6550" y="12575"/>
                  <a:pt x="7052" y="12072"/>
                  <a:pt x="7052" y="11453"/>
                </a:cubicBezTo>
                <a:lnTo>
                  <a:pt x="7052" y="10813"/>
                </a:lnTo>
                <a:cubicBezTo>
                  <a:pt x="7052" y="10194"/>
                  <a:pt x="6550" y="9691"/>
                  <a:pt x="5931" y="9691"/>
                </a:cubicBezTo>
                <a:lnTo>
                  <a:pt x="5131" y="9691"/>
                </a:lnTo>
                <a:lnTo>
                  <a:pt x="5131" y="8729"/>
                </a:lnTo>
                <a:lnTo>
                  <a:pt x="6059" y="8729"/>
                </a:lnTo>
                <a:cubicBezTo>
                  <a:pt x="8709" y="8729"/>
                  <a:pt x="11293" y="9543"/>
                  <a:pt x="13464" y="11061"/>
                </a:cubicBezTo>
                <a:lnTo>
                  <a:pt x="13464" y="11517"/>
                </a:lnTo>
                <a:cubicBezTo>
                  <a:pt x="13458" y="11787"/>
                  <a:pt x="13675" y="12008"/>
                  <a:pt x="13944" y="12008"/>
                </a:cubicBezTo>
                <a:cubicBezTo>
                  <a:pt x="14214" y="12008"/>
                  <a:pt x="14430" y="11787"/>
                  <a:pt x="14426" y="11517"/>
                </a:cubicBezTo>
                <a:lnTo>
                  <a:pt x="14426" y="8550"/>
                </a:lnTo>
                <a:lnTo>
                  <a:pt x="16141" y="7720"/>
                </a:lnTo>
                <a:cubicBezTo>
                  <a:pt x="16308" y="7640"/>
                  <a:pt x="16413" y="7471"/>
                  <a:pt x="16413" y="7287"/>
                </a:cubicBezTo>
                <a:lnTo>
                  <a:pt x="16413" y="4722"/>
                </a:lnTo>
                <a:cubicBezTo>
                  <a:pt x="16413" y="4538"/>
                  <a:pt x="16308" y="4369"/>
                  <a:pt x="16141" y="4290"/>
                </a:cubicBezTo>
                <a:lnTo>
                  <a:pt x="14424" y="3460"/>
                </a:lnTo>
                <a:lnTo>
                  <a:pt x="14424" y="492"/>
                </a:lnTo>
                <a:cubicBezTo>
                  <a:pt x="14430" y="222"/>
                  <a:pt x="14214" y="1"/>
                  <a:pt x="1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6" name="Google Shape;13956;p94"/>
          <p:cNvGrpSpPr/>
          <p:nvPr/>
        </p:nvGrpSpPr>
        <p:grpSpPr>
          <a:xfrm>
            <a:off x="2521354" y="2883910"/>
            <a:ext cx="325684" cy="354806"/>
            <a:chOff x="2862325" y="2761300"/>
            <a:chExt cx="376600" cy="410275"/>
          </a:xfrm>
        </p:grpSpPr>
        <p:sp>
          <p:nvSpPr>
            <p:cNvPr id="13957" name="Google Shape;13957;p94"/>
            <p:cNvSpPr/>
            <p:nvPr/>
          </p:nvSpPr>
          <p:spPr>
            <a:xfrm>
              <a:off x="3119650" y="3025475"/>
              <a:ext cx="55075" cy="107875"/>
            </a:xfrm>
            <a:custGeom>
              <a:rect b="b" l="l" r="r" t="t"/>
              <a:pathLst>
                <a:path extrusionOk="0" h="4315" w="2203">
                  <a:moveTo>
                    <a:pt x="825" y="938"/>
                  </a:moveTo>
                  <a:lnTo>
                    <a:pt x="825" y="1636"/>
                  </a:lnTo>
                  <a:cubicBezTo>
                    <a:pt x="780" y="1610"/>
                    <a:pt x="736" y="1581"/>
                    <a:pt x="695" y="1549"/>
                  </a:cubicBezTo>
                  <a:cubicBezTo>
                    <a:pt x="620" y="1490"/>
                    <a:pt x="588" y="1368"/>
                    <a:pt x="612" y="1240"/>
                  </a:cubicBezTo>
                  <a:cubicBezTo>
                    <a:pt x="632" y="1131"/>
                    <a:pt x="700" y="1004"/>
                    <a:pt x="825" y="938"/>
                  </a:cubicBezTo>
                  <a:close/>
                  <a:moveTo>
                    <a:pt x="1307" y="2364"/>
                  </a:moveTo>
                  <a:cubicBezTo>
                    <a:pt x="1310" y="2364"/>
                    <a:pt x="1312" y="2366"/>
                    <a:pt x="1315" y="2367"/>
                  </a:cubicBezTo>
                  <a:cubicBezTo>
                    <a:pt x="1685" y="2498"/>
                    <a:pt x="1663" y="2814"/>
                    <a:pt x="1647" y="2908"/>
                  </a:cubicBezTo>
                  <a:cubicBezTo>
                    <a:pt x="1615" y="3102"/>
                    <a:pt x="1487" y="3269"/>
                    <a:pt x="1307" y="3353"/>
                  </a:cubicBezTo>
                  <a:lnTo>
                    <a:pt x="1307" y="2364"/>
                  </a:lnTo>
                  <a:close/>
                  <a:moveTo>
                    <a:pt x="1067" y="1"/>
                  </a:moveTo>
                  <a:cubicBezTo>
                    <a:pt x="937" y="1"/>
                    <a:pt x="830" y="103"/>
                    <a:pt x="825" y="233"/>
                  </a:cubicBezTo>
                  <a:lnTo>
                    <a:pt x="825" y="431"/>
                  </a:lnTo>
                  <a:cubicBezTo>
                    <a:pt x="801" y="437"/>
                    <a:pt x="776" y="444"/>
                    <a:pt x="751" y="452"/>
                  </a:cubicBezTo>
                  <a:cubicBezTo>
                    <a:pt x="437" y="547"/>
                    <a:pt x="203" y="815"/>
                    <a:pt x="139" y="1152"/>
                  </a:cubicBezTo>
                  <a:cubicBezTo>
                    <a:pt x="82" y="1459"/>
                    <a:pt x="181" y="1757"/>
                    <a:pt x="398" y="1928"/>
                  </a:cubicBezTo>
                  <a:cubicBezTo>
                    <a:pt x="508" y="2013"/>
                    <a:pt x="642" y="2092"/>
                    <a:pt x="825" y="2174"/>
                  </a:cubicBezTo>
                  <a:lnTo>
                    <a:pt x="825" y="3395"/>
                  </a:lnTo>
                  <a:cubicBezTo>
                    <a:pt x="678" y="3381"/>
                    <a:pt x="575" y="3338"/>
                    <a:pt x="407" y="3230"/>
                  </a:cubicBezTo>
                  <a:cubicBezTo>
                    <a:pt x="366" y="3203"/>
                    <a:pt x="320" y="3190"/>
                    <a:pt x="275" y="3190"/>
                  </a:cubicBezTo>
                  <a:cubicBezTo>
                    <a:pt x="197" y="3190"/>
                    <a:pt x="121" y="3228"/>
                    <a:pt x="74" y="3299"/>
                  </a:cubicBezTo>
                  <a:cubicBezTo>
                    <a:pt x="1" y="3410"/>
                    <a:pt x="33" y="3559"/>
                    <a:pt x="144" y="3632"/>
                  </a:cubicBezTo>
                  <a:cubicBezTo>
                    <a:pt x="411" y="3805"/>
                    <a:pt x="596" y="3862"/>
                    <a:pt x="825" y="3879"/>
                  </a:cubicBezTo>
                  <a:lnTo>
                    <a:pt x="825" y="4081"/>
                  </a:lnTo>
                  <a:cubicBezTo>
                    <a:pt x="830" y="4211"/>
                    <a:pt x="937" y="4315"/>
                    <a:pt x="1067" y="4315"/>
                  </a:cubicBezTo>
                  <a:cubicBezTo>
                    <a:pt x="1197" y="4315"/>
                    <a:pt x="1303" y="4211"/>
                    <a:pt x="1307" y="4081"/>
                  </a:cubicBezTo>
                  <a:lnTo>
                    <a:pt x="1307" y="3857"/>
                  </a:lnTo>
                  <a:cubicBezTo>
                    <a:pt x="1764" y="3753"/>
                    <a:pt x="2057" y="3367"/>
                    <a:pt x="2122" y="2988"/>
                  </a:cubicBezTo>
                  <a:cubicBezTo>
                    <a:pt x="2202" y="2503"/>
                    <a:pt x="1949" y="2082"/>
                    <a:pt x="1474" y="1913"/>
                  </a:cubicBezTo>
                  <a:cubicBezTo>
                    <a:pt x="1420" y="1894"/>
                    <a:pt x="1363" y="1874"/>
                    <a:pt x="1307" y="1852"/>
                  </a:cubicBezTo>
                  <a:lnTo>
                    <a:pt x="1307" y="894"/>
                  </a:lnTo>
                  <a:cubicBezTo>
                    <a:pt x="1379" y="912"/>
                    <a:pt x="1445" y="947"/>
                    <a:pt x="1501" y="996"/>
                  </a:cubicBezTo>
                  <a:cubicBezTo>
                    <a:pt x="1548" y="1051"/>
                    <a:pt x="1615" y="1078"/>
                    <a:pt x="1681" y="1078"/>
                  </a:cubicBezTo>
                  <a:cubicBezTo>
                    <a:pt x="1737" y="1078"/>
                    <a:pt x="1793" y="1059"/>
                    <a:pt x="1839" y="1018"/>
                  </a:cubicBezTo>
                  <a:cubicBezTo>
                    <a:pt x="1940" y="931"/>
                    <a:pt x="1949" y="780"/>
                    <a:pt x="1862" y="680"/>
                  </a:cubicBezTo>
                  <a:cubicBezTo>
                    <a:pt x="1851" y="667"/>
                    <a:pt x="1662" y="458"/>
                    <a:pt x="1307" y="403"/>
                  </a:cubicBezTo>
                  <a:lnTo>
                    <a:pt x="1307" y="233"/>
                  </a:lnTo>
                  <a:cubicBezTo>
                    <a:pt x="1303" y="103"/>
                    <a:pt x="1197"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4"/>
            <p:cNvSpPr/>
            <p:nvPr/>
          </p:nvSpPr>
          <p:spPr>
            <a:xfrm>
              <a:off x="2862325" y="2761300"/>
              <a:ext cx="376600" cy="410275"/>
            </a:xfrm>
            <a:custGeom>
              <a:rect b="b" l="l" r="r" t="t"/>
              <a:pathLst>
                <a:path extrusionOk="0" h="16411" w="15064">
                  <a:moveTo>
                    <a:pt x="4968" y="961"/>
                  </a:moveTo>
                  <a:cubicBezTo>
                    <a:pt x="6647" y="961"/>
                    <a:pt x="8012" y="2327"/>
                    <a:pt x="8012" y="4005"/>
                  </a:cubicBezTo>
                  <a:lnTo>
                    <a:pt x="8012" y="5769"/>
                  </a:lnTo>
                  <a:lnTo>
                    <a:pt x="1923" y="5769"/>
                  </a:lnTo>
                  <a:lnTo>
                    <a:pt x="1923" y="4005"/>
                  </a:lnTo>
                  <a:cubicBezTo>
                    <a:pt x="1923" y="2327"/>
                    <a:pt x="3289" y="961"/>
                    <a:pt x="4968" y="961"/>
                  </a:cubicBezTo>
                  <a:close/>
                  <a:moveTo>
                    <a:pt x="8974" y="6731"/>
                  </a:moveTo>
                  <a:lnTo>
                    <a:pt x="8974" y="9932"/>
                  </a:lnTo>
                  <a:cubicBezTo>
                    <a:pt x="7963" y="10802"/>
                    <a:pt x="7500" y="12152"/>
                    <a:pt x="7766" y="13460"/>
                  </a:cubicBezTo>
                  <a:lnTo>
                    <a:pt x="961" y="13461"/>
                  </a:lnTo>
                  <a:lnTo>
                    <a:pt x="961" y="6731"/>
                  </a:lnTo>
                  <a:close/>
                  <a:moveTo>
                    <a:pt x="11379" y="9999"/>
                  </a:moveTo>
                  <a:cubicBezTo>
                    <a:pt x="12880" y="9999"/>
                    <a:pt x="14105" y="11222"/>
                    <a:pt x="14105" y="12725"/>
                  </a:cubicBezTo>
                  <a:cubicBezTo>
                    <a:pt x="14105" y="14226"/>
                    <a:pt x="12882" y="15449"/>
                    <a:pt x="11379" y="15449"/>
                  </a:cubicBezTo>
                  <a:cubicBezTo>
                    <a:pt x="9877" y="15449"/>
                    <a:pt x="8654" y="14226"/>
                    <a:pt x="8654" y="12725"/>
                  </a:cubicBezTo>
                  <a:cubicBezTo>
                    <a:pt x="8654" y="11222"/>
                    <a:pt x="9877" y="9999"/>
                    <a:pt x="11379" y="9999"/>
                  </a:cubicBezTo>
                  <a:close/>
                  <a:moveTo>
                    <a:pt x="4968" y="0"/>
                  </a:moveTo>
                  <a:cubicBezTo>
                    <a:pt x="2759" y="0"/>
                    <a:pt x="961" y="1797"/>
                    <a:pt x="961" y="4005"/>
                  </a:cubicBezTo>
                  <a:lnTo>
                    <a:pt x="961" y="5769"/>
                  </a:lnTo>
                  <a:lnTo>
                    <a:pt x="481" y="5769"/>
                  </a:lnTo>
                  <a:cubicBezTo>
                    <a:pt x="215" y="5769"/>
                    <a:pt x="0" y="5984"/>
                    <a:pt x="0" y="6249"/>
                  </a:cubicBezTo>
                  <a:lnTo>
                    <a:pt x="0" y="13942"/>
                  </a:lnTo>
                  <a:cubicBezTo>
                    <a:pt x="0" y="14208"/>
                    <a:pt x="215" y="14424"/>
                    <a:pt x="481" y="14424"/>
                  </a:cubicBezTo>
                  <a:lnTo>
                    <a:pt x="8108" y="14424"/>
                  </a:lnTo>
                  <a:cubicBezTo>
                    <a:pt x="8723" y="15602"/>
                    <a:pt x="9959" y="16411"/>
                    <a:pt x="11379" y="16411"/>
                  </a:cubicBezTo>
                  <a:cubicBezTo>
                    <a:pt x="13410" y="16411"/>
                    <a:pt x="15064" y="14756"/>
                    <a:pt x="15064" y="12725"/>
                  </a:cubicBezTo>
                  <a:cubicBezTo>
                    <a:pt x="15064" y="10692"/>
                    <a:pt x="13410" y="9039"/>
                    <a:pt x="11379" y="9039"/>
                  </a:cubicBezTo>
                  <a:cubicBezTo>
                    <a:pt x="11376" y="9039"/>
                    <a:pt x="11372" y="9039"/>
                    <a:pt x="11368" y="9039"/>
                  </a:cubicBezTo>
                  <a:cubicBezTo>
                    <a:pt x="10876" y="9039"/>
                    <a:pt x="10389" y="9138"/>
                    <a:pt x="9937" y="9332"/>
                  </a:cubicBezTo>
                  <a:lnTo>
                    <a:pt x="9937" y="6249"/>
                  </a:lnTo>
                  <a:cubicBezTo>
                    <a:pt x="9937" y="5984"/>
                    <a:pt x="9721" y="5769"/>
                    <a:pt x="9455" y="5769"/>
                  </a:cubicBezTo>
                  <a:lnTo>
                    <a:pt x="8974" y="5769"/>
                  </a:lnTo>
                  <a:lnTo>
                    <a:pt x="8974" y="4005"/>
                  </a:lnTo>
                  <a:cubicBezTo>
                    <a:pt x="8974" y="1797"/>
                    <a:pt x="7178" y="0"/>
                    <a:pt x="4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4"/>
            <p:cNvSpPr/>
            <p:nvPr/>
          </p:nvSpPr>
          <p:spPr>
            <a:xfrm>
              <a:off x="2948000" y="2961600"/>
              <a:ext cx="77050" cy="111925"/>
            </a:xfrm>
            <a:custGeom>
              <a:rect b="b" l="l" r="r" t="t"/>
              <a:pathLst>
                <a:path extrusionOk="0" h="4477" w="3082">
                  <a:moveTo>
                    <a:pt x="1538" y="961"/>
                  </a:moveTo>
                  <a:cubicBezTo>
                    <a:pt x="1785" y="961"/>
                    <a:pt x="2021" y="1152"/>
                    <a:pt x="2021" y="1443"/>
                  </a:cubicBezTo>
                  <a:cubicBezTo>
                    <a:pt x="2021" y="1708"/>
                    <a:pt x="1806" y="1923"/>
                    <a:pt x="1541" y="1923"/>
                  </a:cubicBezTo>
                  <a:cubicBezTo>
                    <a:pt x="1113" y="1923"/>
                    <a:pt x="898" y="1406"/>
                    <a:pt x="1201" y="1103"/>
                  </a:cubicBezTo>
                  <a:cubicBezTo>
                    <a:pt x="1299" y="1005"/>
                    <a:pt x="1420" y="961"/>
                    <a:pt x="1538" y="961"/>
                  </a:cubicBezTo>
                  <a:close/>
                  <a:moveTo>
                    <a:pt x="1541" y="0"/>
                  </a:moveTo>
                  <a:cubicBezTo>
                    <a:pt x="838" y="0"/>
                    <a:pt x="239" y="507"/>
                    <a:pt x="119" y="1198"/>
                  </a:cubicBezTo>
                  <a:cubicBezTo>
                    <a:pt x="0" y="1891"/>
                    <a:pt x="398" y="2569"/>
                    <a:pt x="1060" y="2803"/>
                  </a:cubicBezTo>
                  <a:lnTo>
                    <a:pt x="1060" y="4007"/>
                  </a:lnTo>
                  <a:cubicBezTo>
                    <a:pt x="1065" y="4268"/>
                    <a:pt x="1279" y="4477"/>
                    <a:pt x="1541" y="4477"/>
                  </a:cubicBezTo>
                  <a:cubicBezTo>
                    <a:pt x="1803" y="4477"/>
                    <a:pt x="2017" y="4268"/>
                    <a:pt x="2021" y="4007"/>
                  </a:cubicBezTo>
                  <a:lnTo>
                    <a:pt x="2021" y="2802"/>
                  </a:lnTo>
                  <a:cubicBezTo>
                    <a:pt x="2684" y="2567"/>
                    <a:pt x="3081" y="1891"/>
                    <a:pt x="2963" y="1198"/>
                  </a:cubicBezTo>
                  <a:cubicBezTo>
                    <a:pt x="2844" y="505"/>
                    <a:pt x="2244" y="0"/>
                    <a:pt x="15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0" name="Google Shape;13960;p94"/>
          <p:cNvSpPr/>
          <p:nvPr/>
        </p:nvSpPr>
        <p:spPr>
          <a:xfrm>
            <a:off x="3256115" y="2891670"/>
            <a:ext cx="356838" cy="339477"/>
          </a:xfrm>
          <a:custGeom>
            <a:rect b="b" l="l" r="r" t="t"/>
            <a:pathLst>
              <a:path extrusionOk="0" h="15702" w="16505">
                <a:moveTo>
                  <a:pt x="11430" y="1147"/>
                </a:moveTo>
                <a:lnTo>
                  <a:pt x="15312" y="5031"/>
                </a:lnTo>
                <a:cubicBezTo>
                  <a:pt x="14982" y="5473"/>
                  <a:pt x="14839" y="6028"/>
                  <a:pt x="14917" y="6576"/>
                </a:cubicBezTo>
                <a:lnTo>
                  <a:pt x="14917" y="6574"/>
                </a:lnTo>
                <a:lnTo>
                  <a:pt x="14917" y="6574"/>
                </a:lnTo>
                <a:cubicBezTo>
                  <a:pt x="14965" y="6924"/>
                  <a:pt x="14848" y="7276"/>
                  <a:pt x="14599" y="7526"/>
                </a:cubicBezTo>
                <a:lnTo>
                  <a:pt x="11652" y="4580"/>
                </a:lnTo>
                <a:cubicBezTo>
                  <a:pt x="11884" y="4523"/>
                  <a:pt x="12108" y="4439"/>
                  <a:pt x="12320" y="4329"/>
                </a:cubicBezTo>
                <a:cubicBezTo>
                  <a:pt x="12557" y="4211"/>
                  <a:pt x="12654" y="3922"/>
                  <a:pt x="12535" y="3683"/>
                </a:cubicBezTo>
                <a:cubicBezTo>
                  <a:pt x="12451" y="3515"/>
                  <a:pt x="12282" y="3418"/>
                  <a:pt x="12106" y="3418"/>
                </a:cubicBezTo>
                <a:cubicBezTo>
                  <a:pt x="12033" y="3418"/>
                  <a:pt x="11959" y="3435"/>
                  <a:pt x="11889" y="3470"/>
                </a:cubicBezTo>
                <a:cubicBezTo>
                  <a:pt x="11622" y="3604"/>
                  <a:pt x="11400" y="3674"/>
                  <a:pt x="11193" y="3674"/>
                </a:cubicBezTo>
                <a:cubicBezTo>
                  <a:pt x="10861" y="3674"/>
                  <a:pt x="10567" y="3493"/>
                  <a:pt x="10179" y="3105"/>
                </a:cubicBezTo>
                <a:cubicBezTo>
                  <a:pt x="10085" y="3011"/>
                  <a:pt x="9962" y="2964"/>
                  <a:pt x="9839" y="2964"/>
                </a:cubicBezTo>
                <a:cubicBezTo>
                  <a:pt x="9716" y="2964"/>
                  <a:pt x="9593" y="3011"/>
                  <a:pt x="9499" y="3105"/>
                </a:cubicBezTo>
                <a:lnTo>
                  <a:pt x="7574" y="5034"/>
                </a:lnTo>
                <a:cubicBezTo>
                  <a:pt x="7448" y="5159"/>
                  <a:pt x="7284" y="5221"/>
                  <a:pt x="7120" y="5221"/>
                </a:cubicBezTo>
                <a:cubicBezTo>
                  <a:pt x="6956" y="5221"/>
                  <a:pt x="6792" y="5159"/>
                  <a:pt x="6667" y="5034"/>
                </a:cubicBezTo>
                <a:cubicBezTo>
                  <a:pt x="6417" y="4783"/>
                  <a:pt x="6417" y="4378"/>
                  <a:pt x="6667" y="4127"/>
                </a:cubicBezTo>
                <a:lnTo>
                  <a:pt x="8933" y="1860"/>
                </a:lnTo>
                <a:cubicBezTo>
                  <a:pt x="9145" y="1649"/>
                  <a:pt x="9430" y="1533"/>
                  <a:pt x="9726" y="1533"/>
                </a:cubicBezTo>
                <a:cubicBezTo>
                  <a:pt x="9779" y="1533"/>
                  <a:pt x="9832" y="1536"/>
                  <a:pt x="9885" y="1544"/>
                </a:cubicBezTo>
                <a:cubicBezTo>
                  <a:pt x="9981" y="1557"/>
                  <a:pt x="10078" y="1564"/>
                  <a:pt x="10175" y="1564"/>
                </a:cubicBezTo>
                <a:cubicBezTo>
                  <a:pt x="10625" y="1564"/>
                  <a:pt x="11065" y="1419"/>
                  <a:pt x="11430" y="1147"/>
                </a:cubicBezTo>
                <a:close/>
                <a:moveTo>
                  <a:pt x="3947" y="7113"/>
                </a:moveTo>
                <a:cubicBezTo>
                  <a:pt x="4111" y="7113"/>
                  <a:pt x="4275" y="7175"/>
                  <a:pt x="4400" y="7301"/>
                </a:cubicBezTo>
                <a:cubicBezTo>
                  <a:pt x="4651" y="7550"/>
                  <a:pt x="4651" y="7957"/>
                  <a:pt x="4400" y="8207"/>
                </a:cubicBezTo>
                <a:lnTo>
                  <a:pt x="2814" y="9793"/>
                </a:lnTo>
                <a:cubicBezTo>
                  <a:pt x="2689" y="9918"/>
                  <a:pt x="2525" y="9981"/>
                  <a:pt x="2361" y="9981"/>
                </a:cubicBezTo>
                <a:cubicBezTo>
                  <a:pt x="2197" y="9981"/>
                  <a:pt x="2033" y="9918"/>
                  <a:pt x="1908" y="9793"/>
                </a:cubicBezTo>
                <a:cubicBezTo>
                  <a:pt x="1657" y="9543"/>
                  <a:pt x="1657" y="9137"/>
                  <a:pt x="1908" y="8887"/>
                </a:cubicBezTo>
                <a:lnTo>
                  <a:pt x="3494" y="7301"/>
                </a:lnTo>
                <a:cubicBezTo>
                  <a:pt x="3619" y="7175"/>
                  <a:pt x="3783" y="7113"/>
                  <a:pt x="3947" y="7113"/>
                </a:cubicBezTo>
                <a:close/>
                <a:moveTo>
                  <a:pt x="5988" y="8246"/>
                </a:moveTo>
                <a:cubicBezTo>
                  <a:pt x="6151" y="8246"/>
                  <a:pt x="6315" y="8308"/>
                  <a:pt x="6440" y="8433"/>
                </a:cubicBezTo>
                <a:cubicBezTo>
                  <a:pt x="6691" y="8683"/>
                  <a:pt x="6691" y="9090"/>
                  <a:pt x="6440" y="9341"/>
                </a:cubicBezTo>
                <a:lnTo>
                  <a:pt x="4400" y="11379"/>
                </a:lnTo>
                <a:cubicBezTo>
                  <a:pt x="4278" y="11502"/>
                  <a:pt x="4114" y="11567"/>
                  <a:pt x="3947" y="11567"/>
                </a:cubicBezTo>
                <a:cubicBezTo>
                  <a:pt x="3864" y="11567"/>
                  <a:pt x="3781" y="11551"/>
                  <a:pt x="3702" y="11518"/>
                </a:cubicBezTo>
                <a:cubicBezTo>
                  <a:pt x="3461" y="11420"/>
                  <a:pt x="3305" y="11186"/>
                  <a:pt x="3306" y="10927"/>
                </a:cubicBezTo>
                <a:cubicBezTo>
                  <a:pt x="3305" y="10757"/>
                  <a:pt x="3374" y="10593"/>
                  <a:pt x="3494" y="10473"/>
                </a:cubicBezTo>
                <a:lnTo>
                  <a:pt x="5534" y="8434"/>
                </a:lnTo>
                <a:cubicBezTo>
                  <a:pt x="5659" y="8309"/>
                  <a:pt x="5823" y="8246"/>
                  <a:pt x="5988" y="8246"/>
                </a:cubicBezTo>
                <a:close/>
                <a:moveTo>
                  <a:pt x="5077" y="1147"/>
                </a:moveTo>
                <a:cubicBezTo>
                  <a:pt x="5440" y="1419"/>
                  <a:pt x="5879" y="1563"/>
                  <a:pt x="6328" y="1563"/>
                </a:cubicBezTo>
                <a:cubicBezTo>
                  <a:pt x="6426" y="1563"/>
                  <a:pt x="6524" y="1556"/>
                  <a:pt x="6622" y="1542"/>
                </a:cubicBezTo>
                <a:cubicBezTo>
                  <a:pt x="6673" y="1535"/>
                  <a:pt x="6725" y="1532"/>
                  <a:pt x="6777" y="1532"/>
                </a:cubicBezTo>
                <a:cubicBezTo>
                  <a:pt x="7073" y="1532"/>
                  <a:pt x="7360" y="1648"/>
                  <a:pt x="7574" y="1860"/>
                </a:cubicBezTo>
                <a:lnTo>
                  <a:pt x="5986" y="3446"/>
                </a:lnTo>
                <a:cubicBezTo>
                  <a:pt x="5361" y="4073"/>
                  <a:pt x="5361" y="5088"/>
                  <a:pt x="5986" y="5713"/>
                </a:cubicBezTo>
                <a:cubicBezTo>
                  <a:pt x="6300" y="6026"/>
                  <a:pt x="6710" y="6182"/>
                  <a:pt x="7120" y="6182"/>
                </a:cubicBezTo>
                <a:cubicBezTo>
                  <a:pt x="7530" y="6182"/>
                  <a:pt x="7940" y="6026"/>
                  <a:pt x="8253" y="5713"/>
                </a:cubicBezTo>
                <a:lnTo>
                  <a:pt x="9839" y="4127"/>
                </a:lnTo>
                <a:lnTo>
                  <a:pt x="14259" y="8545"/>
                </a:lnTo>
                <a:lnTo>
                  <a:pt x="14599" y="8885"/>
                </a:lnTo>
                <a:cubicBezTo>
                  <a:pt x="14848" y="9136"/>
                  <a:pt x="14848" y="9541"/>
                  <a:pt x="14599" y="9792"/>
                </a:cubicBezTo>
                <a:lnTo>
                  <a:pt x="14599" y="9793"/>
                </a:lnTo>
                <a:cubicBezTo>
                  <a:pt x="14474" y="9918"/>
                  <a:pt x="14310" y="9981"/>
                  <a:pt x="14145" y="9981"/>
                </a:cubicBezTo>
                <a:cubicBezTo>
                  <a:pt x="13981" y="9981"/>
                  <a:pt x="13817" y="9918"/>
                  <a:pt x="13692" y="9793"/>
                </a:cubicBezTo>
                <a:lnTo>
                  <a:pt x="12219" y="8320"/>
                </a:lnTo>
                <a:cubicBezTo>
                  <a:pt x="12125" y="8225"/>
                  <a:pt x="12002" y="8178"/>
                  <a:pt x="11879" y="8178"/>
                </a:cubicBezTo>
                <a:cubicBezTo>
                  <a:pt x="11756" y="8178"/>
                  <a:pt x="11633" y="8225"/>
                  <a:pt x="11539" y="8320"/>
                </a:cubicBezTo>
                <a:cubicBezTo>
                  <a:pt x="11352" y="8507"/>
                  <a:pt x="11352" y="8812"/>
                  <a:pt x="11539" y="8999"/>
                </a:cubicBezTo>
                <a:lnTo>
                  <a:pt x="13013" y="10473"/>
                </a:lnTo>
                <a:cubicBezTo>
                  <a:pt x="13263" y="10723"/>
                  <a:pt x="13263" y="11129"/>
                  <a:pt x="13013" y="11379"/>
                </a:cubicBezTo>
                <a:cubicBezTo>
                  <a:pt x="12888" y="11504"/>
                  <a:pt x="12723" y="11567"/>
                  <a:pt x="12559" y="11567"/>
                </a:cubicBezTo>
                <a:cubicBezTo>
                  <a:pt x="12395" y="11567"/>
                  <a:pt x="12231" y="11504"/>
                  <a:pt x="12106" y="11379"/>
                </a:cubicBezTo>
                <a:lnTo>
                  <a:pt x="10633" y="9906"/>
                </a:lnTo>
                <a:cubicBezTo>
                  <a:pt x="10539" y="9816"/>
                  <a:pt x="10419" y="9771"/>
                  <a:pt x="10299" y="9771"/>
                </a:cubicBezTo>
                <a:cubicBezTo>
                  <a:pt x="10176" y="9771"/>
                  <a:pt x="10053" y="9818"/>
                  <a:pt x="9959" y="9912"/>
                </a:cubicBezTo>
                <a:cubicBezTo>
                  <a:pt x="9773" y="10096"/>
                  <a:pt x="9770" y="10396"/>
                  <a:pt x="9953" y="10585"/>
                </a:cubicBezTo>
                <a:lnTo>
                  <a:pt x="11427" y="12059"/>
                </a:lnTo>
                <a:cubicBezTo>
                  <a:pt x="11676" y="12309"/>
                  <a:pt x="11677" y="12715"/>
                  <a:pt x="11427" y="12965"/>
                </a:cubicBezTo>
                <a:cubicBezTo>
                  <a:pt x="11301" y="13090"/>
                  <a:pt x="11137" y="13153"/>
                  <a:pt x="10973" y="13153"/>
                </a:cubicBezTo>
                <a:cubicBezTo>
                  <a:pt x="10809" y="13153"/>
                  <a:pt x="10645" y="13090"/>
                  <a:pt x="10520" y="12965"/>
                </a:cubicBezTo>
                <a:lnTo>
                  <a:pt x="9047" y="11493"/>
                </a:lnTo>
                <a:cubicBezTo>
                  <a:pt x="8954" y="11401"/>
                  <a:pt x="8831" y="11352"/>
                  <a:pt x="8707" y="11352"/>
                </a:cubicBezTo>
                <a:cubicBezTo>
                  <a:pt x="8628" y="11352"/>
                  <a:pt x="8548" y="11372"/>
                  <a:pt x="8474" y="11413"/>
                </a:cubicBezTo>
                <a:cubicBezTo>
                  <a:pt x="8602" y="10637"/>
                  <a:pt x="8149" y="9884"/>
                  <a:pt x="7404" y="9633"/>
                </a:cubicBezTo>
                <a:cubicBezTo>
                  <a:pt x="7707" y="9058"/>
                  <a:pt x="7632" y="8356"/>
                  <a:pt x="7215" y="7857"/>
                </a:cubicBezTo>
                <a:cubicBezTo>
                  <a:pt x="6904" y="7488"/>
                  <a:pt x="6451" y="7283"/>
                  <a:pt x="5985" y="7283"/>
                </a:cubicBezTo>
                <a:cubicBezTo>
                  <a:pt x="5823" y="7283"/>
                  <a:pt x="5660" y="7308"/>
                  <a:pt x="5500" y="7359"/>
                </a:cubicBezTo>
                <a:cubicBezTo>
                  <a:pt x="5358" y="6800"/>
                  <a:pt x="4927" y="6360"/>
                  <a:pt x="4371" y="6208"/>
                </a:cubicBezTo>
                <a:cubicBezTo>
                  <a:pt x="4231" y="6169"/>
                  <a:pt x="4088" y="6150"/>
                  <a:pt x="3946" y="6150"/>
                </a:cubicBezTo>
                <a:cubicBezTo>
                  <a:pt x="3527" y="6150"/>
                  <a:pt x="3118" y="6315"/>
                  <a:pt x="2814" y="6620"/>
                </a:cubicBezTo>
                <a:lnTo>
                  <a:pt x="1908" y="7526"/>
                </a:lnTo>
                <a:cubicBezTo>
                  <a:pt x="1659" y="7276"/>
                  <a:pt x="1540" y="6924"/>
                  <a:pt x="1590" y="6574"/>
                </a:cubicBezTo>
                <a:cubicBezTo>
                  <a:pt x="1666" y="6028"/>
                  <a:pt x="1524" y="5471"/>
                  <a:pt x="1193" y="5029"/>
                </a:cubicBezTo>
                <a:lnTo>
                  <a:pt x="5077" y="1147"/>
                </a:lnTo>
                <a:close/>
                <a:moveTo>
                  <a:pt x="6893" y="10512"/>
                </a:moveTo>
                <a:cubicBezTo>
                  <a:pt x="7057" y="10512"/>
                  <a:pt x="7221" y="10574"/>
                  <a:pt x="7347" y="10700"/>
                </a:cubicBezTo>
                <a:cubicBezTo>
                  <a:pt x="7597" y="10950"/>
                  <a:pt x="7597" y="11356"/>
                  <a:pt x="7347" y="11606"/>
                </a:cubicBezTo>
                <a:lnTo>
                  <a:pt x="5986" y="12967"/>
                </a:lnTo>
                <a:cubicBezTo>
                  <a:pt x="5861" y="13092"/>
                  <a:pt x="5697" y="13154"/>
                  <a:pt x="5533" y="13154"/>
                </a:cubicBezTo>
                <a:cubicBezTo>
                  <a:pt x="5369" y="13154"/>
                  <a:pt x="5205" y="13092"/>
                  <a:pt x="5080" y="12967"/>
                </a:cubicBezTo>
                <a:cubicBezTo>
                  <a:pt x="4829" y="12716"/>
                  <a:pt x="4829" y="12311"/>
                  <a:pt x="5080" y="12060"/>
                </a:cubicBezTo>
                <a:lnTo>
                  <a:pt x="6440" y="10700"/>
                </a:lnTo>
                <a:cubicBezTo>
                  <a:pt x="6565" y="10574"/>
                  <a:pt x="6729" y="10512"/>
                  <a:pt x="6893" y="10512"/>
                </a:cubicBezTo>
                <a:close/>
                <a:moveTo>
                  <a:pt x="7801" y="12779"/>
                </a:moveTo>
                <a:cubicBezTo>
                  <a:pt x="7964" y="12779"/>
                  <a:pt x="8128" y="12841"/>
                  <a:pt x="8253" y="12965"/>
                </a:cubicBezTo>
                <a:cubicBezTo>
                  <a:pt x="8504" y="13216"/>
                  <a:pt x="8504" y="13623"/>
                  <a:pt x="8253" y="13873"/>
                </a:cubicBezTo>
                <a:lnTo>
                  <a:pt x="7913" y="14213"/>
                </a:lnTo>
                <a:lnTo>
                  <a:pt x="7574" y="14553"/>
                </a:lnTo>
                <a:cubicBezTo>
                  <a:pt x="7448" y="14677"/>
                  <a:pt x="7284" y="14739"/>
                  <a:pt x="7120" y="14739"/>
                </a:cubicBezTo>
                <a:cubicBezTo>
                  <a:pt x="6956" y="14739"/>
                  <a:pt x="6792" y="14677"/>
                  <a:pt x="6667" y="14553"/>
                </a:cubicBezTo>
                <a:cubicBezTo>
                  <a:pt x="6417" y="14302"/>
                  <a:pt x="6417" y="13897"/>
                  <a:pt x="6667" y="13646"/>
                </a:cubicBezTo>
                <a:lnTo>
                  <a:pt x="7347" y="12967"/>
                </a:lnTo>
                <a:cubicBezTo>
                  <a:pt x="7472" y="12841"/>
                  <a:pt x="7636" y="12779"/>
                  <a:pt x="7801" y="12779"/>
                </a:cubicBezTo>
                <a:close/>
                <a:moveTo>
                  <a:pt x="9387" y="13192"/>
                </a:moveTo>
                <a:lnTo>
                  <a:pt x="9839" y="13646"/>
                </a:lnTo>
                <a:cubicBezTo>
                  <a:pt x="10090" y="13897"/>
                  <a:pt x="10090" y="14302"/>
                  <a:pt x="9839" y="14553"/>
                </a:cubicBezTo>
                <a:cubicBezTo>
                  <a:pt x="9714" y="14678"/>
                  <a:pt x="9550" y="14740"/>
                  <a:pt x="9386" y="14740"/>
                </a:cubicBezTo>
                <a:cubicBezTo>
                  <a:pt x="9222" y="14740"/>
                  <a:pt x="9058" y="14678"/>
                  <a:pt x="8933" y="14553"/>
                </a:cubicBezTo>
                <a:cubicBezTo>
                  <a:pt x="9234" y="14252"/>
                  <a:pt x="9404" y="13844"/>
                  <a:pt x="9403" y="13419"/>
                </a:cubicBezTo>
                <a:cubicBezTo>
                  <a:pt x="9403" y="13343"/>
                  <a:pt x="9397" y="13268"/>
                  <a:pt x="9387" y="13192"/>
                </a:cubicBezTo>
                <a:close/>
                <a:moveTo>
                  <a:pt x="5061" y="1"/>
                </a:moveTo>
                <a:cubicBezTo>
                  <a:pt x="4938" y="1"/>
                  <a:pt x="4815" y="48"/>
                  <a:pt x="4721" y="142"/>
                </a:cubicBezTo>
                <a:lnTo>
                  <a:pt x="188" y="4675"/>
                </a:lnTo>
                <a:cubicBezTo>
                  <a:pt x="1" y="4862"/>
                  <a:pt x="1" y="5167"/>
                  <a:pt x="188" y="5354"/>
                </a:cubicBezTo>
                <a:lnTo>
                  <a:pt x="320" y="5486"/>
                </a:lnTo>
                <a:cubicBezTo>
                  <a:pt x="569" y="5737"/>
                  <a:pt x="686" y="6089"/>
                  <a:pt x="638" y="6438"/>
                </a:cubicBezTo>
                <a:cubicBezTo>
                  <a:pt x="547" y="7087"/>
                  <a:pt x="765" y="7741"/>
                  <a:pt x="1227" y="8206"/>
                </a:cubicBezTo>
                <a:cubicBezTo>
                  <a:pt x="771" y="8663"/>
                  <a:pt x="632" y="9348"/>
                  <a:pt x="877" y="9945"/>
                </a:cubicBezTo>
                <a:cubicBezTo>
                  <a:pt x="1120" y="10543"/>
                  <a:pt x="1698" y="10935"/>
                  <a:pt x="2344" y="10941"/>
                </a:cubicBezTo>
                <a:cubicBezTo>
                  <a:pt x="2351" y="11814"/>
                  <a:pt x="3059" y="12520"/>
                  <a:pt x="3932" y="12529"/>
                </a:cubicBezTo>
                <a:cubicBezTo>
                  <a:pt x="3939" y="13402"/>
                  <a:pt x="4645" y="14107"/>
                  <a:pt x="5518" y="14115"/>
                </a:cubicBezTo>
                <a:cubicBezTo>
                  <a:pt x="5525" y="14759"/>
                  <a:pt x="5917" y="15338"/>
                  <a:pt x="6515" y="15581"/>
                </a:cubicBezTo>
                <a:cubicBezTo>
                  <a:pt x="6711" y="15661"/>
                  <a:pt x="6917" y="15700"/>
                  <a:pt x="7121" y="15700"/>
                </a:cubicBezTo>
                <a:cubicBezTo>
                  <a:pt x="7537" y="15700"/>
                  <a:pt x="7946" y="15538"/>
                  <a:pt x="8252" y="15232"/>
                </a:cubicBezTo>
                <a:cubicBezTo>
                  <a:pt x="8559" y="15538"/>
                  <a:pt x="8969" y="15701"/>
                  <a:pt x="9386" y="15701"/>
                </a:cubicBezTo>
                <a:cubicBezTo>
                  <a:pt x="9590" y="15701"/>
                  <a:pt x="9795" y="15662"/>
                  <a:pt x="9992" y="15582"/>
                </a:cubicBezTo>
                <a:cubicBezTo>
                  <a:pt x="10589" y="15338"/>
                  <a:pt x="10982" y="14759"/>
                  <a:pt x="10987" y="14113"/>
                </a:cubicBezTo>
                <a:cubicBezTo>
                  <a:pt x="11860" y="14106"/>
                  <a:pt x="12566" y="13400"/>
                  <a:pt x="12573" y="12527"/>
                </a:cubicBezTo>
                <a:cubicBezTo>
                  <a:pt x="13448" y="12520"/>
                  <a:pt x="14154" y="11814"/>
                  <a:pt x="14161" y="10940"/>
                </a:cubicBezTo>
                <a:cubicBezTo>
                  <a:pt x="14807" y="10934"/>
                  <a:pt x="15385" y="10541"/>
                  <a:pt x="15628" y="9944"/>
                </a:cubicBezTo>
                <a:cubicBezTo>
                  <a:pt x="15873" y="9346"/>
                  <a:pt x="15734" y="8661"/>
                  <a:pt x="15278" y="8206"/>
                </a:cubicBezTo>
                <a:cubicBezTo>
                  <a:pt x="15740" y="7741"/>
                  <a:pt x="15958" y="7087"/>
                  <a:pt x="15867" y="6438"/>
                </a:cubicBezTo>
                <a:cubicBezTo>
                  <a:pt x="15817" y="6088"/>
                  <a:pt x="15936" y="5737"/>
                  <a:pt x="16185" y="5486"/>
                </a:cubicBezTo>
                <a:lnTo>
                  <a:pt x="16317" y="5354"/>
                </a:lnTo>
                <a:cubicBezTo>
                  <a:pt x="16504" y="5166"/>
                  <a:pt x="16504" y="4861"/>
                  <a:pt x="16317" y="4674"/>
                </a:cubicBezTo>
                <a:lnTo>
                  <a:pt x="16317" y="4674"/>
                </a:lnTo>
                <a:lnTo>
                  <a:pt x="16318" y="4675"/>
                </a:lnTo>
                <a:lnTo>
                  <a:pt x="16317" y="4673"/>
                </a:lnTo>
                <a:lnTo>
                  <a:pt x="16317" y="4673"/>
                </a:lnTo>
                <a:cubicBezTo>
                  <a:pt x="16317" y="4674"/>
                  <a:pt x="16317" y="4674"/>
                  <a:pt x="16317" y="4674"/>
                </a:cubicBezTo>
                <a:lnTo>
                  <a:pt x="16317" y="4674"/>
                </a:lnTo>
                <a:lnTo>
                  <a:pt x="11784" y="142"/>
                </a:lnTo>
                <a:cubicBezTo>
                  <a:pt x="11690" y="48"/>
                  <a:pt x="11567" y="1"/>
                  <a:pt x="11444" y="1"/>
                </a:cubicBezTo>
                <a:cubicBezTo>
                  <a:pt x="11321" y="1"/>
                  <a:pt x="11198" y="48"/>
                  <a:pt x="11105" y="142"/>
                </a:cubicBezTo>
                <a:lnTo>
                  <a:pt x="10973" y="274"/>
                </a:lnTo>
                <a:cubicBezTo>
                  <a:pt x="10760" y="485"/>
                  <a:pt x="10475" y="602"/>
                  <a:pt x="10180" y="602"/>
                </a:cubicBezTo>
                <a:cubicBezTo>
                  <a:pt x="10127" y="602"/>
                  <a:pt x="10074" y="598"/>
                  <a:pt x="10021" y="590"/>
                </a:cubicBezTo>
                <a:cubicBezTo>
                  <a:pt x="9924" y="577"/>
                  <a:pt x="9827" y="570"/>
                  <a:pt x="9731" y="570"/>
                </a:cubicBezTo>
                <a:cubicBezTo>
                  <a:pt x="9181" y="570"/>
                  <a:pt x="8648" y="787"/>
                  <a:pt x="8253" y="1181"/>
                </a:cubicBezTo>
                <a:cubicBezTo>
                  <a:pt x="7858" y="787"/>
                  <a:pt x="7325" y="570"/>
                  <a:pt x="6776" y="570"/>
                </a:cubicBezTo>
                <a:cubicBezTo>
                  <a:pt x="6679" y="570"/>
                  <a:pt x="6582" y="577"/>
                  <a:pt x="6486" y="590"/>
                </a:cubicBezTo>
                <a:cubicBezTo>
                  <a:pt x="6433" y="598"/>
                  <a:pt x="6379" y="602"/>
                  <a:pt x="6327" y="602"/>
                </a:cubicBezTo>
                <a:cubicBezTo>
                  <a:pt x="6031" y="602"/>
                  <a:pt x="5746" y="485"/>
                  <a:pt x="5534" y="274"/>
                </a:cubicBezTo>
                <a:lnTo>
                  <a:pt x="5402" y="142"/>
                </a:lnTo>
                <a:cubicBezTo>
                  <a:pt x="5307" y="48"/>
                  <a:pt x="5184" y="1"/>
                  <a:pt x="5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1" name="Google Shape;13961;p94"/>
          <p:cNvGrpSpPr/>
          <p:nvPr/>
        </p:nvGrpSpPr>
        <p:grpSpPr>
          <a:xfrm>
            <a:off x="4011405" y="2883888"/>
            <a:ext cx="361011" cy="354849"/>
            <a:chOff x="1790575" y="2776750"/>
            <a:chExt cx="417450" cy="410325"/>
          </a:xfrm>
        </p:grpSpPr>
        <p:sp>
          <p:nvSpPr>
            <p:cNvPr id="13962" name="Google Shape;13962;p94"/>
            <p:cNvSpPr/>
            <p:nvPr/>
          </p:nvSpPr>
          <p:spPr>
            <a:xfrm>
              <a:off x="2036150" y="2858450"/>
              <a:ext cx="171875" cy="328625"/>
            </a:xfrm>
            <a:custGeom>
              <a:rect b="b" l="l" r="r" t="t"/>
              <a:pathLst>
                <a:path extrusionOk="0" h="13145" w="6875">
                  <a:moveTo>
                    <a:pt x="4968" y="964"/>
                  </a:moveTo>
                  <a:cubicBezTo>
                    <a:pt x="5177" y="964"/>
                    <a:pt x="5383" y="1046"/>
                    <a:pt x="5536" y="1199"/>
                  </a:cubicBezTo>
                  <a:cubicBezTo>
                    <a:pt x="5766" y="1429"/>
                    <a:pt x="5833" y="1773"/>
                    <a:pt x="5710" y="2072"/>
                  </a:cubicBezTo>
                  <a:cubicBezTo>
                    <a:pt x="5585" y="2372"/>
                    <a:pt x="5293" y="2566"/>
                    <a:pt x="4969" y="2566"/>
                  </a:cubicBezTo>
                  <a:cubicBezTo>
                    <a:pt x="4527" y="2566"/>
                    <a:pt x="4168" y="2208"/>
                    <a:pt x="4168" y="1765"/>
                  </a:cubicBezTo>
                  <a:cubicBezTo>
                    <a:pt x="4168" y="1442"/>
                    <a:pt x="4363" y="1149"/>
                    <a:pt x="4663" y="1024"/>
                  </a:cubicBezTo>
                  <a:cubicBezTo>
                    <a:pt x="4761" y="984"/>
                    <a:pt x="4865" y="964"/>
                    <a:pt x="4968" y="964"/>
                  </a:cubicBezTo>
                  <a:close/>
                  <a:moveTo>
                    <a:pt x="4969" y="3515"/>
                  </a:moveTo>
                  <a:cubicBezTo>
                    <a:pt x="5417" y="3515"/>
                    <a:pt x="5777" y="3882"/>
                    <a:pt x="5770" y="4330"/>
                  </a:cubicBezTo>
                  <a:lnTo>
                    <a:pt x="5770" y="8175"/>
                  </a:lnTo>
                  <a:cubicBezTo>
                    <a:pt x="5770" y="8618"/>
                    <a:pt x="5411" y="8976"/>
                    <a:pt x="4969" y="8976"/>
                  </a:cubicBezTo>
                  <a:lnTo>
                    <a:pt x="2405" y="8976"/>
                  </a:lnTo>
                  <a:cubicBezTo>
                    <a:pt x="2140" y="8976"/>
                    <a:pt x="1924" y="9192"/>
                    <a:pt x="1924" y="9458"/>
                  </a:cubicBezTo>
                  <a:lnTo>
                    <a:pt x="1924" y="11702"/>
                  </a:lnTo>
                  <a:cubicBezTo>
                    <a:pt x="1924" y="11967"/>
                    <a:pt x="1709" y="12182"/>
                    <a:pt x="1444" y="12182"/>
                  </a:cubicBezTo>
                  <a:cubicBezTo>
                    <a:pt x="1177" y="12182"/>
                    <a:pt x="962" y="11967"/>
                    <a:pt x="962" y="11702"/>
                  </a:cubicBezTo>
                  <a:lnTo>
                    <a:pt x="962" y="8817"/>
                  </a:lnTo>
                  <a:cubicBezTo>
                    <a:pt x="964" y="8375"/>
                    <a:pt x="1321" y="8016"/>
                    <a:pt x="1763" y="8016"/>
                  </a:cubicBezTo>
                  <a:lnTo>
                    <a:pt x="3688" y="8016"/>
                  </a:lnTo>
                  <a:cubicBezTo>
                    <a:pt x="3953" y="8016"/>
                    <a:pt x="4168" y="7800"/>
                    <a:pt x="4168" y="7534"/>
                  </a:cubicBezTo>
                  <a:lnTo>
                    <a:pt x="4168" y="4330"/>
                  </a:lnTo>
                  <a:cubicBezTo>
                    <a:pt x="4161" y="3882"/>
                    <a:pt x="4522" y="3515"/>
                    <a:pt x="4969" y="3515"/>
                  </a:cubicBezTo>
                  <a:close/>
                  <a:moveTo>
                    <a:pt x="5770" y="9939"/>
                  </a:moveTo>
                  <a:lnTo>
                    <a:pt x="5770" y="12182"/>
                  </a:lnTo>
                  <a:lnTo>
                    <a:pt x="2885" y="12182"/>
                  </a:lnTo>
                  <a:lnTo>
                    <a:pt x="2885" y="9939"/>
                  </a:lnTo>
                  <a:close/>
                  <a:moveTo>
                    <a:pt x="4969" y="1"/>
                  </a:moveTo>
                  <a:cubicBezTo>
                    <a:pt x="4246" y="1"/>
                    <a:pt x="3597" y="442"/>
                    <a:pt x="3330" y="1114"/>
                  </a:cubicBezTo>
                  <a:cubicBezTo>
                    <a:pt x="3064" y="1786"/>
                    <a:pt x="3234" y="2552"/>
                    <a:pt x="3761" y="3047"/>
                  </a:cubicBezTo>
                  <a:cubicBezTo>
                    <a:pt x="3406" y="3379"/>
                    <a:pt x="3206" y="3844"/>
                    <a:pt x="3206" y="4328"/>
                  </a:cubicBezTo>
                  <a:lnTo>
                    <a:pt x="3206" y="7052"/>
                  </a:lnTo>
                  <a:lnTo>
                    <a:pt x="1763" y="7052"/>
                  </a:lnTo>
                  <a:cubicBezTo>
                    <a:pt x="791" y="7054"/>
                    <a:pt x="1" y="7843"/>
                    <a:pt x="0" y="8815"/>
                  </a:cubicBezTo>
                  <a:lnTo>
                    <a:pt x="0" y="11702"/>
                  </a:lnTo>
                  <a:cubicBezTo>
                    <a:pt x="0" y="12197"/>
                    <a:pt x="255" y="12658"/>
                    <a:pt x="674" y="12922"/>
                  </a:cubicBezTo>
                  <a:cubicBezTo>
                    <a:pt x="908" y="13069"/>
                    <a:pt x="1175" y="13144"/>
                    <a:pt x="1443" y="13144"/>
                  </a:cubicBezTo>
                  <a:cubicBezTo>
                    <a:pt x="1655" y="13144"/>
                    <a:pt x="1867" y="13097"/>
                    <a:pt x="2065" y="13004"/>
                  </a:cubicBezTo>
                  <a:cubicBezTo>
                    <a:pt x="2154" y="13093"/>
                    <a:pt x="2277" y="13144"/>
                    <a:pt x="2405" y="13144"/>
                  </a:cubicBezTo>
                  <a:lnTo>
                    <a:pt x="6250" y="13144"/>
                  </a:lnTo>
                  <a:cubicBezTo>
                    <a:pt x="6517" y="13144"/>
                    <a:pt x="6732" y="12929"/>
                    <a:pt x="6732" y="12664"/>
                  </a:cubicBezTo>
                  <a:lnTo>
                    <a:pt x="6732" y="9458"/>
                  </a:lnTo>
                  <a:cubicBezTo>
                    <a:pt x="6732" y="9290"/>
                    <a:pt x="6644" y="9135"/>
                    <a:pt x="6501" y="9047"/>
                  </a:cubicBezTo>
                  <a:cubicBezTo>
                    <a:pt x="6652" y="8782"/>
                    <a:pt x="6732" y="8481"/>
                    <a:pt x="6732" y="8175"/>
                  </a:cubicBezTo>
                  <a:lnTo>
                    <a:pt x="6732" y="4330"/>
                  </a:lnTo>
                  <a:cubicBezTo>
                    <a:pt x="6731" y="3844"/>
                    <a:pt x="6530" y="3379"/>
                    <a:pt x="6177" y="3048"/>
                  </a:cubicBezTo>
                  <a:lnTo>
                    <a:pt x="6177" y="3047"/>
                  </a:lnTo>
                  <a:cubicBezTo>
                    <a:pt x="6703" y="2552"/>
                    <a:pt x="6874" y="1786"/>
                    <a:pt x="6608" y="1114"/>
                  </a:cubicBezTo>
                  <a:cubicBezTo>
                    <a:pt x="6341" y="442"/>
                    <a:pt x="5691" y="1"/>
                    <a:pt x="49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4"/>
            <p:cNvSpPr/>
            <p:nvPr/>
          </p:nvSpPr>
          <p:spPr>
            <a:xfrm>
              <a:off x="1790575" y="2858450"/>
              <a:ext cx="171900" cy="328600"/>
            </a:xfrm>
            <a:custGeom>
              <a:rect b="b" l="l" r="r" t="t"/>
              <a:pathLst>
                <a:path extrusionOk="0" h="13144" w="6876">
                  <a:moveTo>
                    <a:pt x="1907" y="963"/>
                  </a:moveTo>
                  <a:cubicBezTo>
                    <a:pt x="2116" y="963"/>
                    <a:pt x="2321" y="1045"/>
                    <a:pt x="2474" y="1199"/>
                  </a:cubicBezTo>
                  <a:cubicBezTo>
                    <a:pt x="2703" y="1427"/>
                    <a:pt x="2772" y="1771"/>
                    <a:pt x="2647" y="2072"/>
                  </a:cubicBezTo>
                  <a:cubicBezTo>
                    <a:pt x="2523" y="2370"/>
                    <a:pt x="2231" y="2566"/>
                    <a:pt x="1908" y="2566"/>
                  </a:cubicBezTo>
                  <a:cubicBezTo>
                    <a:pt x="1464" y="2565"/>
                    <a:pt x="1106" y="2208"/>
                    <a:pt x="1105" y="1765"/>
                  </a:cubicBezTo>
                  <a:cubicBezTo>
                    <a:pt x="1105" y="1440"/>
                    <a:pt x="1301" y="1149"/>
                    <a:pt x="1600" y="1024"/>
                  </a:cubicBezTo>
                  <a:cubicBezTo>
                    <a:pt x="1699" y="983"/>
                    <a:pt x="1804" y="963"/>
                    <a:pt x="1907" y="963"/>
                  </a:cubicBezTo>
                  <a:close/>
                  <a:moveTo>
                    <a:pt x="3990" y="9939"/>
                  </a:moveTo>
                  <a:lnTo>
                    <a:pt x="3990" y="12182"/>
                  </a:lnTo>
                  <a:lnTo>
                    <a:pt x="1105" y="12182"/>
                  </a:lnTo>
                  <a:lnTo>
                    <a:pt x="1105" y="9939"/>
                  </a:lnTo>
                  <a:close/>
                  <a:moveTo>
                    <a:pt x="1908" y="3515"/>
                  </a:moveTo>
                  <a:cubicBezTo>
                    <a:pt x="2354" y="3515"/>
                    <a:pt x="2714" y="3882"/>
                    <a:pt x="2709" y="4330"/>
                  </a:cubicBezTo>
                  <a:lnTo>
                    <a:pt x="2709" y="7534"/>
                  </a:lnTo>
                  <a:cubicBezTo>
                    <a:pt x="2709" y="7800"/>
                    <a:pt x="2924" y="8016"/>
                    <a:pt x="3189" y="8016"/>
                  </a:cubicBezTo>
                  <a:lnTo>
                    <a:pt x="5112" y="8016"/>
                  </a:lnTo>
                  <a:cubicBezTo>
                    <a:pt x="5554" y="8016"/>
                    <a:pt x="5913" y="8375"/>
                    <a:pt x="5913" y="8817"/>
                  </a:cubicBezTo>
                  <a:lnTo>
                    <a:pt x="5913" y="11702"/>
                  </a:lnTo>
                  <a:cubicBezTo>
                    <a:pt x="5917" y="11970"/>
                    <a:pt x="5701" y="12191"/>
                    <a:pt x="5431" y="12191"/>
                  </a:cubicBezTo>
                  <a:cubicBezTo>
                    <a:pt x="5163" y="12191"/>
                    <a:pt x="4946" y="11970"/>
                    <a:pt x="4951" y="11702"/>
                  </a:cubicBezTo>
                  <a:lnTo>
                    <a:pt x="4951" y="9458"/>
                  </a:lnTo>
                  <a:cubicBezTo>
                    <a:pt x="4951" y="9192"/>
                    <a:pt x="4735" y="8976"/>
                    <a:pt x="4470" y="8976"/>
                  </a:cubicBezTo>
                  <a:lnTo>
                    <a:pt x="1908" y="8976"/>
                  </a:lnTo>
                  <a:cubicBezTo>
                    <a:pt x="1464" y="8976"/>
                    <a:pt x="1106" y="8618"/>
                    <a:pt x="1105" y="8175"/>
                  </a:cubicBezTo>
                  <a:lnTo>
                    <a:pt x="1105" y="4330"/>
                  </a:lnTo>
                  <a:cubicBezTo>
                    <a:pt x="1099" y="3882"/>
                    <a:pt x="1459" y="3515"/>
                    <a:pt x="1908" y="3515"/>
                  </a:cubicBezTo>
                  <a:close/>
                  <a:moveTo>
                    <a:pt x="1906" y="1"/>
                  </a:moveTo>
                  <a:cubicBezTo>
                    <a:pt x="1184" y="1"/>
                    <a:pt x="534" y="442"/>
                    <a:pt x="267" y="1114"/>
                  </a:cubicBezTo>
                  <a:cubicBezTo>
                    <a:pt x="1" y="1786"/>
                    <a:pt x="172" y="2552"/>
                    <a:pt x="698" y="3048"/>
                  </a:cubicBezTo>
                  <a:cubicBezTo>
                    <a:pt x="345" y="3379"/>
                    <a:pt x="143" y="3844"/>
                    <a:pt x="143" y="4330"/>
                  </a:cubicBezTo>
                  <a:lnTo>
                    <a:pt x="143" y="8175"/>
                  </a:lnTo>
                  <a:cubicBezTo>
                    <a:pt x="143" y="8481"/>
                    <a:pt x="223" y="8782"/>
                    <a:pt x="376" y="9047"/>
                  </a:cubicBezTo>
                  <a:cubicBezTo>
                    <a:pt x="231" y="9133"/>
                    <a:pt x="143" y="9290"/>
                    <a:pt x="143" y="9458"/>
                  </a:cubicBezTo>
                  <a:lnTo>
                    <a:pt x="143" y="12662"/>
                  </a:lnTo>
                  <a:cubicBezTo>
                    <a:pt x="143" y="12928"/>
                    <a:pt x="358" y="13143"/>
                    <a:pt x="625" y="13143"/>
                  </a:cubicBezTo>
                  <a:lnTo>
                    <a:pt x="4470" y="13143"/>
                  </a:lnTo>
                  <a:cubicBezTo>
                    <a:pt x="4472" y="13143"/>
                    <a:pt x="4474" y="13143"/>
                    <a:pt x="4476" y="13143"/>
                  </a:cubicBezTo>
                  <a:cubicBezTo>
                    <a:pt x="4601" y="13143"/>
                    <a:pt x="4722" y="13092"/>
                    <a:pt x="4810" y="13002"/>
                  </a:cubicBezTo>
                  <a:cubicBezTo>
                    <a:pt x="5008" y="13097"/>
                    <a:pt x="5221" y="13143"/>
                    <a:pt x="5433" y="13143"/>
                  </a:cubicBezTo>
                  <a:cubicBezTo>
                    <a:pt x="5701" y="13143"/>
                    <a:pt x="5968" y="13069"/>
                    <a:pt x="6201" y="12922"/>
                  </a:cubicBezTo>
                  <a:cubicBezTo>
                    <a:pt x="6620" y="12657"/>
                    <a:pt x="6875" y="12197"/>
                    <a:pt x="6875" y="11702"/>
                  </a:cubicBezTo>
                  <a:lnTo>
                    <a:pt x="6875" y="8817"/>
                  </a:lnTo>
                  <a:cubicBezTo>
                    <a:pt x="6874" y="7843"/>
                    <a:pt x="6084" y="7055"/>
                    <a:pt x="5112" y="7054"/>
                  </a:cubicBezTo>
                  <a:lnTo>
                    <a:pt x="3669" y="7054"/>
                  </a:lnTo>
                  <a:lnTo>
                    <a:pt x="3669" y="4330"/>
                  </a:lnTo>
                  <a:cubicBezTo>
                    <a:pt x="3669" y="3844"/>
                    <a:pt x="3469" y="3379"/>
                    <a:pt x="3114" y="3048"/>
                  </a:cubicBezTo>
                  <a:cubicBezTo>
                    <a:pt x="3641" y="2552"/>
                    <a:pt x="3811" y="1786"/>
                    <a:pt x="3545" y="1114"/>
                  </a:cubicBezTo>
                  <a:cubicBezTo>
                    <a:pt x="3280" y="442"/>
                    <a:pt x="2630" y="1"/>
                    <a:pt x="1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4"/>
            <p:cNvSpPr/>
            <p:nvPr/>
          </p:nvSpPr>
          <p:spPr>
            <a:xfrm>
              <a:off x="1907375" y="2986700"/>
              <a:ext cx="183850" cy="200325"/>
            </a:xfrm>
            <a:custGeom>
              <a:rect b="b" l="l" r="r" t="t"/>
              <a:pathLst>
                <a:path extrusionOk="0" h="8013" w="7354">
                  <a:moveTo>
                    <a:pt x="472" y="1"/>
                  </a:moveTo>
                  <a:cubicBezTo>
                    <a:pt x="210" y="5"/>
                    <a:pt x="0" y="219"/>
                    <a:pt x="0" y="481"/>
                  </a:cubicBezTo>
                  <a:cubicBezTo>
                    <a:pt x="0" y="743"/>
                    <a:pt x="210" y="957"/>
                    <a:pt x="472" y="961"/>
                  </a:cubicBezTo>
                  <a:lnTo>
                    <a:pt x="3197" y="961"/>
                  </a:lnTo>
                  <a:lnTo>
                    <a:pt x="3197" y="7052"/>
                  </a:lnTo>
                  <a:lnTo>
                    <a:pt x="3036" y="7052"/>
                  </a:lnTo>
                  <a:cubicBezTo>
                    <a:pt x="2771" y="7052"/>
                    <a:pt x="2556" y="7267"/>
                    <a:pt x="2556" y="7532"/>
                  </a:cubicBezTo>
                  <a:cubicBezTo>
                    <a:pt x="2556" y="7798"/>
                    <a:pt x="2771" y="8013"/>
                    <a:pt x="3036" y="8013"/>
                  </a:cubicBezTo>
                  <a:lnTo>
                    <a:pt x="4318" y="8013"/>
                  </a:lnTo>
                  <a:cubicBezTo>
                    <a:pt x="4583" y="8013"/>
                    <a:pt x="4798" y="7798"/>
                    <a:pt x="4798" y="7532"/>
                  </a:cubicBezTo>
                  <a:cubicBezTo>
                    <a:pt x="4798" y="7267"/>
                    <a:pt x="4583" y="7052"/>
                    <a:pt x="4318" y="7052"/>
                  </a:cubicBezTo>
                  <a:lnTo>
                    <a:pt x="4158" y="7052"/>
                  </a:lnTo>
                  <a:lnTo>
                    <a:pt x="4158" y="961"/>
                  </a:lnTo>
                  <a:lnTo>
                    <a:pt x="6883" y="961"/>
                  </a:lnTo>
                  <a:cubicBezTo>
                    <a:pt x="7144" y="957"/>
                    <a:pt x="7354" y="743"/>
                    <a:pt x="7354" y="481"/>
                  </a:cubicBezTo>
                  <a:cubicBezTo>
                    <a:pt x="7354" y="219"/>
                    <a:pt x="7144" y="5"/>
                    <a:pt x="6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4"/>
            <p:cNvSpPr/>
            <p:nvPr/>
          </p:nvSpPr>
          <p:spPr>
            <a:xfrm>
              <a:off x="1907150" y="2776750"/>
              <a:ext cx="184325" cy="184350"/>
            </a:xfrm>
            <a:custGeom>
              <a:rect b="b" l="l" r="r" t="t"/>
              <a:pathLst>
                <a:path extrusionOk="0" h="7374" w="7373">
                  <a:moveTo>
                    <a:pt x="3687" y="962"/>
                  </a:moveTo>
                  <a:cubicBezTo>
                    <a:pt x="5189" y="962"/>
                    <a:pt x="6411" y="2185"/>
                    <a:pt x="6411" y="3688"/>
                  </a:cubicBezTo>
                  <a:cubicBezTo>
                    <a:pt x="6411" y="5189"/>
                    <a:pt x="5189" y="6411"/>
                    <a:pt x="3687" y="6411"/>
                  </a:cubicBezTo>
                  <a:cubicBezTo>
                    <a:pt x="2184" y="6411"/>
                    <a:pt x="963" y="5189"/>
                    <a:pt x="963" y="3686"/>
                  </a:cubicBezTo>
                  <a:cubicBezTo>
                    <a:pt x="963" y="2185"/>
                    <a:pt x="2186" y="962"/>
                    <a:pt x="3687" y="962"/>
                  </a:cubicBezTo>
                  <a:close/>
                  <a:moveTo>
                    <a:pt x="3687" y="0"/>
                  </a:moveTo>
                  <a:cubicBezTo>
                    <a:pt x="1654" y="0"/>
                    <a:pt x="1" y="1655"/>
                    <a:pt x="1" y="3688"/>
                  </a:cubicBezTo>
                  <a:cubicBezTo>
                    <a:pt x="1" y="5719"/>
                    <a:pt x="1654" y="7374"/>
                    <a:pt x="3687" y="7374"/>
                  </a:cubicBezTo>
                  <a:cubicBezTo>
                    <a:pt x="5718" y="7374"/>
                    <a:pt x="7373" y="5719"/>
                    <a:pt x="7373" y="3688"/>
                  </a:cubicBezTo>
                  <a:cubicBezTo>
                    <a:pt x="7373" y="1655"/>
                    <a:pt x="5719"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4"/>
            <p:cNvSpPr/>
            <p:nvPr/>
          </p:nvSpPr>
          <p:spPr>
            <a:xfrm>
              <a:off x="1972225" y="2814950"/>
              <a:ext cx="55050" cy="107900"/>
            </a:xfrm>
            <a:custGeom>
              <a:rect b="b" l="l" r="r" t="t"/>
              <a:pathLst>
                <a:path extrusionOk="0" h="4316" w="2202">
                  <a:moveTo>
                    <a:pt x="825" y="940"/>
                  </a:moveTo>
                  <a:lnTo>
                    <a:pt x="825" y="1638"/>
                  </a:lnTo>
                  <a:cubicBezTo>
                    <a:pt x="779" y="1612"/>
                    <a:pt x="735" y="1583"/>
                    <a:pt x="693" y="1550"/>
                  </a:cubicBezTo>
                  <a:cubicBezTo>
                    <a:pt x="618" y="1492"/>
                    <a:pt x="586" y="1370"/>
                    <a:pt x="609" y="1241"/>
                  </a:cubicBezTo>
                  <a:cubicBezTo>
                    <a:pt x="630" y="1133"/>
                    <a:pt x="697" y="1006"/>
                    <a:pt x="825" y="940"/>
                  </a:cubicBezTo>
                  <a:close/>
                  <a:moveTo>
                    <a:pt x="1305" y="2366"/>
                  </a:moveTo>
                  <a:lnTo>
                    <a:pt x="1312" y="2369"/>
                  </a:lnTo>
                  <a:lnTo>
                    <a:pt x="1312" y="2368"/>
                  </a:lnTo>
                  <a:cubicBezTo>
                    <a:pt x="1683" y="2499"/>
                    <a:pt x="1661" y="2816"/>
                    <a:pt x="1645" y="2909"/>
                  </a:cubicBezTo>
                  <a:cubicBezTo>
                    <a:pt x="1612" y="3104"/>
                    <a:pt x="1485" y="3271"/>
                    <a:pt x="1305" y="3355"/>
                  </a:cubicBezTo>
                  <a:lnTo>
                    <a:pt x="1305" y="2366"/>
                  </a:lnTo>
                  <a:close/>
                  <a:moveTo>
                    <a:pt x="1065" y="1"/>
                  </a:moveTo>
                  <a:cubicBezTo>
                    <a:pt x="934" y="1"/>
                    <a:pt x="827" y="105"/>
                    <a:pt x="825" y="235"/>
                  </a:cubicBezTo>
                  <a:lnTo>
                    <a:pt x="825" y="433"/>
                  </a:lnTo>
                  <a:cubicBezTo>
                    <a:pt x="800" y="439"/>
                    <a:pt x="775" y="446"/>
                    <a:pt x="748" y="454"/>
                  </a:cubicBezTo>
                  <a:cubicBezTo>
                    <a:pt x="435" y="549"/>
                    <a:pt x="201" y="817"/>
                    <a:pt x="138" y="1154"/>
                  </a:cubicBezTo>
                  <a:cubicBezTo>
                    <a:pt x="79" y="1461"/>
                    <a:pt x="179" y="1758"/>
                    <a:pt x="397" y="1930"/>
                  </a:cubicBezTo>
                  <a:cubicBezTo>
                    <a:pt x="507" y="2015"/>
                    <a:pt x="641" y="2094"/>
                    <a:pt x="825" y="2176"/>
                  </a:cubicBezTo>
                  <a:lnTo>
                    <a:pt x="825" y="3397"/>
                  </a:lnTo>
                  <a:cubicBezTo>
                    <a:pt x="675" y="3382"/>
                    <a:pt x="573" y="3340"/>
                    <a:pt x="406" y="3230"/>
                  </a:cubicBezTo>
                  <a:cubicBezTo>
                    <a:pt x="365" y="3204"/>
                    <a:pt x="320" y="3191"/>
                    <a:pt x="274" y="3191"/>
                  </a:cubicBezTo>
                  <a:cubicBezTo>
                    <a:pt x="196" y="3191"/>
                    <a:pt x="118" y="3230"/>
                    <a:pt x="72" y="3300"/>
                  </a:cubicBezTo>
                  <a:cubicBezTo>
                    <a:pt x="0" y="3412"/>
                    <a:pt x="31" y="3561"/>
                    <a:pt x="142" y="3633"/>
                  </a:cubicBezTo>
                  <a:cubicBezTo>
                    <a:pt x="409" y="3807"/>
                    <a:pt x="593" y="3863"/>
                    <a:pt x="825" y="3879"/>
                  </a:cubicBezTo>
                  <a:lnTo>
                    <a:pt x="825" y="4082"/>
                  </a:lnTo>
                  <a:cubicBezTo>
                    <a:pt x="827" y="4213"/>
                    <a:pt x="934" y="4315"/>
                    <a:pt x="1065" y="4315"/>
                  </a:cubicBezTo>
                  <a:cubicBezTo>
                    <a:pt x="1195" y="4315"/>
                    <a:pt x="1302" y="4213"/>
                    <a:pt x="1305" y="4082"/>
                  </a:cubicBezTo>
                  <a:lnTo>
                    <a:pt x="1305" y="3858"/>
                  </a:lnTo>
                  <a:cubicBezTo>
                    <a:pt x="1763" y="3754"/>
                    <a:pt x="2056" y="3369"/>
                    <a:pt x="2119" y="2990"/>
                  </a:cubicBezTo>
                  <a:cubicBezTo>
                    <a:pt x="2201" y="2504"/>
                    <a:pt x="1946" y="2082"/>
                    <a:pt x="1473" y="1915"/>
                  </a:cubicBezTo>
                  <a:cubicBezTo>
                    <a:pt x="1418" y="1896"/>
                    <a:pt x="1361" y="1875"/>
                    <a:pt x="1305" y="1854"/>
                  </a:cubicBezTo>
                  <a:lnTo>
                    <a:pt x="1305" y="896"/>
                  </a:lnTo>
                  <a:cubicBezTo>
                    <a:pt x="1377" y="913"/>
                    <a:pt x="1443" y="948"/>
                    <a:pt x="1498" y="998"/>
                  </a:cubicBezTo>
                  <a:cubicBezTo>
                    <a:pt x="1546" y="1052"/>
                    <a:pt x="1613" y="1080"/>
                    <a:pt x="1680" y="1080"/>
                  </a:cubicBezTo>
                  <a:cubicBezTo>
                    <a:pt x="1736" y="1080"/>
                    <a:pt x="1792" y="1060"/>
                    <a:pt x="1838" y="1020"/>
                  </a:cubicBezTo>
                  <a:cubicBezTo>
                    <a:pt x="1938" y="932"/>
                    <a:pt x="1948" y="782"/>
                    <a:pt x="1860" y="682"/>
                  </a:cubicBezTo>
                  <a:cubicBezTo>
                    <a:pt x="1850" y="669"/>
                    <a:pt x="1661" y="458"/>
                    <a:pt x="1305" y="405"/>
                  </a:cubicBezTo>
                  <a:lnTo>
                    <a:pt x="1305" y="235"/>
                  </a:lnTo>
                  <a:cubicBezTo>
                    <a:pt x="1302" y="105"/>
                    <a:pt x="1195"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7" name="Google Shape;13967;p94"/>
          <p:cNvGrpSpPr/>
          <p:nvPr/>
        </p:nvGrpSpPr>
        <p:grpSpPr>
          <a:xfrm>
            <a:off x="4772346" y="2883461"/>
            <a:ext cx="354896" cy="356263"/>
            <a:chOff x="1079575" y="2794925"/>
            <a:chExt cx="408725" cy="410300"/>
          </a:xfrm>
        </p:grpSpPr>
        <p:sp>
          <p:nvSpPr>
            <p:cNvPr id="13968" name="Google Shape;13968;p94"/>
            <p:cNvSpPr/>
            <p:nvPr/>
          </p:nvSpPr>
          <p:spPr>
            <a:xfrm>
              <a:off x="1111650" y="2794925"/>
              <a:ext cx="344575" cy="200400"/>
            </a:xfrm>
            <a:custGeom>
              <a:rect b="b" l="l" r="r" t="t"/>
              <a:pathLst>
                <a:path extrusionOk="0" h="8016" w="13783">
                  <a:moveTo>
                    <a:pt x="12340" y="962"/>
                  </a:moveTo>
                  <a:cubicBezTo>
                    <a:pt x="12605" y="963"/>
                    <a:pt x="12821" y="1177"/>
                    <a:pt x="12821" y="1443"/>
                  </a:cubicBezTo>
                  <a:lnTo>
                    <a:pt x="12821" y="5289"/>
                  </a:lnTo>
                  <a:cubicBezTo>
                    <a:pt x="12821" y="5554"/>
                    <a:pt x="12605" y="5769"/>
                    <a:pt x="12340" y="5769"/>
                  </a:cubicBezTo>
                  <a:lnTo>
                    <a:pt x="11700" y="5769"/>
                  </a:lnTo>
                  <a:cubicBezTo>
                    <a:pt x="11434" y="5769"/>
                    <a:pt x="11219" y="5985"/>
                    <a:pt x="11219" y="6251"/>
                  </a:cubicBezTo>
                  <a:lnTo>
                    <a:pt x="11219" y="6532"/>
                  </a:lnTo>
                  <a:lnTo>
                    <a:pt x="10397" y="5875"/>
                  </a:lnTo>
                  <a:cubicBezTo>
                    <a:pt x="10312" y="5808"/>
                    <a:pt x="10205" y="5769"/>
                    <a:pt x="10097" y="5769"/>
                  </a:cubicBezTo>
                  <a:lnTo>
                    <a:pt x="3687" y="5769"/>
                  </a:lnTo>
                  <a:cubicBezTo>
                    <a:pt x="3577" y="5769"/>
                    <a:pt x="3472" y="5808"/>
                    <a:pt x="3387" y="5875"/>
                  </a:cubicBezTo>
                  <a:lnTo>
                    <a:pt x="2565" y="6532"/>
                  </a:lnTo>
                  <a:lnTo>
                    <a:pt x="2565" y="6251"/>
                  </a:lnTo>
                  <a:cubicBezTo>
                    <a:pt x="2565" y="5985"/>
                    <a:pt x="2350" y="5769"/>
                    <a:pt x="2085" y="5769"/>
                  </a:cubicBezTo>
                  <a:lnTo>
                    <a:pt x="1443" y="5769"/>
                  </a:lnTo>
                  <a:cubicBezTo>
                    <a:pt x="1178" y="5769"/>
                    <a:pt x="963" y="5554"/>
                    <a:pt x="963" y="5289"/>
                  </a:cubicBezTo>
                  <a:lnTo>
                    <a:pt x="963" y="1443"/>
                  </a:lnTo>
                  <a:cubicBezTo>
                    <a:pt x="963" y="1177"/>
                    <a:pt x="1178" y="963"/>
                    <a:pt x="1443" y="962"/>
                  </a:cubicBezTo>
                  <a:close/>
                  <a:moveTo>
                    <a:pt x="1443" y="1"/>
                  </a:moveTo>
                  <a:cubicBezTo>
                    <a:pt x="647" y="2"/>
                    <a:pt x="2" y="647"/>
                    <a:pt x="1" y="1443"/>
                  </a:cubicBezTo>
                  <a:lnTo>
                    <a:pt x="1" y="5289"/>
                  </a:lnTo>
                  <a:cubicBezTo>
                    <a:pt x="2" y="6086"/>
                    <a:pt x="647" y="6730"/>
                    <a:pt x="1443" y="6732"/>
                  </a:cubicBezTo>
                  <a:lnTo>
                    <a:pt x="1603" y="6732"/>
                  </a:lnTo>
                  <a:lnTo>
                    <a:pt x="1603" y="7533"/>
                  </a:lnTo>
                  <a:cubicBezTo>
                    <a:pt x="1603" y="7818"/>
                    <a:pt x="1837" y="8015"/>
                    <a:pt x="2086" y="8015"/>
                  </a:cubicBezTo>
                  <a:cubicBezTo>
                    <a:pt x="2188" y="8015"/>
                    <a:pt x="2292" y="7982"/>
                    <a:pt x="2383" y="7909"/>
                  </a:cubicBezTo>
                  <a:lnTo>
                    <a:pt x="3855" y="6733"/>
                  </a:lnTo>
                  <a:lnTo>
                    <a:pt x="9928" y="6733"/>
                  </a:lnTo>
                  <a:lnTo>
                    <a:pt x="11399" y="7909"/>
                  </a:lnTo>
                  <a:cubicBezTo>
                    <a:pt x="11490" y="7982"/>
                    <a:pt x="11595" y="8015"/>
                    <a:pt x="11697" y="8015"/>
                  </a:cubicBezTo>
                  <a:cubicBezTo>
                    <a:pt x="11946" y="8015"/>
                    <a:pt x="12181" y="7820"/>
                    <a:pt x="12181" y="7534"/>
                  </a:cubicBezTo>
                  <a:lnTo>
                    <a:pt x="12181" y="6733"/>
                  </a:lnTo>
                  <a:lnTo>
                    <a:pt x="12340" y="6733"/>
                  </a:lnTo>
                  <a:cubicBezTo>
                    <a:pt x="13137" y="6732"/>
                    <a:pt x="13781" y="6086"/>
                    <a:pt x="13783" y="5291"/>
                  </a:cubicBezTo>
                  <a:lnTo>
                    <a:pt x="13783" y="1443"/>
                  </a:lnTo>
                  <a:cubicBezTo>
                    <a:pt x="13781" y="647"/>
                    <a:pt x="13137" y="2"/>
                    <a:pt x="1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4"/>
            <p:cNvSpPr/>
            <p:nvPr/>
          </p:nvSpPr>
          <p:spPr>
            <a:xfrm>
              <a:off x="1079575" y="3012800"/>
              <a:ext cx="408725" cy="192425"/>
            </a:xfrm>
            <a:custGeom>
              <a:rect b="b" l="l" r="r" t="t"/>
              <a:pathLst>
                <a:path extrusionOk="0" h="7697" w="16349">
                  <a:moveTo>
                    <a:pt x="3366" y="965"/>
                  </a:moveTo>
                  <a:cubicBezTo>
                    <a:pt x="3885" y="965"/>
                    <a:pt x="4352" y="1278"/>
                    <a:pt x="4551" y="1757"/>
                  </a:cubicBezTo>
                  <a:cubicBezTo>
                    <a:pt x="4749" y="2234"/>
                    <a:pt x="4639" y="2786"/>
                    <a:pt x="4273" y="3152"/>
                  </a:cubicBezTo>
                  <a:cubicBezTo>
                    <a:pt x="4028" y="3398"/>
                    <a:pt x="3699" y="3528"/>
                    <a:pt x="3366" y="3528"/>
                  </a:cubicBezTo>
                  <a:cubicBezTo>
                    <a:pt x="3201" y="3528"/>
                    <a:pt x="3035" y="3496"/>
                    <a:pt x="2877" y="3431"/>
                  </a:cubicBezTo>
                  <a:cubicBezTo>
                    <a:pt x="2398" y="3232"/>
                    <a:pt x="2085" y="2764"/>
                    <a:pt x="2085" y="2246"/>
                  </a:cubicBezTo>
                  <a:cubicBezTo>
                    <a:pt x="2086" y="1539"/>
                    <a:pt x="2659" y="966"/>
                    <a:pt x="3366" y="965"/>
                  </a:cubicBezTo>
                  <a:close/>
                  <a:moveTo>
                    <a:pt x="12982" y="965"/>
                  </a:moveTo>
                  <a:cubicBezTo>
                    <a:pt x="13500" y="965"/>
                    <a:pt x="13967" y="1278"/>
                    <a:pt x="14167" y="1757"/>
                  </a:cubicBezTo>
                  <a:cubicBezTo>
                    <a:pt x="14364" y="2234"/>
                    <a:pt x="14255" y="2786"/>
                    <a:pt x="13888" y="3152"/>
                  </a:cubicBezTo>
                  <a:cubicBezTo>
                    <a:pt x="13643" y="3398"/>
                    <a:pt x="13315" y="3528"/>
                    <a:pt x="12981" y="3528"/>
                  </a:cubicBezTo>
                  <a:cubicBezTo>
                    <a:pt x="12817" y="3528"/>
                    <a:pt x="12651" y="3496"/>
                    <a:pt x="12493" y="3431"/>
                  </a:cubicBezTo>
                  <a:cubicBezTo>
                    <a:pt x="12014" y="3232"/>
                    <a:pt x="11700" y="2764"/>
                    <a:pt x="11700" y="2246"/>
                  </a:cubicBezTo>
                  <a:cubicBezTo>
                    <a:pt x="11702" y="1539"/>
                    <a:pt x="12275" y="966"/>
                    <a:pt x="12982" y="965"/>
                  </a:cubicBezTo>
                  <a:close/>
                  <a:moveTo>
                    <a:pt x="7855" y="4491"/>
                  </a:moveTo>
                  <a:cubicBezTo>
                    <a:pt x="8115" y="4495"/>
                    <a:pt x="8325" y="4709"/>
                    <a:pt x="8325" y="4971"/>
                  </a:cubicBezTo>
                  <a:cubicBezTo>
                    <a:pt x="8325" y="5233"/>
                    <a:pt x="8115" y="5447"/>
                    <a:pt x="7855" y="5452"/>
                  </a:cubicBezTo>
                  <a:lnTo>
                    <a:pt x="7855" y="5453"/>
                  </a:lnTo>
                  <a:lnTo>
                    <a:pt x="6084" y="5453"/>
                  </a:lnTo>
                  <a:cubicBezTo>
                    <a:pt x="5752" y="5453"/>
                    <a:pt x="5520" y="5781"/>
                    <a:pt x="5630" y="6093"/>
                  </a:cubicBezTo>
                  <a:cubicBezTo>
                    <a:pt x="5705" y="6300"/>
                    <a:pt x="5749" y="6515"/>
                    <a:pt x="5765" y="6735"/>
                  </a:cubicBezTo>
                  <a:lnTo>
                    <a:pt x="969" y="6735"/>
                  </a:lnTo>
                  <a:cubicBezTo>
                    <a:pt x="1052" y="5482"/>
                    <a:pt x="2096" y="4491"/>
                    <a:pt x="3368" y="4491"/>
                  </a:cubicBezTo>
                  <a:close/>
                  <a:moveTo>
                    <a:pt x="12982" y="4491"/>
                  </a:moveTo>
                  <a:cubicBezTo>
                    <a:pt x="14255" y="4491"/>
                    <a:pt x="15299" y="5484"/>
                    <a:pt x="15381" y="6735"/>
                  </a:cubicBezTo>
                  <a:lnTo>
                    <a:pt x="10585" y="6735"/>
                  </a:lnTo>
                  <a:cubicBezTo>
                    <a:pt x="10599" y="6515"/>
                    <a:pt x="10645" y="6300"/>
                    <a:pt x="10719" y="6093"/>
                  </a:cubicBezTo>
                  <a:cubicBezTo>
                    <a:pt x="10829" y="5781"/>
                    <a:pt x="10596" y="5453"/>
                    <a:pt x="10265" y="5453"/>
                  </a:cubicBezTo>
                  <a:lnTo>
                    <a:pt x="9214" y="5453"/>
                  </a:lnTo>
                  <a:cubicBezTo>
                    <a:pt x="9324" y="5141"/>
                    <a:pt x="9324" y="4803"/>
                    <a:pt x="9214" y="4491"/>
                  </a:cubicBezTo>
                  <a:close/>
                  <a:moveTo>
                    <a:pt x="12982" y="1"/>
                  </a:moveTo>
                  <a:cubicBezTo>
                    <a:pt x="12195" y="1"/>
                    <a:pt x="11458" y="415"/>
                    <a:pt x="11052" y="1102"/>
                  </a:cubicBezTo>
                  <a:cubicBezTo>
                    <a:pt x="10604" y="1859"/>
                    <a:pt x="10639" y="2808"/>
                    <a:pt x="11143" y="3530"/>
                  </a:cubicBezTo>
                  <a:lnTo>
                    <a:pt x="5207" y="3530"/>
                  </a:lnTo>
                  <a:cubicBezTo>
                    <a:pt x="5709" y="2808"/>
                    <a:pt x="5746" y="1859"/>
                    <a:pt x="5296" y="1102"/>
                  </a:cubicBezTo>
                  <a:cubicBezTo>
                    <a:pt x="4890" y="416"/>
                    <a:pt x="4154" y="2"/>
                    <a:pt x="3368" y="2"/>
                  </a:cubicBezTo>
                  <a:cubicBezTo>
                    <a:pt x="3287" y="2"/>
                    <a:pt x="3206" y="7"/>
                    <a:pt x="3125" y="16"/>
                  </a:cubicBezTo>
                  <a:cubicBezTo>
                    <a:pt x="2250" y="111"/>
                    <a:pt x="1512" y="707"/>
                    <a:pt x="1235" y="1543"/>
                  </a:cubicBezTo>
                  <a:cubicBezTo>
                    <a:pt x="960" y="2378"/>
                    <a:pt x="1199" y="3297"/>
                    <a:pt x="1845" y="3893"/>
                  </a:cubicBezTo>
                  <a:cubicBezTo>
                    <a:pt x="714" y="4468"/>
                    <a:pt x="2" y="5627"/>
                    <a:pt x="1" y="6896"/>
                  </a:cubicBezTo>
                  <a:lnTo>
                    <a:pt x="1" y="7216"/>
                  </a:lnTo>
                  <a:cubicBezTo>
                    <a:pt x="1" y="7481"/>
                    <a:pt x="216" y="7697"/>
                    <a:pt x="483" y="7697"/>
                  </a:cubicBezTo>
                  <a:lnTo>
                    <a:pt x="6251" y="7697"/>
                  </a:lnTo>
                  <a:cubicBezTo>
                    <a:pt x="6516" y="7697"/>
                    <a:pt x="6733" y="7481"/>
                    <a:pt x="6733" y="7216"/>
                  </a:cubicBezTo>
                  <a:lnTo>
                    <a:pt x="6733" y="6896"/>
                  </a:lnTo>
                  <a:cubicBezTo>
                    <a:pt x="6732" y="6735"/>
                    <a:pt x="6720" y="6573"/>
                    <a:pt x="6696" y="6414"/>
                  </a:cubicBezTo>
                  <a:lnTo>
                    <a:pt x="9653" y="6414"/>
                  </a:lnTo>
                  <a:cubicBezTo>
                    <a:pt x="9628" y="6573"/>
                    <a:pt x="9617" y="6735"/>
                    <a:pt x="9617" y="6896"/>
                  </a:cubicBezTo>
                  <a:lnTo>
                    <a:pt x="9617" y="7216"/>
                  </a:lnTo>
                  <a:cubicBezTo>
                    <a:pt x="9617" y="7481"/>
                    <a:pt x="9832" y="7697"/>
                    <a:pt x="10098" y="7697"/>
                  </a:cubicBezTo>
                  <a:lnTo>
                    <a:pt x="15867" y="7697"/>
                  </a:lnTo>
                  <a:cubicBezTo>
                    <a:pt x="16133" y="7697"/>
                    <a:pt x="16349" y="7481"/>
                    <a:pt x="16349" y="7216"/>
                  </a:cubicBezTo>
                  <a:lnTo>
                    <a:pt x="16349" y="6896"/>
                  </a:lnTo>
                  <a:cubicBezTo>
                    <a:pt x="16347" y="5627"/>
                    <a:pt x="15634" y="4468"/>
                    <a:pt x="14505" y="3893"/>
                  </a:cubicBezTo>
                  <a:cubicBezTo>
                    <a:pt x="15151" y="3297"/>
                    <a:pt x="15389" y="2378"/>
                    <a:pt x="15114" y="1542"/>
                  </a:cubicBezTo>
                  <a:cubicBezTo>
                    <a:pt x="14837" y="707"/>
                    <a:pt x="14099" y="109"/>
                    <a:pt x="13225" y="14"/>
                  </a:cubicBezTo>
                  <a:cubicBezTo>
                    <a:pt x="13144" y="5"/>
                    <a:pt x="13063" y="1"/>
                    <a:pt x="1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4"/>
            <p:cNvSpPr/>
            <p:nvPr/>
          </p:nvSpPr>
          <p:spPr>
            <a:xfrm>
              <a:off x="1299925" y="2843000"/>
              <a:ext cx="28100" cy="24050"/>
            </a:xfrm>
            <a:custGeom>
              <a:rect b="b" l="l" r="r" t="t"/>
              <a:pathLst>
                <a:path extrusionOk="0" h="962" w="1124">
                  <a:moveTo>
                    <a:pt x="641" y="1"/>
                  </a:moveTo>
                  <a:cubicBezTo>
                    <a:pt x="213" y="1"/>
                    <a:pt x="0" y="518"/>
                    <a:pt x="302" y="821"/>
                  </a:cubicBezTo>
                  <a:cubicBezTo>
                    <a:pt x="394" y="913"/>
                    <a:pt x="516" y="962"/>
                    <a:pt x="641" y="962"/>
                  </a:cubicBezTo>
                  <a:cubicBezTo>
                    <a:pt x="704" y="962"/>
                    <a:pt x="766" y="950"/>
                    <a:pt x="826" y="925"/>
                  </a:cubicBezTo>
                  <a:cubicBezTo>
                    <a:pt x="1006" y="852"/>
                    <a:pt x="1123" y="676"/>
                    <a:pt x="1123" y="481"/>
                  </a:cubicBezTo>
                  <a:cubicBezTo>
                    <a:pt x="1123" y="215"/>
                    <a:pt x="908" y="1"/>
                    <a:pt x="643" y="1"/>
                  </a:cubicBezTo>
                  <a:cubicBezTo>
                    <a:pt x="642" y="1"/>
                    <a:pt x="642" y="1"/>
                    <a:pt x="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4"/>
            <p:cNvSpPr/>
            <p:nvPr/>
          </p:nvSpPr>
          <p:spPr>
            <a:xfrm>
              <a:off x="1235800" y="2843000"/>
              <a:ext cx="28100" cy="24050"/>
            </a:xfrm>
            <a:custGeom>
              <a:rect b="b" l="l" r="r" t="t"/>
              <a:pathLst>
                <a:path extrusionOk="0" h="962" w="1124">
                  <a:moveTo>
                    <a:pt x="646" y="1"/>
                  </a:moveTo>
                  <a:cubicBezTo>
                    <a:pt x="645" y="1"/>
                    <a:pt x="645" y="1"/>
                    <a:pt x="644" y="1"/>
                  </a:cubicBezTo>
                  <a:cubicBezTo>
                    <a:pt x="215" y="1"/>
                    <a:pt x="1" y="518"/>
                    <a:pt x="304" y="821"/>
                  </a:cubicBezTo>
                  <a:cubicBezTo>
                    <a:pt x="395" y="913"/>
                    <a:pt x="518" y="962"/>
                    <a:pt x="643" y="962"/>
                  </a:cubicBezTo>
                  <a:cubicBezTo>
                    <a:pt x="705" y="962"/>
                    <a:pt x="767" y="950"/>
                    <a:pt x="827" y="925"/>
                  </a:cubicBezTo>
                  <a:cubicBezTo>
                    <a:pt x="1007" y="852"/>
                    <a:pt x="1124" y="676"/>
                    <a:pt x="1124" y="481"/>
                  </a:cubicBezTo>
                  <a:cubicBezTo>
                    <a:pt x="1124" y="215"/>
                    <a:pt x="910"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4"/>
            <p:cNvSpPr/>
            <p:nvPr/>
          </p:nvSpPr>
          <p:spPr>
            <a:xfrm>
              <a:off x="1238650" y="2882900"/>
              <a:ext cx="90750" cy="37500"/>
            </a:xfrm>
            <a:custGeom>
              <a:rect b="b" l="l" r="r" t="t"/>
              <a:pathLst>
                <a:path extrusionOk="0" h="1500" w="3630">
                  <a:moveTo>
                    <a:pt x="3100" y="1"/>
                  </a:moveTo>
                  <a:cubicBezTo>
                    <a:pt x="2974" y="1"/>
                    <a:pt x="2848" y="50"/>
                    <a:pt x="2753" y="149"/>
                  </a:cubicBezTo>
                  <a:cubicBezTo>
                    <a:pt x="2493" y="409"/>
                    <a:pt x="2152" y="539"/>
                    <a:pt x="1811" y="539"/>
                  </a:cubicBezTo>
                  <a:cubicBezTo>
                    <a:pt x="1470" y="539"/>
                    <a:pt x="1129" y="409"/>
                    <a:pt x="869" y="149"/>
                  </a:cubicBezTo>
                  <a:cubicBezTo>
                    <a:pt x="776" y="54"/>
                    <a:pt x="653" y="7"/>
                    <a:pt x="530" y="7"/>
                  </a:cubicBezTo>
                  <a:cubicBezTo>
                    <a:pt x="407" y="7"/>
                    <a:pt x="284" y="54"/>
                    <a:pt x="190" y="149"/>
                  </a:cubicBezTo>
                  <a:cubicBezTo>
                    <a:pt x="1" y="336"/>
                    <a:pt x="1" y="641"/>
                    <a:pt x="190" y="828"/>
                  </a:cubicBezTo>
                  <a:cubicBezTo>
                    <a:pt x="637" y="1276"/>
                    <a:pt x="1224" y="1500"/>
                    <a:pt x="1811" y="1500"/>
                  </a:cubicBezTo>
                  <a:cubicBezTo>
                    <a:pt x="2398" y="1500"/>
                    <a:pt x="2986" y="1276"/>
                    <a:pt x="3434" y="828"/>
                  </a:cubicBezTo>
                  <a:cubicBezTo>
                    <a:pt x="3627" y="641"/>
                    <a:pt x="3630" y="332"/>
                    <a:pt x="3440" y="142"/>
                  </a:cubicBezTo>
                  <a:cubicBezTo>
                    <a:pt x="3346" y="48"/>
                    <a:pt x="3223" y="1"/>
                    <a:pt x="3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3" name="Google Shape;13973;p94"/>
          <p:cNvSpPr/>
          <p:nvPr/>
        </p:nvSpPr>
        <p:spPr>
          <a:xfrm>
            <a:off x="5526794" y="2883994"/>
            <a:ext cx="355195" cy="354827"/>
          </a:xfrm>
          <a:custGeom>
            <a:rect b="b" l="l" r="r" t="t"/>
            <a:pathLst>
              <a:path extrusionOk="0" h="16412" w="16429">
                <a:moveTo>
                  <a:pt x="9039" y="2885"/>
                </a:moveTo>
                <a:lnTo>
                  <a:pt x="9039" y="4488"/>
                </a:lnTo>
                <a:lnTo>
                  <a:pt x="8174" y="4488"/>
                </a:lnTo>
                <a:cubicBezTo>
                  <a:pt x="7731" y="4487"/>
                  <a:pt x="7373" y="4130"/>
                  <a:pt x="7371" y="3687"/>
                </a:cubicBezTo>
                <a:cubicBezTo>
                  <a:pt x="7373" y="3245"/>
                  <a:pt x="7731" y="2886"/>
                  <a:pt x="8174" y="2885"/>
                </a:cubicBezTo>
                <a:close/>
                <a:moveTo>
                  <a:pt x="14500" y="2725"/>
                </a:moveTo>
                <a:cubicBezTo>
                  <a:pt x="15032" y="2725"/>
                  <a:pt x="15462" y="3154"/>
                  <a:pt x="15462" y="3687"/>
                </a:cubicBezTo>
                <a:cubicBezTo>
                  <a:pt x="15462" y="4219"/>
                  <a:pt x="15032" y="4648"/>
                  <a:pt x="14500" y="4648"/>
                </a:cubicBezTo>
                <a:cubicBezTo>
                  <a:pt x="14496" y="4648"/>
                  <a:pt x="14491" y="4648"/>
                  <a:pt x="14487" y="4648"/>
                </a:cubicBezTo>
                <a:lnTo>
                  <a:pt x="14487" y="2725"/>
                </a:lnTo>
                <a:cubicBezTo>
                  <a:pt x="14491" y="2725"/>
                  <a:pt x="14496" y="2725"/>
                  <a:pt x="14500" y="2725"/>
                </a:cubicBezTo>
                <a:close/>
                <a:moveTo>
                  <a:pt x="13526" y="1549"/>
                </a:moveTo>
                <a:lnTo>
                  <a:pt x="13526" y="5824"/>
                </a:lnTo>
                <a:cubicBezTo>
                  <a:pt x="12501" y="5055"/>
                  <a:pt x="11278" y="4598"/>
                  <a:pt x="10000" y="4504"/>
                </a:cubicBezTo>
                <a:lnTo>
                  <a:pt x="10000" y="2869"/>
                </a:lnTo>
                <a:cubicBezTo>
                  <a:pt x="11278" y="2775"/>
                  <a:pt x="12501" y="2318"/>
                  <a:pt x="13526" y="1549"/>
                </a:cubicBezTo>
                <a:close/>
                <a:moveTo>
                  <a:pt x="3685" y="7437"/>
                </a:moveTo>
                <a:cubicBezTo>
                  <a:pt x="4061" y="7437"/>
                  <a:pt x="4429" y="7583"/>
                  <a:pt x="4706" y="7860"/>
                </a:cubicBezTo>
                <a:cubicBezTo>
                  <a:pt x="5119" y="8271"/>
                  <a:pt x="5242" y="8892"/>
                  <a:pt x="5019" y="9431"/>
                </a:cubicBezTo>
                <a:cubicBezTo>
                  <a:pt x="4795" y="9970"/>
                  <a:pt x="4269" y="10321"/>
                  <a:pt x="3687" y="10321"/>
                </a:cubicBezTo>
                <a:cubicBezTo>
                  <a:pt x="2890" y="10321"/>
                  <a:pt x="2244" y="9675"/>
                  <a:pt x="2244" y="8879"/>
                </a:cubicBezTo>
                <a:cubicBezTo>
                  <a:pt x="2244" y="8296"/>
                  <a:pt x="2596" y="7770"/>
                  <a:pt x="3134" y="7546"/>
                </a:cubicBezTo>
                <a:cubicBezTo>
                  <a:pt x="3313" y="7472"/>
                  <a:pt x="3500" y="7437"/>
                  <a:pt x="3685" y="7437"/>
                </a:cubicBezTo>
                <a:close/>
                <a:moveTo>
                  <a:pt x="8814" y="7447"/>
                </a:moveTo>
                <a:cubicBezTo>
                  <a:pt x="9076" y="7447"/>
                  <a:pt x="9290" y="7656"/>
                  <a:pt x="9295" y="7918"/>
                </a:cubicBezTo>
                <a:lnTo>
                  <a:pt x="9295" y="11443"/>
                </a:lnTo>
                <a:cubicBezTo>
                  <a:pt x="9294" y="11885"/>
                  <a:pt x="8937" y="12244"/>
                  <a:pt x="8494" y="12244"/>
                </a:cubicBezTo>
                <a:lnTo>
                  <a:pt x="6623" y="12244"/>
                </a:lnTo>
                <a:cubicBezTo>
                  <a:pt x="6276" y="12244"/>
                  <a:pt x="6043" y="12600"/>
                  <a:pt x="6182" y="12918"/>
                </a:cubicBezTo>
                <a:cubicBezTo>
                  <a:pt x="6333" y="13262"/>
                  <a:pt x="6410" y="13632"/>
                  <a:pt x="6410" y="14007"/>
                </a:cubicBezTo>
                <a:lnTo>
                  <a:pt x="6410" y="15450"/>
                </a:lnTo>
                <a:lnTo>
                  <a:pt x="961" y="15450"/>
                </a:lnTo>
                <a:lnTo>
                  <a:pt x="961" y="14007"/>
                </a:lnTo>
                <a:cubicBezTo>
                  <a:pt x="961" y="12505"/>
                  <a:pt x="2184" y="11283"/>
                  <a:pt x="3685" y="11283"/>
                </a:cubicBezTo>
                <a:lnTo>
                  <a:pt x="7853" y="11283"/>
                </a:lnTo>
                <a:cubicBezTo>
                  <a:pt x="8118" y="11283"/>
                  <a:pt x="8333" y="11068"/>
                  <a:pt x="8333" y="10802"/>
                </a:cubicBezTo>
                <a:lnTo>
                  <a:pt x="8333" y="7918"/>
                </a:lnTo>
                <a:cubicBezTo>
                  <a:pt x="8339" y="7656"/>
                  <a:pt x="8553" y="7447"/>
                  <a:pt x="8814" y="7447"/>
                </a:cubicBezTo>
                <a:close/>
                <a:moveTo>
                  <a:pt x="14003" y="0"/>
                </a:moveTo>
                <a:cubicBezTo>
                  <a:pt x="13885" y="0"/>
                  <a:pt x="13765" y="44"/>
                  <a:pt x="13667" y="142"/>
                </a:cubicBezTo>
                <a:lnTo>
                  <a:pt x="13557" y="252"/>
                </a:lnTo>
                <a:cubicBezTo>
                  <a:pt x="12492" y="1323"/>
                  <a:pt x="11046" y="1924"/>
                  <a:pt x="9536" y="1924"/>
                </a:cubicBezTo>
                <a:cubicBezTo>
                  <a:pt x="9531" y="1924"/>
                  <a:pt x="9525" y="1924"/>
                  <a:pt x="9520" y="1924"/>
                </a:cubicBezTo>
                <a:lnTo>
                  <a:pt x="8174" y="1924"/>
                </a:lnTo>
                <a:cubicBezTo>
                  <a:pt x="8167" y="1924"/>
                  <a:pt x="8161" y="1924"/>
                  <a:pt x="8155" y="1924"/>
                </a:cubicBezTo>
                <a:cubicBezTo>
                  <a:pt x="7182" y="1924"/>
                  <a:pt x="6393" y="2712"/>
                  <a:pt x="6393" y="3687"/>
                </a:cubicBezTo>
                <a:cubicBezTo>
                  <a:pt x="6393" y="4662"/>
                  <a:pt x="7182" y="5451"/>
                  <a:pt x="8155" y="5451"/>
                </a:cubicBezTo>
                <a:cubicBezTo>
                  <a:pt x="8161" y="5451"/>
                  <a:pt x="8167" y="5451"/>
                  <a:pt x="8174" y="5451"/>
                </a:cubicBezTo>
                <a:lnTo>
                  <a:pt x="8333" y="5451"/>
                </a:lnTo>
                <a:lnTo>
                  <a:pt x="8333" y="6559"/>
                </a:lnTo>
                <a:cubicBezTo>
                  <a:pt x="7758" y="6763"/>
                  <a:pt x="7373" y="7307"/>
                  <a:pt x="7371" y="7918"/>
                </a:cubicBezTo>
                <a:lnTo>
                  <a:pt x="7371" y="10323"/>
                </a:lnTo>
                <a:lnTo>
                  <a:pt x="5608" y="10323"/>
                </a:lnTo>
                <a:cubicBezTo>
                  <a:pt x="5921" y="9907"/>
                  <a:pt x="6090" y="9400"/>
                  <a:pt x="6090" y="8880"/>
                </a:cubicBezTo>
                <a:cubicBezTo>
                  <a:pt x="6090" y="7555"/>
                  <a:pt x="5012" y="6476"/>
                  <a:pt x="3685" y="6476"/>
                </a:cubicBezTo>
                <a:cubicBezTo>
                  <a:pt x="2360" y="6476"/>
                  <a:pt x="1282" y="7555"/>
                  <a:pt x="1282" y="8880"/>
                </a:cubicBezTo>
                <a:cubicBezTo>
                  <a:pt x="1282" y="9570"/>
                  <a:pt x="1579" y="10226"/>
                  <a:pt x="2098" y="10682"/>
                </a:cubicBezTo>
                <a:cubicBezTo>
                  <a:pt x="859" y="11276"/>
                  <a:pt x="0" y="12544"/>
                  <a:pt x="0" y="14007"/>
                </a:cubicBezTo>
                <a:lnTo>
                  <a:pt x="0" y="15932"/>
                </a:lnTo>
                <a:cubicBezTo>
                  <a:pt x="0" y="16197"/>
                  <a:pt x="216" y="16412"/>
                  <a:pt x="481" y="16412"/>
                </a:cubicBezTo>
                <a:lnTo>
                  <a:pt x="6891" y="16412"/>
                </a:lnTo>
                <a:cubicBezTo>
                  <a:pt x="7157" y="16412"/>
                  <a:pt x="7373" y="16197"/>
                  <a:pt x="7371" y="15932"/>
                </a:cubicBezTo>
                <a:lnTo>
                  <a:pt x="7371" y="14007"/>
                </a:lnTo>
                <a:cubicBezTo>
                  <a:pt x="7373" y="13738"/>
                  <a:pt x="7343" y="13470"/>
                  <a:pt x="7285" y="13206"/>
                </a:cubicBezTo>
                <a:lnTo>
                  <a:pt x="8494" y="13206"/>
                </a:lnTo>
                <a:cubicBezTo>
                  <a:pt x="9467" y="13205"/>
                  <a:pt x="10256" y="12417"/>
                  <a:pt x="10256" y="11443"/>
                </a:cubicBezTo>
                <a:lnTo>
                  <a:pt x="10256" y="7918"/>
                </a:lnTo>
                <a:cubicBezTo>
                  <a:pt x="10256" y="7306"/>
                  <a:pt x="9871" y="6763"/>
                  <a:pt x="9295" y="6558"/>
                </a:cubicBezTo>
                <a:lnTo>
                  <a:pt x="9295" y="5449"/>
                </a:lnTo>
                <a:lnTo>
                  <a:pt x="9520" y="5449"/>
                </a:lnTo>
                <a:cubicBezTo>
                  <a:pt x="9523" y="5449"/>
                  <a:pt x="9527" y="5449"/>
                  <a:pt x="9531" y="5449"/>
                </a:cubicBezTo>
                <a:cubicBezTo>
                  <a:pt x="11042" y="5449"/>
                  <a:pt x="12491" y="6051"/>
                  <a:pt x="13557" y="7121"/>
                </a:cubicBezTo>
                <a:lnTo>
                  <a:pt x="13667" y="7231"/>
                </a:lnTo>
                <a:cubicBezTo>
                  <a:pt x="13759" y="7324"/>
                  <a:pt x="13883" y="7373"/>
                  <a:pt x="14008" y="7373"/>
                </a:cubicBezTo>
                <a:cubicBezTo>
                  <a:pt x="14070" y="7373"/>
                  <a:pt x="14132" y="7361"/>
                  <a:pt x="14191" y="7337"/>
                </a:cubicBezTo>
                <a:cubicBezTo>
                  <a:pt x="14370" y="7262"/>
                  <a:pt x="14487" y="7086"/>
                  <a:pt x="14487" y="6892"/>
                </a:cubicBezTo>
                <a:lnTo>
                  <a:pt x="14487" y="5610"/>
                </a:lnTo>
                <a:cubicBezTo>
                  <a:pt x="14493" y="5610"/>
                  <a:pt x="14500" y="5610"/>
                  <a:pt x="14506" y="5610"/>
                </a:cubicBezTo>
                <a:cubicBezTo>
                  <a:pt x="15568" y="5610"/>
                  <a:pt x="16429" y="4750"/>
                  <a:pt x="16429" y="3687"/>
                </a:cubicBezTo>
                <a:cubicBezTo>
                  <a:pt x="16429" y="2625"/>
                  <a:pt x="15568" y="1764"/>
                  <a:pt x="14506" y="1764"/>
                </a:cubicBezTo>
                <a:cubicBezTo>
                  <a:pt x="14500" y="1764"/>
                  <a:pt x="14493" y="1764"/>
                  <a:pt x="14487" y="1764"/>
                </a:cubicBezTo>
                <a:lnTo>
                  <a:pt x="14487" y="1763"/>
                </a:lnTo>
                <a:lnTo>
                  <a:pt x="14487" y="482"/>
                </a:lnTo>
                <a:cubicBezTo>
                  <a:pt x="14488" y="192"/>
                  <a:pt x="14251" y="0"/>
                  <a:pt x="14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4" name="Google Shape;13974;p94"/>
          <p:cNvGrpSpPr/>
          <p:nvPr/>
        </p:nvGrpSpPr>
        <p:grpSpPr>
          <a:xfrm>
            <a:off x="6283256" y="2883862"/>
            <a:ext cx="353465" cy="354849"/>
            <a:chOff x="6894725" y="3524525"/>
            <a:chExt cx="408725" cy="410325"/>
          </a:xfrm>
        </p:grpSpPr>
        <p:sp>
          <p:nvSpPr>
            <p:cNvPr id="13975" name="Google Shape;13975;p94"/>
            <p:cNvSpPr/>
            <p:nvPr/>
          </p:nvSpPr>
          <p:spPr>
            <a:xfrm>
              <a:off x="6894725" y="3524525"/>
              <a:ext cx="408725" cy="168325"/>
            </a:xfrm>
            <a:custGeom>
              <a:rect b="b" l="l" r="r" t="t"/>
              <a:pathLst>
                <a:path extrusionOk="0" h="6733" w="16349">
                  <a:moveTo>
                    <a:pt x="3047" y="964"/>
                  </a:moveTo>
                  <a:cubicBezTo>
                    <a:pt x="3297" y="964"/>
                    <a:pt x="3542" y="1061"/>
                    <a:pt x="3726" y="1245"/>
                  </a:cubicBezTo>
                  <a:cubicBezTo>
                    <a:pt x="4002" y="1521"/>
                    <a:pt x="4084" y="1934"/>
                    <a:pt x="3934" y="2294"/>
                  </a:cubicBezTo>
                  <a:cubicBezTo>
                    <a:pt x="3786" y="2653"/>
                    <a:pt x="3435" y="2887"/>
                    <a:pt x="3047" y="2887"/>
                  </a:cubicBezTo>
                  <a:cubicBezTo>
                    <a:pt x="2515" y="2887"/>
                    <a:pt x="2085" y="2457"/>
                    <a:pt x="2085" y="1925"/>
                  </a:cubicBezTo>
                  <a:cubicBezTo>
                    <a:pt x="2085" y="1537"/>
                    <a:pt x="2319" y="1185"/>
                    <a:pt x="2678" y="1037"/>
                  </a:cubicBezTo>
                  <a:cubicBezTo>
                    <a:pt x="2797" y="988"/>
                    <a:pt x="2923" y="964"/>
                    <a:pt x="3047" y="964"/>
                  </a:cubicBezTo>
                  <a:close/>
                  <a:moveTo>
                    <a:pt x="8175" y="964"/>
                  </a:moveTo>
                  <a:cubicBezTo>
                    <a:pt x="8426" y="964"/>
                    <a:pt x="8671" y="1061"/>
                    <a:pt x="8855" y="1245"/>
                  </a:cubicBezTo>
                  <a:cubicBezTo>
                    <a:pt x="9130" y="1521"/>
                    <a:pt x="9212" y="1934"/>
                    <a:pt x="9063" y="2294"/>
                  </a:cubicBezTo>
                  <a:cubicBezTo>
                    <a:pt x="8914" y="2653"/>
                    <a:pt x="8564" y="2887"/>
                    <a:pt x="8174" y="2887"/>
                  </a:cubicBezTo>
                  <a:cubicBezTo>
                    <a:pt x="7644" y="2887"/>
                    <a:pt x="7213" y="2457"/>
                    <a:pt x="7213" y="1925"/>
                  </a:cubicBezTo>
                  <a:cubicBezTo>
                    <a:pt x="7213" y="1537"/>
                    <a:pt x="7448" y="1185"/>
                    <a:pt x="7806" y="1037"/>
                  </a:cubicBezTo>
                  <a:cubicBezTo>
                    <a:pt x="7926" y="988"/>
                    <a:pt x="8051" y="964"/>
                    <a:pt x="8175" y="964"/>
                  </a:cubicBezTo>
                  <a:close/>
                  <a:moveTo>
                    <a:pt x="13303" y="964"/>
                  </a:moveTo>
                  <a:cubicBezTo>
                    <a:pt x="13553" y="964"/>
                    <a:pt x="13800" y="1061"/>
                    <a:pt x="13984" y="1245"/>
                  </a:cubicBezTo>
                  <a:cubicBezTo>
                    <a:pt x="14257" y="1521"/>
                    <a:pt x="14341" y="1934"/>
                    <a:pt x="14191" y="2294"/>
                  </a:cubicBezTo>
                  <a:cubicBezTo>
                    <a:pt x="14042" y="2653"/>
                    <a:pt x="13692" y="2887"/>
                    <a:pt x="13303" y="2887"/>
                  </a:cubicBezTo>
                  <a:cubicBezTo>
                    <a:pt x="12772" y="2887"/>
                    <a:pt x="12342" y="2457"/>
                    <a:pt x="12342" y="1925"/>
                  </a:cubicBezTo>
                  <a:cubicBezTo>
                    <a:pt x="12342" y="1537"/>
                    <a:pt x="12576" y="1185"/>
                    <a:pt x="12935" y="1037"/>
                  </a:cubicBezTo>
                  <a:cubicBezTo>
                    <a:pt x="13054" y="988"/>
                    <a:pt x="13179" y="964"/>
                    <a:pt x="13303" y="964"/>
                  </a:cubicBezTo>
                  <a:close/>
                  <a:moveTo>
                    <a:pt x="3045" y="3845"/>
                  </a:moveTo>
                  <a:cubicBezTo>
                    <a:pt x="4136" y="3845"/>
                    <a:pt x="5041" y="4685"/>
                    <a:pt x="5123" y="5772"/>
                  </a:cubicBezTo>
                  <a:lnTo>
                    <a:pt x="967" y="5772"/>
                  </a:lnTo>
                  <a:cubicBezTo>
                    <a:pt x="1049" y="4685"/>
                    <a:pt x="1956" y="3845"/>
                    <a:pt x="3045" y="3845"/>
                  </a:cubicBezTo>
                  <a:close/>
                  <a:moveTo>
                    <a:pt x="8174" y="3845"/>
                  </a:moveTo>
                  <a:cubicBezTo>
                    <a:pt x="9264" y="3845"/>
                    <a:pt x="10170" y="4685"/>
                    <a:pt x="10252" y="5772"/>
                  </a:cubicBezTo>
                  <a:lnTo>
                    <a:pt x="6096" y="5772"/>
                  </a:lnTo>
                  <a:cubicBezTo>
                    <a:pt x="6178" y="4685"/>
                    <a:pt x="7084" y="3845"/>
                    <a:pt x="8174" y="3845"/>
                  </a:cubicBezTo>
                  <a:close/>
                  <a:moveTo>
                    <a:pt x="13303" y="3845"/>
                  </a:moveTo>
                  <a:cubicBezTo>
                    <a:pt x="14392" y="3845"/>
                    <a:pt x="15299" y="4685"/>
                    <a:pt x="15381" y="5772"/>
                  </a:cubicBezTo>
                  <a:lnTo>
                    <a:pt x="11224" y="5772"/>
                  </a:lnTo>
                  <a:cubicBezTo>
                    <a:pt x="11306" y="4685"/>
                    <a:pt x="12211" y="3845"/>
                    <a:pt x="13303" y="3845"/>
                  </a:cubicBezTo>
                  <a:close/>
                  <a:moveTo>
                    <a:pt x="3047" y="1"/>
                  </a:moveTo>
                  <a:cubicBezTo>
                    <a:pt x="2281" y="1"/>
                    <a:pt x="1588" y="455"/>
                    <a:pt x="1284" y="1156"/>
                  </a:cubicBezTo>
                  <a:cubicBezTo>
                    <a:pt x="978" y="1858"/>
                    <a:pt x="1117" y="2673"/>
                    <a:pt x="1638" y="3233"/>
                  </a:cubicBezTo>
                  <a:cubicBezTo>
                    <a:pt x="632" y="3758"/>
                    <a:pt x="2" y="4798"/>
                    <a:pt x="1" y="5932"/>
                  </a:cubicBezTo>
                  <a:lnTo>
                    <a:pt x="1" y="6252"/>
                  </a:lnTo>
                  <a:cubicBezTo>
                    <a:pt x="1" y="6518"/>
                    <a:pt x="216" y="6733"/>
                    <a:pt x="483" y="6733"/>
                  </a:cubicBezTo>
                  <a:lnTo>
                    <a:pt x="15867" y="6733"/>
                  </a:lnTo>
                  <a:cubicBezTo>
                    <a:pt x="16133" y="6733"/>
                    <a:pt x="16349" y="6518"/>
                    <a:pt x="16349" y="6252"/>
                  </a:cubicBezTo>
                  <a:lnTo>
                    <a:pt x="16349" y="5932"/>
                  </a:lnTo>
                  <a:cubicBezTo>
                    <a:pt x="16347" y="4798"/>
                    <a:pt x="15716" y="3758"/>
                    <a:pt x="14711" y="3233"/>
                  </a:cubicBezTo>
                  <a:cubicBezTo>
                    <a:pt x="15233" y="2673"/>
                    <a:pt x="15372" y="1858"/>
                    <a:pt x="15066" y="1156"/>
                  </a:cubicBezTo>
                  <a:cubicBezTo>
                    <a:pt x="14760" y="455"/>
                    <a:pt x="14068" y="1"/>
                    <a:pt x="13303" y="1"/>
                  </a:cubicBezTo>
                  <a:cubicBezTo>
                    <a:pt x="12538" y="1"/>
                    <a:pt x="11845" y="455"/>
                    <a:pt x="11539" y="1156"/>
                  </a:cubicBezTo>
                  <a:cubicBezTo>
                    <a:pt x="11235" y="1858"/>
                    <a:pt x="11374" y="2673"/>
                    <a:pt x="11895" y="3233"/>
                  </a:cubicBezTo>
                  <a:cubicBezTo>
                    <a:pt x="11424" y="3480"/>
                    <a:pt x="11025" y="3845"/>
                    <a:pt x="10738" y="4292"/>
                  </a:cubicBezTo>
                  <a:cubicBezTo>
                    <a:pt x="10451" y="3845"/>
                    <a:pt x="10053" y="3480"/>
                    <a:pt x="9583" y="3233"/>
                  </a:cubicBezTo>
                  <a:cubicBezTo>
                    <a:pt x="10104" y="2673"/>
                    <a:pt x="10243" y="1858"/>
                    <a:pt x="9937" y="1156"/>
                  </a:cubicBezTo>
                  <a:cubicBezTo>
                    <a:pt x="9631" y="455"/>
                    <a:pt x="8940" y="1"/>
                    <a:pt x="8174" y="1"/>
                  </a:cubicBezTo>
                  <a:cubicBezTo>
                    <a:pt x="7410" y="1"/>
                    <a:pt x="6717" y="455"/>
                    <a:pt x="6412" y="1156"/>
                  </a:cubicBezTo>
                  <a:cubicBezTo>
                    <a:pt x="6106" y="1858"/>
                    <a:pt x="6245" y="2673"/>
                    <a:pt x="6767" y="3233"/>
                  </a:cubicBezTo>
                  <a:cubicBezTo>
                    <a:pt x="6295" y="3480"/>
                    <a:pt x="5898" y="3845"/>
                    <a:pt x="5611" y="4292"/>
                  </a:cubicBezTo>
                  <a:cubicBezTo>
                    <a:pt x="5323" y="3845"/>
                    <a:pt x="4924" y="3480"/>
                    <a:pt x="4454" y="3233"/>
                  </a:cubicBezTo>
                  <a:cubicBezTo>
                    <a:pt x="4976" y="2673"/>
                    <a:pt x="5115" y="1858"/>
                    <a:pt x="4809" y="1156"/>
                  </a:cubicBezTo>
                  <a:cubicBezTo>
                    <a:pt x="4504" y="455"/>
                    <a:pt x="3811" y="1"/>
                    <a:pt x="3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4"/>
            <p:cNvSpPr/>
            <p:nvPr/>
          </p:nvSpPr>
          <p:spPr>
            <a:xfrm>
              <a:off x="7006950" y="3718500"/>
              <a:ext cx="184325" cy="216350"/>
            </a:xfrm>
            <a:custGeom>
              <a:rect b="b" l="l" r="r" t="t"/>
              <a:pathLst>
                <a:path extrusionOk="0" h="8654" w="7373">
                  <a:moveTo>
                    <a:pt x="3684" y="961"/>
                  </a:moveTo>
                  <a:cubicBezTo>
                    <a:pt x="4060" y="961"/>
                    <a:pt x="4429" y="1108"/>
                    <a:pt x="4706" y="1384"/>
                  </a:cubicBezTo>
                  <a:cubicBezTo>
                    <a:pt x="5117" y="1797"/>
                    <a:pt x="5242" y="2417"/>
                    <a:pt x="5018" y="2956"/>
                  </a:cubicBezTo>
                  <a:cubicBezTo>
                    <a:pt x="4795" y="3495"/>
                    <a:pt x="4268" y="3846"/>
                    <a:pt x="3685" y="3846"/>
                  </a:cubicBezTo>
                  <a:cubicBezTo>
                    <a:pt x="2888" y="3846"/>
                    <a:pt x="2244" y="3200"/>
                    <a:pt x="2242" y="2404"/>
                  </a:cubicBezTo>
                  <a:cubicBezTo>
                    <a:pt x="2242" y="1821"/>
                    <a:pt x="2594" y="1295"/>
                    <a:pt x="3133" y="1071"/>
                  </a:cubicBezTo>
                  <a:cubicBezTo>
                    <a:pt x="3311" y="997"/>
                    <a:pt x="3498" y="961"/>
                    <a:pt x="3684" y="961"/>
                  </a:cubicBezTo>
                  <a:close/>
                  <a:moveTo>
                    <a:pt x="3685" y="4808"/>
                  </a:moveTo>
                  <a:cubicBezTo>
                    <a:pt x="5188" y="4808"/>
                    <a:pt x="6409" y="6030"/>
                    <a:pt x="6409" y="7532"/>
                  </a:cubicBezTo>
                  <a:lnTo>
                    <a:pt x="6409" y="7693"/>
                  </a:lnTo>
                  <a:lnTo>
                    <a:pt x="961" y="7693"/>
                  </a:lnTo>
                  <a:lnTo>
                    <a:pt x="961" y="7532"/>
                  </a:lnTo>
                  <a:cubicBezTo>
                    <a:pt x="961" y="6030"/>
                    <a:pt x="2182" y="4808"/>
                    <a:pt x="3685" y="4808"/>
                  </a:cubicBezTo>
                  <a:close/>
                  <a:moveTo>
                    <a:pt x="3685" y="0"/>
                  </a:moveTo>
                  <a:cubicBezTo>
                    <a:pt x="2360" y="0"/>
                    <a:pt x="1283" y="1080"/>
                    <a:pt x="1283" y="2404"/>
                  </a:cubicBezTo>
                  <a:cubicBezTo>
                    <a:pt x="1282" y="3095"/>
                    <a:pt x="1579" y="3751"/>
                    <a:pt x="2099" y="4206"/>
                  </a:cubicBezTo>
                  <a:cubicBezTo>
                    <a:pt x="859" y="4801"/>
                    <a:pt x="0" y="6068"/>
                    <a:pt x="0" y="7532"/>
                  </a:cubicBezTo>
                  <a:lnTo>
                    <a:pt x="0" y="8174"/>
                  </a:lnTo>
                  <a:cubicBezTo>
                    <a:pt x="0" y="8439"/>
                    <a:pt x="216" y="8654"/>
                    <a:pt x="481" y="8654"/>
                  </a:cubicBezTo>
                  <a:lnTo>
                    <a:pt x="6892" y="8654"/>
                  </a:lnTo>
                  <a:cubicBezTo>
                    <a:pt x="7157" y="8654"/>
                    <a:pt x="7372" y="8439"/>
                    <a:pt x="7372" y="8174"/>
                  </a:cubicBezTo>
                  <a:lnTo>
                    <a:pt x="7372" y="7532"/>
                  </a:lnTo>
                  <a:cubicBezTo>
                    <a:pt x="7372" y="6068"/>
                    <a:pt x="6514" y="4801"/>
                    <a:pt x="5275" y="4206"/>
                  </a:cubicBezTo>
                  <a:lnTo>
                    <a:pt x="5274" y="4206"/>
                  </a:lnTo>
                  <a:cubicBezTo>
                    <a:pt x="5792" y="3751"/>
                    <a:pt x="6090" y="3095"/>
                    <a:pt x="6090" y="2404"/>
                  </a:cubicBezTo>
                  <a:cubicBezTo>
                    <a:pt x="6090" y="1078"/>
                    <a:pt x="5010" y="0"/>
                    <a:pt x="36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7" name="Google Shape;13977;p94"/>
          <p:cNvSpPr/>
          <p:nvPr/>
        </p:nvSpPr>
        <p:spPr>
          <a:xfrm>
            <a:off x="7034582" y="2883983"/>
            <a:ext cx="353444" cy="354849"/>
          </a:xfrm>
          <a:custGeom>
            <a:rect b="b" l="l" r="r" t="t"/>
            <a:pathLst>
              <a:path extrusionOk="0" h="16413" w="16348">
                <a:moveTo>
                  <a:pt x="13303" y="964"/>
                </a:moveTo>
                <a:cubicBezTo>
                  <a:pt x="13553" y="964"/>
                  <a:pt x="13798" y="1061"/>
                  <a:pt x="13982" y="1245"/>
                </a:cubicBezTo>
                <a:cubicBezTo>
                  <a:pt x="14257" y="1520"/>
                  <a:pt x="14339" y="1933"/>
                  <a:pt x="14192" y="2294"/>
                </a:cubicBezTo>
                <a:cubicBezTo>
                  <a:pt x="14042" y="2652"/>
                  <a:pt x="13692" y="2887"/>
                  <a:pt x="13303" y="2887"/>
                </a:cubicBezTo>
                <a:cubicBezTo>
                  <a:pt x="12772" y="2887"/>
                  <a:pt x="12342" y="2456"/>
                  <a:pt x="12340" y="1925"/>
                </a:cubicBezTo>
                <a:cubicBezTo>
                  <a:pt x="12340" y="1537"/>
                  <a:pt x="12575" y="1185"/>
                  <a:pt x="12935" y="1037"/>
                </a:cubicBezTo>
                <a:cubicBezTo>
                  <a:pt x="13054" y="988"/>
                  <a:pt x="13179" y="964"/>
                  <a:pt x="13303" y="964"/>
                </a:cubicBezTo>
                <a:close/>
                <a:moveTo>
                  <a:pt x="8173" y="3527"/>
                </a:moveTo>
                <a:cubicBezTo>
                  <a:pt x="8424" y="3527"/>
                  <a:pt x="8670" y="3625"/>
                  <a:pt x="8854" y="3809"/>
                </a:cubicBezTo>
                <a:cubicBezTo>
                  <a:pt x="9129" y="4083"/>
                  <a:pt x="9211" y="4498"/>
                  <a:pt x="9063" y="4856"/>
                </a:cubicBezTo>
                <a:cubicBezTo>
                  <a:pt x="8914" y="5217"/>
                  <a:pt x="8564" y="5451"/>
                  <a:pt x="8174" y="5451"/>
                </a:cubicBezTo>
                <a:cubicBezTo>
                  <a:pt x="7644" y="5450"/>
                  <a:pt x="7213" y="5021"/>
                  <a:pt x="7213" y="4489"/>
                </a:cubicBezTo>
                <a:cubicBezTo>
                  <a:pt x="7212" y="4101"/>
                  <a:pt x="7446" y="3749"/>
                  <a:pt x="7806" y="3600"/>
                </a:cubicBezTo>
                <a:cubicBezTo>
                  <a:pt x="7925" y="3551"/>
                  <a:pt x="8050" y="3527"/>
                  <a:pt x="8173" y="3527"/>
                </a:cubicBezTo>
                <a:close/>
                <a:moveTo>
                  <a:pt x="13303" y="3849"/>
                </a:moveTo>
                <a:cubicBezTo>
                  <a:pt x="14391" y="3850"/>
                  <a:pt x="15294" y="4687"/>
                  <a:pt x="15381" y="5772"/>
                </a:cubicBezTo>
                <a:lnTo>
                  <a:pt x="11225" y="5772"/>
                </a:lnTo>
                <a:cubicBezTo>
                  <a:pt x="11311" y="4687"/>
                  <a:pt x="12215" y="3850"/>
                  <a:pt x="13303" y="3849"/>
                </a:cubicBezTo>
                <a:close/>
                <a:moveTo>
                  <a:pt x="3046" y="6091"/>
                </a:moveTo>
                <a:cubicBezTo>
                  <a:pt x="3296" y="6091"/>
                  <a:pt x="3542" y="6188"/>
                  <a:pt x="3725" y="6372"/>
                </a:cubicBezTo>
                <a:cubicBezTo>
                  <a:pt x="4000" y="6648"/>
                  <a:pt x="4082" y="7061"/>
                  <a:pt x="3934" y="7421"/>
                </a:cubicBezTo>
                <a:cubicBezTo>
                  <a:pt x="3785" y="7780"/>
                  <a:pt x="3435" y="8014"/>
                  <a:pt x="3045" y="8014"/>
                </a:cubicBezTo>
                <a:cubicBezTo>
                  <a:pt x="2515" y="8014"/>
                  <a:pt x="2085" y="7583"/>
                  <a:pt x="2085" y="7053"/>
                </a:cubicBezTo>
                <a:cubicBezTo>
                  <a:pt x="2085" y="6664"/>
                  <a:pt x="2318" y="6312"/>
                  <a:pt x="2678" y="6164"/>
                </a:cubicBezTo>
                <a:cubicBezTo>
                  <a:pt x="2797" y="6115"/>
                  <a:pt x="2922" y="6091"/>
                  <a:pt x="3046" y="6091"/>
                </a:cubicBezTo>
                <a:close/>
                <a:moveTo>
                  <a:pt x="8174" y="6412"/>
                </a:moveTo>
                <a:cubicBezTo>
                  <a:pt x="9262" y="6413"/>
                  <a:pt x="10166" y="7251"/>
                  <a:pt x="10252" y="8335"/>
                </a:cubicBezTo>
                <a:lnTo>
                  <a:pt x="6096" y="8335"/>
                </a:lnTo>
                <a:cubicBezTo>
                  <a:pt x="6181" y="7249"/>
                  <a:pt x="7086" y="6413"/>
                  <a:pt x="8174" y="6412"/>
                </a:cubicBezTo>
                <a:close/>
                <a:moveTo>
                  <a:pt x="3045" y="8976"/>
                </a:moveTo>
                <a:cubicBezTo>
                  <a:pt x="4134" y="8977"/>
                  <a:pt x="5037" y="9814"/>
                  <a:pt x="5124" y="10899"/>
                </a:cubicBezTo>
                <a:lnTo>
                  <a:pt x="967" y="10899"/>
                </a:lnTo>
                <a:cubicBezTo>
                  <a:pt x="1052" y="9814"/>
                  <a:pt x="1957" y="8977"/>
                  <a:pt x="3045" y="8976"/>
                </a:cubicBezTo>
                <a:close/>
                <a:moveTo>
                  <a:pt x="15387" y="6732"/>
                </a:moveTo>
                <a:lnTo>
                  <a:pt x="15387" y="15452"/>
                </a:lnTo>
                <a:lnTo>
                  <a:pt x="963" y="15452"/>
                </a:lnTo>
                <a:lnTo>
                  <a:pt x="963" y="11861"/>
                </a:lnTo>
                <a:lnTo>
                  <a:pt x="5611" y="11861"/>
                </a:lnTo>
                <a:cubicBezTo>
                  <a:pt x="5876" y="11861"/>
                  <a:pt x="6092" y="11646"/>
                  <a:pt x="6092" y="11381"/>
                </a:cubicBezTo>
                <a:lnTo>
                  <a:pt x="6092" y="9297"/>
                </a:lnTo>
                <a:lnTo>
                  <a:pt x="10740" y="9297"/>
                </a:lnTo>
                <a:cubicBezTo>
                  <a:pt x="11005" y="9297"/>
                  <a:pt x="11220" y="9081"/>
                  <a:pt x="11220" y="8816"/>
                </a:cubicBezTo>
                <a:lnTo>
                  <a:pt x="11220" y="6732"/>
                </a:lnTo>
                <a:close/>
                <a:moveTo>
                  <a:pt x="13303" y="0"/>
                </a:moveTo>
                <a:cubicBezTo>
                  <a:pt x="12538" y="0"/>
                  <a:pt x="11845" y="454"/>
                  <a:pt x="11539" y="1156"/>
                </a:cubicBezTo>
                <a:cubicBezTo>
                  <a:pt x="11235" y="1857"/>
                  <a:pt x="11374" y="2673"/>
                  <a:pt x="11894" y="3232"/>
                </a:cubicBezTo>
                <a:cubicBezTo>
                  <a:pt x="10889" y="3758"/>
                  <a:pt x="10258" y="4798"/>
                  <a:pt x="10258" y="5931"/>
                </a:cubicBezTo>
                <a:lnTo>
                  <a:pt x="10258" y="6277"/>
                </a:lnTo>
                <a:cubicBezTo>
                  <a:pt x="10056" y="6088"/>
                  <a:pt x="9829" y="5926"/>
                  <a:pt x="9583" y="5797"/>
                </a:cubicBezTo>
                <a:cubicBezTo>
                  <a:pt x="10104" y="5237"/>
                  <a:pt x="10243" y="4422"/>
                  <a:pt x="9937" y="3720"/>
                </a:cubicBezTo>
                <a:cubicBezTo>
                  <a:pt x="9631" y="3019"/>
                  <a:pt x="8940" y="2565"/>
                  <a:pt x="8174" y="2565"/>
                </a:cubicBezTo>
                <a:cubicBezTo>
                  <a:pt x="7410" y="2565"/>
                  <a:pt x="6717" y="3019"/>
                  <a:pt x="6411" y="3720"/>
                </a:cubicBezTo>
                <a:cubicBezTo>
                  <a:pt x="6106" y="4422"/>
                  <a:pt x="6245" y="5237"/>
                  <a:pt x="6765" y="5797"/>
                </a:cubicBezTo>
                <a:cubicBezTo>
                  <a:pt x="5761" y="6322"/>
                  <a:pt x="5131" y="7362"/>
                  <a:pt x="5129" y="8496"/>
                </a:cubicBezTo>
                <a:lnTo>
                  <a:pt x="5129" y="8841"/>
                </a:lnTo>
                <a:cubicBezTo>
                  <a:pt x="4927" y="8651"/>
                  <a:pt x="4700" y="8490"/>
                  <a:pt x="4454" y="8361"/>
                </a:cubicBezTo>
                <a:cubicBezTo>
                  <a:pt x="4976" y="7800"/>
                  <a:pt x="5115" y="6984"/>
                  <a:pt x="4809" y="6283"/>
                </a:cubicBezTo>
                <a:cubicBezTo>
                  <a:pt x="4504" y="5581"/>
                  <a:pt x="3811" y="5129"/>
                  <a:pt x="3045" y="5129"/>
                </a:cubicBezTo>
                <a:cubicBezTo>
                  <a:pt x="2281" y="5129"/>
                  <a:pt x="1588" y="5581"/>
                  <a:pt x="1282" y="6283"/>
                </a:cubicBezTo>
                <a:cubicBezTo>
                  <a:pt x="978" y="6984"/>
                  <a:pt x="1117" y="7800"/>
                  <a:pt x="1638" y="8361"/>
                </a:cubicBezTo>
                <a:cubicBezTo>
                  <a:pt x="632" y="8887"/>
                  <a:pt x="2" y="9926"/>
                  <a:pt x="1" y="11060"/>
                </a:cubicBezTo>
                <a:lnTo>
                  <a:pt x="1" y="15932"/>
                </a:lnTo>
                <a:cubicBezTo>
                  <a:pt x="1" y="16197"/>
                  <a:pt x="216" y="16413"/>
                  <a:pt x="481" y="16413"/>
                </a:cubicBezTo>
                <a:lnTo>
                  <a:pt x="15867" y="16413"/>
                </a:lnTo>
                <a:cubicBezTo>
                  <a:pt x="16132" y="16413"/>
                  <a:pt x="16347" y="16197"/>
                  <a:pt x="16347" y="15932"/>
                </a:cubicBezTo>
                <a:lnTo>
                  <a:pt x="16347" y="5931"/>
                </a:lnTo>
                <a:cubicBezTo>
                  <a:pt x="16347" y="4798"/>
                  <a:pt x="15716" y="3758"/>
                  <a:pt x="14711" y="3232"/>
                </a:cubicBezTo>
                <a:cubicBezTo>
                  <a:pt x="15231" y="2673"/>
                  <a:pt x="15370" y="1857"/>
                  <a:pt x="15066" y="1156"/>
                </a:cubicBezTo>
                <a:cubicBezTo>
                  <a:pt x="14760" y="454"/>
                  <a:pt x="14067" y="0"/>
                  <a:pt x="13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94"/>
          <p:cNvGrpSpPr/>
          <p:nvPr/>
        </p:nvGrpSpPr>
        <p:grpSpPr>
          <a:xfrm>
            <a:off x="7794922" y="2883885"/>
            <a:ext cx="353509" cy="354806"/>
            <a:chOff x="5781250" y="3485550"/>
            <a:chExt cx="408775" cy="410275"/>
          </a:xfrm>
        </p:grpSpPr>
        <p:sp>
          <p:nvSpPr>
            <p:cNvPr id="13979" name="Google Shape;13979;p94"/>
            <p:cNvSpPr/>
            <p:nvPr/>
          </p:nvSpPr>
          <p:spPr>
            <a:xfrm>
              <a:off x="5781325" y="3485550"/>
              <a:ext cx="184325" cy="184325"/>
            </a:xfrm>
            <a:custGeom>
              <a:rect b="b" l="l" r="r" t="t"/>
              <a:pathLst>
                <a:path extrusionOk="0" h="7373" w="7373">
                  <a:moveTo>
                    <a:pt x="3687" y="961"/>
                  </a:moveTo>
                  <a:cubicBezTo>
                    <a:pt x="5189" y="961"/>
                    <a:pt x="6411" y="2184"/>
                    <a:pt x="6411" y="3686"/>
                  </a:cubicBezTo>
                  <a:cubicBezTo>
                    <a:pt x="6411" y="5187"/>
                    <a:pt x="5189" y="6410"/>
                    <a:pt x="3687" y="6410"/>
                  </a:cubicBezTo>
                  <a:cubicBezTo>
                    <a:pt x="2184" y="6410"/>
                    <a:pt x="963" y="5189"/>
                    <a:pt x="963" y="3686"/>
                  </a:cubicBezTo>
                  <a:cubicBezTo>
                    <a:pt x="963" y="2184"/>
                    <a:pt x="2184" y="961"/>
                    <a:pt x="3687" y="961"/>
                  </a:cubicBezTo>
                  <a:close/>
                  <a:moveTo>
                    <a:pt x="3687" y="0"/>
                  </a:moveTo>
                  <a:cubicBezTo>
                    <a:pt x="1654" y="0"/>
                    <a:pt x="1" y="1653"/>
                    <a:pt x="1" y="3685"/>
                  </a:cubicBezTo>
                  <a:cubicBezTo>
                    <a:pt x="1" y="5717"/>
                    <a:pt x="1654" y="7371"/>
                    <a:pt x="3687" y="7371"/>
                  </a:cubicBezTo>
                  <a:lnTo>
                    <a:pt x="3687" y="7372"/>
                  </a:lnTo>
                  <a:cubicBezTo>
                    <a:pt x="5720" y="7372"/>
                    <a:pt x="7373" y="5719"/>
                    <a:pt x="7373" y="3686"/>
                  </a:cubicBezTo>
                  <a:cubicBezTo>
                    <a:pt x="7373" y="1653"/>
                    <a:pt x="5720"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4"/>
            <p:cNvSpPr/>
            <p:nvPr/>
          </p:nvSpPr>
          <p:spPr>
            <a:xfrm>
              <a:off x="5846400" y="3523750"/>
              <a:ext cx="55050" cy="107900"/>
            </a:xfrm>
            <a:custGeom>
              <a:rect b="b" l="l" r="r" t="t"/>
              <a:pathLst>
                <a:path extrusionOk="0" h="4316" w="2202">
                  <a:moveTo>
                    <a:pt x="825" y="938"/>
                  </a:moveTo>
                  <a:lnTo>
                    <a:pt x="825" y="1637"/>
                  </a:lnTo>
                  <a:cubicBezTo>
                    <a:pt x="779" y="1610"/>
                    <a:pt x="735" y="1583"/>
                    <a:pt x="694" y="1550"/>
                  </a:cubicBezTo>
                  <a:cubicBezTo>
                    <a:pt x="620" y="1492"/>
                    <a:pt x="586" y="1370"/>
                    <a:pt x="611" y="1241"/>
                  </a:cubicBezTo>
                  <a:cubicBezTo>
                    <a:pt x="631" y="1133"/>
                    <a:pt x="697" y="1004"/>
                    <a:pt x="825" y="938"/>
                  </a:cubicBezTo>
                  <a:close/>
                  <a:moveTo>
                    <a:pt x="1305" y="2365"/>
                  </a:moveTo>
                  <a:lnTo>
                    <a:pt x="1314" y="2367"/>
                  </a:lnTo>
                  <a:cubicBezTo>
                    <a:pt x="1684" y="2498"/>
                    <a:pt x="1661" y="2814"/>
                    <a:pt x="1645" y="2909"/>
                  </a:cubicBezTo>
                  <a:cubicBezTo>
                    <a:pt x="1613" y="3104"/>
                    <a:pt x="1485" y="3271"/>
                    <a:pt x="1305" y="3353"/>
                  </a:cubicBezTo>
                  <a:lnTo>
                    <a:pt x="1305" y="2365"/>
                  </a:lnTo>
                  <a:close/>
                  <a:moveTo>
                    <a:pt x="1065" y="1"/>
                  </a:moveTo>
                  <a:cubicBezTo>
                    <a:pt x="935" y="1"/>
                    <a:pt x="828" y="105"/>
                    <a:pt x="825" y="235"/>
                  </a:cubicBezTo>
                  <a:lnTo>
                    <a:pt x="825" y="433"/>
                  </a:lnTo>
                  <a:cubicBezTo>
                    <a:pt x="800" y="439"/>
                    <a:pt x="775" y="445"/>
                    <a:pt x="749" y="453"/>
                  </a:cubicBezTo>
                  <a:cubicBezTo>
                    <a:pt x="435" y="547"/>
                    <a:pt x="201" y="815"/>
                    <a:pt x="138" y="1152"/>
                  </a:cubicBezTo>
                  <a:cubicBezTo>
                    <a:pt x="79" y="1460"/>
                    <a:pt x="179" y="1758"/>
                    <a:pt x="397" y="1928"/>
                  </a:cubicBezTo>
                  <a:cubicBezTo>
                    <a:pt x="507" y="2015"/>
                    <a:pt x="642" y="2094"/>
                    <a:pt x="825" y="2176"/>
                  </a:cubicBezTo>
                  <a:lnTo>
                    <a:pt x="825" y="3396"/>
                  </a:lnTo>
                  <a:cubicBezTo>
                    <a:pt x="675" y="3381"/>
                    <a:pt x="574" y="3338"/>
                    <a:pt x="406" y="3230"/>
                  </a:cubicBezTo>
                  <a:cubicBezTo>
                    <a:pt x="365" y="3203"/>
                    <a:pt x="319" y="3190"/>
                    <a:pt x="274" y="3190"/>
                  </a:cubicBezTo>
                  <a:cubicBezTo>
                    <a:pt x="195" y="3190"/>
                    <a:pt x="119" y="3228"/>
                    <a:pt x="73" y="3299"/>
                  </a:cubicBezTo>
                  <a:cubicBezTo>
                    <a:pt x="0" y="3410"/>
                    <a:pt x="31" y="3560"/>
                    <a:pt x="142" y="3633"/>
                  </a:cubicBezTo>
                  <a:cubicBezTo>
                    <a:pt x="409" y="3807"/>
                    <a:pt x="593" y="3863"/>
                    <a:pt x="825" y="3879"/>
                  </a:cubicBezTo>
                  <a:lnTo>
                    <a:pt x="825" y="4081"/>
                  </a:lnTo>
                  <a:cubicBezTo>
                    <a:pt x="828" y="4211"/>
                    <a:pt x="935" y="4315"/>
                    <a:pt x="1065" y="4315"/>
                  </a:cubicBezTo>
                  <a:cubicBezTo>
                    <a:pt x="1195" y="4315"/>
                    <a:pt x="1302" y="4211"/>
                    <a:pt x="1305" y="4081"/>
                  </a:cubicBezTo>
                  <a:lnTo>
                    <a:pt x="1305" y="3857"/>
                  </a:lnTo>
                  <a:cubicBezTo>
                    <a:pt x="1763" y="3753"/>
                    <a:pt x="2056" y="3368"/>
                    <a:pt x="2119" y="2988"/>
                  </a:cubicBezTo>
                  <a:cubicBezTo>
                    <a:pt x="2201" y="2504"/>
                    <a:pt x="1948" y="2082"/>
                    <a:pt x="1473" y="1913"/>
                  </a:cubicBezTo>
                  <a:cubicBezTo>
                    <a:pt x="1419" y="1894"/>
                    <a:pt x="1362" y="1874"/>
                    <a:pt x="1305" y="1853"/>
                  </a:cubicBezTo>
                  <a:lnTo>
                    <a:pt x="1305" y="896"/>
                  </a:lnTo>
                  <a:cubicBezTo>
                    <a:pt x="1377" y="913"/>
                    <a:pt x="1444" y="948"/>
                    <a:pt x="1498" y="997"/>
                  </a:cubicBezTo>
                  <a:cubicBezTo>
                    <a:pt x="1546" y="1049"/>
                    <a:pt x="1612" y="1075"/>
                    <a:pt x="1677" y="1075"/>
                  </a:cubicBezTo>
                  <a:cubicBezTo>
                    <a:pt x="1734" y="1075"/>
                    <a:pt x="1790" y="1056"/>
                    <a:pt x="1835" y="1016"/>
                  </a:cubicBezTo>
                  <a:cubicBezTo>
                    <a:pt x="1933" y="929"/>
                    <a:pt x="1945" y="780"/>
                    <a:pt x="1860" y="680"/>
                  </a:cubicBezTo>
                  <a:cubicBezTo>
                    <a:pt x="1850" y="667"/>
                    <a:pt x="1661" y="458"/>
                    <a:pt x="1305" y="405"/>
                  </a:cubicBezTo>
                  <a:lnTo>
                    <a:pt x="1305" y="235"/>
                  </a:lnTo>
                  <a:cubicBezTo>
                    <a:pt x="1302" y="105"/>
                    <a:pt x="1195"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4"/>
            <p:cNvSpPr/>
            <p:nvPr/>
          </p:nvSpPr>
          <p:spPr>
            <a:xfrm>
              <a:off x="5933600" y="3727550"/>
              <a:ext cx="104175" cy="168275"/>
            </a:xfrm>
            <a:custGeom>
              <a:rect b="b" l="l" r="r" t="t"/>
              <a:pathLst>
                <a:path extrusionOk="0" h="6731" w="4167">
                  <a:moveTo>
                    <a:pt x="3205" y="961"/>
                  </a:moveTo>
                  <a:lnTo>
                    <a:pt x="3205" y="5770"/>
                  </a:lnTo>
                  <a:lnTo>
                    <a:pt x="961" y="5770"/>
                  </a:lnTo>
                  <a:lnTo>
                    <a:pt x="961" y="961"/>
                  </a:lnTo>
                  <a:close/>
                  <a:moveTo>
                    <a:pt x="481" y="0"/>
                  </a:moveTo>
                  <a:cubicBezTo>
                    <a:pt x="216" y="0"/>
                    <a:pt x="1" y="215"/>
                    <a:pt x="1" y="480"/>
                  </a:cubicBezTo>
                  <a:lnTo>
                    <a:pt x="1" y="6250"/>
                  </a:lnTo>
                  <a:cubicBezTo>
                    <a:pt x="1" y="6515"/>
                    <a:pt x="216" y="6731"/>
                    <a:pt x="481" y="6731"/>
                  </a:cubicBezTo>
                  <a:lnTo>
                    <a:pt x="3687" y="6731"/>
                  </a:lnTo>
                  <a:cubicBezTo>
                    <a:pt x="3952" y="6731"/>
                    <a:pt x="4167" y="6515"/>
                    <a:pt x="4167" y="6250"/>
                  </a:cubicBezTo>
                  <a:lnTo>
                    <a:pt x="4167" y="480"/>
                  </a:lnTo>
                  <a:cubicBezTo>
                    <a:pt x="4167" y="215"/>
                    <a:pt x="3952"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4"/>
            <p:cNvSpPr/>
            <p:nvPr/>
          </p:nvSpPr>
          <p:spPr>
            <a:xfrm>
              <a:off x="6085825" y="3679425"/>
              <a:ext cx="104200" cy="216400"/>
            </a:xfrm>
            <a:custGeom>
              <a:rect b="b" l="l" r="r" t="t"/>
              <a:pathLst>
                <a:path extrusionOk="0" h="8656" w="4168">
                  <a:moveTo>
                    <a:pt x="3207" y="963"/>
                  </a:moveTo>
                  <a:lnTo>
                    <a:pt x="3207" y="7695"/>
                  </a:lnTo>
                  <a:lnTo>
                    <a:pt x="963" y="7695"/>
                  </a:lnTo>
                  <a:lnTo>
                    <a:pt x="963" y="963"/>
                  </a:lnTo>
                  <a:close/>
                  <a:moveTo>
                    <a:pt x="481" y="1"/>
                  </a:moveTo>
                  <a:cubicBezTo>
                    <a:pt x="216" y="1"/>
                    <a:pt x="1" y="216"/>
                    <a:pt x="1" y="483"/>
                  </a:cubicBezTo>
                  <a:lnTo>
                    <a:pt x="1" y="8175"/>
                  </a:lnTo>
                  <a:cubicBezTo>
                    <a:pt x="1" y="8440"/>
                    <a:pt x="216" y="8656"/>
                    <a:pt x="481" y="8656"/>
                  </a:cubicBezTo>
                  <a:lnTo>
                    <a:pt x="3687" y="8656"/>
                  </a:lnTo>
                  <a:cubicBezTo>
                    <a:pt x="3952" y="8656"/>
                    <a:pt x="4167" y="8440"/>
                    <a:pt x="4167" y="8175"/>
                  </a:cubicBezTo>
                  <a:lnTo>
                    <a:pt x="4167" y="483"/>
                  </a:lnTo>
                  <a:cubicBezTo>
                    <a:pt x="4167" y="216"/>
                    <a:pt x="3952" y="1"/>
                    <a:pt x="3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4"/>
            <p:cNvSpPr/>
            <p:nvPr/>
          </p:nvSpPr>
          <p:spPr>
            <a:xfrm>
              <a:off x="5781325" y="3775600"/>
              <a:ext cx="104200" cy="120225"/>
            </a:xfrm>
            <a:custGeom>
              <a:rect b="b" l="l" r="r" t="t"/>
              <a:pathLst>
                <a:path extrusionOk="0" h="4809" w="4168">
                  <a:moveTo>
                    <a:pt x="3207" y="962"/>
                  </a:moveTo>
                  <a:lnTo>
                    <a:pt x="3207" y="3848"/>
                  </a:lnTo>
                  <a:lnTo>
                    <a:pt x="963" y="3848"/>
                  </a:lnTo>
                  <a:lnTo>
                    <a:pt x="963" y="962"/>
                  </a:lnTo>
                  <a:close/>
                  <a:moveTo>
                    <a:pt x="481" y="1"/>
                  </a:moveTo>
                  <a:cubicBezTo>
                    <a:pt x="216" y="1"/>
                    <a:pt x="1" y="216"/>
                    <a:pt x="1" y="481"/>
                  </a:cubicBezTo>
                  <a:lnTo>
                    <a:pt x="1" y="4328"/>
                  </a:lnTo>
                  <a:cubicBezTo>
                    <a:pt x="1" y="4593"/>
                    <a:pt x="216" y="4809"/>
                    <a:pt x="481" y="4809"/>
                  </a:cubicBezTo>
                  <a:lnTo>
                    <a:pt x="3687" y="4809"/>
                  </a:lnTo>
                  <a:cubicBezTo>
                    <a:pt x="3952" y="4809"/>
                    <a:pt x="4167" y="4593"/>
                    <a:pt x="4167" y="4328"/>
                  </a:cubicBezTo>
                  <a:lnTo>
                    <a:pt x="4167" y="481"/>
                  </a:lnTo>
                  <a:cubicBezTo>
                    <a:pt x="4167" y="216"/>
                    <a:pt x="3952" y="1"/>
                    <a:pt x="36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4"/>
            <p:cNvSpPr/>
            <p:nvPr/>
          </p:nvSpPr>
          <p:spPr>
            <a:xfrm>
              <a:off x="5781250" y="3485550"/>
              <a:ext cx="408775" cy="248425"/>
            </a:xfrm>
            <a:custGeom>
              <a:rect b="b" l="l" r="r" t="t"/>
              <a:pathLst>
                <a:path extrusionOk="0" h="9937" w="16351">
                  <a:moveTo>
                    <a:pt x="13306" y="0"/>
                  </a:moveTo>
                  <a:cubicBezTo>
                    <a:pt x="13041" y="0"/>
                    <a:pt x="12825" y="214"/>
                    <a:pt x="12825" y="480"/>
                  </a:cubicBezTo>
                  <a:cubicBezTo>
                    <a:pt x="12825" y="745"/>
                    <a:pt x="13041" y="961"/>
                    <a:pt x="13306" y="961"/>
                  </a:cubicBezTo>
                  <a:lnTo>
                    <a:pt x="14653" y="961"/>
                  </a:lnTo>
                  <a:cubicBezTo>
                    <a:pt x="14439" y="1167"/>
                    <a:pt x="14219" y="1382"/>
                    <a:pt x="13994" y="1604"/>
                  </a:cubicBezTo>
                  <a:cubicBezTo>
                    <a:pt x="12526" y="3040"/>
                    <a:pt x="10700" y="4830"/>
                    <a:pt x="8457" y="6284"/>
                  </a:cubicBezTo>
                  <a:cubicBezTo>
                    <a:pt x="5843" y="7980"/>
                    <a:pt x="3229" y="8859"/>
                    <a:pt x="464" y="8976"/>
                  </a:cubicBezTo>
                  <a:cubicBezTo>
                    <a:pt x="204" y="8987"/>
                    <a:pt x="1" y="9204"/>
                    <a:pt x="5" y="9465"/>
                  </a:cubicBezTo>
                  <a:cubicBezTo>
                    <a:pt x="11" y="9725"/>
                    <a:pt x="223" y="9935"/>
                    <a:pt x="484" y="9936"/>
                  </a:cubicBezTo>
                  <a:lnTo>
                    <a:pt x="505" y="9936"/>
                  </a:lnTo>
                  <a:cubicBezTo>
                    <a:pt x="7149" y="9660"/>
                    <a:pt x="11673" y="5225"/>
                    <a:pt x="14666" y="2292"/>
                  </a:cubicBezTo>
                  <a:cubicBezTo>
                    <a:pt x="14915" y="2049"/>
                    <a:pt x="15157" y="1812"/>
                    <a:pt x="15388" y="1587"/>
                  </a:cubicBezTo>
                  <a:lnTo>
                    <a:pt x="15388" y="3046"/>
                  </a:lnTo>
                  <a:cubicBezTo>
                    <a:pt x="15394" y="3307"/>
                    <a:pt x="15608" y="3518"/>
                    <a:pt x="15870" y="3518"/>
                  </a:cubicBezTo>
                  <a:cubicBezTo>
                    <a:pt x="16131" y="3518"/>
                    <a:pt x="16344" y="3307"/>
                    <a:pt x="16350" y="3046"/>
                  </a:cubicBezTo>
                  <a:lnTo>
                    <a:pt x="16350" y="480"/>
                  </a:lnTo>
                  <a:cubicBezTo>
                    <a:pt x="16350" y="215"/>
                    <a:pt x="16135" y="0"/>
                    <a:pt x="15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5" name="Google Shape;13985;p94"/>
          <p:cNvGrpSpPr/>
          <p:nvPr/>
        </p:nvGrpSpPr>
        <p:grpSpPr>
          <a:xfrm>
            <a:off x="7794284" y="3438815"/>
            <a:ext cx="354827" cy="354827"/>
            <a:chOff x="5254050" y="3500500"/>
            <a:chExt cx="410300" cy="410300"/>
          </a:xfrm>
        </p:grpSpPr>
        <p:sp>
          <p:nvSpPr>
            <p:cNvPr id="13986" name="Google Shape;13986;p94"/>
            <p:cNvSpPr/>
            <p:nvPr/>
          </p:nvSpPr>
          <p:spPr>
            <a:xfrm>
              <a:off x="5254050" y="3500500"/>
              <a:ext cx="410300" cy="410300"/>
            </a:xfrm>
            <a:custGeom>
              <a:rect b="b" l="l" r="r" t="t"/>
              <a:pathLst>
                <a:path extrusionOk="0" h="16412" w="16412">
                  <a:moveTo>
                    <a:pt x="14969" y="962"/>
                  </a:moveTo>
                  <a:cubicBezTo>
                    <a:pt x="15234" y="962"/>
                    <a:pt x="15449" y="1177"/>
                    <a:pt x="15449" y="1443"/>
                  </a:cubicBezTo>
                  <a:lnTo>
                    <a:pt x="15451" y="7853"/>
                  </a:lnTo>
                  <a:cubicBezTo>
                    <a:pt x="15451" y="8118"/>
                    <a:pt x="15234" y="8334"/>
                    <a:pt x="14969" y="8335"/>
                  </a:cubicBezTo>
                  <a:lnTo>
                    <a:pt x="11529" y="8335"/>
                  </a:lnTo>
                  <a:cubicBezTo>
                    <a:pt x="11576" y="8105"/>
                    <a:pt x="11451" y="7875"/>
                    <a:pt x="11233" y="7790"/>
                  </a:cubicBezTo>
                  <a:cubicBezTo>
                    <a:pt x="11176" y="7768"/>
                    <a:pt x="11117" y="7758"/>
                    <a:pt x="11059" y="7758"/>
                  </a:cubicBezTo>
                  <a:cubicBezTo>
                    <a:pt x="10894" y="7758"/>
                    <a:pt x="10735" y="7843"/>
                    <a:pt x="10646" y="7991"/>
                  </a:cubicBezTo>
                  <a:lnTo>
                    <a:pt x="10441" y="8335"/>
                  </a:lnTo>
                  <a:lnTo>
                    <a:pt x="7276" y="8335"/>
                  </a:lnTo>
                  <a:cubicBezTo>
                    <a:pt x="7011" y="8334"/>
                    <a:pt x="6796" y="8118"/>
                    <a:pt x="6796" y="7853"/>
                  </a:cubicBezTo>
                  <a:lnTo>
                    <a:pt x="6796" y="1443"/>
                  </a:lnTo>
                  <a:cubicBezTo>
                    <a:pt x="6796" y="1177"/>
                    <a:pt x="7011" y="962"/>
                    <a:pt x="7276" y="962"/>
                  </a:cubicBezTo>
                  <a:close/>
                  <a:moveTo>
                    <a:pt x="3366" y="9040"/>
                  </a:moveTo>
                  <a:cubicBezTo>
                    <a:pt x="3699" y="9040"/>
                    <a:pt x="4026" y="9170"/>
                    <a:pt x="4271" y="9416"/>
                  </a:cubicBezTo>
                  <a:cubicBezTo>
                    <a:pt x="4637" y="9782"/>
                    <a:pt x="4747" y="10333"/>
                    <a:pt x="4549" y="10812"/>
                  </a:cubicBezTo>
                  <a:cubicBezTo>
                    <a:pt x="4350" y="11290"/>
                    <a:pt x="3883" y="11602"/>
                    <a:pt x="3366" y="11602"/>
                  </a:cubicBezTo>
                  <a:cubicBezTo>
                    <a:pt x="2659" y="11601"/>
                    <a:pt x="2084" y="11028"/>
                    <a:pt x="2084" y="10321"/>
                  </a:cubicBezTo>
                  <a:cubicBezTo>
                    <a:pt x="2084" y="9803"/>
                    <a:pt x="2396" y="9335"/>
                    <a:pt x="2875" y="9138"/>
                  </a:cubicBezTo>
                  <a:cubicBezTo>
                    <a:pt x="3034" y="9072"/>
                    <a:pt x="3201" y="9040"/>
                    <a:pt x="3366" y="9040"/>
                  </a:cubicBezTo>
                  <a:close/>
                  <a:moveTo>
                    <a:pt x="7853" y="12565"/>
                  </a:moveTo>
                  <a:cubicBezTo>
                    <a:pt x="8115" y="12569"/>
                    <a:pt x="8325" y="12783"/>
                    <a:pt x="8325" y="13045"/>
                  </a:cubicBezTo>
                  <a:cubicBezTo>
                    <a:pt x="8325" y="13307"/>
                    <a:pt x="8115" y="13521"/>
                    <a:pt x="7853" y="13527"/>
                  </a:cubicBezTo>
                  <a:lnTo>
                    <a:pt x="6084" y="13527"/>
                  </a:lnTo>
                  <a:cubicBezTo>
                    <a:pt x="5752" y="13527"/>
                    <a:pt x="5520" y="13855"/>
                    <a:pt x="5630" y="14167"/>
                  </a:cubicBezTo>
                  <a:cubicBezTo>
                    <a:pt x="5722" y="14424"/>
                    <a:pt x="5769" y="14695"/>
                    <a:pt x="5771" y="14968"/>
                  </a:cubicBezTo>
                  <a:lnTo>
                    <a:pt x="5771" y="15450"/>
                  </a:lnTo>
                  <a:lnTo>
                    <a:pt x="963" y="15450"/>
                  </a:lnTo>
                  <a:lnTo>
                    <a:pt x="963" y="14968"/>
                  </a:lnTo>
                  <a:cubicBezTo>
                    <a:pt x="963" y="13642"/>
                    <a:pt x="2041" y="12565"/>
                    <a:pt x="3366" y="12565"/>
                  </a:cubicBezTo>
                  <a:close/>
                  <a:moveTo>
                    <a:pt x="7276" y="1"/>
                  </a:moveTo>
                  <a:cubicBezTo>
                    <a:pt x="6479" y="1"/>
                    <a:pt x="5835" y="647"/>
                    <a:pt x="5834" y="1443"/>
                  </a:cubicBezTo>
                  <a:lnTo>
                    <a:pt x="5834" y="7853"/>
                  </a:lnTo>
                  <a:cubicBezTo>
                    <a:pt x="5835" y="8650"/>
                    <a:pt x="6479" y="9294"/>
                    <a:pt x="7276" y="9296"/>
                  </a:cubicBezTo>
                  <a:lnTo>
                    <a:pt x="9864" y="9296"/>
                  </a:lnTo>
                  <a:lnTo>
                    <a:pt x="8411" y="11715"/>
                  </a:lnTo>
                  <a:cubicBezTo>
                    <a:pt x="8235" y="11642"/>
                    <a:pt x="8045" y="11604"/>
                    <a:pt x="7853" y="11604"/>
                  </a:cubicBezTo>
                  <a:lnTo>
                    <a:pt x="5205" y="11604"/>
                  </a:lnTo>
                  <a:cubicBezTo>
                    <a:pt x="5709" y="10882"/>
                    <a:pt x="5744" y="9933"/>
                    <a:pt x="5296" y="9176"/>
                  </a:cubicBezTo>
                  <a:cubicBezTo>
                    <a:pt x="4890" y="8489"/>
                    <a:pt x="4153" y="8076"/>
                    <a:pt x="3368" y="8076"/>
                  </a:cubicBezTo>
                  <a:cubicBezTo>
                    <a:pt x="3287" y="8076"/>
                    <a:pt x="3206" y="8080"/>
                    <a:pt x="3124" y="8089"/>
                  </a:cubicBezTo>
                  <a:cubicBezTo>
                    <a:pt x="2250" y="8184"/>
                    <a:pt x="1510" y="8780"/>
                    <a:pt x="1235" y="9617"/>
                  </a:cubicBezTo>
                  <a:cubicBezTo>
                    <a:pt x="960" y="10451"/>
                    <a:pt x="1197" y="11371"/>
                    <a:pt x="1844" y="11967"/>
                  </a:cubicBezTo>
                  <a:cubicBezTo>
                    <a:pt x="750" y="12525"/>
                    <a:pt x="1" y="13660"/>
                    <a:pt x="1" y="14969"/>
                  </a:cubicBezTo>
                  <a:lnTo>
                    <a:pt x="1" y="15931"/>
                  </a:lnTo>
                  <a:cubicBezTo>
                    <a:pt x="1" y="16196"/>
                    <a:pt x="216" y="16412"/>
                    <a:pt x="481" y="16412"/>
                  </a:cubicBezTo>
                  <a:lnTo>
                    <a:pt x="6251" y="16412"/>
                  </a:lnTo>
                  <a:cubicBezTo>
                    <a:pt x="6516" y="16412"/>
                    <a:pt x="6731" y="16196"/>
                    <a:pt x="6731" y="15931"/>
                  </a:cubicBezTo>
                  <a:lnTo>
                    <a:pt x="6731" y="14969"/>
                  </a:lnTo>
                  <a:cubicBezTo>
                    <a:pt x="6731" y="14810"/>
                    <a:pt x="6720" y="14649"/>
                    <a:pt x="6696" y="14489"/>
                  </a:cubicBezTo>
                  <a:lnTo>
                    <a:pt x="7853" y="14489"/>
                  </a:lnTo>
                  <a:cubicBezTo>
                    <a:pt x="8357" y="14489"/>
                    <a:pt x="8824" y="14227"/>
                    <a:pt x="9086" y="13796"/>
                  </a:cubicBezTo>
                  <a:cubicBezTo>
                    <a:pt x="9348" y="13366"/>
                    <a:pt x="9366" y="12830"/>
                    <a:pt x="9133" y="12383"/>
                  </a:cubicBezTo>
                  <a:lnTo>
                    <a:pt x="10984" y="9297"/>
                  </a:lnTo>
                  <a:lnTo>
                    <a:pt x="14969" y="9297"/>
                  </a:lnTo>
                  <a:cubicBezTo>
                    <a:pt x="15766" y="9296"/>
                    <a:pt x="16410" y="8650"/>
                    <a:pt x="16411" y="7855"/>
                  </a:cubicBezTo>
                  <a:lnTo>
                    <a:pt x="16411" y="1443"/>
                  </a:lnTo>
                  <a:cubicBezTo>
                    <a:pt x="16410" y="647"/>
                    <a:pt x="15766" y="1"/>
                    <a:pt x="149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4"/>
            <p:cNvSpPr/>
            <p:nvPr/>
          </p:nvSpPr>
          <p:spPr>
            <a:xfrm>
              <a:off x="5592050" y="3548575"/>
              <a:ext cx="24325" cy="136475"/>
            </a:xfrm>
            <a:custGeom>
              <a:rect b="b" l="l" r="r" t="t"/>
              <a:pathLst>
                <a:path extrusionOk="0" h="5459" w="973">
                  <a:moveTo>
                    <a:pt x="487" y="1"/>
                  </a:moveTo>
                  <a:cubicBezTo>
                    <a:pt x="222" y="1"/>
                    <a:pt x="6" y="216"/>
                    <a:pt x="6" y="481"/>
                  </a:cubicBezTo>
                  <a:lnTo>
                    <a:pt x="6" y="4968"/>
                  </a:lnTo>
                  <a:cubicBezTo>
                    <a:pt x="1" y="5238"/>
                    <a:pt x="217" y="5459"/>
                    <a:pt x="487" y="5459"/>
                  </a:cubicBezTo>
                  <a:cubicBezTo>
                    <a:pt x="756" y="5459"/>
                    <a:pt x="973" y="5238"/>
                    <a:pt x="969" y="4968"/>
                  </a:cubicBezTo>
                  <a:lnTo>
                    <a:pt x="969" y="481"/>
                  </a:lnTo>
                  <a:cubicBezTo>
                    <a:pt x="969" y="216"/>
                    <a:pt x="753" y="1"/>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4"/>
            <p:cNvSpPr/>
            <p:nvPr/>
          </p:nvSpPr>
          <p:spPr>
            <a:xfrm>
              <a:off x="5543975" y="3572625"/>
              <a:ext cx="24350" cy="112425"/>
            </a:xfrm>
            <a:custGeom>
              <a:rect b="b" l="l" r="r" t="t"/>
              <a:pathLst>
                <a:path extrusionOk="0" h="4497" w="974">
                  <a:moveTo>
                    <a:pt x="484" y="1"/>
                  </a:moveTo>
                  <a:cubicBezTo>
                    <a:pt x="220" y="1"/>
                    <a:pt x="7" y="216"/>
                    <a:pt x="7" y="481"/>
                  </a:cubicBezTo>
                  <a:lnTo>
                    <a:pt x="7" y="4006"/>
                  </a:lnTo>
                  <a:cubicBezTo>
                    <a:pt x="1" y="4276"/>
                    <a:pt x="217" y="4497"/>
                    <a:pt x="487" y="4497"/>
                  </a:cubicBezTo>
                  <a:cubicBezTo>
                    <a:pt x="756" y="4497"/>
                    <a:pt x="973" y="4276"/>
                    <a:pt x="969" y="4006"/>
                  </a:cubicBezTo>
                  <a:lnTo>
                    <a:pt x="969" y="481"/>
                  </a:lnTo>
                  <a:cubicBezTo>
                    <a:pt x="969" y="216"/>
                    <a:pt x="753" y="1"/>
                    <a:pt x="490" y="1"/>
                  </a:cubicBezTo>
                  <a:cubicBezTo>
                    <a:pt x="489" y="1"/>
                    <a:pt x="488" y="1"/>
                    <a:pt x="487" y="1"/>
                  </a:cubicBezTo>
                  <a:cubicBezTo>
                    <a:pt x="486" y="1"/>
                    <a:pt x="485" y="1"/>
                    <a:pt x="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4"/>
            <p:cNvSpPr/>
            <p:nvPr/>
          </p:nvSpPr>
          <p:spPr>
            <a:xfrm>
              <a:off x="5495900" y="3596650"/>
              <a:ext cx="24350" cy="88400"/>
            </a:xfrm>
            <a:custGeom>
              <a:rect b="b" l="l" r="r" t="t"/>
              <a:pathLst>
                <a:path extrusionOk="0" h="3536" w="974">
                  <a:moveTo>
                    <a:pt x="487" y="1"/>
                  </a:moveTo>
                  <a:cubicBezTo>
                    <a:pt x="222" y="1"/>
                    <a:pt x="7" y="216"/>
                    <a:pt x="7" y="481"/>
                  </a:cubicBezTo>
                  <a:lnTo>
                    <a:pt x="7" y="3045"/>
                  </a:lnTo>
                  <a:cubicBezTo>
                    <a:pt x="1" y="3315"/>
                    <a:pt x="218" y="3536"/>
                    <a:pt x="487" y="3536"/>
                  </a:cubicBezTo>
                  <a:cubicBezTo>
                    <a:pt x="756" y="3536"/>
                    <a:pt x="973" y="3315"/>
                    <a:pt x="967" y="3045"/>
                  </a:cubicBezTo>
                  <a:lnTo>
                    <a:pt x="967" y="481"/>
                  </a:lnTo>
                  <a:cubicBezTo>
                    <a:pt x="967" y="216"/>
                    <a:pt x="752" y="1"/>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4"/>
            <p:cNvSpPr/>
            <p:nvPr/>
          </p:nvSpPr>
          <p:spPr>
            <a:xfrm>
              <a:off x="5447825" y="3620700"/>
              <a:ext cx="24350" cy="64350"/>
            </a:xfrm>
            <a:custGeom>
              <a:rect b="b" l="l" r="r" t="t"/>
              <a:pathLst>
                <a:path extrusionOk="0" h="2574" w="974">
                  <a:moveTo>
                    <a:pt x="487" y="1"/>
                  </a:moveTo>
                  <a:cubicBezTo>
                    <a:pt x="221" y="1"/>
                    <a:pt x="5" y="216"/>
                    <a:pt x="5" y="481"/>
                  </a:cubicBezTo>
                  <a:lnTo>
                    <a:pt x="5" y="2083"/>
                  </a:lnTo>
                  <a:cubicBezTo>
                    <a:pt x="1" y="2353"/>
                    <a:pt x="218" y="2574"/>
                    <a:pt x="487" y="2574"/>
                  </a:cubicBezTo>
                  <a:cubicBezTo>
                    <a:pt x="757" y="2574"/>
                    <a:pt x="973" y="2353"/>
                    <a:pt x="968" y="2083"/>
                  </a:cubicBezTo>
                  <a:lnTo>
                    <a:pt x="968" y="481"/>
                  </a:lnTo>
                  <a:cubicBezTo>
                    <a:pt x="968" y="216"/>
                    <a:pt x="752" y="1"/>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4"/>
            <p:cNvSpPr/>
            <p:nvPr/>
          </p:nvSpPr>
          <p:spPr>
            <a:xfrm>
              <a:off x="5447725" y="3548575"/>
              <a:ext cx="72150" cy="24100"/>
            </a:xfrm>
            <a:custGeom>
              <a:rect b="b" l="l" r="r" t="t"/>
              <a:pathLst>
                <a:path extrusionOk="0" h="964" w="2886">
                  <a:moveTo>
                    <a:pt x="481" y="1"/>
                  </a:moveTo>
                  <a:cubicBezTo>
                    <a:pt x="216" y="1"/>
                    <a:pt x="1" y="215"/>
                    <a:pt x="1" y="481"/>
                  </a:cubicBezTo>
                  <a:cubicBezTo>
                    <a:pt x="1" y="748"/>
                    <a:pt x="217" y="963"/>
                    <a:pt x="483" y="963"/>
                  </a:cubicBezTo>
                  <a:cubicBezTo>
                    <a:pt x="486" y="963"/>
                    <a:pt x="488" y="963"/>
                    <a:pt x="491" y="963"/>
                  </a:cubicBezTo>
                  <a:lnTo>
                    <a:pt x="2414" y="963"/>
                  </a:lnTo>
                  <a:cubicBezTo>
                    <a:pt x="2676" y="957"/>
                    <a:pt x="2886" y="743"/>
                    <a:pt x="2886" y="481"/>
                  </a:cubicBezTo>
                  <a:cubicBezTo>
                    <a:pt x="2886" y="219"/>
                    <a:pt x="2676" y="5"/>
                    <a:pt x="2414" y="1"/>
                  </a:cubicBezTo>
                  <a:lnTo>
                    <a:pt x="491" y="1"/>
                  </a:lnTo>
                  <a:cubicBezTo>
                    <a:pt x="488" y="1"/>
                    <a:pt x="484" y="1"/>
                    <a:pt x="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94"/>
          <p:cNvGrpSpPr/>
          <p:nvPr/>
        </p:nvGrpSpPr>
        <p:grpSpPr>
          <a:xfrm>
            <a:off x="7044788" y="3438837"/>
            <a:ext cx="332645" cy="354784"/>
            <a:chOff x="4817850" y="3478300"/>
            <a:chExt cx="384650" cy="410250"/>
          </a:xfrm>
        </p:grpSpPr>
        <p:sp>
          <p:nvSpPr>
            <p:cNvPr id="13993" name="Google Shape;13993;p94"/>
            <p:cNvSpPr/>
            <p:nvPr/>
          </p:nvSpPr>
          <p:spPr>
            <a:xfrm>
              <a:off x="4817850" y="3478300"/>
              <a:ext cx="384650" cy="410250"/>
            </a:xfrm>
            <a:custGeom>
              <a:rect b="b" l="l" r="r" t="t"/>
              <a:pathLst>
                <a:path extrusionOk="0" h="16410" w="15386">
                  <a:moveTo>
                    <a:pt x="11378" y="0"/>
                  </a:moveTo>
                  <a:cubicBezTo>
                    <a:pt x="11379" y="0"/>
                    <a:pt x="11379" y="0"/>
                    <a:pt x="11379" y="0"/>
                  </a:cubicBezTo>
                  <a:lnTo>
                    <a:pt x="11379" y="0"/>
                  </a:lnTo>
                  <a:cubicBezTo>
                    <a:pt x="11379" y="0"/>
                    <a:pt x="11380" y="0"/>
                    <a:pt x="11380" y="0"/>
                  </a:cubicBezTo>
                  <a:close/>
                  <a:moveTo>
                    <a:pt x="11380" y="962"/>
                  </a:moveTo>
                  <a:cubicBezTo>
                    <a:pt x="13058" y="962"/>
                    <a:pt x="14424" y="2327"/>
                    <a:pt x="14424" y="4007"/>
                  </a:cubicBezTo>
                  <a:cubicBezTo>
                    <a:pt x="14424" y="5685"/>
                    <a:pt x="13058" y="7051"/>
                    <a:pt x="11380" y="7051"/>
                  </a:cubicBezTo>
                  <a:cubicBezTo>
                    <a:pt x="9700" y="7051"/>
                    <a:pt x="8335" y="5687"/>
                    <a:pt x="8335" y="4007"/>
                  </a:cubicBezTo>
                  <a:cubicBezTo>
                    <a:pt x="8335" y="2327"/>
                    <a:pt x="9700" y="962"/>
                    <a:pt x="11380" y="962"/>
                  </a:cubicBezTo>
                  <a:close/>
                  <a:moveTo>
                    <a:pt x="3688" y="7436"/>
                  </a:moveTo>
                  <a:cubicBezTo>
                    <a:pt x="4063" y="7436"/>
                    <a:pt x="4431" y="7582"/>
                    <a:pt x="4706" y="7858"/>
                  </a:cubicBezTo>
                  <a:cubicBezTo>
                    <a:pt x="5119" y="8270"/>
                    <a:pt x="5244" y="8891"/>
                    <a:pt x="5020" y="9430"/>
                  </a:cubicBezTo>
                  <a:cubicBezTo>
                    <a:pt x="4797" y="9969"/>
                    <a:pt x="4271" y="10320"/>
                    <a:pt x="3688" y="10322"/>
                  </a:cubicBezTo>
                  <a:cubicBezTo>
                    <a:pt x="2892" y="10320"/>
                    <a:pt x="2246" y="9674"/>
                    <a:pt x="2246" y="8879"/>
                  </a:cubicBezTo>
                  <a:lnTo>
                    <a:pt x="2244" y="8879"/>
                  </a:lnTo>
                  <a:cubicBezTo>
                    <a:pt x="2244" y="8295"/>
                    <a:pt x="2596" y="7769"/>
                    <a:pt x="3135" y="7546"/>
                  </a:cubicBezTo>
                  <a:cubicBezTo>
                    <a:pt x="3314" y="7472"/>
                    <a:pt x="3502" y="7436"/>
                    <a:pt x="3688" y="7436"/>
                  </a:cubicBezTo>
                  <a:close/>
                  <a:moveTo>
                    <a:pt x="9136" y="7428"/>
                  </a:moveTo>
                  <a:cubicBezTo>
                    <a:pt x="9404" y="7428"/>
                    <a:pt x="9621" y="7649"/>
                    <a:pt x="9617" y="7917"/>
                  </a:cubicBezTo>
                  <a:lnTo>
                    <a:pt x="9617" y="11443"/>
                  </a:lnTo>
                  <a:cubicBezTo>
                    <a:pt x="9617" y="11886"/>
                    <a:pt x="9258" y="12244"/>
                    <a:pt x="8815" y="12244"/>
                  </a:cubicBezTo>
                  <a:lnTo>
                    <a:pt x="6623" y="12244"/>
                  </a:lnTo>
                  <a:cubicBezTo>
                    <a:pt x="6278" y="12244"/>
                    <a:pt x="6045" y="12600"/>
                    <a:pt x="6182" y="12918"/>
                  </a:cubicBezTo>
                  <a:cubicBezTo>
                    <a:pt x="6333" y="13261"/>
                    <a:pt x="6411" y="13633"/>
                    <a:pt x="6411" y="14008"/>
                  </a:cubicBezTo>
                  <a:lnTo>
                    <a:pt x="6411" y="15450"/>
                  </a:lnTo>
                  <a:lnTo>
                    <a:pt x="963" y="15450"/>
                  </a:lnTo>
                  <a:lnTo>
                    <a:pt x="963" y="14008"/>
                  </a:lnTo>
                  <a:cubicBezTo>
                    <a:pt x="963" y="12505"/>
                    <a:pt x="2184" y="11282"/>
                    <a:pt x="3687" y="11282"/>
                  </a:cubicBezTo>
                  <a:lnTo>
                    <a:pt x="8174" y="11282"/>
                  </a:lnTo>
                  <a:cubicBezTo>
                    <a:pt x="8439" y="11282"/>
                    <a:pt x="8654" y="11067"/>
                    <a:pt x="8654" y="10802"/>
                  </a:cubicBezTo>
                  <a:lnTo>
                    <a:pt x="8654" y="7917"/>
                  </a:lnTo>
                  <a:cubicBezTo>
                    <a:pt x="8650" y="7649"/>
                    <a:pt x="8867" y="7428"/>
                    <a:pt x="9136" y="7428"/>
                  </a:cubicBezTo>
                  <a:close/>
                  <a:moveTo>
                    <a:pt x="11379" y="0"/>
                  </a:moveTo>
                  <a:lnTo>
                    <a:pt x="11379" y="0"/>
                  </a:lnTo>
                  <a:cubicBezTo>
                    <a:pt x="9169" y="0"/>
                    <a:pt x="7373" y="1799"/>
                    <a:pt x="7373" y="4007"/>
                  </a:cubicBezTo>
                  <a:cubicBezTo>
                    <a:pt x="7372" y="4994"/>
                    <a:pt x="7736" y="5946"/>
                    <a:pt x="8397" y="6679"/>
                  </a:cubicBezTo>
                  <a:cubicBezTo>
                    <a:pt x="7960" y="6940"/>
                    <a:pt x="7694" y="7410"/>
                    <a:pt x="7694" y="7918"/>
                  </a:cubicBezTo>
                  <a:lnTo>
                    <a:pt x="7694" y="10322"/>
                  </a:lnTo>
                  <a:lnTo>
                    <a:pt x="5608" y="10322"/>
                  </a:lnTo>
                  <a:cubicBezTo>
                    <a:pt x="5922" y="9906"/>
                    <a:pt x="6092" y="9399"/>
                    <a:pt x="6090" y="8879"/>
                  </a:cubicBezTo>
                  <a:cubicBezTo>
                    <a:pt x="6090" y="7554"/>
                    <a:pt x="5012" y="6474"/>
                    <a:pt x="3687" y="6474"/>
                  </a:cubicBezTo>
                  <a:cubicBezTo>
                    <a:pt x="2362" y="6474"/>
                    <a:pt x="1282" y="7554"/>
                    <a:pt x="1282" y="8879"/>
                  </a:cubicBezTo>
                  <a:cubicBezTo>
                    <a:pt x="1282" y="9569"/>
                    <a:pt x="1580" y="10225"/>
                    <a:pt x="2098" y="10680"/>
                  </a:cubicBezTo>
                  <a:cubicBezTo>
                    <a:pt x="859" y="11275"/>
                    <a:pt x="1" y="12543"/>
                    <a:pt x="1" y="14006"/>
                  </a:cubicBezTo>
                  <a:lnTo>
                    <a:pt x="1" y="15929"/>
                  </a:lnTo>
                  <a:cubicBezTo>
                    <a:pt x="1" y="16194"/>
                    <a:pt x="216" y="16409"/>
                    <a:pt x="481" y="16409"/>
                  </a:cubicBezTo>
                  <a:lnTo>
                    <a:pt x="6891" y="16409"/>
                  </a:lnTo>
                  <a:cubicBezTo>
                    <a:pt x="7156" y="16409"/>
                    <a:pt x="7372" y="16194"/>
                    <a:pt x="7372" y="15929"/>
                  </a:cubicBezTo>
                  <a:lnTo>
                    <a:pt x="7372" y="14006"/>
                  </a:lnTo>
                  <a:cubicBezTo>
                    <a:pt x="7372" y="13737"/>
                    <a:pt x="7342" y="13469"/>
                    <a:pt x="7284" y="13205"/>
                  </a:cubicBezTo>
                  <a:lnTo>
                    <a:pt x="8814" y="13205"/>
                  </a:lnTo>
                  <a:cubicBezTo>
                    <a:pt x="9788" y="13204"/>
                    <a:pt x="10576" y="12416"/>
                    <a:pt x="10577" y="11443"/>
                  </a:cubicBezTo>
                  <a:lnTo>
                    <a:pt x="10577" y="7933"/>
                  </a:lnTo>
                  <a:cubicBezTo>
                    <a:pt x="10841" y="7987"/>
                    <a:pt x="11109" y="8014"/>
                    <a:pt x="11378" y="8014"/>
                  </a:cubicBezTo>
                  <a:cubicBezTo>
                    <a:pt x="13588" y="8014"/>
                    <a:pt x="15385" y="6217"/>
                    <a:pt x="15385" y="4007"/>
                  </a:cubicBezTo>
                  <a:cubicBezTo>
                    <a:pt x="15385" y="1799"/>
                    <a:pt x="13589" y="0"/>
                    <a:pt x="11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4"/>
            <p:cNvSpPr/>
            <p:nvPr/>
          </p:nvSpPr>
          <p:spPr>
            <a:xfrm>
              <a:off x="5075250" y="3524525"/>
              <a:ext cx="55000" cy="107875"/>
            </a:xfrm>
            <a:custGeom>
              <a:rect b="b" l="l" r="r" t="t"/>
              <a:pathLst>
                <a:path extrusionOk="0" h="4315" w="2200">
                  <a:moveTo>
                    <a:pt x="825" y="939"/>
                  </a:moveTo>
                  <a:lnTo>
                    <a:pt x="825" y="1636"/>
                  </a:lnTo>
                  <a:cubicBezTo>
                    <a:pt x="778" y="1612"/>
                    <a:pt x="735" y="1582"/>
                    <a:pt x="693" y="1550"/>
                  </a:cubicBezTo>
                  <a:cubicBezTo>
                    <a:pt x="618" y="1491"/>
                    <a:pt x="586" y="1370"/>
                    <a:pt x="609" y="1241"/>
                  </a:cubicBezTo>
                  <a:cubicBezTo>
                    <a:pt x="630" y="1133"/>
                    <a:pt x="697" y="1005"/>
                    <a:pt x="825" y="939"/>
                  </a:cubicBezTo>
                  <a:close/>
                  <a:moveTo>
                    <a:pt x="1305" y="2364"/>
                  </a:moveTo>
                  <a:lnTo>
                    <a:pt x="1314" y="2367"/>
                  </a:lnTo>
                  <a:cubicBezTo>
                    <a:pt x="1684" y="2499"/>
                    <a:pt x="1661" y="2815"/>
                    <a:pt x="1645" y="2909"/>
                  </a:cubicBezTo>
                  <a:cubicBezTo>
                    <a:pt x="1612" y="3104"/>
                    <a:pt x="1485" y="3271"/>
                    <a:pt x="1305" y="3353"/>
                  </a:cubicBezTo>
                  <a:lnTo>
                    <a:pt x="1305" y="2364"/>
                  </a:lnTo>
                  <a:close/>
                  <a:moveTo>
                    <a:pt x="1065" y="1"/>
                  </a:moveTo>
                  <a:cubicBezTo>
                    <a:pt x="934" y="1"/>
                    <a:pt x="827" y="105"/>
                    <a:pt x="823" y="235"/>
                  </a:cubicBezTo>
                  <a:lnTo>
                    <a:pt x="823" y="431"/>
                  </a:lnTo>
                  <a:cubicBezTo>
                    <a:pt x="800" y="439"/>
                    <a:pt x="773" y="444"/>
                    <a:pt x="748" y="453"/>
                  </a:cubicBezTo>
                  <a:cubicBezTo>
                    <a:pt x="435" y="547"/>
                    <a:pt x="201" y="815"/>
                    <a:pt x="138" y="1152"/>
                  </a:cubicBezTo>
                  <a:cubicBezTo>
                    <a:pt x="79" y="1459"/>
                    <a:pt x="179" y="1757"/>
                    <a:pt x="397" y="1928"/>
                  </a:cubicBezTo>
                  <a:cubicBezTo>
                    <a:pt x="507" y="2014"/>
                    <a:pt x="642" y="2092"/>
                    <a:pt x="823" y="2175"/>
                  </a:cubicBezTo>
                  <a:lnTo>
                    <a:pt x="823" y="3395"/>
                  </a:lnTo>
                  <a:cubicBezTo>
                    <a:pt x="675" y="3381"/>
                    <a:pt x="573" y="3340"/>
                    <a:pt x="406" y="3230"/>
                  </a:cubicBezTo>
                  <a:cubicBezTo>
                    <a:pt x="365" y="3203"/>
                    <a:pt x="319" y="3190"/>
                    <a:pt x="273" y="3190"/>
                  </a:cubicBezTo>
                  <a:cubicBezTo>
                    <a:pt x="195" y="3190"/>
                    <a:pt x="118" y="3228"/>
                    <a:pt x="72" y="3299"/>
                  </a:cubicBezTo>
                  <a:cubicBezTo>
                    <a:pt x="0" y="3410"/>
                    <a:pt x="31" y="3559"/>
                    <a:pt x="142" y="3633"/>
                  </a:cubicBezTo>
                  <a:cubicBezTo>
                    <a:pt x="409" y="3807"/>
                    <a:pt x="593" y="3862"/>
                    <a:pt x="823" y="3879"/>
                  </a:cubicBezTo>
                  <a:lnTo>
                    <a:pt x="823" y="4081"/>
                  </a:lnTo>
                  <a:cubicBezTo>
                    <a:pt x="827" y="4211"/>
                    <a:pt x="934" y="4315"/>
                    <a:pt x="1065" y="4315"/>
                  </a:cubicBezTo>
                  <a:cubicBezTo>
                    <a:pt x="1195" y="4315"/>
                    <a:pt x="1301" y="4211"/>
                    <a:pt x="1305" y="4081"/>
                  </a:cubicBezTo>
                  <a:lnTo>
                    <a:pt x="1305" y="3857"/>
                  </a:lnTo>
                  <a:cubicBezTo>
                    <a:pt x="1762" y="3753"/>
                    <a:pt x="2055" y="3369"/>
                    <a:pt x="2119" y="2988"/>
                  </a:cubicBezTo>
                  <a:cubicBezTo>
                    <a:pt x="2200" y="2503"/>
                    <a:pt x="1946" y="2082"/>
                    <a:pt x="1473" y="1915"/>
                  </a:cubicBezTo>
                  <a:cubicBezTo>
                    <a:pt x="1418" y="1894"/>
                    <a:pt x="1361" y="1874"/>
                    <a:pt x="1305" y="1853"/>
                  </a:cubicBezTo>
                  <a:lnTo>
                    <a:pt x="1305" y="895"/>
                  </a:lnTo>
                  <a:cubicBezTo>
                    <a:pt x="1429" y="929"/>
                    <a:pt x="1494" y="992"/>
                    <a:pt x="1498" y="998"/>
                  </a:cubicBezTo>
                  <a:cubicBezTo>
                    <a:pt x="1546" y="1052"/>
                    <a:pt x="1612" y="1080"/>
                    <a:pt x="1679" y="1080"/>
                  </a:cubicBezTo>
                  <a:cubicBezTo>
                    <a:pt x="1735" y="1080"/>
                    <a:pt x="1792" y="1060"/>
                    <a:pt x="1838" y="1020"/>
                  </a:cubicBezTo>
                  <a:cubicBezTo>
                    <a:pt x="1938" y="932"/>
                    <a:pt x="1948" y="781"/>
                    <a:pt x="1860" y="680"/>
                  </a:cubicBezTo>
                  <a:cubicBezTo>
                    <a:pt x="1848" y="668"/>
                    <a:pt x="1661" y="458"/>
                    <a:pt x="1305" y="405"/>
                  </a:cubicBezTo>
                  <a:lnTo>
                    <a:pt x="1305" y="235"/>
                  </a:lnTo>
                  <a:cubicBezTo>
                    <a:pt x="1301" y="105"/>
                    <a:pt x="1195"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5" name="Google Shape;13995;p94"/>
          <p:cNvSpPr/>
          <p:nvPr/>
        </p:nvSpPr>
        <p:spPr>
          <a:xfrm>
            <a:off x="6302894" y="3438957"/>
            <a:ext cx="314744" cy="354784"/>
          </a:xfrm>
          <a:custGeom>
            <a:rect b="b" l="l" r="r" t="t"/>
            <a:pathLst>
              <a:path extrusionOk="0" h="16410" w="14558">
                <a:moveTo>
                  <a:pt x="13046" y="961"/>
                </a:moveTo>
                <a:lnTo>
                  <a:pt x="12262" y="2137"/>
                </a:lnTo>
                <a:cubicBezTo>
                  <a:pt x="12154" y="2298"/>
                  <a:pt x="12154" y="2509"/>
                  <a:pt x="12262" y="2670"/>
                </a:cubicBezTo>
                <a:lnTo>
                  <a:pt x="13046" y="3846"/>
                </a:lnTo>
                <a:lnTo>
                  <a:pt x="8335" y="3846"/>
                </a:lnTo>
                <a:lnTo>
                  <a:pt x="8335" y="961"/>
                </a:lnTo>
                <a:close/>
                <a:moveTo>
                  <a:pt x="3364" y="7436"/>
                </a:moveTo>
                <a:cubicBezTo>
                  <a:pt x="3698" y="7436"/>
                  <a:pt x="4026" y="7567"/>
                  <a:pt x="4272" y="7812"/>
                </a:cubicBezTo>
                <a:cubicBezTo>
                  <a:pt x="4638" y="8178"/>
                  <a:pt x="4748" y="8730"/>
                  <a:pt x="4549" y="9209"/>
                </a:cubicBezTo>
                <a:cubicBezTo>
                  <a:pt x="4351" y="9688"/>
                  <a:pt x="3884" y="10000"/>
                  <a:pt x="3366" y="10000"/>
                </a:cubicBezTo>
                <a:cubicBezTo>
                  <a:pt x="2658" y="9998"/>
                  <a:pt x="2086" y="9426"/>
                  <a:pt x="2084" y="8718"/>
                </a:cubicBezTo>
                <a:cubicBezTo>
                  <a:pt x="2084" y="8200"/>
                  <a:pt x="2396" y="7733"/>
                  <a:pt x="2875" y="7534"/>
                </a:cubicBezTo>
                <a:cubicBezTo>
                  <a:pt x="3033" y="7468"/>
                  <a:pt x="3199" y="7436"/>
                  <a:pt x="3364" y="7436"/>
                </a:cubicBezTo>
                <a:close/>
                <a:moveTo>
                  <a:pt x="7865" y="10962"/>
                </a:moveTo>
                <a:cubicBezTo>
                  <a:pt x="8128" y="10962"/>
                  <a:pt x="8343" y="11176"/>
                  <a:pt x="8343" y="11442"/>
                </a:cubicBezTo>
                <a:cubicBezTo>
                  <a:pt x="8343" y="11708"/>
                  <a:pt x="8128" y="11923"/>
                  <a:pt x="7865" y="11923"/>
                </a:cubicBezTo>
                <a:cubicBezTo>
                  <a:pt x="7861" y="11923"/>
                  <a:pt x="7858" y="11923"/>
                  <a:pt x="7854" y="11923"/>
                </a:cubicBezTo>
                <a:lnTo>
                  <a:pt x="6084" y="11923"/>
                </a:lnTo>
                <a:cubicBezTo>
                  <a:pt x="5751" y="11924"/>
                  <a:pt x="5520" y="12251"/>
                  <a:pt x="5630" y="12564"/>
                </a:cubicBezTo>
                <a:cubicBezTo>
                  <a:pt x="5722" y="12820"/>
                  <a:pt x="5770" y="13091"/>
                  <a:pt x="5770" y="13365"/>
                </a:cubicBezTo>
                <a:lnTo>
                  <a:pt x="5770" y="15450"/>
                </a:lnTo>
                <a:lnTo>
                  <a:pt x="962" y="15450"/>
                </a:lnTo>
                <a:lnTo>
                  <a:pt x="962" y="13365"/>
                </a:lnTo>
                <a:cubicBezTo>
                  <a:pt x="962" y="12040"/>
                  <a:pt x="2040" y="10962"/>
                  <a:pt x="3366" y="10962"/>
                </a:cubicBezTo>
                <a:lnTo>
                  <a:pt x="7854" y="10962"/>
                </a:lnTo>
                <a:cubicBezTo>
                  <a:pt x="7858" y="10962"/>
                  <a:pt x="7861" y="10962"/>
                  <a:pt x="7865" y="10962"/>
                </a:cubicBezTo>
                <a:close/>
                <a:moveTo>
                  <a:pt x="7852" y="0"/>
                </a:moveTo>
                <a:cubicBezTo>
                  <a:pt x="7586" y="0"/>
                  <a:pt x="7372" y="217"/>
                  <a:pt x="7372" y="481"/>
                </a:cubicBezTo>
                <a:lnTo>
                  <a:pt x="7372" y="10000"/>
                </a:lnTo>
                <a:lnTo>
                  <a:pt x="5206" y="10000"/>
                </a:lnTo>
                <a:cubicBezTo>
                  <a:pt x="5710" y="9278"/>
                  <a:pt x="5745" y="8329"/>
                  <a:pt x="5297" y="7572"/>
                </a:cubicBezTo>
                <a:cubicBezTo>
                  <a:pt x="4891" y="6885"/>
                  <a:pt x="4154" y="6472"/>
                  <a:pt x="3368" y="6472"/>
                </a:cubicBezTo>
                <a:cubicBezTo>
                  <a:pt x="3287" y="6472"/>
                  <a:pt x="3206" y="6476"/>
                  <a:pt x="3124" y="6485"/>
                </a:cubicBezTo>
                <a:cubicBezTo>
                  <a:pt x="2250" y="6579"/>
                  <a:pt x="1512" y="7176"/>
                  <a:pt x="1236" y="8012"/>
                </a:cubicBezTo>
                <a:cubicBezTo>
                  <a:pt x="960" y="8847"/>
                  <a:pt x="1198" y="9767"/>
                  <a:pt x="1844" y="10364"/>
                </a:cubicBezTo>
                <a:cubicBezTo>
                  <a:pt x="752" y="10921"/>
                  <a:pt x="0" y="12057"/>
                  <a:pt x="0" y="13365"/>
                </a:cubicBezTo>
                <a:lnTo>
                  <a:pt x="0" y="15929"/>
                </a:lnTo>
                <a:cubicBezTo>
                  <a:pt x="0" y="16194"/>
                  <a:pt x="216" y="16410"/>
                  <a:pt x="482" y="16410"/>
                </a:cubicBezTo>
                <a:lnTo>
                  <a:pt x="6251" y="16410"/>
                </a:lnTo>
                <a:cubicBezTo>
                  <a:pt x="6517" y="16410"/>
                  <a:pt x="6732" y="16194"/>
                  <a:pt x="6732" y="15929"/>
                </a:cubicBezTo>
                <a:lnTo>
                  <a:pt x="6732" y="13365"/>
                </a:lnTo>
                <a:cubicBezTo>
                  <a:pt x="6732" y="13204"/>
                  <a:pt x="6721" y="13044"/>
                  <a:pt x="6697" y="12885"/>
                </a:cubicBezTo>
                <a:lnTo>
                  <a:pt x="7854" y="12885"/>
                </a:lnTo>
                <a:cubicBezTo>
                  <a:pt x="8556" y="12885"/>
                  <a:pt x="9156" y="12378"/>
                  <a:pt x="9275" y="11687"/>
                </a:cubicBezTo>
                <a:cubicBezTo>
                  <a:pt x="9393" y="10994"/>
                  <a:pt x="8997" y="10317"/>
                  <a:pt x="8335" y="10083"/>
                </a:cubicBezTo>
                <a:lnTo>
                  <a:pt x="8335" y="4808"/>
                </a:lnTo>
                <a:lnTo>
                  <a:pt x="13944" y="4808"/>
                </a:lnTo>
                <a:cubicBezTo>
                  <a:pt x="14327" y="4807"/>
                  <a:pt x="14557" y="4379"/>
                  <a:pt x="14343" y="4060"/>
                </a:cubicBezTo>
                <a:lnTo>
                  <a:pt x="13239" y="2404"/>
                </a:lnTo>
                <a:lnTo>
                  <a:pt x="14343" y="747"/>
                </a:lnTo>
                <a:cubicBezTo>
                  <a:pt x="14557" y="429"/>
                  <a:pt x="14328" y="0"/>
                  <a:pt x="13945" y="0"/>
                </a:cubicBezTo>
                <a:cubicBezTo>
                  <a:pt x="13945" y="0"/>
                  <a:pt x="13944" y="0"/>
                  <a:pt x="13944" y="0"/>
                </a:cubicBezTo>
                <a:lnTo>
                  <a:pt x="7854" y="0"/>
                </a:lnTo>
                <a:cubicBezTo>
                  <a:pt x="7853" y="0"/>
                  <a:pt x="7852" y="0"/>
                  <a:pt x="7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4"/>
          <p:cNvSpPr/>
          <p:nvPr/>
        </p:nvSpPr>
        <p:spPr>
          <a:xfrm>
            <a:off x="5526967" y="3438924"/>
            <a:ext cx="354849" cy="354849"/>
          </a:xfrm>
          <a:custGeom>
            <a:rect b="b" l="l" r="r" t="t"/>
            <a:pathLst>
              <a:path extrusionOk="0" h="16413" w="16413">
                <a:moveTo>
                  <a:pt x="7727" y="977"/>
                </a:moveTo>
                <a:lnTo>
                  <a:pt x="7725" y="3260"/>
                </a:lnTo>
                <a:cubicBezTo>
                  <a:pt x="7182" y="3313"/>
                  <a:pt x="6649" y="3457"/>
                  <a:pt x="6151" y="3684"/>
                </a:cubicBezTo>
                <a:lnTo>
                  <a:pt x="5009" y="1702"/>
                </a:lnTo>
                <a:cubicBezTo>
                  <a:pt x="5858" y="1285"/>
                  <a:pt x="6781" y="1037"/>
                  <a:pt x="7727" y="977"/>
                </a:cubicBezTo>
                <a:close/>
                <a:moveTo>
                  <a:pt x="8687" y="977"/>
                </a:moveTo>
                <a:cubicBezTo>
                  <a:pt x="9632" y="1037"/>
                  <a:pt x="10556" y="1285"/>
                  <a:pt x="11405" y="1702"/>
                </a:cubicBezTo>
                <a:lnTo>
                  <a:pt x="10262" y="3684"/>
                </a:lnTo>
                <a:cubicBezTo>
                  <a:pt x="9764" y="3457"/>
                  <a:pt x="9232" y="3313"/>
                  <a:pt x="8687" y="3260"/>
                </a:cubicBezTo>
                <a:lnTo>
                  <a:pt x="8687" y="977"/>
                </a:lnTo>
                <a:close/>
                <a:moveTo>
                  <a:pt x="12237" y="2184"/>
                </a:moveTo>
                <a:cubicBezTo>
                  <a:pt x="13022" y="2713"/>
                  <a:pt x="13697" y="3388"/>
                  <a:pt x="14227" y="4173"/>
                </a:cubicBezTo>
                <a:lnTo>
                  <a:pt x="14227" y="4174"/>
                </a:lnTo>
                <a:lnTo>
                  <a:pt x="12247" y="5317"/>
                </a:lnTo>
                <a:cubicBezTo>
                  <a:pt x="11928" y="4873"/>
                  <a:pt x="11539" y="4483"/>
                  <a:pt x="11093" y="4164"/>
                </a:cubicBezTo>
                <a:lnTo>
                  <a:pt x="12237" y="2184"/>
                </a:lnTo>
                <a:close/>
                <a:moveTo>
                  <a:pt x="4175" y="2184"/>
                </a:moveTo>
                <a:lnTo>
                  <a:pt x="5319" y="4166"/>
                </a:lnTo>
                <a:cubicBezTo>
                  <a:pt x="4874" y="4483"/>
                  <a:pt x="4486" y="4873"/>
                  <a:pt x="4167" y="5318"/>
                </a:cubicBezTo>
                <a:lnTo>
                  <a:pt x="2187" y="4174"/>
                </a:lnTo>
                <a:cubicBezTo>
                  <a:pt x="2450" y="3782"/>
                  <a:pt x="2750" y="3417"/>
                  <a:pt x="3084" y="3083"/>
                </a:cubicBezTo>
                <a:cubicBezTo>
                  <a:pt x="3418" y="2749"/>
                  <a:pt x="3783" y="2448"/>
                  <a:pt x="4175" y="2184"/>
                </a:cubicBezTo>
                <a:close/>
                <a:moveTo>
                  <a:pt x="1703" y="5006"/>
                </a:moveTo>
                <a:lnTo>
                  <a:pt x="1705" y="5008"/>
                </a:lnTo>
                <a:lnTo>
                  <a:pt x="3685" y="6150"/>
                </a:lnTo>
                <a:cubicBezTo>
                  <a:pt x="3458" y="6648"/>
                  <a:pt x="3314" y="7179"/>
                  <a:pt x="3263" y="7724"/>
                </a:cubicBezTo>
                <a:lnTo>
                  <a:pt x="978" y="7724"/>
                </a:lnTo>
                <a:cubicBezTo>
                  <a:pt x="1038" y="6780"/>
                  <a:pt x="1286" y="5856"/>
                  <a:pt x="1703" y="5006"/>
                </a:cubicBezTo>
                <a:close/>
                <a:moveTo>
                  <a:pt x="14711" y="5006"/>
                </a:moveTo>
                <a:cubicBezTo>
                  <a:pt x="15128" y="5856"/>
                  <a:pt x="15374" y="6780"/>
                  <a:pt x="15436" y="7726"/>
                </a:cubicBezTo>
                <a:lnTo>
                  <a:pt x="13151" y="7726"/>
                </a:lnTo>
                <a:cubicBezTo>
                  <a:pt x="13098" y="7181"/>
                  <a:pt x="12956" y="6648"/>
                  <a:pt x="12729" y="6151"/>
                </a:cubicBezTo>
                <a:lnTo>
                  <a:pt x="14711" y="5006"/>
                </a:lnTo>
                <a:close/>
                <a:moveTo>
                  <a:pt x="8207" y="6122"/>
                </a:moveTo>
                <a:cubicBezTo>
                  <a:pt x="8499" y="6122"/>
                  <a:pt x="8786" y="6236"/>
                  <a:pt x="9001" y="6450"/>
                </a:cubicBezTo>
                <a:cubicBezTo>
                  <a:pt x="9321" y="6771"/>
                  <a:pt x="9418" y="7254"/>
                  <a:pt x="9244" y="7673"/>
                </a:cubicBezTo>
                <a:cubicBezTo>
                  <a:pt x="9070" y="8092"/>
                  <a:pt x="8661" y="8366"/>
                  <a:pt x="8207" y="8366"/>
                </a:cubicBezTo>
                <a:cubicBezTo>
                  <a:pt x="7588" y="8366"/>
                  <a:pt x="7087" y="7863"/>
                  <a:pt x="7085" y="7244"/>
                </a:cubicBezTo>
                <a:cubicBezTo>
                  <a:pt x="7085" y="6790"/>
                  <a:pt x="7359" y="6381"/>
                  <a:pt x="7778" y="6207"/>
                </a:cubicBezTo>
                <a:cubicBezTo>
                  <a:pt x="7917" y="6150"/>
                  <a:pt x="8062" y="6122"/>
                  <a:pt x="8207" y="6122"/>
                </a:cubicBezTo>
                <a:close/>
                <a:moveTo>
                  <a:pt x="8207" y="4199"/>
                </a:moveTo>
                <a:cubicBezTo>
                  <a:pt x="10417" y="4199"/>
                  <a:pt x="12214" y="5996"/>
                  <a:pt x="12214" y="8206"/>
                </a:cubicBezTo>
                <a:cubicBezTo>
                  <a:pt x="12214" y="9086"/>
                  <a:pt x="11924" y="9941"/>
                  <a:pt x="11388" y="10638"/>
                </a:cubicBezTo>
                <a:cubicBezTo>
                  <a:pt x="11098" y="9796"/>
                  <a:pt x="10487" y="9102"/>
                  <a:pt x="9688" y="8708"/>
                </a:cubicBezTo>
                <a:cubicBezTo>
                  <a:pt x="10278" y="8111"/>
                  <a:pt x="10453" y="7216"/>
                  <a:pt x="10130" y="6440"/>
                </a:cubicBezTo>
                <a:cubicBezTo>
                  <a:pt x="9805" y="5664"/>
                  <a:pt x="9048" y="5158"/>
                  <a:pt x="8207" y="5158"/>
                </a:cubicBezTo>
                <a:cubicBezTo>
                  <a:pt x="7365" y="5158"/>
                  <a:pt x="6608" y="5664"/>
                  <a:pt x="6284" y="6440"/>
                </a:cubicBezTo>
                <a:cubicBezTo>
                  <a:pt x="5961" y="7216"/>
                  <a:pt x="6135" y="8111"/>
                  <a:pt x="6725" y="8708"/>
                </a:cubicBezTo>
                <a:cubicBezTo>
                  <a:pt x="5927" y="9102"/>
                  <a:pt x="5316" y="9796"/>
                  <a:pt x="5026" y="10638"/>
                </a:cubicBezTo>
                <a:cubicBezTo>
                  <a:pt x="4490" y="9941"/>
                  <a:pt x="4200" y="9086"/>
                  <a:pt x="4200" y="8206"/>
                </a:cubicBezTo>
                <a:cubicBezTo>
                  <a:pt x="4200" y="5996"/>
                  <a:pt x="5999" y="4199"/>
                  <a:pt x="8207" y="4199"/>
                </a:cubicBezTo>
                <a:close/>
                <a:moveTo>
                  <a:pt x="3263" y="8686"/>
                </a:moveTo>
                <a:cubicBezTo>
                  <a:pt x="3314" y="9231"/>
                  <a:pt x="3458" y="9764"/>
                  <a:pt x="3685" y="10262"/>
                </a:cubicBezTo>
                <a:lnTo>
                  <a:pt x="1705" y="11404"/>
                </a:lnTo>
                <a:cubicBezTo>
                  <a:pt x="1286" y="10555"/>
                  <a:pt x="1040" y="9631"/>
                  <a:pt x="980" y="8686"/>
                </a:cubicBezTo>
                <a:close/>
                <a:moveTo>
                  <a:pt x="15436" y="8686"/>
                </a:moveTo>
                <a:cubicBezTo>
                  <a:pt x="15374" y="9631"/>
                  <a:pt x="15128" y="10555"/>
                  <a:pt x="14711" y="11404"/>
                </a:cubicBezTo>
                <a:lnTo>
                  <a:pt x="12729" y="10262"/>
                </a:lnTo>
                <a:cubicBezTo>
                  <a:pt x="12956" y="9764"/>
                  <a:pt x="13100" y="9231"/>
                  <a:pt x="13153" y="8686"/>
                </a:cubicBezTo>
                <a:close/>
                <a:moveTo>
                  <a:pt x="8207" y="9328"/>
                </a:moveTo>
                <a:cubicBezTo>
                  <a:pt x="9415" y="9328"/>
                  <a:pt x="10436" y="10227"/>
                  <a:pt x="10588" y="11426"/>
                </a:cubicBezTo>
                <a:cubicBezTo>
                  <a:pt x="9881" y="11951"/>
                  <a:pt x="9044" y="12213"/>
                  <a:pt x="8207" y="12213"/>
                </a:cubicBezTo>
                <a:cubicBezTo>
                  <a:pt x="7370" y="12213"/>
                  <a:pt x="6533" y="11951"/>
                  <a:pt x="5826" y="11426"/>
                </a:cubicBezTo>
                <a:cubicBezTo>
                  <a:pt x="5978" y="10227"/>
                  <a:pt x="6999" y="9328"/>
                  <a:pt x="8207" y="9328"/>
                </a:cubicBezTo>
                <a:close/>
                <a:moveTo>
                  <a:pt x="12247" y="11092"/>
                </a:moveTo>
                <a:lnTo>
                  <a:pt x="14227" y="12236"/>
                </a:lnTo>
                <a:cubicBezTo>
                  <a:pt x="13964" y="12627"/>
                  <a:pt x="13664" y="12993"/>
                  <a:pt x="13330" y="13327"/>
                </a:cubicBezTo>
                <a:lnTo>
                  <a:pt x="13328" y="13327"/>
                </a:lnTo>
                <a:cubicBezTo>
                  <a:pt x="12994" y="13661"/>
                  <a:pt x="12630" y="13961"/>
                  <a:pt x="12237" y="14225"/>
                </a:cubicBezTo>
                <a:lnTo>
                  <a:pt x="11095" y="12245"/>
                </a:lnTo>
                <a:cubicBezTo>
                  <a:pt x="11539" y="11926"/>
                  <a:pt x="11928" y="11536"/>
                  <a:pt x="12247" y="11092"/>
                </a:cubicBezTo>
                <a:close/>
                <a:moveTo>
                  <a:pt x="4167" y="11092"/>
                </a:moveTo>
                <a:cubicBezTo>
                  <a:pt x="4484" y="11536"/>
                  <a:pt x="4874" y="11926"/>
                  <a:pt x="5319" y="12245"/>
                </a:cubicBezTo>
                <a:lnTo>
                  <a:pt x="4175" y="14226"/>
                </a:lnTo>
                <a:cubicBezTo>
                  <a:pt x="3390" y="13696"/>
                  <a:pt x="2715" y="13021"/>
                  <a:pt x="2185" y="12236"/>
                </a:cubicBezTo>
                <a:lnTo>
                  <a:pt x="4167" y="11092"/>
                </a:lnTo>
                <a:close/>
                <a:moveTo>
                  <a:pt x="6151" y="12728"/>
                </a:moveTo>
                <a:cubicBezTo>
                  <a:pt x="6649" y="12955"/>
                  <a:pt x="7180" y="13097"/>
                  <a:pt x="7725" y="13150"/>
                </a:cubicBezTo>
                <a:lnTo>
                  <a:pt x="7727" y="13150"/>
                </a:lnTo>
                <a:lnTo>
                  <a:pt x="7727" y="15433"/>
                </a:lnTo>
                <a:cubicBezTo>
                  <a:pt x="6781" y="15373"/>
                  <a:pt x="5858" y="15127"/>
                  <a:pt x="5007" y="14708"/>
                </a:cubicBezTo>
                <a:lnTo>
                  <a:pt x="6151" y="12728"/>
                </a:lnTo>
                <a:close/>
                <a:moveTo>
                  <a:pt x="10262" y="12728"/>
                </a:moveTo>
                <a:lnTo>
                  <a:pt x="11405" y="14708"/>
                </a:lnTo>
                <a:cubicBezTo>
                  <a:pt x="10556" y="15127"/>
                  <a:pt x="9632" y="15373"/>
                  <a:pt x="8687" y="15433"/>
                </a:cubicBezTo>
                <a:lnTo>
                  <a:pt x="8687" y="13150"/>
                </a:lnTo>
                <a:cubicBezTo>
                  <a:pt x="9232" y="13097"/>
                  <a:pt x="9765" y="12955"/>
                  <a:pt x="10262" y="12728"/>
                </a:cubicBezTo>
                <a:close/>
                <a:moveTo>
                  <a:pt x="8206" y="1"/>
                </a:moveTo>
                <a:cubicBezTo>
                  <a:pt x="6013" y="1"/>
                  <a:pt x="3953" y="854"/>
                  <a:pt x="2403" y="2404"/>
                </a:cubicBezTo>
                <a:cubicBezTo>
                  <a:pt x="852" y="3953"/>
                  <a:pt x="0" y="6014"/>
                  <a:pt x="0" y="8206"/>
                </a:cubicBezTo>
                <a:cubicBezTo>
                  <a:pt x="0" y="10398"/>
                  <a:pt x="852" y="12459"/>
                  <a:pt x="2403" y="14010"/>
                </a:cubicBezTo>
                <a:cubicBezTo>
                  <a:pt x="3953" y="15560"/>
                  <a:pt x="6013" y="16413"/>
                  <a:pt x="8206" y="16413"/>
                </a:cubicBezTo>
                <a:cubicBezTo>
                  <a:pt x="10398" y="16413"/>
                  <a:pt x="12458" y="15559"/>
                  <a:pt x="14009" y="14010"/>
                </a:cubicBezTo>
                <a:cubicBezTo>
                  <a:pt x="15559" y="12460"/>
                  <a:pt x="16412" y="10398"/>
                  <a:pt x="16412" y="8206"/>
                </a:cubicBezTo>
                <a:cubicBezTo>
                  <a:pt x="16412" y="6014"/>
                  <a:pt x="15559" y="3955"/>
                  <a:pt x="14009" y="2404"/>
                </a:cubicBezTo>
                <a:cubicBezTo>
                  <a:pt x="12458" y="854"/>
                  <a:pt x="10398" y="1"/>
                  <a:pt x="8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7" name="Google Shape;13997;p94"/>
          <p:cNvGrpSpPr/>
          <p:nvPr/>
        </p:nvGrpSpPr>
        <p:grpSpPr>
          <a:xfrm>
            <a:off x="4819684" y="3438804"/>
            <a:ext cx="259808" cy="354849"/>
            <a:chOff x="3291625" y="3507475"/>
            <a:chExt cx="300425" cy="410325"/>
          </a:xfrm>
        </p:grpSpPr>
        <p:sp>
          <p:nvSpPr>
            <p:cNvPr id="13998" name="Google Shape;13998;p94"/>
            <p:cNvSpPr/>
            <p:nvPr/>
          </p:nvSpPr>
          <p:spPr>
            <a:xfrm>
              <a:off x="3291625" y="3507475"/>
              <a:ext cx="300425" cy="410325"/>
            </a:xfrm>
            <a:custGeom>
              <a:rect b="b" l="l" r="r" t="t"/>
              <a:pathLst>
                <a:path extrusionOk="0" h="16413" w="12017">
                  <a:moveTo>
                    <a:pt x="6008" y="962"/>
                  </a:moveTo>
                  <a:cubicBezTo>
                    <a:pt x="6300" y="962"/>
                    <a:pt x="6587" y="1076"/>
                    <a:pt x="6802" y="1290"/>
                  </a:cubicBezTo>
                  <a:cubicBezTo>
                    <a:pt x="7122" y="1611"/>
                    <a:pt x="7219" y="2094"/>
                    <a:pt x="7045" y="2513"/>
                  </a:cubicBezTo>
                  <a:cubicBezTo>
                    <a:pt x="6872" y="2932"/>
                    <a:pt x="6462" y="3206"/>
                    <a:pt x="6008" y="3206"/>
                  </a:cubicBezTo>
                  <a:cubicBezTo>
                    <a:pt x="5390" y="3204"/>
                    <a:pt x="4887" y="2704"/>
                    <a:pt x="4886" y="2084"/>
                  </a:cubicBezTo>
                  <a:cubicBezTo>
                    <a:pt x="4886" y="1630"/>
                    <a:pt x="5160" y="1222"/>
                    <a:pt x="5579" y="1047"/>
                  </a:cubicBezTo>
                  <a:cubicBezTo>
                    <a:pt x="5717" y="990"/>
                    <a:pt x="5863" y="962"/>
                    <a:pt x="6008" y="962"/>
                  </a:cubicBezTo>
                  <a:close/>
                  <a:moveTo>
                    <a:pt x="6008" y="4168"/>
                  </a:moveTo>
                  <a:cubicBezTo>
                    <a:pt x="7280" y="4168"/>
                    <a:pt x="8325" y="5160"/>
                    <a:pt x="8407" y="6412"/>
                  </a:cubicBezTo>
                  <a:lnTo>
                    <a:pt x="3610" y="6412"/>
                  </a:lnTo>
                  <a:cubicBezTo>
                    <a:pt x="3692" y="5160"/>
                    <a:pt x="4737" y="4168"/>
                    <a:pt x="6008" y="4168"/>
                  </a:cubicBezTo>
                  <a:close/>
                  <a:moveTo>
                    <a:pt x="10791" y="7372"/>
                  </a:moveTo>
                  <a:lnTo>
                    <a:pt x="10470" y="8334"/>
                  </a:lnTo>
                  <a:lnTo>
                    <a:pt x="1547" y="8334"/>
                  </a:lnTo>
                  <a:lnTo>
                    <a:pt x="1226" y="7372"/>
                  </a:lnTo>
                  <a:close/>
                  <a:moveTo>
                    <a:pt x="9304" y="9297"/>
                  </a:moveTo>
                  <a:lnTo>
                    <a:pt x="8473" y="15452"/>
                  </a:lnTo>
                  <a:lnTo>
                    <a:pt x="3545" y="15452"/>
                  </a:lnTo>
                  <a:lnTo>
                    <a:pt x="2713" y="9297"/>
                  </a:lnTo>
                  <a:close/>
                  <a:moveTo>
                    <a:pt x="6009" y="0"/>
                  </a:moveTo>
                  <a:cubicBezTo>
                    <a:pt x="5167" y="0"/>
                    <a:pt x="4409" y="505"/>
                    <a:pt x="4085" y="1282"/>
                  </a:cubicBezTo>
                  <a:cubicBezTo>
                    <a:pt x="3761" y="2058"/>
                    <a:pt x="3937" y="2953"/>
                    <a:pt x="4529" y="3550"/>
                  </a:cubicBezTo>
                  <a:cubicBezTo>
                    <a:pt x="3458" y="4077"/>
                    <a:pt x="2707" y="5155"/>
                    <a:pt x="2647" y="6413"/>
                  </a:cubicBezTo>
                  <a:lnTo>
                    <a:pt x="1682" y="6413"/>
                  </a:lnTo>
                  <a:lnTo>
                    <a:pt x="1682" y="4306"/>
                  </a:lnTo>
                  <a:lnTo>
                    <a:pt x="2698" y="3796"/>
                  </a:lnTo>
                  <a:cubicBezTo>
                    <a:pt x="2935" y="3677"/>
                    <a:pt x="3032" y="3389"/>
                    <a:pt x="2913" y="3152"/>
                  </a:cubicBezTo>
                  <a:cubicBezTo>
                    <a:pt x="2829" y="2983"/>
                    <a:pt x="2659" y="2886"/>
                    <a:pt x="2482" y="2886"/>
                  </a:cubicBezTo>
                  <a:cubicBezTo>
                    <a:pt x="2410" y="2886"/>
                    <a:pt x="2336" y="2902"/>
                    <a:pt x="2268" y="2936"/>
                  </a:cubicBezTo>
                  <a:lnTo>
                    <a:pt x="986" y="3576"/>
                  </a:lnTo>
                  <a:cubicBezTo>
                    <a:pt x="824" y="3658"/>
                    <a:pt x="721" y="3825"/>
                    <a:pt x="721" y="4007"/>
                  </a:cubicBezTo>
                  <a:lnTo>
                    <a:pt x="721" y="6412"/>
                  </a:lnTo>
                  <a:lnTo>
                    <a:pt x="560" y="6412"/>
                  </a:lnTo>
                  <a:cubicBezTo>
                    <a:pt x="232" y="6412"/>
                    <a:pt x="1" y="6732"/>
                    <a:pt x="105" y="7044"/>
                  </a:cubicBezTo>
                  <a:lnTo>
                    <a:pt x="745" y="8967"/>
                  </a:lnTo>
                  <a:cubicBezTo>
                    <a:pt x="810" y="9163"/>
                    <a:pt x="995" y="9295"/>
                    <a:pt x="1201" y="9295"/>
                  </a:cubicBezTo>
                  <a:lnTo>
                    <a:pt x="1743" y="9295"/>
                  </a:lnTo>
                  <a:lnTo>
                    <a:pt x="2574" y="15452"/>
                  </a:lnTo>
                  <a:lnTo>
                    <a:pt x="881" y="15452"/>
                  </a:lnTo>
                  <a:cubicBezTo>
                    <a:pt x="877" y="15452"/>
                    <a:pt x="874" y="15452"/>
                    <a:pt x="870" y="15452"/>
                  </a:cubicBezTo>
                  <a:cubicBezTo>
                    <a:pt x="605" y="15452"/>
                    <a:pt x="390" y="15666"/>
                    <a:pt x="390" y="15932"/>
                  </a:cubicBezTo>
                  <a:cubicBezTo>
                    <a:pt x="390" y="16198"/>
                    <a:pt x="605" y="16413"/>
                    <a:pt x="870" y="16413"/>
                  </a:cubicBezTo>
                  <a:cubicBezTo>
                    <a:pt x="874" y="16413"/>
                    <a:pt x="877" y="16412"/>
                    <a:pt x="881" y="16412"/>
                  </a:cubicBezTo>
                  <a:lnTo>
                    <a:pt x="11138" y="16412"/>
                  </a:lnTo>
                  <a:cubicBezTo>
                    <a:pt x="11399" y="16408"/>
                    <a:pt x="11608" y="16194"/>
                    <a:pt x="11608" y="15932"/>
                  </a:cubicBezTo>
                  <a:cubicBezTo>
                    <a:pt x="11608" y="15670"/>
                    <a:pt x="11399" y="15456"/>
                    <a:pt x="11138" y="15452"/>
                  </a:cubicBezTo>
                  <a:lnTo>
                    <a:pt x="9443" y="15452"/>
                  </a:lnTo>
                  <a:lnTo>
                    <a:pt x="10275" y="9297"/>
                  </a:lnTo>
                  <a:lnTo>
                    <a:pt x="10817" y="9297"/>
                  </a:lnTo>
                  <a:cubicBezTo>
                    <a:pt x="11024" y="9297"/>
                    <a:pt x="11207" y="9165"/>
                    <a:pt x="11273" y="8969"/>
                  </a:cubicBezTo>
                  <a:lnTo>
                    <a:pt x="11913" y="7044"/>
                  </a:lnTo>
                  <a:cubicBezTo>
                    <a:pt x="12017" y="6734"/>
                    <a:pt x="11785" y="6412"/>
                    <a:pt x="11457" y="6412"/>
                  </a:cubicBezTo>
                  <a:lnTo>
                    <a:pt x="11296" y="6412"/>
                  </a:lnTo>
                  <a:lnTo>
                    <a:pt x="11296" y="4008"/>
                  </a:lnTo>
                  <a:cubicBezTo>
                    <a:pt x="11297" y="3825"/>
                    <a:pt x="11193" y="3660"/>
                    <a:pt x="11031" y="3578"/>
                  </a:cubicBezTo>
                  <a:lnTo>
                    <a:pt x="9750" y="2938"/>
                  </a:lnTo>
                  <a:cubicBezTo>
                    <a:pt x="9680" y="2903"/>
                    <a:pt x="9607" y="2886"/>
                    <a:pt x="9534" y="2886"/>
                  </a:cubicBezTo>
                  <a:cubicBezTo>
                    <a:pt x="9358" y="2886"/>
                    <a:pt x="9189" y="2984"/>
                    <a:pt x="9104" y="3152"/>
                  </a:cubicBezTo>
                  <a:cubicBezTo>
                    <a:pt x="8985" y="3390"/>
                    <a:pt x="9082" y="3679"/>
                    <a:pt x="9319" y="3798"/>
                  </a:cubicBezTo>
                  <a:lnTo>
                    <a:pt x="10335" y="4306"/>
                  </a:lnTo>
                  <a:lnTo>
                    <a:pt x="10335" y="6413"/>
                  </a:lnTo>
                  <a:lnTo>
                    <a:pt x="9370" y="6413"/>
                  </a:lnTo>
                  <a:cubicBezTo>
                    <a:pt x="9312" y="5155"/>
                    <a:pt x="8559" y="4077"/>
                    <a:pt x="7488" y="3550"/>
                  </a:cubicBezTo>
                  <a:cubicBezTo>
                    <a:pt x="8080" y="2953"/>
                    <a:pt x="8256" y="2058"/>
                    <a:pt x="7932" y="1282"/>
                  </a:cubicBezTo>
                  <a:cubicBezTo>
                    <a:pt x="7608" y="505"/>
                    <a:pt x="6850" y="0"/>
                    <a:pt x="6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4"/>
            <p:cNvSpPr/>
            <p:nvPr/>
          </p:nvSpPr>
          <p:spPr>
            <a:xfrm>
              <a:off x="3387875" y="3763925"/>
              <a:ext cx="107875" cy="105775"/>
            </a:xfrm>
            <a:custGeom>
              <a:rect b="b" l="l" r="r" t="t"/>
              <a:pathLst>
                <a:path extrusionOk="0" h="4231" w="4315">
                  <a:moveTo>
                    <a:pt x="3252" y="961"/>
                  </a:moveTo>
                  <a:lnTo>
                    <a:pt x="2944" y="3269"/>
                  </a:lnTo>
                  <a:lnTo>
                    <a:pt x="1373" y="3269"/>
                  </a:lnTo>
                  <a:lnTo>
                    <a:pt x="1065" y="961"/>
                  </a:lnTo>
                  <a:close/>
                  <a:moveTo>
                    <a:pt x="515" y="1"/>
                  </a:moveTo>
                  <a:cubicBezTo>
                    <a:pt x="225" y="1"/>
                    <a:pt x="1" y="257"/>
                    <a:pt x="39" y="544"/>
                  </a:cubicBezTo>
                  <a:lnTo>
                    <a:pt x="477" y="3814"/>
                  </a:lnTo>
                  <a:cubicBezTo>
                    <a:pt x="507" y="4053"/>
                    <a:pt x="711" y="4230"/>
                    <a:pt x="953" y="4230"/>
                  </a:cubicBezTo>
                  <a:lnTo>
                    <a:pt x="3365" y="4230"/>
                  </a:lnTo>
                  <a:cubicBezTo>
                    <a:pt x="3605" y="4230"/>
                    <a:pt x="3808" y="4053"/>
                    <a:pt x="3840" y="3814"/>
                  </a:cubicBezTo>
                  <a:lnTo>
                    <a:pt x="4277" y="544"/>
                  </a:lnTo>
                  <a:cubicBezTo>
                    <a:pt x="4315" y="257"/>
                    <a:pt x="4092" y="1"/>
                    <a:pt x="38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94"/>
          <p:cNvGrpSpPr/>
          <p:nvPr/>
        </p:nvGrpSpPr>
        <p:grpSpPr>
          <a:xfrm>
            <a:off x="4015151" y="3438803"/>
            <a:ext cx="353444" cy="354849"/>
            <a:chOff x="2733800" y="3534200"/>
            <a:chExt cx="408700" cy="410325"/>
          </a:xfrm>
        </p:grpSpPr>
        <p:sp>
          <p:nvSpPr>
            <p:cNvPr id="14001" name="Google Shape;14001;p94"/>
            <p:cNvSpPr/>
            <p:nvPr/>
          </p:nvSpPr>
          <p:spPr>
            <a:xfrm>
              <a:off x="2733800" y="3784175"/>
              <a:ext cx="408700" cy="160350"/>
            </a:xfrm>
            <a:custGeom>
              <a:rect b="b" l="l" r="r" t="t"/>
              <a:pathLst>
                <a:path extrusionOk="0" h="6414" w="16348">
                  <a:moveTo>
                    <a:pt x="3045" y="965"/>
                  </a:moveTo>
                  <a:cubicBezTo>
                    <a:pt x="3295" y="965"/>
                    <a:pt x="3542" y="1062"/>
                    <a:pt x="3725" y="1247"/>
                  </a:cubicBezTo>
                  <a:cubicBezTo>
                    <a:pt x="4000" y="1521"/>
                    <a:pt x="4082" y="1935"/>
                    <a:pt x="3934" y="2294"/>
                  </a:cubicBezTo>
                  <a:cubicBezTo>
                    <a:pt x="3785" y="2654"/>
                    <a:pt x="3435" y="2889"/>
                    <a:pt x="3046" y="2889"/>
                  </a:cubicBezTo>
                  <a:cubicBezTo>
                    <a:pt x="2515" y="2887"/>
                    <a:pt x="2085" y="2457"/>
                    <a:pt x="2083" y="1926"/>
                  </a:cubicBezTo>
                  <a:cubicBezTo>
                    <a:pt x="2085" y="1537"/>
                    <a:pt x="2318" y="1187"/>
                    <a:pt x="2678" y="1037"/>
                  </a:cubicBezTo>
                  <a:cubicBezTo>
                    <a:pt x="2796" y="989"/>
                    <a:pt x="2921" y="965"/>
                    <a:pt x="3045" y="965"/>
                  </a:cubicBezTo>
                  <a:close/>
                  <a:moveTo>
                    <a:pt x="8173" y="965"/>
                  </a:moveTo>
                  <a:cubicBezTo>
                    <a:pt x="8423" y="965"/>
                    <a:pt x="8669" y="1062"/>
                    <a:pt x="8854" y="1247"/>
                  </a:cubicBezTo>
                  <a:cubicBezTo>
                    <a:pt x="9129" y="1521"/>
                    <a:pt x="9211" y="1935"/>
                    <a:pt x="9063" y="2294"/>
                  </a:cubicBezTo>
                  <a:cubicBezTo>
                    <a:pt x="8914" y="2654"/>
                    <a:pt x="8564" y="2889"/>
                    <a:pt x="8174" y="2889"/>
                  </a:cubicBezTo>
                  <a:cubicBezTo>
                    <a:pt x="7644" y="2887"/>
                    <a:pt x="7213" y="2457"/>
                    <a:pt x="7212" y="1926"/>
                  </a:cubicBezTo>
                  <a:cubicBezTo>
                    <a:pt x="7212" y="1537"/>
                    <a:pt x="7446" y="1187"/>
                    <a:pt x="7807" y="1037"/>
                  </a:cubicBezTo>
                  <a:cubicBezTo>
                    <a:pt x="7925" y="989"/>
                    <a:pt x="8050" y="965"/>
                    <a:pt x="8173" y="965"/>
                  </a:cubicBezTo>
                  <a:close/>
                  <a:moveTo>
                    <a:pt x="13302" y="965"/>
                  </a:moveTo>
                  <a:cubicBezTo>
                    <a:pt x="13552" y="965"/>
                    <a:pt x="13798" y="1062"/>
                    <a:pt x="13982" y="1247"/>
                  </a:cubicBezTo>
                  <a:cubicBezTo>
                    <a:pt x="14258" y="1521"/>
                    <a:pt x="14340" y="1935"/>
                    <a:pt x="14192" y="2294"/>
                  </a:cubicBezTo>
                  <a:cubicBezTo>
                    <a:pt x="14042" y="2654"/>
                    <a:pt x="13691" y="2889"/>
                    <a:pt x="13303" y="2889"/>
                  </a:cubicBezTo>
                  <a:cubicBezTo>
                    <a:pt x="12771" y="2887"/>
                    <a:pt x="12342" y="2457"/>
                    <a:pt x="12341" y="1926"/>
                  </a:cubicBezTo>
                  <a:cubicBezTo>
                    <a:pt x="12341" y="1537"/>
                    <a:pt x="12575" y="1187"/>
                    <a:pt x="12935" y="1037"/>
                  </a:cubicBezTo>
                  <a:cubicBezTo>
                    <a:pt x="13054" y="989"/>
                    <a:pt x="13178" y="965"/>
                    <a:pt x="13302" y="965"/>
                  </a:cubicBezTo>
                  <a:close/>
                  <a:moveTo>
                    <a:pt x="3046" y="3849"/>
                  </a:moveTo>
                  <a:cubicBezTo>
                    <a:pt x="4011" y="3849"/>
                    <a:pt x="4850" y="4513"/>
                    <a:pt x="5072" y="5451"/>
                  </a:cubicBezTo>
                  <a:lnTo>
                    <a:pt x="1019" y="5451"/>
                  </a:lnTo>
                  <a:cubicBezTo>
                    <a:pt x="1241" y="4513"/>
                    <a:pt x="2080" y="3849"/>
                    <a:pt x="3046" y="3849"/>
                  </a:cubicBezTo>
                  <a:close/>
                  <a:moveTo>
                    <a:pt x="8174" y="3849"/>
                  </a:moveTo>
                  <a:cubicBezTo>
                    <a:pt x="9139" y="3849"/>
                    <a:pt x="9978" y="4513"/>
                    <a:pt x="10201" y="5451"/>
                  </a:cubicBezTo>
                  <a:lnTo>
                    <a:pt x="6146" y="5451"/>
                  </a:lnTo>
                  <a:cubicBezTo>
                    <a:pt x="6370" y="4513"/>
                    <a:pt x="7209" y="3849"/>
                    <a:pt x="8174" y="3849"/>
                  </a:cubicBezTo>
                  <a:close/>
                  <a:moveTo>
                    <a:pt x="13303" y="3849"/>
                  </a:moveTo>
                  <a:cubicBezTo>
                    <a:pt x="14268" y="3849"/>
                    <a:pt x="15107" y="4513"/>
                    <a:pt x="15330" y="5451"/>
                  </a:cubicBezTo>
                  <a:lnTo>
                    <a:pt x="11274" y="5451"/>
                  </a:lnTo>
                  <a:cubicBezTo>
                    <a:pt x="11498" y="4513"/>
                    <a:pt x="12338" y="3849"/>
                    <a:pt x="13303" y="3849"/>
                  </a:cubicBezTo>
                  <a:close/>
                  <a:moveTo>
                    <a:pt x="3046" y="1"/>
                  </a:moveTo>
                  <a:cubicBezTo>
                    <a:pt x="2281" y="1"/>
                    <a:pt x="1588" y="455"/>
                    <a:pt x="1282" y="1156"/>
                  </a:cubicBezTo>
                  <a:cubicBezTo>
                    <a:pt x="976" y="1858"/>
                    <a:pt x="1117" y="2673"/>
                    <a:pt x="1637" y="3234"/>
                  </a:cubicBezTo>
                  <a:cubicBezTo>
                    <a:pt x="632" y="3758"/>
                    <a:pt x="1" y="4798"/>
                    <a:pt x="1" y="5933"/>
                  </a:cubicBezTo>
                  <a:cubicBezTo>
                    <a:pt x="1" y="6198"/>
                    <a:pt x="216" y="6413"/>
                    <a:pt x="481" y="6413"/>
                  </a:cubicBezTo>
                  <a:lnTo>
                    <a:pt x="15867" y="6413"/>
                  </a:lnTo>
                  <a:cubicBezTo>
                    <a:pt x="16132" y="6413"/>
                    <a:pt x="16347" y="6198"/>
                    <a:pt x="16347" y="5933"/>
                  </a:cubicBezTo>
                  <a:cubicBezTo>
                    <a:pt x="16346" y="4798"/>
                    <a:pt x="15716" y="3758"/>
                    <a:pt x="14712" y="3234"/>
                  </a:cubicBezTo>
                  <a:cubicBezTo>
                    <a:pt x="15231" y="2673"/>
                    <a:pt x="15372" y="1858"/>
                    <a:pt x="15066" y="1156"/>
                  </a:cubicBezTo>
                  <a:cubicBezTo>
                    <a:pt x="14760" y="455"/>
                    <a:pt x="14067" y="1"/>
                    <a:pt x="13303" y="1"/>
                  </a:cubicBezTo>
                  <a:cubicBezTo>
                    <a:pt x="12537" y="1"/>
                    <a:pt x="11846" y="455"/>
                    <a:pt x="11539" y="1156"/>
                  </a:cubicBezTo>
                  <a:cubicBezTo>
                    <a:pt x="11233" y="1858"/>
                    <a:pt x="11373" y="2673"/>
                    <a:pt x="11894" y="3234"/>
                  </a:cubicBezTo>
                  <a:cubicBezTo>
                    <a:pt x="11424" y="3480"/>
                    <a:pt x="11025" y="3845"/>
                    <a:pt x="10738" y="4291"/>
                  </a:cubicBezTo>
                  <a:cubicBezTo>
                    <a:pt x="10451" y="3845"/>
                    <a:pt x="10053" y="3480"/>
                    <a:pt x="9583" y="3234"/>
                  </a:cubicBezTo>
                  <a:cubicBezTo>
                    <a:pt x="10104" y="2673"/>
                    <a:pt x="10243" y="1858"/>
                    <a:pt x="9937" y="1156"/>
                  </a:cubicBezTo>
                  <a:cubicBezTo>
                    <a:pt x="9631" y="455"/>
                    <a:pt x="8939" y="1"/>
                    <a:pt x="8174" y="1"/>
                  </a:cubicBezTo>
                  <a:cubicBezTo>
                    <a:pt x="7410" y="1"/>
                    <a:pt x="6717" y="455"/>
                    <a:pt x="6411" y="1156"/>
                  </a:cubicBezTo>
                  <a:cubicBezTo>
                    <a:pt x="6105" y="1858"/>
                    <a:pt x="6244" y="2673"/>
                    <a:pt x="6765" y="3234"/>
                  </a:cubicBezTo>
                  <a:cubicBezTo>
                    <a:pt x="6295" y="3480"/>
                    <a:pt x="5897" y="3845"/>
                    <a:pt x="5610" y="4291"/>
                  </a:cubicBezTo>
                  <a:cubicBezTo>
                    <a:pt x="5323" y="3845"/>
                    <a:pt x="4924" y="3480"/>
                    <a:pt x="4454" y="3234"/>
                  </a:cubicBezTo>
                  <a:cubicBezTo>
                    <a:pt x="4976" y="2673"/>
                    <a:pt x="5115" y="1858"/>
                    <a:pt x="4809" y="1156"/>
                  </a:cubicBezTo>
                  <a:cubicBezTo>
                    <a:pt x="4503" y="455"/>
                    <a:pt x="3811" y="1"/>
                    <a:pt x="3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4"/>
            <p:cNvSpPr/>
            <p:nvPr/>
          </p:nvSpPr>
          <p:spPr>
            <a:xfrm>
              <a:off x="2821725" y="3534200"/>
              <a:ext cx="232400" cy="224400"/>
            </a:xfrm>
            <a:custGeom>
              <a:rect b="b" l="l" r="r" t="t"/>
              <a:pathLst>
                <a:path extrusionOk="0" h="8976" w="9296">
                  <a:moveTo>
                    <a:pt x="4658" y="963"/>
                  </a:moveTo>
                  <a:cubicBezTo>
                    <a:pt x="4907" y="963"/>
                    <a:pt x="5153" y="1061"/>
                    <a:pt x="5337" y="1245"/>
                  </a:cubicBezTo>
                  <a:cubicBezTo>
                    <a:pt x="5612" y="1520"/>
                    <a:pt x="5694" y="1933"/>
                    <a:pt x="5546" y="2294"/>
                  </a:cubicBezTo>
                  <a:cubicBezTo>
                    <a:pt x="5397" y="2652"/>
                    <a:pt x="5047" y="2887"/>
                    <a:pt x="4657" y="2887"/>
                  </a:cubicBezTo>
                  <a:cubicBezTo>
                    <a:pt x="4127" y="2885"/>
                    <a:pt x="3696" y="2456"/>
                    <a:pt x="3695" y="1925"/>
                  </a:cubicBezTo>
                  <a:cubicBezTo>
                    <a:pt x="3695" y="1536"/>
                    <a:pt x="3929" y="1185"/>
                    <a:pt x="4290" y="1037"/>
                  </a:cubicBezTo>
                  <a:cubicBezTo>
                    <a:pt x="4409" y="988"/>
                    <a:pt x="4534" y="963"/>
                    <a:pt x="4658" y="963"/>
                  </a:cubicBezTo>
                  <a:close/>
                  <a:moveTo>
                    <a:pt x="4657" y="3849"/>
                  </a:moveTo>
                  <a:cubicBezTo>
                    <a:pt x="5622" y="3849"/>
                    <a:pt x="6461" y="4512"/>
                    <a:pt x="6685" y="5451"/>
                  </a:cubicBezTo>
                  <a:lnTo>
                    <a:pt x="2630" y="5451"/>
                  </a:lnTo>
                  <a:cubicBezTo>
                    <a:pt x="2854" y="4512"/>
                    <a:pt x="3692" y="3849"/>
                    <a:pt x="4657" y="3849"/>
                  </a:cubicBezTo>
                  <a:close/>
                  <a:moveTo>
                    <a:pt x="7381" y="6412"/>
                  </a:moveTo>
                  <a:lnTo>
                    <a:pt x="7381" y="8015"/>
                  </a:lnTo>
                  <a:lnTo>
                    <a:pt x="1933" y="8015"/>
                  </a:lnTo>
                  <a:lnTo>
                    <a:pt x="1933" y="6412"/>
                  </a:lnTo>
                  <a:close/>
                  <a:moveTo>
                    <a:pt x="4657" y="0"/>
                  </a:moveTo>
                  <a:cubicBezTo>
                    <a:pt x="3893" y="0"/>
                    <a:pt x="3200" y="453"/>
                    <a:pt x="2894" y="1154"/>
                  </a:cubicBezTo>
                  <a:cubicBezTo>
                    <a:pt x="2588" y="1856"/>
                    <a:pt x="2727" y="2671"/>
                    <a:pt x="3248" y="3232"/>
                  </a:cubicBezTo>
                  <a:cubicBezTo>
                    <a:pt x="2396" y="3679"/>
                    <a:pt x="1804" y="4501"/>
                    <a:pt x="1651" y="5451"/>
                  </a:cubicBezTo>
                  <a:lnTo>
                    <a:pt x="491" y="5451"/>
                  </a:lnTo>
                  <a:cubicBezTo>
                    <a:pt x="487" y="5451"/>
                    <a:pt x="484" y="5451"/>
                    <a:pt x="480" y="5451"/>
                  </a:cubicBezTo>
                  <a:cubicBezTo>
                    <a:pt x="215" y="5451"/>
                    <a:pt x="0" y="5665"/>
                    <a:pt x="0" y="5931"/>
                  </a:cubicBezTo>
                  <a:cubicBezTo>
                    <a:pt x="0" y="6197"/>
                    <a:pt x="215" y="6412"/>
                    <a:pt x="480" y="6412"/>
                  </a:cubicBezTo>
                  <a:cubicBezTo>
                    <a:pt x="484" y="6412"/>
                    <a:pt x="487" y="6412"/>
                    <a:pt x="491" y="6412"/>
                  </a:cubicBezTo>
                  <a:lnTo>
                    <a:pt x="971" y="6412"/>
                  </a:lnTo>
                  <a:lnTo>
                    <a:pt x="971" y="8496"/>
                  </a:lnTo>
                  <a:cubicBezTo>
                    <a:pt x="971" y="8761"/>
                    <a:pt x="1186" y="8976"/>
                    <a:pt x="1451" y="8976"/>
                  </a:cubicBezTo>
                  <a:lnTo>
                    <a:pt x="7863" y="8976"/>
                  </a:lnTo>
                  <a:cubicBezTo>
                    <a:pt x="8128" y="8976"/>
                    <a:pt x="8343" y="8761"/>
                    <a:pt x="8343" y="8496"/>
                  </a:cubicBezTo>
                  <a:lnTo>
                    <a:pt x="8343" y="6412"/>
                  </a:lnTo>
                  <a:lnTo>
                    <a:pt x="8824" y="6412"/>
                  </a:lnTo>
                  <a:cubicBezTo>
                    <a:pt x="9086" y="6407"/>
                    <a:pt x="9295" y="6193"/>
                    <a:pt x="9295" y="5931"/>
                  </a:cubicBezTo>
                  <a:cubicBezTo>
                    <a:pt x="9295" y="5669"/>
                    <a:pt x="9086" y="5455"/>
                    <a:pt x="8824" y="5451"/>
                  </a:cubicBezTo>
                  <a:lnTo>
                    <a:pt x="7664" y="5451"/>
                  </a:lnTo>
                  <a:cubicBezTo>
                    <a:pt x="7510" y="4501"/>
                    <a:pt x="6918" y="3679"/>
                    <a:pt x="6066" y="3232"/>
                  </a:cubicBezTo>
                  <a:cubicBezTo>
                    <a:pt x="6587" y="2671"/>
                    <a:pt x="6726" y="1856"/>
                    <a:pt x="6420" y="1154"/>
                  </a:cubicBezTo>
                  <a:cubicBezTo>
                    <a:pt x="6114" y="453"/>
                    <a:pt x="5422" y="0"/>
                    <a:pt x="4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3" name="Google Shape;14003;p94"/>
          <p:cNvSpPr/>
          <p:nvPr/>
        </p:nvSpPr>
        <p:spPr>
          <a:xfrm>
            <a:off x="3255444" y="3438827"/>
            <a:ext cx="358179" cy="355044"/>
          </a:xfrm>
          <a:custGeom>
            <a:rect b="b" l="l" r="r" t="t"/>
            <a:pathLst>
              <a:path extrusionOk="0" h="16422" w="16567">
                <a:moveTo>
                  <a:pt x="12880" y="961"/>
                </a:moveTo>
                <a:cubicBezTo>
                  <a:pt x="13255" y="961"/>
                  <a:pt x="13624" y="1108"/>
                  <a:pt x="13900" y="1384"/>
                </a:cubicBezTo>
                <a:cubicBezTo>
                  <a:pt x="14313" y="1796"/>
                  <a:pt x="14436" y="2417"/>
                  <a:pt x="14213" y="2956"/>
                </a:cubicBezTo>
                <a:cubicBezTo>
                  <a:pt x="13989" y="3494"/>
                  <a:pt x="13463" y="3846"/>
                  <a:pt x="12880" y="3846"/>
                </a:cubicBezTo>
                <a:cubicBezTo>
                  <a:pt x="12084" y="3844"/>
                  <a:pt x="11439" y="3200"/>
                  <a:pt x="11438" y="2403"/>
                </a:cubicBezTo>
                <a:cubicBezTo>
                  <a:pt x="11438" y="1821"/>
                  <a:pt x="11789" y="1295"/>
                  <a:pt x="12328" y="1071"/>
                </a:cubicBezTo>
                <a:cubicBezTo>
                  <a:pt x="12507" y="997"/>
                  <a:pt x="12694" y="961"/>
                  <a:pt x="12880" y="961"/>
                </a:cubicBezTo>
                <a:close/>
                <a:moveTo>
                  <a:pt x="12882" y="4808"/>
                </a:moveTo>
                <a:cubicBezTo>
                  <a:pt x="14384" y="4808"/>
                  <a:pt x="15606" y="6031"/>
                  <a:pt x="15606" y="7533"/>
                </a:cubicBezTo>
                <a:lnTo>
                  <a:pt x="15606" y="7693"/>
                </a:lnTo>
                <a:lnTo>
                  <a:pt x="12006" y="7693"/>
                </a:lnTo>
                <a:cubicBezTo>
                  <a:pt x="11849" y="6921"/>
                  <a:pt x="11469" y="6213"/>
                  <a:pt x="10911" y="5657"/>
                </a:cubicBezTo>
                <a:lnTo>
                  <a:pt x="10908" y="5655"/>
                </a:lnTo>
                <a:cubicBezTo>
                  <a:pt x="11423" y="5114"/>
                  <a:pt x="12135" y="4808"/>
                  <a:pt x="12882" y="4808"/>
                </a:cubicBezTo>
                <a:close/>
                <a:moveTo>
                  <a:pt x="8076" y="5446"/>
                </a:moveTo>
                <a:cubicBezTo>
                  <a:pt x="8856" y="5446"/>
                  <a:pt x="9636" y="5743"/>
                  <a:pt x="10230" y="6337"/>
                </a:cubicBezTo>
                <a:cubicBezTo>
                  <a:pt x="11419" y="7525"/>
                  <a:pt x="11419" y="9453"/>
                  <a:pt x="10230" y="10643"/>
                </a:cubicBezTo>
                <a:cubicBezTo>
                  <a:pt x="9634" y="11246"/>
                  <a:pt x="8848" y="11549"/>
                  <a:pt x="8062" y="11549"/>
                </a:cubicBezTo>
                <a:cubicBezTo>
                  <a:pt x="7283" y="11549"/>
                  <a:pt x="6504" y="11252"/>
                  <a:pt x="5910" y="10657"/>
                </a:cubicBezTo>
                <a:cubicBezTo>
                  <a:pt x="4714" y="9462"/>
                  <a:pt x="4720" y="7523"/>
                  <a:pt x="5924" y="6337"/>
                </a:cubicBezTo>
                <a:cubicBezTo>
                  <a:pt x="6517" y="5743"/>
                  <a:pt x="7297" y="5446"/>
                  <a:pt x="8076" y="5446"/>
                </a:cubicBezTo>
                <a:close/>
                <a:moveTo>
                  <a:pt x="4924" y="10962"/>
                </a:moveTo>
                <a:cubicBezTo>
                  <a:pt x="5122" y="11215"/>
                  <a:pt x="5350" y="11444"/>
                  <a:pt x="5603" y="11643"/>
                </a:cubicBezTo>
                <a:lnTo>
                  <a:pt x="1938" y="15308"/>
                </a:lnTo>
                <a:cubicBezTo>
                  <a:pt x="1843" y="15402"/>
                  <a:pt x="1720" y="15449"/>
                  <a:pt x="1597" y="15449"/>
                </a:cubicBezTo>
                <a:cubicBezTo>
                  <a:pt x="1474" y="15449"/>
                  <a:pt x="1351" y="15402"/>
                  <a:pt x="1257" y="15308"/>
                </a:cubicBezTo>
                <a:cubicBezTo>
                  <a:pt x="1069" y="15121"/>
                  <a:pt x="1069" y="14816"/>
                  <a:pt x="1257" y="14629"/>
                </a:cubicBezTo>
                <a:lnTo>
                  <a:pt x="4924" y="10962"/>
                </a:lnTo>
                <a:close/>
                <a:moveTo>
                  <a:pt x="12880" y="0"/>
                </a:moveTo>
                <a:cubicBezTo>
                  <a:pt x="11555" y="0"/>
                  <a:pt x="10477" y="1078"/>
                  <a:pt x="10477" y="2403"/>
                </a:cubicBezTo>
                <a:cubicBezTo>
                  <a:pt x="10476" y="3095"/>
                  <a:pt x="10774" y="3751"/>
                  <a:pt x="11293" y="4206"/>
                </a:cubicBezTo>
                <a:cubicBezTo>
                  <a:pt x="10859" y="4413"/>
                  <a:pt x="10470" y="4703"/>
                  <a:pt x="10148" y="5060"/>
                </a:cubicBezTo>
                <a:cubicBezTo>
                  <a:pt x="9513" y="4677"/>
                  <a:pt x="8794" y="4485"/>
                  <a:pt x="8076" y="4485"/>
                </a:cubicBezTo>
                <a:cubicBezTo>
                  <a:pt x="7050" y="4485"/>
                  <a:pt x="6024" y="4876"/>
                  <a:pt x="5243" y="5656"/>
                </a:cubicBezTo>
                <a:cubicBezTo>
                  <a:pt x="4073" y="6829"/>
                  <a:pt x="3744" y="8600"/>
                  <a:pt x="4413" y="10114"/>
                </a:cubicBezTo>
                <a:lnTo>
                  <a:pt x="579" y="13948"/>
                </a:lnTo>
                <a:cubicBezTo>
                  <a:pt x="5" y="14510"/>
                  <a:pt x="0" y="15431"/>
                  <a:pt x="567" y="15998"/>
                </a:cubicBezTo>
                <a:cubicBezTo>
                  <a:pt x="849" y="16280"/>
                  <a:pt x="1219" y="16421"/>
                  <a:pt x="1588" y="16421"/>
                </a:cubicBezTo>
                <a:cubicBezTo>
                  <a:pt x="1962" y="16421"/>
                  <a:pt x="2335" y="16277"/>
                  <a:pt x="2617" y="15988"/>
                </a:cubicBezTo>
                <a:lnTo>
                  <a:pt x="6453" y="12154"/>
                </a:lnTo>
                <a:cubicBezTo>
                  <a:pt x="6971" y="12384"/>
                  <a:pt x="7524" y="12497"/>
                  <a:pt x="8074" y="12497"/>
                </a:cubicBezTo>
                <a:cubicBezTo>
                  <a:pt x="8812" y="12497"/>
                  <a:pt x="9547" y="12293"/>
                  <a:pt x="10192" y="11892"/>
                </a:cubicBezTo>
                <a:cubicBezTo>
                  <a:pt x="11318" y="11192"/>
                  <a:pt x="12025" y="9979"/>
                  <a:pt x="12079" y="8654"/>
                </a:cubicBezTo>
                <a:lnTo>
                  <a:pt x="16086" y="8654"/>
                </a:lnTo>
                <a:cubicBezTo>
                  <a:pt x="16351" y="8654"/>
                  <a:pt x="16566" y="8438"/>
                  <a:pt x="16566" y="8173"/>
                </a:cubicBezTo>
                <a:lnTo>
                  <a:pt x="16566" y="7532"/>
                </a:lnTo>
                <a:cubicBezTo>
                  <a:pt x="16566" y="6068"/>
                  <a:pt x="15708" y="4801"/>
                  <a:pt x="14469" y="4206"/>
                </a:cubicBezTo>
                <a:cubicBezTo>
                  <a:pt x="14988" y="3751"/>
                  <a:pt x="15285" y="3093"/>
                  <a:pt x="15285" y="2403"/>
                </a:cubicBezTo>
                <a:cubicBezTo>
                  <a:pt x="15285" y="1078"/>
                  <a:pt x="14206" y="0"/>
                  <a:pt x="1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4" name="Google Shape;14004;p94"/>
          <p:cNvGrpSpPr/>
          <p:nvPr/>
        </p:nvGrpSpPr>
        <p:grpSpPr>
          <a:xfrm>
            <a:off x="2502312" y="3438812"/>
            <a:ext cx="363865" cy="354827"/>
            <a:chOff x="1633750" y="3576625"/>
            <a:chExt cx="420750" cy="410300"/>
          </a:xfrm>
        </p:grpSpPr>
        <p:sp>
          <p:nvSpPr>
            <p:cNvPr id="14005" name="Google Shape;14005;p94"/>
            <p:cNvSpPr/>
            <p:nvPr/>
          </p:nvSpPr>
          <p:spPr>
            <a:xfrm>
              <a:off x="1633750" y="3576625"/>
              <a:ext cx="420750" cy="410300"/>
            </a:xfrm>
            <a:custGeom>
              <a:rect b="b" l="l" r="r" t="t"/>
              <a:pathLst>
                <a:path extrusionOk="0" h="16412" w="16830">
                  <a:moveTo>
                    <a:pt x="14049" y="963"/>
                  </a:moveTo>
                  <a:cubicBezTo>
                    <a:pt x="14485" y="963"/>
                    <a:pt x="14922" y="994"/>
                    <a:pt x="15356" y="1056"/>
                  </a:cubicBezTo>
                  <a:cubicBezTo>
                    <a:pt x="15525" y="2234"/>
                    <a:pt x="15465" y="3433"/>
                    <a:pt x="15178" y="4587"/>
                  </a:cubicBezTo>
                  <a:lnTo>
                    <a:pt x="15173" y="4595"/>
                  </a:lnTo>
                  <a:cubicBezTo>
                    <a:pt x="13438" y="4337"/>
                    <a:pt x="12076" y="2975"/>
                    <a:pt x="11818" y="1240"/>
                  </a:cubicBezTo>
                  <a:lnTo>
                    <a:pt x="11827" y="1235"/>
                  </a:lnTo>
                  <a:cubicBezTo>
                    <a:pt x="12555" y="1054"/>
                    <a:pt x="13301" y="963"/>
                    <a:pt x="14049" y="963"/>
                  </a:cubicBezTo>
                  <a:close/>
                  <a:moveTo>
                    <a:pt x="6079" y="3808"/>
                  </a:moveTo>
                  <a:cubicBezTo>
                    <a:pt x="5247" y="4744"/>
                    <a:pt x="4514" y="5765"/>
                    <a:pt x="3891" y="6851"/>
                  </a:cubicBezTo>
                  <a:lnTo>
                    <a:pt x="2081" y="5946"/>
                  </a:lnTo>
                  <a:lnTo>
                    <a:pt x="2516" y="5511"/>
                  </a:lnTo>
                  <a:cubicBezTo>
                    <a:pt x="3474" y="4552"/>
                    <a:pt x="4732" y="3952"/>
                    <a:pt x="6079" y="3808"/>
                  </a:cubicBezTo>
                  <a:close/>
                  <a:moveTo>
                    <a:pt x="10890" y="1521"/>
                  </a:moveTo>
                  <a:cubicBezTo>
                    <a:pt x="11253" y="3562"/>
                    <a:pt x="12851" y="5160"/>
                    <a:pt x="14892" y="5522"/>
                  </a:cubicBezTo>
                  <a:cubicBezTo>
                    <a:pt x="14432" y="6780"/>
                    <a:pt x="13705" y="7920"/>
                    <a:pt x="12757" y="8868"/>
                  </a:cubicBezTo>
                  <a:lnTo>
                    <a:pt x="12734" y="8893"/>
                  </a:lnTo>
                  <a:cubicBezTo>
                    <a:pt x="11054" y="10577"/>
                    <a:pt x="9043" y="11898"/>
                    <a:pt x="6829" y="12769"/>
                  </a:cubicBezTo>
                  <a:lnTo>
                    <a:pt x="5575" y="11517"/>
                  </a:lnTo>
                  <a:lnTo>
                    <a:pt x="7955" y="9137"/>
                  </a:lnTo>
                  <a:cubicBezTo>
                    <a:pt x="8144" y="8950"/>
                    <a:pt x="8144" y="8645"/>
                    <a:pt x="7955" y="8458"/>
                  </a:cubicBezTo>
                  <a:cubicBezTo>
                    <a:pt x="7861" y="8363"/>
                    <a:pt x="7738" y="8316"/>
                    <a:pt x="7615" y="8316"/>
                  </a:cubicBezTo>
                  <a:cubicBezTo>
                    <a:pt x="7492" y="8316"/>
                    <a:pt x="7369" y="8363"/>
                    <a:pt x="7276" y="8458"/>
                  </a:cubicBezTo>
                  <a:lnTo>
                    <a:pt x="4896" y="10838"/>
                  </a:lnTo>
                  <a:lnTo>
                    <a:pt x="3644" y="9584"/>
                  </a:lnTo>
                  <a:cubicBezTo>
                    <a:pt x="4515" y="7370"/>
                    <a:pt x="5834" y="5359"/>
                    <a:pt x="7522" y="3679"/>
                  </a:cubicBezTo>
                  <a:lnTo>
                    <a:pt x="7545" y="3654"/>
                  </a:lnTo>
                  <a:cubicBezTo>
                    <a:pt x="8491" y="2708"/>
                    <a:pt x="9633" y="1981"/>
                    <a:pt x="10890" y="1521"/>
                  </a:cubicBezTo>
                  <a:close/>
                  <a:moveTo>
                    <a:pt x="12605" y="10334"/>
                  </a:moveTo>
                  <a:lnTo>
                    <a:pt x="12605" y="10334"/>
                  </a:lnTo>
                  <a:cubicBezTo>
                    <a:pt x="12461" y="11681"/>
                    <a:pt x="11861" y="12939"/>
                    <a:pt x="10902" y="13897"/>
                  </a:cubicBezTo>
                  <a:lnTo>
                    <a:pt x="10467" y="14333"/>
                  </a:lnTo>
                  <a:lnTo>
                    <a:pt x="9562" y="12520"/>
                  </a:lnTo>
                  <a:cubicBezTo>
                    <a:pt x="10648" y="11898"/>
                    <a:pt x="11667" y="11166"/>
                    <a:pt x="12605" y="10334"/>
                  </a:cubicBezTo>
                  <a:close/>
                  <a:moveTo>
                    <a:pt x="3402" y="10704"/>
                  </a:moveTo>
                  <a:lnTo>
                    <a:pt x="4216" y="11517"/>
                  </a:lnTo>
                  <a:lnTo>
                    <a:pt x="3196" y="12538"/>
                  </a:lnTo>
                  <a:cubicBezTo>
                    <a:pt x="3014" y="12727"/>
                    <a:pt x="3017" y="13025"/>
                    <a:pt x="3201" y="13211"/>
                  </a:cubicBezTo>
                  <a:cubicBezTo>
                    <a:pt x="3295" y="13305"/>
                    <a:pt x="3418" y="13352"/>
                    <a:pt x="3541" y="13352"/>
                  </a:cubicBezTo>
                  <a:cubicBezTo>
                    <a:pt x="3662" y="13352"/>
                    <a:pt x="3782" y="13307"/>
                    <a:pt x="3875" y="13217"/>
                  </a:cubicBezTo>
                  <a:lnTo>
                    <a:pt x="4896" y="12198"/>
                  </a:lnTo>
                  <a:lnTo>
                    <a:pt x="5709" y="13011"/>
                  </a:lnTo>
                  <a:cubicBezTo>
                    <a:pt x="5196" y="13712"/>
                    <a:pt x="4537" y="14294"/>
                    <a:pt x="3777" y="14714"/>
                  </a:cubicBezTo>
                  <a:cubicBezTo>
                    <a:pt x="2914" y="15188"/>
                    <a:pt x="1946" y="15442"/>
                    <a:pt x="962" y="15451"/>
                  </a:cubicBezTo>
                  <a:cubicBezTo>
                    <a:pt x="978" y="13572"/>
                    <a:pt x="1883" y="11811"/>
                    <a:pt x="3402" y="10704"/>
                  </a:cubicBezTo>
                  <a:close/>
                  <a:moveTo>
                    <a:pt x="14045" y="1"/>
                  </a:moveTo>
                  <a:cubicBezTo>
                    <a:pt x="11451" y="1"/>
                    <a:pt x="8929" y="995"/>
                    <a:pt x="7022" y="2821"/>
                  </a:cubicBezTo>
                  <a:cubicBezTo>
                    <a:pt x="6915" y="2816"/>
                    <a:pt x="6807" y="2814"/>
                    <a:pt x="6700" y="2814"/>
                  </a:cubicBezTo>
                  <a:cubicBezTo>
                    <a:pt x="4880" y="2814"/>
                    <a:pt x="3128" y="3537"/>
                    <a:pt x="1836" y="4830"/>
                  </a:cubicBezTo>
                  <a:lnTo>
                    <a:pt x="930" y="5737"/>
                  </a:lnTo>
                  <a:cubicBezTo>
                    <a:pt x="697" y="5970"/>
                    <a:pt x="760" y="6361"/>
                    <a:pt x="1054" y="6507"/>
                  </a:cubicBezTo>
                  <a:lnTo>
                    <a:pt x="3436" y="7698"/>
                  </a:lnTo>
                  <a:cubicBezTo>
                    <a:pt x="3135" y="8295"/>
                    <a:pt x="2867" y="8909"/>
                    <a:pt x="2632" y="9536"/>
                  </a:cubicBezTo>
                  <a:cubicBezTo>
                    <a:pt x="2570" y="9698"/>
                    <a:pt x="2604" y="9883"/>
                    <a:pt x="2717" y="10016"/>
                  </a:cubicBezTo>
                  <a:cubicBezTo>
                    <a:pt x="1006" y="11319"/>
                    <a:pt x="0" y="13346"/>
                    <a:pt x="0" y="15497"/>
                  </a:cubicBezTo>
                  <a:lnTo>
                    <a:pt x="0" y="15931"/>
                  </a:lnTo>
                  <a:cubicBezTo>
                    <a:pt x="0" y="16196"/>
                    <a:pt x="215" y="16411"/>
                    <a:pt x="480" y="16411"/>
                  </a:cubicBezTo>
                  <a:lnTo>
                    <a:pt x="915" y="16411"/>
                  </a:lnTo>
                  <a:cubicBezTo>
                    <a:pt x="3067" y="16411"/>
                    <a:pt x="5093" y="15407"/>
                    <a:pt x="6397" y="13695"/>
                  </a:cubicBezTo>
                  <a:cubicBezTo>
                    <a:pt x="6485" y="13771"/>
                    <a:pt x="6597" y="13810"/>
                    <a:pt x="6710" y="13810"/>
                  </a:cubicBezTo>
                  <a:cubicBezTo>
                    <a:pt x="6766" y="13810"/>
                    <a:pt x="6824" y="13800"/>
                    <a:pt x="6879" y="13780"/>
                  </a:cubicBezTo>
                  <a:cubicBezTo>
                    <a:pt x="7504" y="13545"/>
                    <a:pt x="8116" y="13277"/>
                    <a:pt x="8714" y="12976"/>
                  </a:cubicBezTo>
                  <a:lnTo>
                    <a:pt x="9906" y="15358"/>
                  </a:lnTo>
                  <a:cubicBezTo>
                    <a:pt x="9975" y="15496"/>
                    <a:pt x="10106" y="15593"/>
                    <a:pt x="10259" y="15618"/>
                  </a:cubicBezTo>
                  <a:cubicBezTo>
                    <a:pt x="10284" y="15622"/>
                    <a:pt x="10310" y="15623"/>
                    <a:pt x="10335" y="15623"/>
                  </a:cubicBezTo>
                  <a:cubicBezTo>
                    <a:pt x="10462" y="15623"/>
                    <a:pt x="10585" y="15572"/>
                    <a:pt x="10675" y="15483"/>
                  </a:cubicBezTo>
                  <a:lnTo>
                    <a:pt x="11581" y="14576"/>
                  </a:lnTo>
                  <a:cubicBezTo>
                    <a:pt x="12952" y="13207"/>
                    <a:pt x="13681" y="11324"/>
                    <a:pt x="13592" y="9391"/>
                  </a:cubicBezTo>
                  <a:cubicBezTo>
                    <a:pt x="15841" y="7040"/>
                    <a:pt x="16830" y="3754"/>
                    <a:pt x="16248" y="553"/>
                  </a:cubicBezTo>
                  <a:cubicBezTo>
                    <a:pt x="16212" y="355"/>
                    <a:pt x="16058" y="201"/>
                    <a:pt x="15860" y="165"/>
                  </a:cubicBezTo>
                  <a:cubicBezTo>
                    <a:pt x="15256" y="55"/>
                    <a:pt x="14648" y="1"/>
                    <a:pt x="1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4"/>
            <p:cNvSpPr/>
            <p:nvPr/>
          </p:nvSpPr>
          <p:spPr>
            <a:xfrm>
              <a:off x="1830525" y="3682150"/>
              <a:ext cx="113050" cy="104175"/>
            </a:xfrm>
            <a:custGeom>
              <a:rect b="b" l="l" r="r" t="t"/>
              <a:pathLst>
                <a:path extrusionOk="0" h="4167" w="4522">
                  <a:moveTo>
                    <a:pt x="2238" y="962"/>
                  </a:moveTo>
                  <a:cubicBezTo>
                    <a:pt x="2529" y="962"/>
                    <a:pt x="2816" y="1076"/>
                    <a:pt x="3031" y="1290"/>
                  </a:cubicBezTo>
                  <a:cubicBezTo>
                    <a:pt x="3468" y="1728"/>
                    <a:pt x="3468" y="2438"/>
                    <a:pt x="3031" y="2876"/>
                  </a:cubicBezTo>
                  <a:cubicBezTo>
                    <a:pt x="2816" y="3091"/>
                    <a:pt x="2529" y="3205"/>
                    <a:pt x="2238" y="3205"/>
                  </a:cubicBezTo>
                  <a:cubicBezTo>
                    <a:pt x="2093" y="3205"/>
                    <a:pt x="1948" y="3177"/>
                    <a:pt x="1809" y="3119"/>
                  </a:cubicBezTo>
                  <a:cubicBezTo>
                    <a:pt x="1390" y="2945"/>
                    <a:pt x="1116" y="2537"/>
                    <a:pt x="1116" y="2083"/>
                  </a:cubicBezTo>
                  <a:cubicBezTo>
                    <a:pt x="1116" y="1630"/>
                    <a:pt x="1390" y="1220"/>
                    <a:pt x="1809" y="1047"/>
                  </a:cubicBezTo>
                  <a:cubicBezTo>
                    <a:pt x="1948" y="990"/>
                    <a:pt x="2093" y="962"/>
                    <a:pt x="2238" y="962"/>
                  </a:cubicBezTo>
                  <a:close/>
                  <a:moveTo>
                    <a:pt x="2242" y="0"/>
                  </a:moveTo>
                  <a:cubicBezTo>
                    <a:pt x="2240" y="0"/>
                    <a:pt x="2239" y="0"/>
                    <a:pt x="2237" y="0"/>
                  </a:cubicBezTo>
                  <a:cubicBezTo>
                    <a:pt x="1244" y="0"/>
                    <a:pt x="389" y="702"/>
                    <a:pt x="194" y="1677"/>
                  </a:cubicBezTo>
                  <a:cubicBezTo>
                    <a:pt x="1" y="2651"/>
                    <a:pt x="522" y="3628"/>
                    <a:pt x="1440" y="4007"/>
                  </a:cubicBezTo>
                  <a:cubicBezTo>
                    <a:pt x="1700" y="4114"/>
                    <a:pt x="1970" y="4166"/>
                    <a:pt x="2237" y="4166"/>
                  </a:cubicBezTo>
                  <a:cubicBezTo>
                    <a:pt x="2916" y="4166"/>
                    <a:pt x="3573" y="3833"/>
                    <a:pt x="3969" y="3240"/>
                  </a:cubicBezTo>
                  <a:cubicBezTo>
                    <a:pt x="4521" y="2414"/>
                    <a:pt x="4413" y="1312"/>
                    <a:pt x="3710" y="609"/>
                  </a:cubicBezTo>
                  <a:cubicBezTo>
                    <a:pt x="3322" y="220"/>
                    <a:pt x="2794" y="0"/>
                    <a:pt x="2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7" name="Google Shape;14007;p94"/>
          <p:cNvGrpSpPr/>
          <p:nvPr/>
        </p:nvGrpSpPr>
        <p:grpSpPr>
          <a:xfrm>
            <a:off x="1745119" y="3438448"/>
            <a:ext cx="356242" cy="356263"/>
            <a:chOff x="1068100" y="3571575"/>
            <a:chExt cx="410275" cy="410300"/>
          </a:xfrm>
        </p:grpSpPr>
        <p:sp>
          <p:nvSpPr>
            <p:cNvPr id="14008" name="Google Shape;14008;p94"/>
            <p:cNvSpPr/>
            <p:nvPr/>
          </p:nvSpPr>
          <p:spPr>
            <a:xfrm>
              <a:off x="1245225" y="3917725"/>
              <a:ext cx="56075" cy="24100"/>
            </a:xfrm>
            <a:custGeom>
              <a:rect b="b" l="l" r="r" t="t"/>
              <a:pathLst>
                <a:path extrusionOk="0" h="964" w="2243">
                  <a:moveTo>
                    <a:pt x="480" y="1"/>
                  </a:moveTo>
                  <a:cubicBezTo>
                    <a:pt x="214" y="1"/>
                    <a:pt x="0" y="216"/>
                    <a:pt x="0" y="483"/>
                  </a:cubicBezTo>
                  <a:cubicBezTo>
                    <a:pt x="0" y="748"/>
                    <a:pt x="214" y="963"/>
                    <a:pt x="480" y="963"/>
                  </a:cubicBezTo>
                  <a:lnTo>
                    <a:pt x="1762" y="963"/>
                  </a:lnTo>
                  <a:cubicBezTo>
                    <a:pt x="2027" y="963"/>
                    <a:pt x="2242" y="748"/>
                    <a:pt x="2242" y="483"/>
                  </a:cubicBezTo>
                  <a:cubicBezTo>
                    <a:pt x="2242" y="216"/>
                    <a:pt x="2027" y="1"/>
                    <a:pt x="1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4"/>
            <p:cNvSpPr/>
            <p:nvPr/>
          </p:nvSpPr>
          <p:spPr>
            <a:xfrm>
              <a:off x="1325325" y="3917725"/>
              <a:ext cx="40075" cy="24100"/>
            </a:xfrm>
            <a:custGeom>
              <a:rect b="b" l="l" r="r" t="t"/>
              <a:pathLst>
                <a:path extrusionOk="0" h="964" w="1603">
                  <a:moveTo>
                    <a:pt x="481" y="1"/>
                  </a:moveTo>
                  <a:cubicBezTo>
                    <a:pt x="216" y="1"/>
                    <a:pt x="0" y="216"/>
                    <a:pt x="0" y="483"/>
                  </a:cubicBezTo>
                  <a:cubicBezTo>
                    <a:pt x="0" y="748"/>
                    <a:pt x="216" y="963"/>
                    <a:pt x="481" y="963"/>
                  </a:cubicBezTo>
                  <a:lnTo>
                    <a:pt x="1122" y="963"/>
                  </a:lnTo>
                  <a:cubicBezTo>
                    <a:pt x="1387" y="963"/>
                    <a:pt x="1602" y="748"/>
                    <a:pt x="1602" y="483"/>
                  </a:cubicBezTo>
                  <a:cubicBezTo>
                    <a:pt x="1602" y="216"/>
                    <a:pt x="1387" y="1"/>
                    <a:pt x="11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4"/>
            <p:cNvSpPr/>
            <p:nvPr/>
          </p:nvSpPr>
          <p:spPr>
            <a:xfrm>
              <a:off x="1181075" y="3917725"/>
              <a:ext cx="40075" cy="24100"/>
            </a:xfrm>
            <a:custGeom>
              <a:rect b="b" l="l" r="r" t="t"/>
              <a:pathLst>
                <a:path extrusionOk="0" h="964" w="1603">
                  <a:moveTo>
                    <a:pt x="482" y="1"/>
                  </a:moveTo>
                  <a:cubicBezTo>
                    <a:pt x="216" y="1"/>
                    <a:pt x="0" y="216"/>
                    <a:pt x="0" y="483"/>
                  </a:cubicBezTo>
                  <a:cubicBezTo>
                    <a:pt x="0" y="748"/>
                    <a:pt x="216" y="963"/>
                    <a:pt x="482" y="963"/>
                  </a:cubicBezTo>
                  <a:lnTo>
                    <a:pt x="1122" y="963"/>
                  </a:lnTo>
                  <a:cubicBezTo>
                    <a:pt x="1387" y="963"/>
                    <a:pt x="1602" y="748"/>
                    <a:pt x="1602" y="483"/>
                  </a:cubicBezTo>
                  <a:cubicBezTo>
                    <a:pt x="1602" y="216"/>
                    <a:pt x="1387" y="1"/>
                    <a:pt x="11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4"/>
            <p:cNvSpPr/>
            <p:nvPr/>
          </p:nvSpPr>
          <p:spPr>
            <a:xfrm>
              <a:off x="1068100" y="3571575"/>
              <a:ext cx="410275" cy="410300"/>
            </a:xfrm>
            <a:custGeom>
              <a:rect b="b" l="l" r="r" t="t"/>
              <a:pathLst>
                <a:path extrusionOk="0" h="16412" w="16411">
                  <a:moveTo>
                    <a:pt x="15450" y="2885"/>
                  </a:moveTo>
                  <a:lnTo>
                    <a:pt x="15450" y="5129"/>
                  </a:lnTo>
                  <a:lnTo>
                    <a:pt x="11123" y="5129"/>
                  </a:lnTo>
                  <a:cubicBezTo>
                    <a:pt x="11035" y="5129"/>
                    <a:pt x="10950" y="5152"/>
                    <a:pt x="10875" y="5198"/>
                  </a:cubicBezTo>
                  <a:lnTo>
                    <a:pt x="10001" y="5722"/>
                  </a:lnTo>
                  <a:lnTo>
                    <a:pt x="10001" y="2885"/>
                  </a:lnTo>
                  <a:close/>
                  <a:moveTo>
                    <a:pt x="6410" y="7052"/>
                  </a:moveTo>
                  <a:lnTo>
                    <a:pt x="6410" y="9890"/>
                  </a:lnTo>
                  <a:lnTo>
                    <a:pt x="5536" y="9366"/>
                  </a:lnTo>
                  <a:cubicBezTo>
                    <a:pt x="5461" y="9320"/>
                    <a:pt x="5376" y="9297"/>
                    <a:pt x="5288" y="9297"/>
                  </a:cubicBezTo>
                  <a:lnTo>
                    <a:pt x="962" y="9297"/>
                  </a:lnTo>
                  <a:lnTo>
                    <a:pt x="962" y="7052"/>
                  </a:lnTo>
                  <a:close/>
                  <a:moveTo>
                    <a:pt x="11732" y="963"/>
                  </a:moveTo>
                  <a:cubicBezTo>
                    <a:pt x="12174" y="963"/>
                    <a:pt x="12531" y="1321"/>
                    <a:pt x="12533" y="1764"/>
                  </a:cubicBezTo>
                  <a:lnTo>
                    <a:pt x="12533" y="1925"/>
                  </a:lnTo>
                  <a:lnTo>
                    <a:pt x="9519" y="1925"/>
                  </a:lnTo>
                  <a:cubicBezTo>
                    <a:pt x="9518" y="1925"/>
                    <a:pt x="9517" y="1925"/>
                    <a:pt x="9516" y="1925"/>
                  </a:cubicBezTo>
                  <a:cubicBezTo>
                    <a:pt x="9253" y="1925"/>
                    <a:pt x="9039" y="2140"/>
                    <a:pt x="9039" y="2405"/>
                  </a:cubicBezTo>
                  <a:lnTo>
                    <a:pt x="9039" y="6572"/>
                  </a:lnTo>
                  <a:cubicBezTo>
                    <a:pt x="9039" y="6853"/>
                    <a:pt x="9270" y="7053"/>
                    <a:pt x="9521" y="7053"/>
                  </a:cubicBezTo>
                  <a:cubicBezTo>
                    <a:pt x="9603" y="7053"/>
                    <a:pt x="9687" y="7032"/>
                    <a:pt x="9767" y="6985"/>
                  </a:cubicBezTo>
                  <a:lnTo>
                    <a:pt x="11254" y="6091"/>
                  </a:lnTo>
                  <a:lnTo>
                    <a:pt x="12531" y="6091"/>
                  </a:lnTo>
                  <a:lnTo>
                    <a:pt x="12533" y="12245"/>
                  </a:lnTo>
                  <a:lnTo>
                    <a:pt x="3878" y="12245"/>
                  </a:lnTo>
                  <a:lnTo>
                    <a:pt x="3878" y="10258"/>
                  </a:lnTo>
                  <a:lnTo>
                    <a:pt x="5155" y="10258"/>
                  </a:lnTo>
                  <a:lnTo>
                    <a:pt x="6644" y="11151"/>
                  </a:lnTo>
                  <a:cubicBezTo>
                    <a:pt x="6723" y="11198"/>
                    <a:pt x="6808" y="11220"/>
                    <a:pt x="6890" y="11220"/>
                  </a:cubicBezTo>
                  <a:cubicBezTo>
                    <a:pt x="7141" y="11220"/>
                    <a:pt x="7372" y="11019"/>
                    <a:pt x="7372" y="10738"/>
                  </a:cubicBezTo>
                  <a:lnTo>
                    <a:pt x="7372" y="6572"/>
                  </a:lnTo>
                  <a:cubicBezTo>
                    <a:pt x="7372" y="6306"/>
                    <a:pt x="7157" y="6091"/>
                    <a:pt x="6892" y="6091"/>
                  </a:cubicBezTo>
                  <a:lnTo>
                    <a:pt x="3878" y="6091"/>
                  </a:lnTo>
                  <a:lnTo>
                    <a:pt x="3878" y="1764"/>
                  </a:lnTo>
                  <a:cubicBezTo>
                    <a:pt x="3879" y="1321"/>
                    <a:pt x="4237" y="963"/>
                    <a:pt x="4680" y="963"/>
                  </a:cubicBezTo>
                  <a:close/>
                  <a:moveTo>
                    <a:pt x="12533" y="13206"/>
                  </a:moveTo>
                  <a:lnTo>
                    <a:pt x="12533" y="14648"/>
                  </a:lnTo>
                  <a:cubicBezTo>
                    <a:pt x="12531" y="15090"/>
                    <a:pt x="12174" y="15449"/>
                    <a:pt x="11732" y="15451"/>
                  </a:cubicBezTo>
                  <a:lnTo>
                    <a:pt x="4680" y="15451"/>
                  </a:lnTo>
                  <a:cubicBezTo>
                    <a:pt x="4237" y="15449"/>
                    <a:pt x="3879" y="15090"/>
                    <a:pt x="3878" y="14648"/>
                  </a:cubicBezTo>
                  <a:lnTo>
                    <a:pt x="3878" y="13206"/>
                  </a:lnTo>
                  <a:close/>
                  <a:moveTo>
                    <a:pt x="4680" y="0"/>
                  </a:moveTo>
                  <a:cubicBezTo>
                    <a:pt x="3707" y="2"/>
                    <a:pt x="2917" y="790"/>
                    <a:pt x="2917" y="1764"/>
                  </a:cubicBezTo>
                  <a:lnTo>
                    <a:pt x="2917" y="6091"/>
                  </a:lnTo>
                  <a:lnTo>
                    <a:pt x="480" y="6091"/>
                  </a:lnTo>
                  <a:cubicBezTo>
                    <a:pt x="215" y="6091"/>
                    <a:pt x="0" y="6306"/>
                    <a:pt x="0" y="6572"/>
                  </a:cubicBezTo>
                  <a:lnTo>
                    <a:pt x="0" y="9777"/>
                  </a:lnTo>
                  <a:cubicBezTo>
                    <a:pt x="0" y="10042"/>
                    <a:pt x="215" y="10258"/>
                    <a:pt x="480" y="10258"/>
                  </a:cubicBezTo>
                  <a:lnTo>
                    <a:pt x="2917" y="10258"/>
                  </a:lnTo>
                  <a:lnTo>
                    <a:pt x="2917" y="14649"/>
                  </a:lnTo>
                  <a:cubicBezTo>
                    <a:pt x="2917" y="15622"/>
                    <a:pt x="3707" y="16411"/>
                    <a:pt x="4680" y="16411"/>
                  </a:cubicBezTo>
                  <a:lnTo>
                    <a:pt x="11730" y="16411"/>
                  </a:lnTo>
                  <a:cubicBezTo>
                    <a:pt x="12704" y="16411"/>
                    <a:pt x="13494" y="15622"/>
                    <a:pt x="13494" y="14649"/>
                  </a:cubicBezTo>
                  <a:lnTo>
                    <a:pt x="13494" y="6091"/>
                  </a:lnTo>
                  <a:lnTo>
                    <a:pt x="15930" y="6091"/>
                  </a:lnTo>
                  <a:cubicBezTo>
                    <a:pt x="16196" y="6091"/>
                    <a:pt x="16411" y="5876"/>
                    <a:pt x="16411" y="5609"/>
                  </a:cubicBezTo>
                  <a:lnTo>
                    <a:pt x="16411" y="2405"/>
                  </a:lnTo>
                  <a:cubicBezTo>
                    <a:pt x="16411" y="2140"/>
                    <a:pt x="16197" y="1925"/>
                    <a:pt x="15933" y="1925"/>
                  </a:cubicBezTo>
                  <a:cubicBezTo>
                    <a:pt x="15932" y="1925"/>
                    <a:pt x="15931" y="1925"/>
                    <a:pt x="15930" y="1925"/>
                  </a:cubicBezTo>
                  <a:lnTo>
                    <a:pt x="13494" y="1925"/>
                  </a:lnTo>
                  <a:lnTo>
                    <a:pt x="13494" y="1764"/>
                  </a:lnTo>
                  <a:cubicBezTo>
                    <a:pt x="13494" y="790"/>
                    <a:pt x="12704" y="2"/>
                    <a:pt x="11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4"/>
            <p:cNvSpPr/>
            <p:nvPr/>
          </p:nvSpPr>
          <p:spPr>
            <a:xfrm>
              <a:off x="1341900" y="3659725"/>
              <a:ext cx="88150" cy="24050"/>
            </a:xfrm>
            <a:custGeom>
              <a:rect b="b" l="l" r="r" t="t"/>
              <a:pathLst>
                <a:path extrusionOk="0" h="962" w="3526">
                  <a:moveTo>
                    <a:pt x="481" y="1"/>
                  </a:moveTo>
                  <a:cubicBezTo>
                    <a:pt x="216" y="1"/>
                    <a:pt x="1" y="215"/>
                    <a:pt x="1" y="481"/>
                  </a:cubicBezTo>
                  <a:cubicBezTo>
                    <a:pt x="1" y="747"/>
                    <a:pt x="216" y="962"/>
                    <a:pt x="481" y="962"/>
                  </a:cubicBezTo>
                  <a:cubicBezTo>
                    <a:pt x="484" y="962"/>
                    <a:pt x="488" y="962"/>
                    <a:pt x="491" y="962"/>
                  </a:cubicBezTo>
                  <a:lnTo>
                    <a:pt x="3056" y="962"/>
                  </a:lnTo>
                  <a:cubicBezTo>
                    <a:pt x="3316" y="957"/>
                    <a:pt x="3526" y="743"/>
                    <a:pt x="3526" y="481"/>
                  </a:cubicBezTo>
                  <a:cubicBezTo>
                    <a:pt x="3526" y="219"/>
                    <a:pt x="3316" y="5"/>
                    <a:pt x="3056" y="1"/>
                  </a:cubicBezTo>
                  <a:lnTo>
                    <a:pt x="491" y="1"/>
                  </a:lnTo>
                  <a:cubicBezTo>
                    <a:pt x="488" y="1"/>
                    <a:pt x="484" y="1"/>
                    <a:pt x="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4"/>
            <p:cNvSpPr/>
            <p:nvPr/>
          </p:nvSpPr>
          <p:spPr>
            <a:xfrm>
              <a:off x="1116425" y="3763900"/>
              <a:ext cx="87925" cy="24075"/>
            </a:xfrm>
            <a:custGeom>
              <a:rect b="b" l="l" r="r" t="t"/>
              <a:pathLst>
                <a:path extrusionOk="0" h="963" w="3517">
                  <a:moveTo>
                    <a:pt x="472" y="0"/>
                  </a:moveTo>
                  <a:cubicBezTo>
                    <a:pt x="210" y="5"/>
                    <a:pt x="0" y="219"/>
                    <a:pt x="0" y="481"/>
                  </a:cubicBezTo>
                  <a:cubicBezTo>
                    <a:pt x="0" y="743"/>
                    <a:pt x="210" y="957"/>
                    <a:pt x="472" y="962"/>
                  </a:cubicBezTo>
                  <a:lnTo>
                    <a:pt x="3034" y="962"/>
                  </a:lnTo>
                  <a:cubicBezTo>
                    <a:pt x="3301" y="962"/>
                    <a:pt x="3516" y="747"/>
                    <a:pt x="3516" y="481"/>
                  </a:cubicBezTo>
                  <a:cubicBezTo>
                    <a:pt x="3516" y="216"/>
                    <a:pt x="3301" y="0"/>
                    <a:pt x="3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4" name="Google Shape;14014;p94"/>
          <p:cNvSpPr/>
          <p:nvPr/>
        </p:nvSpPr>
        <p:spPr>
          <a:xfrm>
            <a:off x="994689" y="3438946"/>
            <a:ext cx="358049" cy="354806"/>
          </a:xfrm>
          <a:custGeom>
            <a:rect b="b" l="l" r="r" t="t"/>
            <a:pathLst>
              <a:path extrusionOk="0" h="16411" w="16561">
                <a:moveTo>
                  <a:pt x="10712" y="962"/>
                </a:moveTo>
                <a:lnTo>
                  <a:pt x="10712" y="2007"/>
                </a:lnTo>
                <a:cubicBezTo>
                  <a:pt x="10554" y="1993"/>
                  <a:pt x="10393" y="1987"/>
                  <a:pt x="10232" y="1987"/>
                </a:cubicBezTo>
                <a:cubicBezTo>
                  <a:pt x="10069" y="1987"/>
                  <a:pt x="9909" y="1993"/>
                  <a:pt x="9750" y="2007"/>
                </a:cubicBezTo>
                <a:lnTo>
                  <a:pt x="9750" y="962"/>
                </a:lnTo>
                <a:close/>
                <a:moveTo>
                  <a:pt x="10229" y="6796"/>
                </a:moveTo>
                <a:cubicBezTo>
                  <a:pt x="10310" y="6796"/>
                  <a:pt x="10392" y="6803"/>
                  <a:pt x="10475" y="6817"/>
                </a:cubicBezTo>
                <a:cubicBezTo>
                  <a:pt x="11167" y="6936"/>
                  <a:pt x="11674" y="7536"/>
                  <a:pt x="11674" y="8238"/>
                </a:cubicBezTo>
                <a:cubicBezTo>
                  <a:pt x="11674" y="8941"/>
                  <a:pt x="11167" y="9541"/>
                  <a:pt x="10475" y="9660"/>
                </a:cubicBezTo>
                <a:cubicBezTo>
                  <a:pt x="10393" y="9674"/>
                  <a:pt x="10311" y="9681"/>
                  <a:pt x="10230" y="9681"/>
                </a:cubicBezTo>
                <a:cubicBezTo>
                  <a:pt x="9629" y="9681"/>
                  <a:pt x="9078" y="9303"/>
                  <a:pt x="8871" y="8720"/>
                </a:cubicBezTo>
                <a:lnTo>
                  <a:pt x="10232" y="8720"/>
                </a:lnTo>
                <a:cubicBezTo>
                  <a:pt x="10234" y="8720"/>
                  <a:pt x="10237" y="8720"/>
                  <a:pt x="10240" y="8720"/>
                </a:cubicBezTo>
                <a:cubicBezTo>
                  <a:pt x="10504" y="8720"/>
                  <a:pt x="10721" y="8505"/>
                  <a:pt x="10721" y="8238"/>
                </a:cubicBezTo>
                <a:cubicBezTo>
                  <a:pt x="10721" y="7972"/>
                  <a:pt x="10505" y="7757"/>
                  <a:pt x="10242" y="7757"/>
                </a:cubicBezTo>
                <a:cubicBezTo>
                  <a:pt x="10239" y="7757"/>
                  <a:pt x="10235" y="7757"/>
                  <a:pt x="10232" y="7757"/>
                </a:cubicBezTo>
                <a:lnTo>
                  <a:pt x="8871" y="7757"/>
                </a:lnTo>
                <a:cubicBezTo>
                  <a:pt x="9077" y="7174"/>
                  <a:pt x="9628" y="6796"/>
                  <a:pt x="10229" y="6796"/>
                </a:cubicBezTo>
                <a:close/>
                <a:moveTo>
                  <a:pt x="10232" y="4874"/>
                </a:moveTo>
                <a:cubicBezTo>
                  <a:pt x="12087" y="4874"/>
                  <a:pt x="13597" y="6384"/>
                  <a:pt x="13597" y="8239"/>
                </a:cubicBezTo>
                <a:cubicBezTo>
                  <a:pt x="13597" y="10095"/>
                  <a:pt x="12087" y="11603"/>
                  <a:pt x="10232" y="11603"/>
                </a:cubicBezTo>
                <a:cubicBezTo>
                  <a:pt x="8539" y="11603"/>
                  <a:pt x="7134" y="10348"/>
                  <a:pt x="6900" y="8720"/>
                </a:cubicBezTo>
                <a:lnTo>
                  <a:pt x="7875" y="8720"/>
                </a:lnTo>
                <a:cubicBezTo>
                  <a:pt x="8099" y="9815"/>
                  <a:pt x="9070" y="10642"/>
                  <a:pt x="10232" y="10642"/>
                </a:cubicBezTo>
                <a:cubicBezTo>
                  <a:pt x="11557" y="10642"/>
                  <a:pt x="12635" y="9565"/>
                  <a:pt x="12635" y="8238"/>
                </a:cubicBezTo>
                <a:cubicBezTo>
                  <a:pt x="12635" y="6912"/>
                  <a:pt x="11557" y="5836"/>
                  <a:pt x="10232" y="5836"/>
                </a:cubicBezTo>
                <a:cubicBezTo>
                  <a:pt x="9070" y="5836"/>
                  <a:pt x="8099" y="6662"/>
                  <a:pt x="7875" y="7759"/>
                </a:cubicBezTo>
                <a:lnTo>
                  <a:pt x="6900" y="7759"/>
                </a:lnTo>
                <a:cubicBezTo>
                  <a:pt x="7134" y="6129"/>
                  <a:pt x="8539" y="4874"/>
                  <a:pt x="10232" y="4874"/>
                </a:cubicBezTo>
                <a:close/>
                <a:moveTo>
                  <a:pt x="10232" y="2950"/>
                </a:moveTo>
                <a:cubicBezTo>
                  <a:pt x="13147" y="2950"/>
                  <a:pt x="15520" y="5322"/>
                  <a:pt x="15520" y="8238"/>
                </a:cubicBezTo>
                <a:cubicBezTo>
                  <a:pt x="15520" y="11155"/>
                  <a:pt x="13147" y="13527"/>
                  <a:pt x="10232" y="13527"/>
                </a:cubicBezTo>
                <a:cubicBezTo>
                  <a:pt x="7477" y="13527"/>
                  <a:pt x="5208" y="11411"/>
                  <a:pt x="4964" y="8720"/>
                </a:cubicBezTo>
                <a:lnTo>
                  <a:pt x="5932" y="8720"/>
                </a:lnTo>
                <a:cubicBezTo>
                  <a:pt x="6172" y="10880"/>
                  <a:pt x="8008" y="12565"/>
                  <a:pt x="10232" y="12565"/>
                </a:cubicBezTo>
                <a:cubicBezTo>
                  <a:pt x="12617" y="12565"/>
                  <a:pt x="14559" y="10625"/>
                  <a:pt x="14559" y="8238"/>
                </a:cubicBezTo>
                <a:cubicBezTo>
                  <a:pt x="14559" y="5852"/>
                  <a:pt x="12619" y="3912"/>
                  <a:pt x="10232" y="3912"/>
                </a:cubicBezTo>
                <a:cubicBezTo>
                  <a:pt x="8008" y="3912"/>
                  <a:pt x="6171" y="5597"/>
                  <a:pt x="5932" y="7757"/>
                </a:cubicBezTo>
                <a:lnTo>
                  <a:pt x="4965" y="7757"/>
                </a:lnTo>
                <a:cubicBezTo>
                  <a:pt x="5208" y="5066"/>
                  <a:pt x="7478" y="2950"/>
                  <a:pt x="10232" y="2950"/>
                </a:cubicBezTo>
                <a:close/>
                <a:moveTo>
                  <a:pt x="6002" y="12835"/>
                </a:moveTo>
                <a:cubicBezTo>
                  <a:pt x="6318" y="13128"/>
                  <a:pt x="6666" y="13387"/>
                  <a:pt x="7036" y="13608"/>
                </a:cubicBezTo>
                <a:lnTo>
                  <a:pt x="5807" y="15450"/>
                </a:lnTo>
                <a:lnTo>
                  <a:pt x="5129" y="15450"/>
                </a:lnTo>
                <a:lnTo>
                  <a:pt x="6002" y="12835"/>
                </a:lnTo>
                <a:close/>
                <a:moveTo>
                  <a:pt x="14461" y="12835"/>
                </a:moveTo>
                <a:lnTo>
                  <a:pt x="15334" y="15450"/>
                </a:lnTo>
                <a:lnTo>
                  <a:pt x="14656" y="15450"/>
                </a:lnTo>
                <a:lnTo>
                  <a:pt x="13427" y="13608"/>
                </a:lnTo>
                <a:cubicBezTo>
                  <a:pt x="13798" y="13387"/>
                  <a:pt x="14145" y="13128"/>
                  <a:pt x="14461" y="12835"/>
                </a:cubicBezTo>
                <a:close/>
                <a:moveTo>
                  <a:pt x="9271" y="0"/>
                </a:moveTo>
                <a:cubicBezTo>
                  <a:pt x="9004" y="0"/>
                  <a:pt x="8789" y="215"/>
                  <a:pt x="8789" y="482"/>
                </a:cubicBezTo>
                <a:lnTo>
                  <a:pt x="8789" y="2156"/>
                </a:lnTo>
                <a:cubicBezTo>
                  <a:pt x="6187" y="2774"/>
                  <a:pt x="4208" y="5022"/>
                  <a:pt x="3999" y="7757"/>
                </a:cubicBezTo>
                <a:lnTo>
                  <a:pt x="3678" y="7757"/>
                </a:lnTo>
                <a:lnTo>
                  <a:pt x="2859" y="6668"/>
                </a:lnTo>
                <a:cubicBezTo>
                  <a:pt x="2766" y="6538"/>
                  <a:pt x="2619" y="6469"/>
                  <a:pt x="2470" y="6469"/>
                </a:cubicBezTo>
                <a:cubicBezTo>
                  <a:pt x="2370" y="6469"/>
                  <a:pt x="2268" y="6500"/>
                  <a:pt x="2181" y="6565"/>
                </a:cubicBezTo>
                <a:cubicBezTo>
                  <a:pt x="1968" y="6726"/>
                  <a:pt x="1927" y="7033"/>
                  <a:pt x="2091" y="7245"/>
                </a:cubicBezTo>
                <a:lnTo>
                  <a:pt x="2476" y="7757"/>
                </a:lnTo>
                <a:lnTo>
                  <a:pt x="1754" y="7757"/>
                </a:lnTo>
                <a:lnTo>
                  <a:pt x="937" y="6668"/>
                </a:lnTo>
                <a:cubicBezTo>
                  <a:pt x="843" y="6538"/>
                  <a:pt x="696" y="6468"/>
                  <a:pt x="547" y="6468"/>
                </a:cubicBezTo>
                <a:cubicBezTo>
                  <a:pt x="447" y="6468"/>
                  <a:pt x="345" y="6500"/>
                  <a:pt x="259" y="6565"/>
                </a:cubicBezTo>
                <a:cubicBezTo>
                  <a:pt x="43" y="6726"/>
                  <a:pt x="4" y="7033"/>
                  <a:pt x="168" y="7245"/>
                </a:cubicBezTo>
                <a:lnTo>
                  <a:pt x="553" y="7757"/>
                </a:lnTo>
                <a:cubicBezTo>
                  <a:pt x="291" y="7762"/>
                  <a:pt x="81" y="7976"/>
                  <a:pt x="81" y="8238"/>
                </a:cubicBezTo>
                <a:cubicBezTo>
                  <a:pt x="81" y="8500"/>
                  <a:pt x="291" y="8714"/>
                  <a:pt x="553" y="8718"/>
                </a:cubicBezTo>
                <a:lnTo>
                  <a:pt x="168" y="9231"/>
                </a:lnTo>
                <a:cubicBezTo>
                  <a:pt x="1" y="9443"/>
                  <a:pt x="42" y="9751"/>
                  <a:pt x="257" y="9913"/>
                </a:cubicBezTo>
                <a:cubicBezTo>
                  <a:pt x="344" y="9978"/>
                  <a:pt x="445" y="10009"/>
                  <a:pt x="545" y="10009"/>
                </a:cubicBezTo>
                <a:cubicBezTo>
                  <a:pt x="695" y="10009"/>
                  <a:pt x="843" y="9939"/>
                  <a:pt x="937" y="9808"/>
                </a:cubicBezTo>
                <a:lnTo>
                  <a:pt x="1754" y="8718"/>
                </a:lnTo>
                <a:lnTo>
                  <a:pt x="2476" y="8718"/>
                </a:lnTo>
                <a:lnTo>
                  <a:pt x="2091" y="9231"/>
                </a:lnTo>
                <a:cubicBezTo>
                  <a:pt x="1924" y="9443"/>
                  <a:pt x="1965" y="9751"/>
                  <a:pt x="2180" y="9913"/>
                </a:cubicBezTo>
                <a:cubicBezTo>
                  <a:pt x="2267" y="9978"/>
                  <a:pt x="2368" y="10009"/>
                  <a:pt x="2468" y="10009"/>
                </a:cubicBezTo>
                <a:cubicBezTo>
                  <a:pt x="2618" y="10009"/>
                  <a:pt x="2766" y="9939"/>
                  <a:pt x="2859" y="9808"/>
                </a:cubicBezTo>
                <a:lnTo>
                  <a:pt x="3678" y="8720"/>
                </a:lnTo>
                <a:lnTo>
                  <a:pt x="4000" y="8720"/>
                </a:lnTo>
                <a:cubicBezTo>
                  <a:pt x="4092" y="9918"/>
                  <a:pt x="4529" y="11064"/>
                  <a:pt x="5260" y="12020"/>
                </a:cubicBezTo>
                <a:lnTo>
                  <a:pt x="4006" y="15778"/>
                </a:lnTo>
                <a:cubicBezTo>
                  <a:pt x="3902" y="16090"/>
                  <a:pt x="4135" y="16411"/>
                  <a:pt x="4463" y="16411"/>
                </a:cubicBezTo>
                <a:lnTo>
                  <a:pt x="6065" y="16411"/>
                </a:lnTo>
                <a:cubicBezTo>
                  <a:pt x="6226" y="16411"/>
                  <a:pt x="6376" y="16332"/>
                  <a:pt x="6465" y="16197"/>
                </a:cubicBezTo>
                <a:lnTo>
                  <a:pt x="7905" y="14039"/>
                </a:lnTo>
                <a:cubicBezTo>
                  <a:pt x="8651" y="14339"/>
                  <a:pt x="9442" y="14489"/>
                  <a:pt x="10232" y="14489"/>
                </a:cubicBezTo>
                <a:cubicBezTo>
                  <a:pt x="11023" y="14489"/>
                  <a:pt x="11813" y="14339"/>
                  <a:pt x="12560" y="14039"/>
                </a:cubicBezTo>
                <a:lnTo>
                  <a:pt x="13998" y="16197"/>
                </a:lnTo>
                <a:cubicBezTo>
                  <a:pt x="14087" y="16332"/>
                  <a:pt x="14238" y="16411"/>
                  <a:pt x="14399" y="16411"/>
                </a:cubicBezTo>
                <a:lnTo>
                  <a:pt x="16002" y="16411"/>
                </a:lnTo>
                <a:cubicBezTo>
                  <a:pt x="16330" y="16411"/>
                  <a:pt x="16561" y="16090"/>
                  <a:pt x="16457" y="15778"/>
                </a:cubicBezTo>
                <a:lnTo>
                  <a:pt x="15203" y="12020"/>
                </a:lnTo>
                <a:cubicBezTo>
                  <a:pt x="16034" y="10934"/>
                  <a:pt x="16483" y="9606"/>
                  <a:pt x="16482" y="8238"/>
                </a:cubicBezTo>
                <a:cubicBezTo>
                  <a:pt x="16482" y="5288"/>
                  <a:pt x="14427" y="2809"/>
                  <a:pt x="11674" y="2156"/>
                </a:cubicBezTo>
                <a:lnTo>
                  <a:pt x="11674" y="482"/>
                </a:lnTo>
                <a:cubicBezTo>
                  <a:pt x="11674" y="215"/>
                  <a:pt x="11459" y="0"/>
                  <a:pt x="11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5" name="Google Shape;14015;p94"/>
          <p:cNvGrpSpPr/>
          <p:nvPr/>
        </p:nvGrpSpPr>
        <p:grpSpPr>
          <a:xfrm>
            <a:off x="1030175" y="3994788"/>
            <a:ext cx="286941" cy="354827"/>
            <a:chOff x="1724675" y="4188000"/>
            <a:chExt cx="331800" cy="410300"/>
          </a:xfrm>
        </p:grpSpPr>
        <p:sp>
          <p:nvSpPr>
            <p:cNvPr id="14016" name="Google Shape;14016;p94"/>
            <p:cNvSpPr/>
            <p:nvPr/>
          </p:nvSpPr>
          <p:spPr>
            <a:xfrm>
              <a:off x="1840050" y="4304175"/>
              <a:ext cx="28100" cy="24075"/>
            </a:xfrm>
            <a:custGeom>
              <a:rect b="b" l="l" r="r" t="t"/>
              <a:pathLst>
                <a:path extrusionOk="0" h="963" w="1124">
                  <a:moveTo>
                    <a:pt x="643" y="0"/>
                  </a:moveTo>
                  <a:cubicBezTo>
                    <a:pt x="214" y="0"/>
                    <a:pt x="0" y="519"/>
                    <a:pt x="303" y="822"/>
                  </a:cubicBezTo>
                  <a:cubicBezTo>
                    <a:pt x="395" y="914"/>
                    <a:pt x="518" y="963"/>
                    <a:pt x="643" y="963"/>
                  </a:cubicBezTo>
                  <a:cubicBezTo>
                    <a:pt x="705" y="963"/>
                    <a:pt x="768" y="951"/>
                    <a:pt x="828" y="926"/>
                  </a:cubicBezTo>
                  <a:cubicBezTo>
                    <a:pt x="1006" y="851"/>
                    <a:pt x="1124" y="677"/>
                    <a:pt x="1124" y="482"/>
                  </a:cubicBezTo>
                  <a:cubicBezTo>
                    <a:pt x="1124" y="216"/>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4"/>
            <p:cNvSpPr/>
            <p:nvPr/>
          </p:nvSpPr>
          <p:spPr>
            <a:xfrm>
              <a:off x="1936250" y="4428400"/>
              <a:ext cx="24050" cy="71875"/>
            </a:xfrm>
            <a:custGeom>
              <a:rect b="b" l="l" r="r" t="t"/>
              <a:pathLst>
                <a:path extrusionOk="0" h="2875" w="962">
                  <a:moveTo>
                    <a:pt x="481" y="0"/>
                  </a:moveTo>
                  <a:cubicBezTo>
                    <a:pt x="216" y="0"/>
                    <a:pt x="1" y="216"/>
                    <a:pt x="1" y="481"/>
                  </a:cubicBezTo>
                  <a:lnTo>
                    <a:pt x="1" y="2403"/>
                  </a:lnTo>
                  <a:cubicBezTo>
                    <a:pt x="5" y="2666"/>
                    <a:pt x="219" y="2875"/>
                    <a:pt x="481" y="2875"/>
                  </a:cubicBezTo>
                  <a:cubicBezTo>
                    <a:pt x="743" y="2875"/>
                    <a:pt x="957" y="2666"/>
                    <a:pt x="962" y="2403"/>
                  </a:cubicBezTo>
                  <a:lnTo>
                    <a:pt x="962" y="481"/>
                  </a:lnTo>
                  <a:cubicBezTo>
                    <a:pt x="962" y="216"/>
                    <a:pt x="746" y="0"/>
                    <a:pt x="4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4"/>
            <p:cNvSpPr/>
            <p:nvPr/>
          </p:nvSpPr>
          <p:spPr>
            <a:xfrm>
              <a:off x="1724675" y="4188000"/>
              <a:ext cx="331800" cy="410300"/>
            </a:xfrm>
            <a:custGeom>
              <a:rect b="b" l="l" r="r" t="t"/>
              <a:pathLst>
                <a:path extrusionOk="0" h="16412" w="13272">
                  <a:moveTo>
                    <a:pt x="7096" y="964"/>
                  </a:moveTo>
                  <a:lnTo>
                    <a:pt x="7096" y="964"/>
                  </a:lnTo>
                  <a:cubicBezTo>
                    <a:pt x="9986" y="1048"/>
                    <a:pt x="12310" y="3424"/>
                    <a:pt x="12310" y="6333"/>
                  </a:cubicBezTo>
                  <a:lnTo>
                    <a:pt x="12310" y="8174"/>
                  </a:lnTo>
                  <a:cubicBezTo>
                    <a:pt x="12308" y="8784"/>
                    <a:pt x="11924" y="9329"/>
                    <a:pt x="11347" y="9533"/>
                  </a:cubicBezTo>
                  <a:lnTo>
                    <a:pt x="11347" y="6333"/>
                  </a:lnTo>
                  <a:cubicBezTo>
                    <a:pt x="11347" y="4019"/>
                    <a:pt x="9556" y="2117"/>
                    <a:pt x="7288" y="1937"/>
                  </a:cubicBezTo>
                  <a:lnTo>
                    <a:pt x="7288" y="1764"/>
                  </a:lnTo>
                  <a:cubicBezTo>
                    <a:pt x="7288" y="1486"/>
                    <a:pt x="7222" y="1212"/>
                    <a:pt x="7096" y="964"/>
                  </a:cubicBezTo>
                  <a:close/>
                  <a:moveTo>
                    <a:pt x="5526" y="961"/>
                  </a:moveTo>
                  <a:cubicBezTo>
                    <a:pt x="5968" y="961"/>
                    <a:pt x="6326" y="1320"/>
                    <a:pt x="6327" y="1762"/>
                  </a:cubicBezTo>
                  <a:lnTo>
                    <a:pt x="6327" y="2411"/>
                  </a:lnTo>
                  <a:cubicBezTo>
                    <a:pt x="6327" y="2677"/>
                    <a:pt x="6544" y="2892"/>
                    <a:pt x="6808" y="2892"/>
                  </a:cubicBezTo>
                  <a:cubicBezTo>
                    <a:pt x="6813" y="2892"/>
                    <a:pt x="6818" y="2892"/>
                    <a:pt x="6824" y="2891"/>
                  </a:cubicBezTo>
                  <a:cubicBezTo>
                    <a:pt x="6850" y="2891"/>
                    <a:pt x="6875" y="2889"/>
                    <a:pt x="6900" y="2887"/>
                  </a:cubicBezTo>
                  <a:cubicBezTo>
                    <a:pt x="6915" y="2886"/>
                    <a:pt x="6932" y="2884"/>
                    <a:pt x="6938" y="2884"/>
                  </a:cubicBezTo>
                  <a:cubicBezTo>
                    <a:pt x="8840" y="2884"/>
                    <a:pt x="10387" y="4431"/>
                    <a:pt x="10387" y="6333"/>
                  </a:cubicBezTo>
                  <a:lnTo>
                    <a:pt x="10387" y="13462"/>
                  </a:lnTo>
                  <a:lnTo>
                    <a:pt x="3040" y="13462"/>
                  </a:lnTo>
                  <a:cubicBezTo>
                    <a:pt x="3161" y="12349"/>
                    <a:pt x="3696" y="11321"/>
                    <a:pt x="4539" y="10584"/>
                  </a:cubicBezTo>
                  <a:lnTo>
                    <a:pt x="5415" y="9817"/>
                  </a:lnTo>
                  <a:cubicBezTo>
                    <a:pt x="5519" y="9726"/>
                    <a:pt x="5579" y="9594"/>
                    <a:pt x="5579" y="9455"/>
                  </a:cubicBezTo>
                  <a:lnTo>
                    <a:pt x="5579" y="8975"/>
                  </a:lnTo>
                  <a:lnTo>
                    <a:pt x="5739" y="8975"/>
                  </a:lnTo>
                  <a:cubicBezTo>
                    <a:pt x="6890" y="8973"/>
                    <a:pt x="7821" y="8042"/>
                    <a:pt x="7823" y="6892"/>
                  </a:cubicBezTo>
                  <a:cubicBezTo>
                    <a:pt x="7828" y="6623"/>
                    <a:pt x="7612" y="6402"/>
                    <a:pt x="7342" y="6402"/>
                  </a:cubicBezTo>
                  <a:cubicBezTo>
                    <a:pt x="7073" y="6402"/>
                    <a:pt x="6856" y="6623"/>
                    <a:pt x="6860" y="6892"/>
                  </a:cubicBezTo>
                  <a:cubicBezTo>
                    <a:pt x="6860" y="7510"/>
                    <a:pt x="6358" y="8013"/>
                    <a:pt x="5739" y="8013"/>
                  </a:cubicBezTo>
                  <a:lnTo>
                    <a:pt x="4136" y="8013"/>
                  </a:lnTo>
                  <a:cubicBezTo>
                    <a:pt x="4053" y="8014"/>
                    <a:pt x="3971" y="8036"/>
                    <a:pt x="3899" y="8077"/>
                  </a:cubicBezTo>
                  <a:lnTo>
                    <a:pt x="2293" y="8995"/>
                  </a:lnTo>
                  <a:cubicBezTo>
                    <a:pt x="2218" y="9038"/>
                    <a:pt x="2136" y="9058"/>
                    <a:pt x="2055" y="9058"/>
                  </a:cubicBezTo>
                  <a:cubicBezTo>
                    <a:pt x="1930" y="9058"/>
                    <a:pt x="1807" y="9010"/>
                    <a:pt x="1714" y="8918"/>
                  </a:cubicBezTo>
                  <a:lnTo>
                    <a:pt x="1251" y="8455"/>
                  </a:lnTo>
                  <a:cubicBezTo>
                    <a:pt x="1074" y="8279"/>
                    <a:pt x="1061" y="7998"/>
                    <a:pt x="1222" y="7808"/>
                  </a:cubicBezTo>
                  <a:lnTo>
                    <a:pt x="4290" y="4126"/>
                  </a:lnTo>
                  <a:cubicBezTo>
                    <a:pt x="4530" y="3837"/>
                    <a:pt x="4816" y="3590"/>
                    <a:pt x="5135" y="3394"/>
                  </a:cubicBezTo>
                  <a:cubicBezTo>
                    <a:pt x="5279" y="3306"/>
                    <a:pt x="5365" y="3151"/>
                    <a:pt x="5365" y="2984"/>
                  </a:cubicBezTo>
                  <a:lnTo>
                    <a:pt x="5365" y="961"/>
                  </a:lnTo>
                  <a:close/>
                  <a:moveTo>
                    <a:pt x="11509" y="14424"/>
                  </a:moveTo>
                  <a:cubicBezTo>
                    <a:pt x="11951" y="14424"/>
                    <a:pt x="12310" y="14783"/>
                    <a:pt x="12310" y="15225"/>
                  </a:cubicBezTo>
                  <a:lnTo>
                    <a:pt x="12310" y="15449"/>
                  </a:lnTo>
                  <a:lnTo>
                    <a:pt x="1092" y="15449"/>
                  </a:lnTo>
                  <a:lnTo>
                    <a:pt x="1092" y="15225"/>
                  </a:lnTo>
                  <a:cubicBezTo>
                    <a:pt x="1092" y="14783"/>
                    <a:pt x="1451" y="14424"/>
                    <a:pt x="1893" y="14424"/>
                  </a:cubicBezTo>
                  <a:close/>
                  <a:moveTo>
                    <a:pt x="4883" y="1"/>
                  </a:moveTo>
                  <a:cubicBezTo>
                    <a:pt x="4618" y="1"/>
                    <a:pt x="4403" y="216"/>
                    <a:pt x="4403" y="481"/>
                  </a:cubicBezTo>
                  <a:lnTo>
                    <a:pt x="4403" y="2726"/>
                  </a:lnTo>
                  <a:cubicBezTo>
                    <a:pt x="4085" y="2949"/>
                    <a:pt x="3798" y="3212"/>
                    <a:pt x="3551" y="3511"/>
                  </a:cubicBezTo>
                  <a:lnTo>
                    <a:pt x="483" y="7191"/>
                  </a:lnTo>
                  <a:cubicBezTo>
                    <a:pt x="1" y="7764"/>
                    <a:pt x="40" y="8609"/>
                    <a:pt x="570" y="9134"/>
                  </a:cubicBezTo>
                  <a:lnTo>
                    <a:pt x="1033" y="9597"/>
                  </a:lnTo>
                  <a:cubicBezTo>
                    <a:pt x="1311" y="9874"/>
                    <a:pt x="1681" y="10019"/>
                    <a:pt x="2054" y="10019"/>
                  </a:cubicBezTo>
                  <a:cubicBezTo>
                    <a:pt x="2299" y="10019"/>
                    <a:pt x="2545" y="9957"/>
                    <a:pt x="2769" y="9830"/>
                  </a:cubicBezTo>
                  <a:lnTo>
                    <a:pt x="4264" y="8975"/>
                  </a:lnTo>
                  <a:lnTo>
                    <a:pt x="4617" y="8975"/>
                  </a:lnTo>
                  <a:lnTo>
                    <a:pt x="4617" y="9237"/>
                  </a:lnTo>
                  <a:lnTo>
                    <a:pt x="3905" y="9859"/>
                  </a:lnTo>
                  <a:cubicBezTo>
                    <a:pt x="2854" y="10780"/>
                    <a:pt x="2199" y="12071"/>
                    <a:pt x="2074" y="13462"/>
                  </a:cubicBezTo>
                  <a:lnTo>
                    <a:pt x="1893" y="13462"/>
                  </a:lnTo>
                  <a:cubicBezTo>
                    <a:pt x="919" y="13463"/>
                    <a:pt x="131" y="14251"/>
                    <a:pt x="130" y="15225"/>
                  </a:cubicBezTo>
                  <a:lnTo>
                    <a:pt x="130" y="15930"/>
                  </a:lnTo>
                  <a:cubicBezTo>
                    <a:pt x="130" y="16196"/>
                    <a:pt x="345" y="16411"/>
                    <a:pt x="610" y="16411"/>
                  </a:cubicBezTo>
                  <a:lnTo>
                    <a:pt x="12790" y="16411"/>
                  </a:lnTo>
                  <a:cubicBezTo>
                    <a:pt x="13057" y="16411"/>
                    <a:pt x="13272" y="16196"/>
                    <a:pt x="13272" y="15930"/>
                  </a:cubicBezTo>
                  <a:lnTo>
                    <a:pt x="13272" y="15225"/>
                  </a:lnTo>
                  <a:cubicBezTo>
                    <a:pt x="13270" y="14251"/>
                    <a:pt x="12481" y="13463"/>
                    <a:pt x="11509" y="13462"/>
                  </a:cubicBezTo>
                  <a:lnTo>
                    <a:pt x="11347" y="13462"/>
                  </a:lnTo>
                  <a:lnTo>
                    <a:pt x="11347" y="10529"/>
                  </a:lnTo>
                  <a:cubicBezTo>
                    <a:pt x="12444" y="10306"/>
                    <a:pt x="13272" y="9335"/>
                    <a:pt x="13272" y="8174"/>
                  </a:cubicBezTo>
                  <a:lnTo>
                    <a:pt x="13272" y="6333"/>
                  </a:lnTo>
                  <a:cubicBezTo>
                    <a:pt x="13272" y="2842"/>
                    <a:pt x="10431" y="1"/>
                    <a:pt x="6938" y="1"/>
                  </a:cubicBezTo>
                  <a:cubicBezTo>
                    <a:pt x="6633" y="2"/>
                    <a:pt x="6329" y="27"/>
                    <a:pt x="6029" y="74"/>
                  </a:cubicBezTo>
                  <a:cubicBezTo>
                    <a:pt x="5865" y="25"/>
                    <a:pt x="5695" y="1"/>
                    <a:pt x="5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94"/>
          <p:cNvGrpSpPr/>
          <p:nvPr/>
        </p:nvGrpSpPr>
        <p:grpSpPr>
          <a:xfrm>
            <a:off x="1745325" y="3994799"/>
            <a:ext cx="355498" cy="354806"/>
            <a:chOff x="2235525" y="4172375"/>
            <a:chExt cx="411075" cy="410275"/>
          </a:xfrm>
        </p:grpSpPr>
        <p:sp>
          <p:nvSpPr>
            <p:cNvPr id="14020" name="Google Shape;14020;p94"/>
            <p:cNvSpPr/>
            <p:nvPr/>
          </p:nvSpPr>
          <p:spPr>
            <a:xfrm>
              <a:off x="2319450" y="4258125"/>
              <a:ext cx="28100" cy="24050"/>
            </a:xfrm>
            <a:custGeom>
              <a:rect b="b" l="l" r="r" t="t"/>
              <a:pathLst>
                <a:path extrusionOk="0" h="962" w="1124">
                  <a:moveTo>
                    <a:pt x="643" y="0"/>
                  </a:moveTo>
                  <a:cubicBezTo>
                    <a:pt x="214" y="0"/>
                    <a:pt x="0" y="518"/>
                    <a:pt x="303" y="820"/>
                  </a:cubicBezTo>
                  <a:cubicBezTo>
                    <a:pt x="396" y="913"/>
                    <a:pt x="519" y="961"/>
                    <a:pt x="645" y="961"/>
                  </a:cubicBezTo>
                  <a:cubicBezTo>
                    <a:pt x="706" y="961"/>
                    <a:pt x="768" y="950"/>
                    <a:pt x="827" y="926"/>
                  </a:cubicBezTo>
                  <a:cubicBezTo>
                    <a:pt x="1006" y="851"/>
                    <a:pt x="1123" y="675"/>
                    <a:pt x="1123" y="480"/>
                  </a:cubicBezTo>
                  <a:cubicBezTo>
                    <a:pt x="1123" y="215"/>
                    <a:pt x="90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4"/>
            <p:cNvSpPr/>
            <p:nvPr/>
          </p:nvSpPr>
          <p:spPr>
            <a:xfrm>
              <a:off x="2235525" y="4172375"/>
              <a:ext cx="411075" cy="410275"/>
            </a:xfrm>
            <a:custGeom>
              <a:rect b="b" l="l" r="r" t="t"/>
              <a:pathLst>
                <a:path extrusionOk="0" h="16411" w="16443">
                  <a:moveTo>
                    <a:pt x="11438" y="10476"/>
                  </a:moveTo>
                  <a:lnTo>
                    <a:pt x="12142" y="13526"/>
                  </a:lnTo>
                  <a:lnTo>
                    <a:pt x="5658" y="13526"/>
                  </a:lnTo>
                  <a:lnTo>
                    <a:pt x="6350" y="10522"/>
                  </a:lnTo>
                  <a:cubicBezTo>
                    <a:pt x="7085" y="10815"/>
                    <a:pt x="7867" y="10963"/>
                    <a:pt x="8686" y="10963"/>
                  </a:cubicBezTo>
                  <a:cubicBezTo>
                    <a:pt x="8724" y="10963"/>
                    <a:pt x="8763" y="10962"/>
                    <a:pt x="8802" y="10962"/>
                  </a:cubicBezTo>
                  <a:cubicBezTo>
                    <a:pt x="9625" y="10949"/>
                    <a:pt x="10510" y="10785"/>
                    <a:pt x="11438" y="10476"/>
                  </a:cubicBezTo>
                  <a:close/>
                  <a:moveTo>
                    <a:pt x="3772" y="962"/>
                  </a:moveTo>
                  <a:cubicBezTo>
                    <a:pt x="4252" y="964"/>
                    <a:pt x="4640" y="1352"/>
                    <a:pt x="4641" y="1832"/>
                  </a:cubicBezTo>
                  <a:cubicBezTo>
                    <a:pt x="4641" y="2048"/>
                    <a:pt x="4783" y="2236"/>
                    <a:pt x="4991" y="2295"/>
                  </a:cubicBezTo>
                  <a:cubicBezTo>
                    <a:pt x="6109" y="2616"/>
                    <a:pt x="6881" y="3638"/>
                    <a:pt x="6885" y="4801"/>
                  </a:cubicBezTo>
                  <a:lnTo>
                    <a:pt x="6885" y="5674"/>
                  </a:lnTo>
                  <a:cubicBezTo>
                    <a:pt x="6884" y="5939"/>
                    <a:pt x="7099" y="6154"/>
                    <a:pt x="7365" y="6154"/>
                  </a:cubicBezTo>
                  <a:lnTo>
                    <a:pt x="11784" y="6154"/>
                  </a:lnTo>
                  <a:cubicBezTo>
                    <a:pt x="12933" y="6157"/>
                    <a:pt x="13866" y="7088"/>
                    <a:pt x="13868" y="8238"/>
                  </a:cubicBezTo>
                  <a:lnTo>
                    <a:pt x="13868" y="13526"/>
                  </a:lnTo>
                  <a:lnTo>
                    <a:pt x="13128" y="13526"/>
                  </a:lnTo>
                  <a:lnTo>
                    <a:pt x="12252" y="9732"/>
                  </a:lnTo>
                  <a:cubicBezTo>
                    <a:pt x="12201" y="9507"/>
                    <a:pt x="12001" y="9359"/>
                    <a:pt x="11785" y="9359"/>
                  </a:cubicBezTo>
                  <a:cubicBezTo>
                    <a:pt x="11728" y="9359"/>
                    <a:pt x="11669" y="9370"/>
                    <a:pt x="11612" y="9392"/>
                  </a:cubicBezTo>
                  <a:cubicBezTo>
                    <a:pt x="10557" y="9798"/>
                    <a:pt x="9586" y="10001"/>
                    <a:pt x="8688" y="10001"/>
                  </a:cubicBezTo>
                  <a:cubicBezTo>
                    <a:pt x="7805" y="10001"/>
                    <a:pt x="6992" y="9806"/>
                    <a:pt x="6236" y="9414"/>
                  </a:cubicBezTo>
                  <a:cubicBezTo>
                    <a:pt x="6165" y="9377"/>
                    <a:pt x="6089" y="9359"/>
                    <a:pt x="6015" y="9359"/>
                  </a:cubicBezTo>
                  <a:cubicBezTo>
                    <a:pt x="5801" y="9359"/>
                    <a:pt x="5600" y="9504"/>
                    <a:pt x="5546" y="9732"/>
                  </a:cubicBezTo>
                  <a:lnTo>
                    <a:pt x="4671" y="13526"/>
                  </a:lnTo>
                  <a:lnTo>
                    <a:pt x="3931" y="13526"/>
                  </a:lnTo>
                  <a:lnTo>
                    <a:pt x="3931" y="6787"/>
                  </a:lnTo>
                  <a:cubicBezTo>
                    <a:pt x="4851" y="6703"/>
                    <a:pt x="5618" y="6046"/>
                    <a:pt x="5841" y="5149"/>
                  </a:cubicBezTo>
                  <a:cubicBezTo>
                    <a:pt x="5905" y="4892"/>
                    <a:pt x="5749" y="4629"/>
                    <a:pt x="5491" y="4565"/>
                  </a:cubicBezTo>
                  <a:cubicBezTo>
                    <a:pt x="5452" y="4555"/>
                    <a:pt x="5413" y="4551"/>
                    <a:pt x="5374" y="4551"/>
                  </a:cubicBezTo>
                  <a:cubicBezTo>
                    <a:pt x="5158" y="4551"/>
                    <a:pt x="4961" y="4698"/>
                    <a:pt x="4908" y="4916"/>
                  </a:cubicBezTo>
                  <a:cubicBezTo>
                    <a:pt x="4773" y="5454"/>
                    <a:pt x="4290" y="5833"/>
                    <a:pt x="3735" y="5833"/>
                  </a:cubicBezTo>
                  <a:cubicBezTo>
                    <a:pt x="3734" y="5833"/>
                    <a:pt x="3733" y="5833"/>
                    <a:pt x="3732" y="5833"/>
                  </a:cubicBezTo>
                  <a:lnTo>
                    <a:pt x="2972" y="5833"/>
                  </a:lnTo>
                  <a:cubicBezTo>
                    <a:pt x="2880" y="5833"/>
                    <a:pt x="2790" y="5860"/>
                    <a:pt x="2713" y="5911"/>
                  </a:cubicBezTo>
                  <a:lnTo>
                    <a:pt x="1748" y="6532"/>
                  </a:lnTo>
                  <a:cubicBezTo>
                    <a:pt x="1721" y="6549"/>
                    <a:pt x="1691" y="6557"/>
                    <a:pt x="1661" y="6557"/>
                  </a:cubicBezTo>
                  <a:cubicBezTo>
                    <a:pt x="1609" y="6557"/>
                    <a:pt x="1559" y="6532"/>
                    <a:pt x="1528" y="6485"/>
                  </a:cubicBezTo>
                  <a:lnTo>
                    <a:pt x="1074" y="5805"/>
                  </a:lnTo>
                  <a:cubicBezTo>
                    <a:pt x="1034" y="5747"/>
                    <a:pt x="1039" y="5669"/>
                    <a:pt x="1084" y="5615"/>
                  </a:cubicBezTo>
                  <a:lnTo>
                    <a:pt x="3197" y="3079"/>
                  </a:lnTo>
                  <a:cubicBezTo>
                    <a:pt x="3288" y="2972"/>
                    <a:pt x="3389" y="2875"/>
                    <a:pt x="3501" y="2789"/>
                  </a:cubicBezTo>
                  <a:cubicBezTo>
                    <a:pt x="3613" y="2698"/>
                    <a:pt x="3679" y="2559"/>
                    <a:pt x="3679" y="2414"/>
                  </a:cubicBezTo>
                  <a:lnTo>
                    <a:pt x="3679" y="962"/>
                  </a:lnTo>
                  <a:close/>
                  <a:moveTo>
                    <a:pt x="3769" y="14487"/>
                  </a:moveTo>
                  <a:cubicBezTo>
                    <a:pt x="4016" y="14487"/>
                    <a:pt x="4253" y="14678"/>
                    <a:pt x="4253" y="14969"/>
                  </a:cubicBezTo>
                  <a:cubicBezTo>
                    <a:pt x="4252" y="15234"/>
                    <a:pt x="4038" y="15449"/>
                    <a:pt x="3773" y="15449"/>
                  </a:cubicBezTo>
                  <a:cubicBezTo>
                    <a:pt x="3344" y="15449"/>
                    <a:pt x="3129" y="14932"/>
                    <a:pt x="3432" y="14629"/>
                  </a:cubicBezTo>
                  <a:cubicBezTo>
                    <a:pt x="3530" y="14531"/>
                    <a:pt x="3651" y="14487"/>
                    <a:pt x="3769" y="14487"/>
                  </a:cubicBezTo>
                  <a:close/>
                  <a:moveTo>
                    <a:pt x="14026" y="14487"/>
                  </a:moveTo>
                  <a:cubicBezTo>
                    <a:pt x="14273" y="14487"/>
                    <a:pt x="14510" y="14678"/>
                    <a:pt x="14510" y="14969"/>
                  </a:cubicBezTo>
                  <a:cubicBezTo>
                    <a:pt x="14509" y="15234"/>
                    <a:pt x="14294" y="15449"/>
                    <a:pt x="14029" y="15449"/>
                  </a:cubicBezTo>
                  <a:cubicBezTo>
                    <a:pt x="13601" y="15449"/>
                    <a:pt x="13386" y="14932"/>
                    <a:pt x="13689" y="14629"/>
                  </a:cubicBezTo>
                  <a:cubicBezTo>
                    <a:pt x="13787" y="14531"/>
                    <a:pt x="13908" y="14487"/>
                    <a:pt x="14026" y="14487"/>
                  </a:cubicBezTo>
                  <a:close/>
                  <a:moveTo>
                    <a:pt x="8900" y="14488"/>
                  </a:moveTo>
                  <a:cubicBezTo>
                    <a:pt x="9167" y="14488"/>
                    <a:pt x="9380" y="14703"/>
                    <a:pt x="9382" y="14969"/>
                  </a:cubicBezTo>
                  <a:cubicBezTo>
                    <a:pt x="9382" y="15163"/>
                    <a:pt x="9265" y="15339"/>
                    <a:pt x="9085" y="15414"/>
                  </a:cubicBezTo>
                  <a:cubicBezTo>
                    <a:pt x="9025" y="15438"/>
                    <a:pt x="8963" y="15450"/>
                    <a:pt x="8902" y="15450"/>
                  </a:cubicBezTo>
                  <a:cubicBezTo>
                    <a:pt x="8776" y="15450"/>
                    <a:pt x="8653" y="15401"/>
                    <a:pt x="8560" y="15308"/>
                  </a:cubicBezTo>
                  <a:cubicBezTo>
                    <a:pt x="8257" y="15005"/>
                    <a:pt x="8472" y="14488"/>
                    <a:pt x="8900" y="14488"/>
                  </a:cubicBezTo>
                  <a:close/>
                  <a:moveTo>
                    <a:pt x="3199" y="0"/>
                  </a:moveTo>
                  <a:cubicBezTo>
                    <a:pt x="2934" y="0"/>
                    <a:pt x="2717" y="216"/>
                    <a:pt x="2719" y="482"/>
                  </a:cubicBezTo>
                  <a:lnTo>
                    <a:pt x="2719" y="2193"/>
                  </a:lnTo>
                  <a:cubicBezTo>
                    <a:pt x="2625" y="2278"/>
                    <a:pt x="2538" y="2367"/>
                    <a:pt x="2459" y="2462"/>
                  </a:cubicBezTo>
                  <a:lnTo>
                    <a:pt x="346" y="4998"/>
                  </a:lnTo>
                  <a:cubicBezTo>
                    <a:pt x="30" y="5381"/>
                    <a:pt x="1" y="5924"/>
                    <a:pt x="274" y="6338"/>
                  </a:cubicBezTo>
                  <a:lnTo>
                    <a:pt x="727" y="7018"/>
                  </a:lnTo>
                  <a:cubicBezTo>
                    <a:pt x="944" y="7341"/>
                    <a:pt x="1301" y="7516"/>
                    <a:pt x="1664" y="7516"/>
                  </a:cubicBezTo>
                  <a:cubicBezTo>
                    <a:pt x="1871" y="7516"/>
                    <a:pt x="2080" y="7459"/>
                    <a:pt x="2268" y="7340"/>
                  </a:cubicBezTo>
                  <a:lnTo>
                    <a:pt x="2970" y="6888"/>
                  </a:lnTo>
                  <a:lnTo>
                    <a:pt x="2970" y="13526"/>
                  </a:lnTo>
                  <a:lnTo>
                    <a:pt x="1849" y="13526"/>
                  </a:lnTo>
                  <a:cubicBezTo>
                    <a:pt x="1587" y="13532"/>
                    <a:pt x="1377" y="13746"/>
                    <a:pt x="1377" y="14006"/>
                  </a:cubicBezTo>
                  <a:cubicBezTo>
                    <a:pt x="1377" y="14268"/>
                    <a:pt x="1587" y="14482"/>
                    <a:pt x="1849" y="14488"/>
                  </a:cubicBezTo>
                  <a:lnTo>
                    <a:pt x="2412" y="14488"/>
                  </a:lnTo>
                  <a:cubicBezTo>
                    <a:pt x="2080" y="15427"/>
                    <a:pt x="2776" y="16411"/>
                    <a:pt x="3772" y="16411"/>
                  </a:cubicBezTo>
                  <a:cubicBezTo>
                    <a:pt x="4767" y="16411"/>
                    <a:pt x="5463" y="15427"/>
                    <a:pt x="5131" y="14488"/>
                  </a:cubicBezTo>
                  <a:lnTo>
                    <a:pt x="7540" y="14488"/>
                  </a:lnTo>
                  <a:cubicBezTo>
                    <a:pt x="7209" y="15427"/>
                    <a:pt x="7904" y="16411"/>
                    <a:pt x="8900" y="16411"/>
                  </a:cubicBezTo>
                  <a:cubicBezTo>
                    <a:pt x="9896" y="16411"/>
                    <a:pt x="10592" y="15427"/>
                    <a:pt x="10259" y="14488"/>
                  </a:cubicBezTo>
                  <a:lnTo>
                    <a:pt x="12670" y="14488"/>
                  </a:lnTo>
                  <a:cubicBezTo>
                    <a:pt x="12337" y="15427"/>
                    <a:pt x="13033" y="16411"/>
                    <a:pt x="14029" y="16411"/>
                  </a:cubicBezTo>
                  <a:cubicBezTo>
                    <a:pt x="15024" y="16411"/>
                    <a:pt x="15720" y="15427"/>
                    <a:pt x="15388" y="14488"/>
                  </a:cubicBezTo>
                  <a:lnTo>
                    <a:pt x="15951" y="14488"/>
                  </a:lnTo>
                  <a:cubicBezTo>
                    <a:pt x="15954" y="14488"/>
                    <a:pt x="15957" y="14488"/>
                    <a:pt x="15960" y="14488"/>
                  </a:cubicBezTo>
                  <a:cubicBezTo>
                    <a:pt x="16225" y="14488"/>
                    <a:pt x="16442" y="14273"/>
                    <a:pt x="16442" y="14006"/>
                  </a:cubicBezTo>
                  <a:cubicBezTo>
                    <a:pt x="16442" y="13741"/>
                    <a:pt x="16225" y="13526"/>
                    <a:pt x="15960" y="13526"/>
                  </a:cubicBezTo>
                  <a:cubicBezTo>
                    <a:pt x="15957" y="13526"/>
                    <a:pt x="15954" y="13526"/>
                    <a:pt x="15951" y="13526"/>
                  </a:cubicBezTo>
                  <a:lnTo>
                    <a:pt x="14830" y="13526"/>
                  </a:lnTo>
                  <a:lnTo>
                    <a:pt x="14830" y="8238"/>
                  </a:lnTo>
                  <a:cubicBezTo>
                    <a:pt x="14830" y="7718"/>
                    <a:pt x="14696" y="7205"/>
                    <a:pt x="14442" y="6751"/>
                  </a:cubicBezTo>
                  <a:lnTo>
                    <a:pt x="14442" y="6751"/>
                  </a:lnTo>
                  <a:cubicBezTo>
                    <a:pt x="14478" y="6776"/>
                    <a:pt x="14513" y="6800"/>
                    <a:pt x="14547" y="6825"/>
                  </a:cubicBezTo>
                  <a:cubicBezTo>
                    <a:pt x="15168" y="7274"/>
                    <a:pt x="15470" y="7945"/>
                    <a:pt x="15470" y="8879"/>
                  </a:cubicBezTo>
                  <a:cubicBezTo>
                    <a:pt x="15476" y="9141"/>
                    <a:pt x="15689" y="9351"/>
                    <a:pt x="15951" y="9351"/>
                  </a:cubicBezTo>
                  <a:cubicBezTo>
                    <a:pt x="16212" y="9351"/>
                    <a:pt x="16426" y="9141"/>
                    <a:pt x="16432" y="8879"/>
                  </a:cubicBezTo>
                  <a:cubicBezTo>
                    <a:pt x="16432" y="7632"/>
                    <a:pt x="15987" y="6678"/>
                    <a:pt x="15111" y="6046"/>
                  </a:cubicBezTo>
                  <a:cubicBezTo>
                    <a:pt x="14327" y="5480"/>
                    <a:pt x="13209" y="5193"/>
                    <a:pt x="11784" y="5193"/>
                  </a:cubicBezTo>
                  <a:lnTo>
                    <a:pt x="7846" y="5193"/>
                  </a:lnTo>
                  <a:lnTo>
                    <a:pt x="7846" y="4801"/>
                  </a:lnTo>
                  <a:cubicBezTo>
                    <a:pt x="7846" y="3329"/>
                    <a:pt x="6941" y="2007"/>
                    <a:pt x="5567" y="1475"/>
                  </a:cubicBezTo>
                  <a:cubicBezTo>
                    <a:pt x="5396" y="618"/>
                    <a:pt x="4644" y="2"/>
                    <a:pt x="3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94"/>
          <p:cNvGrpSpPr/>
          <p:nvPr/>
        </p:nvGrpSpPr>
        <p:grpSpPr>
          <a:xfrm>
            <a:off x="2521283" y="3994789"/>
            <a:ext cx="325835" cy="354827"/>
            <a:chOff x="2756925" y="4164750"/>
            <a:chExt cx="376775" cy="410300"/>
          </a:xfrm>
        </p:grpSpPr>
        <p:sp>
          <p:nvSpPr>
            <p:cNvPr id="14023" name="Google Shape;14023;p94"/>
            <p:cNvSpPr/>
            <p:nvPr/>
          </p:nvSpPr>
          <p:spPr>
            <a:xfrm>
              <a:off x="2756925" y="4164750"/>
              <a:ext cx="376775" cy="410300"/>
            </a:xfrm>
            <a:custGeom>
              <a:rect b="b" l="l" r="r" t="t"/>
              <a:pathLst>
                <a:path extrusionOk="0" h="16412" w="15071">
                  <a:moveTo>
                    <a:pt x="2566" y="2307"/>
                  </a:moveTo>
                  <a:lnTo>
                    <a:pt x="2566" y="5674"/>
                  </a:lnTo>
                  <a:cubicBezTo>
                    <a:pt x="2566" y="6320"/>
                    <a:pt x="2690" y="6961"/>
                    <a:pt x="2936" y="7559"/>
                  </a:cubicBezTo>
                  <a:cubicBezTo>
                    <a:pt x="1749" y="7115"/>
                    <a:pt x="962" y="5980"/>
                    <a:pt x="964" y="4712"/>
                  </a:cubicBezTo>
                  <a:lnTo>
                    <a:pt x="964" y="3110"/>
                  </a:lnTo>
                  <a:cubicBezTo>
                    <a:pt x="964" y="2666"/>
                    <a:pt x="1322" y="2309"/>
                    <a:pt x="1765" y="2307"/>
                  </a:cubicBezTo>
                  <a:close/>
                  <a:moveTo>
                    <a:pt x="13305" y="2309"/>
                  </a:moveTo>
                  <a:cubicBezTo>
                    <a:pt x="13747" y="2309"/>
                    <a:pt x="14104" y="2667"/>
                    <a:pt x="14106" y="3110"/>
                  </a:cubicBezTo>
                  <a:lnTo>
                    <a:pt x="14106" y="4712"/>
                  </a:lnTo>
                  <a:cubicBezTo>
                    <a:pt x="14107" y="5980"/>
                    <a:pt x="13321" y="7115"/>
                    <a:pt x="12133" y="7560"/>
                  </a:cubicBezTo>
                  <a:cubicBezTo>
                    <a:pt x="12378" y="6961"/>
                    <a:pt x="12504" y="6321"/>
                    <a:pt x="12502" y="5674"/>
                  </a:cubicBezTo>
                  <a:lnTo>
                    <a:pt x="12502" y="2309"/>
                  </a:lnTo>
                  <a:close/>
                  <a:moveTo>
                    <a:pt x="11541" y="961"/>
                  </a:moveTo>
                  <a:lnTo>
                    <a:pt x="11541" y="5674"/>
                  </a:lnTo>
                  <a:cubicBezTo>
                    <a:pt x="11544" y="6545"/>
                    <a:pt x="11260" y="7395"/>
                    <a:pt x="10732" y="8089"/>
                  </a:cubicBezTo>
                  <a:cubicBezTo>
                    <a:pt x="10215" y="8767"/>
                    <a:pt x="9497" y="9266"/>
                    <a:pt x="8680" y="9512"/>
                  </a:cubicBezTo>
                  <a:cubicBezTo>
                    <a:pt x="8475" y="9572"/>
                    <a:pt x="8336" y="9760"/>
                    <a:pt x="8336" y="9972"/>
                  </a:cubicBezTo>
                  <a:lnTo>
                    <a:pt x="8336" y="14007"/>
                  </a:lnTo>
                  <a:cubicBezTo>
                    <a:pt x="8336" y="14273"/>
                    <a:pt x="8551" y="14489"/>
                    <a:pt x="8816" y="14489"/>
                  </a:cubicBezTo>
                  <a:lnTo>
                    <a:pt x="9816" y="14489"/>
                  </a:lnTo>
                  <a:cubicBezTo>
                    <a:pt x="9817" y="14489"/>
                    <a:pt x="9819" y="14489"/>
                    <a:pt x="9820" y="14489"/>
                  </a:cubicBezTo>
                  <a:cubicBezTo>
                    <a:pt x="10162" y="14489"/>
                    <a:pt x="10467" y="14709"/>
                    <a:pt x="10576" y="15036"/>
                  </a:cubicBezTo>
                  <a:lnTo>
                    <a:pt x="10714" y="15449"/>
                  </a:lnTo>
                  <a:lnTo>
                    <a:pt x="4357" y="15449"/>
                  </a:lnTo>
                  <a:lnTo>
                    <a:pt x="4494" y="15036"/>
                  </a:lnTo>
                  <a:cubicBezTo>
                    <a:pt x="4602" y="14709"/>
                    <a:pt x="4907" y="14489"/>
                    <a:pt x="5251" y="14489"/>
                  </a:cubicBezTo>
                  <a:cubicBezTo>
                    <a:pt x="5252" y="14489"/>
                    <a:pt x="5253" y="14489"/>
                    <a:pt x="5255" y="14489"/>
                  </a:cubicBezTo>
                  <a:lnTo>
                    <a:pt x="6253" y="14489"/>
                  </a:lnTo>
                  <a:cubicBezTo>
                    <a:pt x="6518" y="14489"/>
                    <a:pt x="6734" y="14273"/>
                    <a:pt x="6734" y="14007"/>
                  </a:cubicBezTo>
                  <a:lnTo>
                    <a:pt x="6734" y="9972"/>
                  </a:lnTo>
                  <a:cubicBezTo>
                    <a:pt x="6734" y="9760"/>
                    <a:pt x="6595" y="9572"/>
                    <a:pt x="6391" y="9512"/>
                  </a:cubicBezTo>
                  <a:cubicBezTo>
                    <a:pt x="5574" y="9266"/>
                    <a:pt x="4855" y="8767"/>
                    <a:pt x="4339" y="8089"/>
                  </a:cubicBezTo>
                  <a:cubicBezTo>
                    <a:pt x="3811" y="7395"/>
                    <a:pt x="3526" y="6545"/>
                    <a:pt x="3529" y="5674"/>
                  </a:cubicBezTo>
                  <a:lnTo>
                    <a:pt x="3529" y="961"/>
                  </a:lnTo>
                  <a:close/>
                  <a:moveTo>
                    <a:pt x="3048" y="1"/>
                  </a:moveTo>
                  <a:cubicBezTo>
                    <a:pt x="2782" y="1"/>
                    <a:pt x="2567" y="216"/>
                    <a:pt x="2567" y="481"/>
                  </a:cubicBezTo>
                  <a:lnTo>
                    <a:pt x="2567" y="1346"/>
                  </a:lnTo>
                  <a:lnTo>
                    <a:pt x="1766" y="1346"/>
                  </a:lnTo>
                  <a:cubicBezTo>
                    <a:pt x="792" y="1348"/>
                    <a:pt x="4" y="2136"/>
                    <a:pt x="3" y="3110"/>
                  </a:cubicBezTo>
                  <a:lnTo>
                    <a:pt x="3" y="4712"/>
                  </a:lnTo>
                  <a:cubicBezTo>
                    <a:pt x="0" y="6764"/>
                    <a:pt x="1551" y="8483"/>
                    <a:pt x="3591" y="8692"/>
                  </a:cubicBezTo>
                  <a:cubicBezTo>
                    <a:pt x="4155" y="9424"/>
                    <a:pt x="4909" y="9987"/>
                    <a:pt x="5773" y="10316"/>
                  </a:cubicBezTo>
                  <a:lnTo>
                    <a:pt x="5773" y="13526"/>
                  </a:lnTo>
                  <a:lnTo>
                    <a:pt x="5255" y="13526"/>
                  </a:lnTo>
                  <a:cubicBezTo>
                    <a:pt x="4494" y="13526"/>
                    <a:pt x="3821" y="14011"/>
                    <a:pt x="3582" y="14732"/>
                  </a:cubicBezTo>
                  <a:lnTo>
                    <a:pt x="3234" y="15779"/>
                  </a:lnTo>
                  <a:cubicBezTo>
                    <a:pt x="3130" y="16089"/>
                    <a:pt x="3361" y="16411"/>
                    <a:pt x="3690" y="16411"/>
                  </a:cubicBezTo>
                  <a:lnTo>
                    <a:pt x="11382" y="16411"/>
                  </a:lnTo>
                  <a:cubicBezTo>
                    <a:pt x="11710" y="16411"/>
                    <a:pt x="11941" y="16089"/>
                    <a:pt x="11839" y="15779"/>
                  </a:cubicBezTo>
                  <a:lnTo>
                    <a:pt x="11490" y="14732"/>
                  </a:lnTo>
                  <a:cubicBezTo>
                    <a:pt x="11252" y="14011"/>
                    <a:pt x="10576" y="13526"/>
                    <a:pt x="9818" y="13526"/>
                  </a:cubicBezTo>
                  <a:lnTo>
                    <a:pt x="9299" y="13526"/>
                  </a:lnTo>
                  <a:lnTo>
                    <a:pt x="9299" y="10316"/>
                  </a:lnTo>
                  <a:cubicBezTo>
                    <a:pt x="10162" y="9987"/>
                    <a:pt x="10916" y="9424"/>
                    <a:pt x="11480" y="8692"/>
                  </a:cubicBezTo>
                  <a:cubicBezTo>
                    <a:pt x="13520" y="8483"/>
                    <a:pt x="15071" y="6764"/>
                    <a:pt x="15068" y="4712"/>
                  </a:cubicBezTo>
                  <a:lnTo>
                    <a:pt x="15068" y="3110"/>
                  </a:lnTo>
                  <a:cubicBezTo>
                    <a:pt x="15066" y="2136"/>
                    <a:pt x="14277" y="1348"/>
                    <a:pt x="13305" y="1346"/>
                  </a:cubicBezTo>
                  <a:lnTo>
                    <a:pt x="12502" y="1346"/>
                  </a:lnTo>
                  <a:lnTo>
                    <a:pt x="12502" y="481"/>
                  </a:lnTo>
                  <a:cubicBezTo>
                    <a:pt x="12502" y="216"/>
                    <a:pt x="12287" y="1"/>
                    <a:pt x="12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4"/>
            <p:cNvSpPr/>
            <p:nvPr/>
          </p:nvSpPr>
          <p:spPr>
            <a:xfrm>
              <a:off x="2865650" y="4214425"/>
              <a:ext cx="159275" cy="146025"/>
            </a:xfrm>
            <a:custGeom>
              <a:rect b="b" l="l" r="r" t="t"/>
              <a:pathLst>
                <a:path extrusionOk="0" h="5841" w="6371">
                  <a:moveTo>
                    <a:pt x="3186" y="1568"/>
                  </a:moveTo>
                  <a:lnTo>
                    <a:pt x="3547" y="2300"/>
                  </a:lnTo>
                  <a:cubicBezTo>
                    <a:pt x="3618" y="2442"/>
                    <a:pt x="3752" y="2540"/>
                    <a:pt x="3909" y="2564"/>
                  </a:cubicBezTo>
                  <a:lnTo>
                    <a:pt x="4718" y="2681"/>
                  </a:lnTo>
                  <a:lnTo>
                    <a:pt x="4133" y="3249"/>
                  </a:lnTo>
                  <a:cubicBezTo>
                    <a:pt x="4019" y="3360"/>
                    <a:pt x="3968" y="3519"/>
                    <a:pt x="3994" y="3675"/>
                  </a:cubicBezTo>
                  <a:lnTo>
                    <a:pt x="4133" y="4481"/>
                  </a:lnTo>
                  <a:lnTo>
                    <a:pt x="4133" y="4481"/>
                  </a:lnTo>
                  <a:lnTo>
                    <a:pt x="3410" y="4101"/>
                  </a:lnTo>
                  <a:cubicBezTo>
                    <a:pt x="3339" y="4064"/>
                    <a:pt x="3263" y="4045"/>
                    <a:pt x="3186" y="4045"/>
                  </a:cubicBezTo>
                  <a:cubicBezTo>
                    <a:pt x="3109" y="4045"/>
                    <a:pt x="3033" y="4064"/>
                    <a:pt x="2963" y="4101"/>
                  </a:cubicBezTo>
                  <a:lnTo>
                    <a:pt x="2240" y="4481"/>
                  </a:lnTo>
                  <a:lnTo>
                    <a:pt x="2379" y="3677"/>
                  </a:lnTo>
                  <a:cubicBezTo>
                    <a:pt x="2405" y="3520"/>
                    <a:pt x="2352" y="3360"/>
                    <a:pt x="2240" y="3251"/>
                  </a:cubicBezTo>
                  <a:lnTo>
                    <a:pt x="1655" y="2681"/>
                  </a:lnTo>
                  <a:lnTo>
                    <a:pt x="2464" y="2564"/>
                  </a:lnTo>
                  <a:cubicBezTo>
                    <a:pt x="2619" y="2540"/>
                    <a:pt x="2755" y="2442"/>
                    <a:pt x="2825" y="2300"/>
                  </a:cubicBezTo>
                  <a:lnTo>
                    <a:pt x="3186" y="1568"/>
                  </a:lnTo>
                  <a:close/>
                  <a:moveTo>
                    <a:pt x="3186" y="1"/>
                  </a:moveTo>
                  <a:cubicBezTo>
                    <a:pt x="3014" y="1"/>
                    <a:pt x="2843" y="90"/>
                    <a:pt x="2755" y="269"/>
                  </a:cubicBezTo>
                  <a:lnTo>
                    <a:pt x="2074" y="1647"/>
                  </a:lnTo>
                  <a:lnTo>
                    <a:pt x="553" y="1868"/>
                  </a:lnTo>
                  <a:cubicBezTo>
                    <a:pt x="159" y="1925"/>
                    <a:pt x="0" y="2410"/>
                    <a:pt x="286" y="2688"/>
                  </a:cubicBezTo>
                  <a:lnTo>
                    <a:pt x="1387" y="3762"/>
                  </a:lnTo>
                  <a:lnTo>
                    <a:pt x="1127" y="5277"/>
                  </a:lnTo>
                  <a:cubicBezTo>
                    <a:pt x="1073" y="5588"/>
                    <a:pt x="1321" y="5841"/>
                    <a:pt x="1601" y="5841"/>
                  </a:cubicBezTo>
                  <a:cubicBezTo>
                    <a:pt x="1675" y="5841"/>
                    <a:pt x="1751" y="5823"/>
                    <a:pt x="1825" y="5784"/>
                  </a:cubicBezTo>
                  <a:lnTo>
                    <a:pt x="3186" y="5069"/>
                  </a:lnTo>
                  <a:lnTo>
                    <a:pt x="4548" y="5784"/>
                  </a:lnTo>
                  <a:cubicBezTo>
                    <a:pt x="4621" y="5823"/>
                    <a:pt x="4697" y="5841"/>
                    <a:pt x="4771" y="5841"/>
                  </a:cubicBezTo>
                  <a:cubicBezTo>
                    <a:pt x="5051" y="5841"/>
                    <a:pt x="5298" y="5588"/>
                    <a:pt x="5245" y="5277"/>
                  </a:cubicBezTo>
                  <a:lnTo>
                    <a:pt x="4984" y="3762"/>
                  </a:lnTo>
                  <a:lnTo>
                    <a:pt x="6085" y="2688"/>
                  </a:lnTo>
                  <a:cubicBezTo>
                    <a:pt x="6371" y="2410"/>
                    <a:pt x="6213" y="1927"/>
                    <a:pt x="5819" y="1868"/>
                  </a:cubicBezTo>
                  <a:lnTo>
                    <a:pt x="5820" y="1868"/>
                  </a:lnTo>
                  <a:lnTo>
                    <a:pt x="4299" y="1647"/>
                  </a:lnTo>
                  <a:lnTo>
                    <a:pt x="3618" y="269"/>
                  </a:lnTo>
                  <a:cubicBezTo>
                    <a:pt x="3529" y="90"/>
                    <a:pt x="3357" y="1"/>
                    <a:pt x="31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5" name="Google Shape;14025;p94"/>
          <p:cNvGrpSpPr/>
          <p:nvPr/>
        </p:nvGrpSpPr>
        <p:grpSpPr>
          <a:xfrm>
            <a:off x="3277616" y="3994788"/>
            <a:ext cx="313576" cy="354827"/>
            <a:chOff x="3246450" y="4189450"/>
            <a:chExt cx="362600" cy="410300"/>
          </a:xfrm>
        </p:grpSpPr>
        <p:sp>
          <p:nvSpPr>
            <p:cNvPr id="14026" name="Google Shape;14026;p94"/>
            <p:cNvSpPr/>
            <p:nvPr/>
          </p:nvSpPr>
          <p:spPr>
            <a:xfrm>
              <a:off x="3246450" y="4189450"/>
              <a:ext cx="362600" cy="410300"/>
            </a:xfrm>
            <a:custGeom>
              <a:rect b="b" l="l" r="r" t="t"/>
              <a:pathLst>
                <a:path extrusionOk="0" h="16412" w="14504">
                  <a:moveTo>
                    <a:pt x="7782" y="964"/>
                  </a:moveTo>
                  <a:cubicBezTo>
                    <a:pt x="7995" y="964"/>
                    <a:pt x="8210" y="976"/>
                    <a:pt x="8427" y="1000"/>
                  </a:cubicBezTo>
                  <a:cubicBezTo>
                    <a:pt x="9694" y="1139"/>
                    <a:pt x="10892" y="1728"/>
                    <a:pt x="11800" y="2661"/>
                  </a:cubicBezTo>
                  <a:cubicBezTo>
                    <a:pt x="12708" y="3592"/>
                    <a:pt x="13267" y="4805"/>
                    <a:pt x="13377" y="6077"/>
                  </a:cubicBezTo>
                  <a:cubicBezTo>
                    <a:pt x="13529" y="7792"/>
                    <a:pt x="12883" y="9481"/>
                    <a:pt x="11627" y="10657"/>
                  </a:cubicBezTo>
                  <a:lnTo>
                    <a:pt x="11627" y="10655"/>
                  </a:lnTo>
                  <a:cubicBezTo>
                    <a:pt x="11530" y="10746"/>
                    <a:pt x="11476" y="10872"/>
                    <a:pt x="11476" y="11005"/>
                  </a:cubicBezTo>
                  <a:lnTo>
                    <a:pt x="11476" y="15451"/>
                  </a:lnTo>
                  <a:lnTo>
                    <a:pt x="6027" y="15451"/>
                  </a:lnTo>
                  <a:lnTo>
                    <a:pt x="6027" y="13624"/>
                  </a:lnTo>
                  <a:cubicBezTo>
                    <a:pt x="6027" y="13359"/>
                    <a:pt x="5811" y="13143"/>
                    <a:pt x="5546" y="13143"/>
                  </a:cubicBezTo>
                  <a:lnTo>
                    <a:pt x="3943" y="13143"/>
                  </a:lnTo>
                  <a:cubicBezTo>
                    <a:pt x="3500" y="13142"/>
                    <a:pt x="3143" y="12784"/>
                    <a:pt x="3142" y="12342"/>
                  </a:cubicBezTo>
                  <a:lnTo>
                    <a:pt x="3142" y="10419"/>
                  </a:lnTo>
                  <a:cubicBezTo>
                    <a:pt x="3142" y="10154"/>
                    <a:pt x="2926" y="9939"/>
                    <a:pt x="2661" y="9939"/>
                  </a:cubicBezTo>
                  <a:lnTo>
                    <a:pt x="1307" y="9939"/>
                  </a:lnTo>
                  <a:cubicBezTo>
                    <a:pt x="1197" y="9939"/>
                    <a:pt x="1121" y="9832"/>
                    <a:pt x="1154" y="9728"/>
                  </a:cubicBezTo>
                  <a:lnTo>
                    <a:pt x="2156" y="6726"/>
                  </a:lnTo>
                  <a:cubicBezTo>
                    <a:pt x="2172" y="6676"/>
                    <a:pt x="2180" y="6625"/>
                    <a:pt x="2180" y="6574"/>
                  </a:cubicBezTo>
                  <a:cubicBezTo>
                    <a:pt x="2181" y="4979"/>
                    <a:pt x="2861" y="3460"/>
                    <a:pt x="4047" y="2396"/>
                  </a:cubicBezTo>
                  <a:cubicBezTo>
                    <a:pt x="5090" y="1462"/>
                    <a:pt x="6397" y="964"/>
                    <a:pt x="7782" y="964"/>
                  </a:cubicBezTo>
                  <a:close/>
                  <a:moveTo>
                    <a:pt x="7791" y="0"/>
                  </a:moveTo>
                  <a:cubicBezTo>
                    <a:pt x="6199" y="0"/>
                    <a:pt x="4650" y="580"/>
                    <a:pt x="3443" y="1644"/>
                  </a:cubicBezTo>
                  <a:cubicBezTo>
                    <a:pt x="2049" y="2873"/>
                    <a:pt x="1242" y="4635"/>
                    <a:pt x="1219" y="6493"/>
                  </a:cubicBezTo>
                  <a:lnTo>
                    <a:pt x="244" y="9422"/>
                  </a:lnTo>
                  <a:cubicBezTo>
                    <a:pt x="0" y="10148"/>
                    <a:pt x="541" y="10900"/>
                    <a:pt x="1307" y="10900"/>
                  </a:cubicBezTo>
                  <a:lnTo>
                    <a:pt x="2181" y="10900"/>
                  </a:lnTo>
                  <a:lnTo>
                    <a:pt x="2181" y="12342"/>
                  </a:lnTo>
                  <a:cubicBezTo>
                    <a:pt x="2181" y="13315"/>
                    <a:pt x="2970" y="14102"/>
                    <a:pt x="3943" y="14104"/>
                  </a:cubicBezTo>
                  <a:lnTo>
                    <a:pt x="5065" y="14104"/>
                  </a:lnTo>
                  <a:lnTo>
                    <a:pt x="5065" y="15932"/>
                  </a:lnTo>
                  <a:cubicBezTo>
                    <a:pt x="5065" y="16197"/>
                    <a:pt x="5280" y="16412"/>
                    <a:pt x="5546" y="16412"/>
                  </a:cubicBezTo>
                  <a:lnTo>
                    <a:pt x="11956" y="16412"/>
                  </a:lnTo>
                  <a:cubicBezTo>
                    <a:pt x="12221" y="16412"/>
                    <a:pt x="12437" y="16197"/>
                    <a:pt x="12437" y="15932"/>
                  </a:cubicBezTo>
                  <a:lnTo>
                    <a:pt x="12437" y="11209"/>
                  </a:lnTo>
                  <a:cubicBezTo>
                    <a:pt x="13812" y="9831"/>
                    <a:pt x="14503" y="7943"/>
                    <a:pt x="14335" y="5994"/>
                  </a:cubicBezTo>
                  <a:lnTo>
                    <a:pt x="14336" y="5994"/>
                  </a:lnTo>
                  <a:cubicBezTo>
                    <a:pt x="14207" y="4500"/>
                    <a:pt x="13551" y="3078"/>
                    <a:pt x="12489" y="1988"/>
                  </a:cubicBezTo>
                  <a:cubicBezTo>
                    <a:pt x="11426" y="899"/>
                    <a:pt x="10020" y="206"/>
                    <a:pt x="8531" y="42"/>
                  </a:cubicBezTo>
                  <a:cubicBezTo>
                    <a:pt x="8284" y="14"/>
                    <a:pt x="8037" y="0"/>
                    <a:pt x="7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4"/>
            <p:cNvSpPr/>
            <p:nvPr/>
          </p:nvSpPr>
          <p:spPr>
            <a:xfrm>
              <a:off x="3347650" y="4249300"/>
              <a:ext cx="187100" cy="208450"/>
            </a:xfrm>
            <a:custGeom>
              <a:rect b="b" l="l" r="r" t="t"/>
              <a:pathLst>
                <a:path extrusionOk="0" h="8338" w="7484">
                  <a:moveTo>
                    <a:pt x="3741" y="2255"/>
                  </a:moveTo>
                  <a:cubicBezTo>
                    <a:pt x="3989" y="2255"/>
                    <a:pt x="4239" y="2303"/>
                    <a:pt x="4477" y="2402"/>
                  </a:cubicBezTo>
                  <a:cubicBezTo>
                    <a:pt x="5195" y="2699"/>
                    <a:pt x="5663" y="3401"/>
                    <a:pt x="5663" y="4178"/>
                  </a:cubicBezTo>
                  <a:cubicBezTo>
                    <a:pt x="5662" y="5240"/>
                    <a:pt x="4802" y="6100"/>
                    <a:pt x="3742" y="6101"/>
                  </a:cubicBezTo>
                  <a:cubicBezTo>
                    <a:pt x="2964" y="6101"/>
                    <a:pt x="2263" y="5634"/>
                    <a:pt x="1964" y="4915"/>
                  </a:cubicBezTo>
                  <a:cubicBezTo>
                    <a:pt x="1667" y="4196"/>
                    <a:pt x="1831" y="3368"/>
                    <a:pt x="2380" y="2819"/>
                  </a:cubicBezTo>
                  <a:cubicBezTo>
                    <a:pt x="2748" y="2451"/>
                    <a:pt x="3240" y="2255"/>
                    <a:pt x="3741" y="2255"/>
                  </a:cubicBezTo>
                  <a:close/>
                  <a:moveTo>
                    <a:pt x="3742" y="0"/>
                  </a:moveTo>
                  <a:cubicBezTo>
                    <a:pt x="3472" y="0"/>
                    <a:pt x="3256" y="221"/>
                    <a:pt x="3262" y="491"/>
                  </a:cubicBezTo>
                  <a:lnTo>
                    <a:pt x="3262" y="1333"/>
                  </a:lnTo>
                  <a:cubicBezTo>
                    <a:pt x="2579" y="1448"/>
                    <a:pt x="1961" y="1806"/>
                    <a:pt x="1520" y="2340"/>
                  </a:cubicBezTo>
                  <a:lnTo>
                    <a:pt x="790" y="1919"/>
                  </a:lnTo>
                  <a:cubicBezTo>
                    <a:pt x="715" y="1877"/>
                    <a:pt x="634" y="1857"/>
                    <a:pt x="554" y="1857"/>
                  </a:cubicBezTo>
                  <a:cubicBezTo>
                    <a:pt x="388" y="1857"/>
                    <a:pt x="227" y="1943"/>
                    <a:pt x="138" y="2097"/>
                  </a:cubicBezTo>
                  <a:cubicBezTo>
                    <a:pt x="6" y="2326"/>
                    <a:pt x="82" y="2617"/>
                    <a:pt x="309" y="2752"/>
                  </a:cubicBezTo>
                  <a:lnTo>
                    <a:pt x="1039" y="3172"/>
                  </a:lnTo>
                  <a:cubicBezTo>
                    <a:pt x="797" y="3821"/>
                    <a:pt x="797" y="4536"/>
                    <a:pt x="1039" y="5184"/>
                  </a:cubicBezTo>
                  <a:lnTo>
                    <a:pt x="309" y="5605"/>
                  </a:lnTo>
                  <a:cubicBezTo>
                    <a:pt x="79" y="5738"/>
                    <a:pt x="0" y="6032"/>
                    <a:pt x="133" y="6262"/>
                  </a:cubicBezTo>
                  <a:cubicBezTo>
                    <a:pt x="222" y="6416"/>
                    <a:pt x="383" y="6503"/>
                    <a:pt x="549" y="6503"/>
                  </a:cubicBezTo>
                  <a:cubicBezTo>
                    <a:pt x="631" y="6503"/>
                    <a:pt x="714" y="6482"/>
                    <a:pt x="790" y="6438"/>
                  </a:cubicBezTo>
                  <a:lnTo>
                    <a:pt x="1520" y="6018"/>
                  </a:lnTo>
                  <a:cubicBezTo>
                    <a:pt x="1961" y="6551"/>
                    <a:pt x="2579" y="6908"/>
                    <a:pt x="3262" y="7024"/>
                  </a:cubicBezTo>
                  <a:lnTo>
                    <a:pt x="3262" y="7866"/>
                  </a:lnTo>
                  <a:cubicBezTo>
                    <a:pt x="3266" y="8128"/>
                    <a:pt x="3480" y="8337"/>
                    <a:pt x="3742" y="8337"/>
                  </a:cubicBezTo>
                  <a:cubicBezTo>
                    <a:pt x="4004" y="8337"/>
                    <a:pt x="4218" y="8128"/>
                    <a:pt x="4222" y="7866"/>
                  </a:cubicBezTo>
                  <a:lnTo>
                    <a:pt x="4222" y="7024"/>
                  </a:lnTo>
                  <a:cubicBezTo>
                    <a:pt x="4905" y="6908"/>
                    <a:pt x="5523" y="6551"/>
                    <a:pt x="5964" y="6018"/>
                  </a:cubicBezTo>
                  <a:lnTo>
                    <a:pt x="6693" y="6438"/>
                  </a:lnTo>
                  <a:cubicBezTo>
                    <a:pt x="6769" y="6482"/>
                    <a:pt x="6851" y="6503"/>
                    <a:pt x="6933" y="6503"/>
                  </a:cubicBezTo>
                  <a:cubicBezTo>
                    <a:pt x="7099" y="6503"/>
                    <a:pt x="7261" y="6416"/>
                    <a:pt x="7350" y="6262"/>
                  </a:cubicBezTo>
                  <a:cubicBezTo>
                    <a:pt x="7482" y="6032"/>
                    <a:pt x="7405" y="5738"/>
                    <a:pt x="7175" y="5605"/>
                  </a:cubicBezTo>
                  <a:lnTo>
                    <a:pt x="6445" y="5184"/>
                  </a:lnTo>
                  <a:cubicBezTo>
                    <a:pt x="6687" y="4536"/>
                    <a:pt x="6687" y="3821"/>
                    <a:pt x="6445" y="3172"/>
                  </a:cubicBezTo>
                  <a:lnTo>
                    <a:pt x="7175" y="2752"/>
                  </a:lnTo>
                  <a:cubicBezTo>
                    <a:pt x="7405" y="2619"/>
                    <a:pt x="7484" y="2324"/>
                    <a:pt x="7350" y="2094"/>
                  </a:cubicBezTo>
                  <a:cubicBezTo>
                    <a:pt x="7261" y="1940"/>
                    <a:pt x="7099" y="1854"/>
                    <a:pt x="6933" y="1854"/>
                  </a:cubicBezTo>
                  <a:cubicBezTo>
                    <a:pt x="6851" y="1854"/>
                    <a:pt x="6769" y="1875"/>
                    <a:pt x="6693" y="1919"/>
                  </a:cubicBezTo>
                  <a:lnTo>
                    <a:pt x="5964" y="2340"/>
                  </a:lnTo>
                  <a:cubicBezTo>
                    <a:pt x="5523" y="1806"/>
                    <a:pt x="4905" y="1448"/>
                    <a:pt x="4222" y="1333"/>
                  </a:cubicBezTo>
                  <a:lnTo>
                    <a:pt x="4222" y="491"/>
                  </a:lnTo>
                  <a:cubicBezTo>
                    <a:pt x="4228" y="221"/>
                    <a:pt x="4011" y="0"/>
                    <a:pt x="3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8" name="Google Shape;14028;p94"/>
          <p:cNvGrpSpPr/>
          <p:nvPr/>
        </p:nvGrpSpPr>
        <p:grpSpPr>
          <a:xfrm>
            <a:off x="4035063" y="3994798"/>
            <a:ext cx="313533" cy="354806"/>
            <a:chOff x="3841100" y="4203650"/>
            <a:chExt cx="362550" cy="410275"/>
          </a:xfrm>
        </p:grpSpPr>
        <p:sp>
          <p:nvSpPr>
            <p:cNvPr id="14029" name="Google Shape;14029;p94"/>
            <p:cNvSpPr/>
            <p:nvPr/>
          </p:nvSpPr>
          <p:spPr>
            <a:xfrm>
              <a:off x="3841100" y="4203650"/>
              <a:ext cx="362550" cy="410275"/>
            </a:xfrm>
            <a:custGeom>
              <a:rect b="b" l="l" r="r" t="t"/>
              <a:pathLst>
                <a:path extrusionOk="0" h="16411" w="14502">
                  <a:moveTo>
                    <a:pt x="7780" y="963"/>
                  </a:moveTo>
                  <a:cubicBezTo>
                    <a:pt x="7994" y="963"/>
                    <a:pt x="8209" y="975"/>
                    <a:pt x="8425" y="999"/>
                  </a:cubicBezTo>
                  <a:cubicBezTo>
                    <a:pt x="9694" y="1138"/>
                    <a:pt x="10892" y="1728"/>
                    <a:pt x="11800" y="2659"/>
                  </a:cubicBezTo>
                  <a:cubicBezTo>
                    <a:pt x="12707" y="3591"/>
                    <a:pt x="13267" y="4803"/>
                    <a:pt x="13377" y="6076"/>
                  </a:cubicBezTo>
                  <a:cubicBezTo>
                    <a:pt x="13529" y="7791"/>
                    <a:pt x="12883" y="9479"/>
                    <a:pt x="11627" y="10655"/>
                  </a:cubicBezTo>
                  <a:lnTo>
                    <a:pt x="11625" y="10655"/>
                  </a:lnTo>
                  <a:cubicBezTo>
                    <a:pt x="11529" y="10746"/>
                    <a:pt x="11474" y="10872"/>
                    <a:pt x="11474" y="11005"/>
                  </a:cubicBezTo>
                  <a:lnTo>
                    <a:pt x="11474" y="15450"/>
                  </a:lnTo>
                  <a:lnTo>
                    <a:pt x="6025" y="15450"/>
                  </a:lnTo>
                  <a:lnTo>
                    <a:pt x="6025" y="13624"/>
                  </a:lnTo>
                  <a:cubicBezTo>
                    <a:pt x="6025" y="13359"/>
                    <a:pt x="5810" y="13143"/>
                    <a:pt x="5545" y="13143"/>
                  </a:cubicBezTo>
                  <a:lnTo>
                    <a:pt x="3943" y="13143"/>
                  </a:lnTo>
                  <a:cubicBezTo>
                    <a:pt x="3500" y="13142"/>
                    <a:pt x="3142" y="12783"/>
                    <a:pt x="3142" y="12341"/>
                  </a:cubicBezTo>
                  <a:lnTo>
                    <a:pt x="3142" y="10418"/>
                  </a:lnTo>
                  <a:cubicBezTo>
                    <a:pt x="3142" y="10153"/>
                    <a:pt x="2926" y="9938"/>
                    <a:pt x="2660" y="9938"/>
                  </a:cubicBezTo>
                  <a:lnTo>
                    <a:pt x="1305" y="9938"/>
                  </a:lnTo>
                  <a:cubicBezTo>
                    <a:pt x="1197" y="9938"/>
                    <a:pt x="1119" y="9831"/>
                    <a:pt x="1153" y="9727"/>
                  </a:cubicBezTo>
                  <a:lnTo>
                    <a:pt x="2155" y="6725"/>
                  </a:lnTo>
                  <a:cubicBezTo>
                    <a:pt x="2171" y="6675"/>
                    <a:pt x="2179" y="6624"/>
                    <a:pt x="2179" y="6572"/>
                  </a:cubicBezTo>
                  <a:cubicBezTo>
                    <a:pt x="2181" y="4978"/>
                    <a:pt x="2859" y="3459"/>
                    <a:pt x="4047" y="2394"/>
                  </a:cubicBezTo>
                  <a:cubicBezTo>
                    <a:pt x="5088" y="1460"/>
                    <a:pt x="6395" y="963"/>
                    <a:pt x="7780" y="963"/>
                  </a:cubicBezTo>
                  <a:close/>
                  <a:moveTo>
                    <a:pt x="7789" y="0"/>
                  </a:moveTo>
                  <a:cubicBezTo>
                    <a:pt x="6197" y="0"/>
                    <a:pt x="4649" y="579"/>
                    <a:pt x="3442" y="1645"/>
                  </a:cubicBezTo>
                  <a:cubicBezTo>
                    <a:pt x="2049" y="2873"/>
                    <a:pt x="1241" y="4635"/>
                    <a:pt x="1219" y="6493"/>
                  </a:cubicBezTo>
                  <a:lnTo>
                    <a:pt x="242" y="9422"/>
                  </a:lnTo>
                  <a:cubicBezTo>
                    <a:pt x="0" y="10149"/>
                    <a:pt x="541" y="10898"/>
                    <a:pt x="1307" y="10898"/>
                  </a:cubicBezTo>
                  <a:lnTo>
                    <a:pt x="2179" y="10898"/>
                  </a:lnTo>
                  <a:lnTo>
                    <a:pt x="2179" y="12341"/>
                  </a:lnTo>
                  <a:cubicBezTo>
                    <a:pt x="2181" y="13313"/>
                    <a:pt x="2969" y="14103"/>
                    <a:pt x="3943" y="14104"/>
                  </a:cubicBezTo>
                  <a:lnTo>
                    <a:pt x="5064" y="14104"/>
                  </a:lnTo>
                  <a:lnTo>
                    <a:pt x="5064" y="15930"/>
                  </a:lnTo>
                  <a:cubicBezTo>
                    <a:pt x="5064" y="16195"/>
                    <a:pt x="5280" y="16411"/>
                    <a:pt x="5545" y="16411"/>
                  </a:cubicBezTo>
                  <a:lnTo>
                    <a:pt x="11955" y="16411"/>
                  </a:lnTo>
                  <a:cubicBezTo>
                    <a:pt x="12221" y="16411"/>
                    <a:pt x="12437" y="16195"/>
                    <a:pt x="12437" y="15930"/>
                  </a:cubicBezTo>
                  <a:lnTo>
                    <a:pt x="12437" y="11207"/>
                  </a:lnTo>
                  <a:cubicBezTo>
                    <a:pt x="13812" y="9831"/>
                    <a:pt x="14501" y="7942"/>
                    <a:pt x="14335" y="5992"/>
                  </a:cubicBezTo>
                  <a:lnTo>
                    <a:pt x="14335" y="5992"/>
                  </a:lnTo>
                  <a:lnTo>
                    <a:pt x="14335" y="5994"/>
                  </a:lnTo>
                  <a:cubicBezTo>
                    <a:pt x="14206" y="4500"/>
                    <a:pt x="13550" y="3078"/>
                    <a:pt x="12488" y="1989"/>
                  </a:cubicBezTo>
                  <a:cubicBezTo>
                    <a:pt x="11426" y="898"/>
                    <a:pt x="10019" y="206"/>
                    <a:pt x="8531" y="42"/>
                  </a:cubicBezTo>
                  <a:cubicBezTo>
                    <a:pt x="8283" y="14"/>
                    <a:pt x="8036" y="0"/>
                    <a:pt x="7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4"/>
            <p:cNvSpPr/>
            <p:nvPr/>
          </p:nvSpPr>
          <p:spPr>
            <a:xfrm>
              <a:off x="3927750" y="4251750"/>
              <a:ext cx="210875" cy="264450"/>
            </a:xfrm>
            <a:custGeom>
              <a:rect b="b" l="l" r="r" t="t"/>
              <a:pathLst>
                <a:path extrusionOk="0" h="10578" w="8435">
                  <a:moveTo>
                    <a:pt x="4321" y="962"/>
                  </a:moveTo>
                  <a:cubicBezTo>
                    <a:pt x="4437" y="962"/>
                    <a:pt x="4555" y="968"/>
                    <a:pt x="4672" y="981"/>
                  </a:cubicBezTo>
                  <a:cubicBezTo>
                    <a:pt x="6062" y="1137"/>
                    <a:pt x="7187" y="2257"/>
                    <a:pt x="7346" y="3645"/>
                  </a:cubicBezTo>
                  <a:cubicBezTo>
                    <a:pt x="7446" y="4522"/>
                    <a:pt x="7184" y="5365"/>
                    <a:pt x="6605" y="6018"/>
                  </a:cubicBezTo>
                  <a:lnTo>
                    <a:pt x="6607" y="6018"/>
                  </a:lnTo>
                  <a:cubicBezTo>
                    <a:pt x="6173" y="6510"/>
                    <a:pt x="5895" y="7091"/>
                    <a:pt x="5801" y="7693"/>
                  </a:cubicBezTo>
                  <a:lnTo>
                    <a:pt x="4804" y="7693"/>
                  </a:lnTo>
                  <a:lnTo>
                    <a:pt x="4804" y="5168"/>
                  </a:lnTo>
                  <a:lnTo>
                    <a:pt x="5624" y="4347"/>
                  </a:lnTo>
                  <a:cubicBezTo>
                    <a:pt x="5818" y="4161"/>
                    <a:pt x="5820" y="3852"/>
                    <a:pt x="5630" y="3661"/>
                  </a:cubicBezTo>
                  <a:cubicBezTo>
                    <a:pt x="5536" y="3567"/>
                    <a:pt x="5413" y="3520"/>
                    <a:pt x="5290" y="3520"/>
                  </a:cubicBezTo>
                  <a:cubicBezTo>
                    <a:pt x="5164" y="3520"/>
                    <a:pt x="5039" y="3569"/>
                    <a:pt x="4945" y="3667"/>
                  </a:cubicBezTo>
                  <a:lnTo>
                    <a:pt x="4322" y="4290"/>
                  </a:lnTo>
                  <a:lnTo>
                    <a:pt x="3700" y="3667"/>
                  </a:lnTo>
                  <a:cubicBezTo>
                    <a:pt x="3607" y="3578"/>
                    <a:pt x="3486" y="3533"/>
                    <a:pt x="3366" y="3533"/>
                  </a:cubicBezTo>
                  <a:cubicBezTo>
                    <a:pt x="3243" y="3533"/>
                    <a:pt x="3120" y="3580"/>
                    <a:pt x="3026" y="3673"/>
                  </a:cubicBezTo>
                  <a:cubicBezTo>
                    <a:pt x="2840" y="3859"/>
                    <a:pt x="2837" y="4159"/>
                    <a:pt x="3019" y="4347"/>
                  </a:cubicBezTo>
                  <a:lnTo>
                    <a:pt x="3841" y="5168"/>
                  </a:lnTo>
                  <a:lnTo>
                    <a:pt x="3841" y="7693"/>
                  </a:lnTo>
                  <a:lnTo>
                    <a:pt x="2845" y="7693"/>
                  </a:lnTo>
                  <a:cubicBezTo>
                    <a:pt x="2752" y="7090"/>
                    <a:pt x="2477" y="6511"/>
                    <a:pt x="2048" y="6029"/>
                  </a:cubicBezTo>
                  <a:cubicBezTo>
                    <a:pt x="932" y="4776"/>
                    <a:pt x="1040" y="2856"/>
                    <a:pt x="2293" y="1739"/>
                  </a:cubicBezTo>
                  <a:cubicBezTo>
                    <a:pt x="2858" y="1231"/>
                    <a:pt x="3568" y="962"/>
                    <a:pt x="4321" y="962"/>
                  </a:cubicBezTo>
                  <a:close/>
                  <a:moveTo>
                    <a:pt x="5765" y="8655"/>
                  </a:moveTo>
                  <a:lnTo>
                    <a:pt x="5765" y="9456"/>
                  </a:lnTo>
                  <a:cubicBezTo>
                    <a:pt x="5765" y="9544"/>
                    <a:pt x="5693" y="9616"/>
                    <a:pt x="5605" y="9616"/>
                  </a:cubicBezTo>
                  <a:lnTo>
                    <a:pt x="3041" y="9616"/>
                  </a:lnTo>
                  <a:cubicBezTo>
                    <a:pt x="2952" y="9616"/>
                    <a:pt x="2880" y="9544"/>
                    <a:pt x="2880" y="9456"/>
                  </a:cubicBezTo>
                  <a:lnTo>
                    <a:pt x="2880" y="8655"/>
                  </a:lnTo>
                  <a:close/>
                  <a:moveTo>
                    <a:pt x="4319" y="0"/>
                  </a:moveTo>
                  <a:cubicBezTo>
                    <a:pt x="2837" y="0"/>
                    <a:pt x="1460" y="823"/>
                    <a:pt x="767" y="2160"/>
                  </a:cubicBezTo>
                  <a:cubicBezTo>
                    <a:pt x="1" y="3635"/>
                    <a:pt x="226" y="5429"/>
                    <a:pt x="1330" y="6669"/>
                  </a:cubicBezTo>
                  <a:cubicBezTo>
                    <a:pt x="1710" y="7094"/>
                    <a:pt x="1919" y="7620"/>
                    <a:pt x="1919" y="8148"/>
                  </a:cubicBezTo>
                  <a:lnTo>
                    <a:pt x="1919" y="9456"/>
                  </a:lnTo>
                  <a:cubicBezTo>
                    <a:pt x="1919" y="10076"/>
                    <a:pt x="2421" y="10577"/>
                    <a:pt x="3041" y="10578"/>
                  </a:cubicBezTo>
                  <a:lnTo>
                    <a:pt x="5605" y="10578"/>
                  </a:lnTo>
                  <a:cubicBezTo>
                    <a:pt x="6223" y="10577"/>
                    <a:pt x="6726" y="10076"/>
                    <a:pt x="6727" y="9456"/>
                  </a:cubicBezTo>
                  <a:lnTo>
                    <a:pt x="6727" y="8150"/>
                  </a:lnTo>
                  <a:cubicBezTo>
                    <a:pt x="6727" y="7624"/>
                    <a:pt x="6939" y="7094"/>
                    <a:pt x="7327" y="6655"/>
                  </a:cubicBezTo>
                  <a:cubicBezTo>
                    <a:pt x="8087" y="5795"/>
                    <a:pt x="8435" y="4686"/>
                    <a:pt x="8301" y="3537"/>
                  </a:cubicBezTo>
                  <a:cubicBezTo>
                    <a:pt x="8092" y="1706"/>
                    <a:pt x="6610" y="229"/>
                    <a:pt x="4779" y="27"/>
                  </a:cubicBezTo>
                  <a:cubicBezTo>
                    <a:pt x="4625" y="9"/>
                    <a:pt x="4472" y="0"/>
                    <a:pt x="4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1" name="Google Shape;14031;p94"/>
          <p:cNvGrpSpPr/>
          <p:nvPr/>
        </p:nvGrpSpPr>
        <p:grpSpPr>
          <a:xfrm>
            <a:off x="4792753" y="3994778"/>
            <a:ext cx="313576" cy="354849"/>
            <a:chOff x="4409450" y="4166450"/>
            <a:chExt cx="362600" cy="410325"/>
          </a:xfrm>
        </p:grpSpPr>
        <p:sp>
          <p:nvSpPr>
            <p:cNvPr id="14032" name="Google Shape;14032;p94"/>
            <p:cNvSpPr/>
            <p:nvPr/>
          </p:nvSpPr>
          <p:spPr>
            <a:xfrm>
              <a:off x="4409450" y="4166450"/>
              <a:ext cx="362600" cy="410325"/>
            </a:xfrm>
            <a:custGeom>
              <a:rect b="b" l="l" r="r" t="t"/>
              <a:pathLst>
                <a:path extrusionOk="0" h="16413" w="14504">
                  <a:moveTo>
                    <a:pt x="7781" y="965"/>
                  </a:moveTo>
                  <a:cubicBezTo>
                    <a:pt x="7994" y="965"/>
                    <a:pt x="8209" y="976"/>
                    <a:pt x="8426" y="1000"/>
                  </a:cubicBezTo>
                  <a:cubicBezTo>
                    <a:pt x="9694" y="1139"/>
                    <a:pt x="10892" y="1730"/>
                    <a:pt x="11800" y="2661"/>
                  </a:cubicBezTo>
                  <a:cubicBezTo>
                    <a:pt x="12708" y="3592"/>
                    <a:pt x="13267" y="4806"/>
                    <a:pt x="13377" y="6079"/>
                  </a:cubicBezTo>
                  <a:cubicBezTo>
                    <a:pt x="13529" y="7792"/>
                    <a:pt x="12884" y="9481"/>
                    <a:pt x="11627" y="10657"/>
                  </a:cubicBezTo>
                  <a:cubicBezTo>
                    <a:pt x="11530" y="10748"/>
                    <a:pt x="11476" y="10874"/>
                    <a:pt x="11476" y="11007"/>
                  </a:cubicBezTo>
                  <a:lnTo>
                    <a:pt x="11476" y="15452"/>
                  </a:lnTo>
                  <a:lnTo>
                    <a:pt x="6027" y="15452"/>
                  </a:lnTo>
                  <a:lnTo>
                    <a:pt x="6027" y="13625"/>
                  </a:lnTo>
                  <a:cubicBezTo>
                    <a:pt x="6027" y="13359"/>
                    <a:pt x="5812" y="13144"/>
                    <a:pt x="5547" y="13144"/>
                  </a:cubicBezTo>
                  <a:lnTo>
                    <a:pt x="3943" y="13144"/>
                  </a:lnTo>
                  <a:cubicBezTo>
                    <a:pt x="3501" y="13144"/>
                    <a:pt x="3143" y="12785"/>
                    <a:pt x="3142" y="12342"/>
                  </a:cubicBezTo>
                  <a:lnTo>
                    <a:pt x="3142" y="10421"/>
                  </a:lnTo>
                  <a:cubicBezTo>
                    <a:pt x="3142" y="10155"/>
                    <a:pt x="2927" y="9939"/>
                    <a:pt x="2662" y="9939"/>
                  </a:cubicBezTo>
                  <a:lnTo>
                    <a:pt x="1307" y="9939"/>
                  </a:lnTo>
                  <a:cubicBezTo>
                    <a:pt x="1197" y="9939"/>
                    <a:pt x="1121" y="9832"/>
                    <a:pt x="1155" y="9728"/>
                  </a:cubicBezTo>
                  <a:lnTo>
                    <a:pt x="2155" y="6726"/>
                  </a:lnTo>
                  <a:cubicBezTo>
                    <a:pt x="2173" y="6678"/>
                    <a:pt x="2180" y="6627"/>
                    <a:pt x="2180" y="6574"/>
                  </a:cubicBezTo>
                  <a:cubicBezTo>
                    <a:pt x="2181" y="4979"/>
                    <a:pt x="2861" y="3461"/>
                    <a:pt x="4047" y="2396"/>
                  </a:cubicBezTo>
                  <a:cubicBezTo>
                    <a:pt x="5090" y="1462"/>
                    <a:pt x="6397" y="965"/>
                    <a:pt x="7781" y="965"/>
                  </a:cubicBezTo>
                  <a:close/>
                  <a:moveTo>
                    <a:pt x="7791" y="1"/>
                  </a:moveTo>
                  <a:cubicBezTo>
                    <a:pt x="6199" y="1"/>
                    <a:pt x="4650" y="580"/>
                    <a:pt x="3444" y="1645"/>
                  </a:cubicBezTo>
                  <a:cubicBezTo>
                    <a:pt x="2050" y="2873"/>
                    <a:pt x="1243" y="4635"/>
                    <a:pt x="1219" y="6493"/>
                  </a:cubicBezTo>
                  <a:lnTo>
                    <a:pt x="244" y="9424"/>
                  </a:lnTo>
                  <a:cubicBezTo>
                    <a:pt x="1" y="10150"/>
                    <a:pt x="541" y="10900"/>
                    <a:pt x="1307" y="10900"/>
                  </a:cubicBezTo>
                  <a:lnTo>
                    <a:pt x="2181" y="10900"/>
                  </a:lnTo>
                  <a:lnTo>
                    <a:pt x="2181" y="12342"/>
                  </a:lnTo>
                  <a:cubicBezTo>
                    <a:pt x="2181" y="13315"/>
                    <a:pt x="2971" y="14104"/>
                    <a:pt x="3943" y="14106"/>
                  </a:cubicBezTo>
                  <a:lnTo>
                    <a:pt x="5066" y="14106"/>
                  </a:lnTo>
                  <a:lnTo>
                    <a:pt x="5066" y="15932"/>
                  </a:lnTo>
                  <a:cubicBezTo>
                    <a:pt x="5066" y="16197"/>
                    <a:pt x="5280" y="16412"/>
                    <a:pt x="5547" y="16412"/>
                  </a:cubicBezTo>
                  <a:lnTo>
                    <a:pt x="11957" y="16412"/>
                  </a:lnTo>
                  <a:cubicBezTo>
                    <a:pt x="12222" y="16412"/>
                    <a:pt x="12437" y="16197"/>
                    <a:pt x="12437" y="15932"/>
                  </a:cubicBezTo>
                  <a:lnTo>
                    <a:pt x="12437" y="11209"/>
                  </a:lnTo>
                  <a:cubicBezTo>
                    <a:pt x="13814" y="9832"/>
                    <a:pt x="14503" y="7943"/>
                    <a:pt x="14335" y="5994"/>
                  </a:cubicBezTo>
                  <a:cubicBezTo>
                    <a:pt x="14208" y="4500"/>
                    <a:pt x="13551" y="3078"/>
                    <a:pt x="12490" y="1989"/>
                  </a:cubicBezTo>
                  <a:cubicBezTo>
                    <a:pt x="11426" y="899"/>
                    <a:pt x="10021" y="207"/>
                    <a:pt x="8531" y="42"/>
                  </a:cubicBezTo>
                  <a:cubicBezTo>
                    <a:pt x="8284" y="14"/>
                    <a:pt x="8037" y="1"/>
                    <a:pt x="7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4"/>
            <p:cNvSpPr/>
            <p:nvPr/>
          </p:nvSpPr>
          <p:spPr>
            <a:xfrm>
              <a:off x="4487975" y="4214575"/>
              <a:ext cx="232450" cy="128250"/>
            </a:xfrm>
            <a:custGeom>
              <a:rect b="b" l="l" r="r" t="t"/>
              <a:pathLst>
                <a:path extrusionOk="0" h="5130" w="9298">
                  <a:moveTo>
                    <a:pt x="4649" y="1"/>
                  </a:moveTo>
                  <a:cubicBezTo>
                    <a:pt x="2086" y="1"/>
                    <a:pt x="1" y="2085"/>
                    <a:pt x="1" y="4648"/>
                  </a:cubicBezTo>
                  <a:cubicBezTo>
                    <a:pt x="1" y="4913"/>
                    <a:pt x="216" y="5128"/>
                    <a:pt x="483" y="5129"/>
                  </a:cubicBezTo>
                  <a:lnTo>
                    <a:pt x="1444" y="5129"/>
                  </a:lnTo>
                  <a:cubicBezTo>
                    <a:pt x="1446" y="5129"/>
                    <a:pt x="1449" y="5129"/>
                    <a:pt x="1452" y="5129"/>
                  </a:cubicBezTo>
                  <a:cubicBezTo>
                    <a:pt x="1717" y="5129"/>
                    <a:pt x="1934" y="4914"/>
                    <a:pt x="1934" y="4648"/>
                  </a:cubicBezTo>
                  <a:cubicBezTo>
                    <a:pt x="1934" y="4382"/>
                    <a:pt x="1719" y="4167"/>
                    <a:pt x="1454" y="4167"/>
                  </a:cubicBezTo>
                  <a:cubicBezTo>
                    <a:pt x="1451" y="4167"/>
                    <a:pt x="1447" y="4167"/>
                    <a:pt x="1444" y="4167"/>
                  </a:cubicBezTo>
                  <a:lnTo>
                    <a:pt x="994" y="4167"/>
                  </a:lnTo>
                  <a:cubicBezTo>
                    <a:pt x="1079" y="3526"/>
                    <a:pt x="1331" y="2918"/>
                    <a:pt x="1726" y="2405"/>
                  </a:cubicBezTo>
                  <a:lnTo>
                    <a:pt x="2042" y="2722"/>
                  </a:lnTo>
                  <a:cubicBezTo>
                    <a:pt x="2137" y="2817"/>
                    <a:pt x="2261" y="2865"/>
                    <a:pt x="2386" y="2865"/>
                  </a:cubicBezTo>
                  <a:cubicBezTo>
                    <a:pt x="2509" y="2865"/>
                    <a:pt x="2632" y="2819"/>
                    <a:pt x="2726" y="2725"/>
                  </a:cubicBezTo>
                  <a:cubicBezTo>
                    <a:pt x="2915" y="2536"/>
                    <a:pt x="2914" y="2228"/>
                    <a:pt x="2723" y="2041"/>
                  </a:cubicBezTo>
                  <a:lnTo>
                    <a:pt x="2406" y="1724"/>
                  </a:lnTo>
                  <a:cubicBezTo>
                    <a:pt x="2920" y="1329"/>
                    <a:pt x="3527" y="1077"/>
                    <a:pt x="4169" y="992"/>
                  </a:cubicBezTo>
                  <a:lnTo>
                    <a:pt x="4169" y="1442"/>
                  </a:lnTo>
                  <a:cubicBezTo>
                    <a:pt x="4173" y="1704"/>
                    <a:pt x="4387" y="1913"/>
                    <a:pt x="4649" y="1913"/>
                  </a:cubicBezTo>
                  <a:cubicBezTo>
                    <a:pt x="4911" y="1913"/>
                    <a:pt x="5125" y="1704"/>
                    <a:pt x="5130" y="1442"/>
                  </a:cubicBezTo>
                  <a:lnTo>
                    <a:pt x="5130" y="992"/>
                  </a:lnTo>
                  <a:cubicBezTo>
                    <a:pt x="5772" y="1077"/>
                    <a:pt x="6380" y="1329"/>
                    <a:pt x="6893" y="1724"/>
                  </a:cubicBezTo>
                  <a:lnTo>
                    <a:pt x="6575" y="2042"/>
                  </a:lnTo>
                  <a:cubicBezTo>
                    <a:pt x="6393" y="2230"/>
                    <a:pt x="6396" y="2530"/>
                    <a:pt x="6582" y="2716"/>
                  </a:cubicBezTo>
                  <a:cubicBezTo>
                    <a:pt x="6676" y="2809"/>
                    <a:pt x="6799" y="2856"/>
                    <a:pt x="6922" y="2856"/>
                  </a:cubicBezTo>
                  <a:cubicBezTo>
                    <a:pt x="7042" y="2856"/>
                    <a:pt x="7163" y="2811"/>
                    <a:pt x="7256" y="2722"/>
                  </a:cubicBezTo>
                  <a:lnTo>
                    <a:pt x="7572" y="2405"/>
                  </a:lnTo>
                  <a:cubicBezTo>
                    <a:pt x="7968" y="2918"/>
                    <a:pt x="8220" y="3526"/>
                    <a:pt x="8305" y="4167"/>
                  </a:cubicBezTo>
                  <a:lnTo>
                    <a:pt x="7855" y="4167"/>
                  </a:lnTo>
                  <a:cubicBezTo>
                    <a:pt x="7593" y="4172"/>
                    <a:pt x="7383" y="4385"/>
                    <a:pt x="7383" y="4648"/>
                  </a:cubicBezTo>
                  <a:cubicBezTo>
                    <a:pt x="7383" y="4910"/>
                    <a:pt x="7593" y="5123"/>
                    <a:pt x="7855" y="5129"/>
                  </a:cubicBezTo>
                  <a:lnTo>
                    <a:pt x="8817" y="5129"/>
                  </a:lnTo>
                  <a:cubicBezTo>
                    <a:pt x="9082" y="5129"/>
                    <a:pt x="9297" y="4913"/>
                    <a:pt x="9297" y="4648"/>
                  </a:cubicBezTo>
                  <a:cubicBezTo>
                    <a:pt x="9297" y="2085"/>
                    <a:pt x="7212" y="1"/>
                    <a:pt x="4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4"/>
            <p:cNvSpPr/>
            <p:nvPr/>
          </p:nvSpPr>
          <p:spPr>
            <a:xfrm>
              <a:off x="4565675" y="4286450"/>
              <a:ext cx="77050" cy="136475"/>
            </a:xfrm>
            <a:custGeom>
              <a:rect b="b" l="l" r="r" t="t"/>
              <a:pathLst>
                <a:path extrusionOk="0" h="5459" w="3082">
                  <a:moveTo>
                    <a:pt x="1538" y="3535"/>
                  </a:moveTo>
                  <a:cubicBezTo>
                    <a:pt x="1785" y="3535"/>
                    <a:pt x="2022" y="3727"/>
                    <a:pt x="2023" y="4016"/>
                  </a:cubicBezTo>
                  <a:cubicBezTo>
                    <a:pt x="2022" y="4283"/>
                    <a:pt x="1806" y="4496"/>
                    <a:pt x="1541" y="4498"/>
                  </a:cubicBezTo>
                  <a:cubicBezTo>
                    <a:pt x="1114" y="4496"/>
                    <a:pt x="898" y="3979"/>
                    <a:pt x="1201" y="3676"/>
                  </a:cubicBezTo>
                  <a:cubicBezTo>
                    <a:pt x="1299" y="3578"/>
                    <a:pt x="1420" y="3535"/>
                    <a:pt x="1538" y="3535"/>
                  </a:cubicBezTo>
                  <a:close/>
                  <a:moveTo>
                    <a:pt x="1541" y="1"/>
                  </a:moveTo>
                  <a:cubicBezTo>
                    <a:pt x="1272" y="1"/>
                    <a:pt x="1055" y="222"/>
                    <a:pt x="1061" y="491"/>
                  </a:cubicBezTo>
                  <a:lnTo>
                    <a:pt x="1061" y="2657"/>
                  </a:lnTo>
                  <a:cubicBezTo>
                    <a:pt x="399" y="2891"/>
                    <a:pt x="1" y="3568"/>
                    <a:pt x="119" y="4261"/>
                  </a:cubicBezTo>
                  <a:cubicBezTo>
                    <a:pt x="239" y="4953"/>
                    <a:pt x="838" y="5459"/>
                    <a:pt x="1541" y="5459"/>
                  </a:cubicBezTo>
                  <a:cubicBezTo>
                    <a:pt x="2244" y="5459"/>
                    <a:pt x="2845" y="4953"/>
                    <a:pt x="2963" y="4261"/>
                  </a:cubicBezTo>
                  <a:cubicBezTo>
                    <a:pt x="3082" y="3568"/>
                    <a:pt x="2685" y="2891"/>
                    <a:pt x="2023" y="2657"/>
                  </a:cubicBezTo>
                  <a:lnTo>
                    <a:pt x="2023" y="491"/>
                  </a:lnTo>
                  <a:cubicBezTo>
                    <a:pt x="2027" y="222"/>
                    <a:pt x="1811" y="1"/>
                    <a:pt x="15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94"/>
          <p:cNvGrpSpPr/>
          <p:nvPr/>
        </p:nvGrpSpPr>
        <p:grpSpPr>
          <a:xfrm>
            <a:off x="5527470" y="3994788"/>
            <a:ext cx="353444" cy="354827"/>
            <a:chOff x="4974950" y="4183425"/>
            <a:chExt cx="408700" cy="410300"/>
          </a:xfrm>
        </p:grpSpPr>
        <p:sp>
          <p:nvSpPr>
            <p:cNvPr id="14036" name="Google Shape;14036;p94"/>
            <p:cNvSpPr/>
            <p:nvPr/>
          </p:nvSpPr>
          <p:spPr>
            <a:xfrm>
              <a:off x="4974950" y="4425400"/>
              <a:ext cx="408700" cy="168325"/>
            </a:xfrm>
            <a:custGeom>
              <a:rect b="b" l="l" r="r" t="t"/>
              <a:pathLst>
                <a:path extrusionOk="0" h="6733" w="16348">
                  <a:moveTo>
                    <a:pt x="3045" y="962"/>
                  </a:moveTo>
                  <a:cubicBezTo>
                    <a:pt x="3296" y="962"/>
                    <a:pt x="3542" y="1060"/>
                    <a:pt x="3727" y="1243"/>
                  </a:cubicBezTo>
                  <a:cubicBezTo>
                    <a:pt x="4000" y="1519"/>
                    <a:pt x="4084" y="1933"/>
                    <a:pt x="3934" y="2292"/>
                  </a:cubicBezTo>
                  <a:cubicBezTo>
                    <a:pt x="3785" y="2651"/>
                    <a:pt x="3435" y="2885"/>
                    <a:pt x="3046" y="2885"/>
                  </a:cubicBezTo>
                  <a:cubicBezTo>
                    <a:pt x="2515" y="2885"/>
                    <a:pt x="2085" y="2455"/>
                    <a:pt x="2085" y="1924"/>
                  </a:cubicBezTo>
                  <a:cubicBezTo>
                    <a:pt x="2085" y="1535"/>
                    <a:pt x="2319" y="1185"/>
                    <a:pt x="2678" y="1036"/>
                  </a:cubicBezTo>
                  <a:cubicBezTo>
                    <a:pt x="2797" y="986"/>
                    <a:pt x="2921" y="962"/>
                    <a:pt x="3045" y="962"/>
                  </a:cubicBezTo>
                  <a:close/>
                  <a:moveTo>
                    <a:pt x="8174" y="962"/>
                  </a:moveTo>
                  <a:cubicBezTo>
                    <a:pt x="8424" y="962"/>
                    <a:pt x="8670" y="1060"/>
                    <a:pt x="8854" y="1243"/>
                  </a:cubicBezTo>
                  <a:cubicBezTo>
                    <a:pt x="9129" y="1519"/>
                    <a:pt x="9211" y="1933"/>
                    <a:pt x="9063" y="2292"/>
                  </a:cubicBezTo>
                  <a:cubicBezTo>
                    <a:pt x="8914" y="2651"/>
                    <a:pt x="8564" y="2885"/>
                    <a:pt x="8174" y="2885"/>
                  </a:cubicBezTo>
                  <a:cubicBezTo>
                    <a:pt x="7644" y="2885"/>
                    <a:pt x="7213" y="2455"/>
                    <a:pt x="7213" y="1924"/>
                  </a:cubicBezTo>
                  <a:cubicBezTo>
                    <a:pt x="7213" y="1535"/>
                    <a:pt x="7446" y="1185"/>
                    <a:pt x="7807" y="1036"/>
                  </a:cubicBezTo>
                  <a:cubicBezTo>
                    <a:pt x="7925" y="986"/>
                    <a:pt x="8050" y="962"/>
                    <a:pt x="8174" y="962"/>
                  </a:cubicBezTo>
                  <a:close/>
                  <a:moveTo>
                    <a:pt x="13302" y="962"/>
                  </a:moveTo>
                  <a:cubicBezTo>
                    <a:pt x="13552" y="962"/>
                    <a:pt x="13799" y="1061"/>
                    <a:pt x="13982" y="1245"/>
                  </a:cubicBezTo>
                  <a:cubicBezTo>
                    <a:pt x="14257" y="1519"/>
                    <a:pt x="14340" y="1933"/>
                    <a:pt x="14192" y="2292"/>
                  </a:cubicBezTo>
                  <a:cubicBezTo>
                    <a:pt x="14042" y="2651"/>
                    <a:pt x="13692" y="2885"/>
                    <a:pt x="13303" y="2885"/>
                  </a:cubicBezTo>
                  <a:cubicBezTo>
                    <a:pt x="12773" y="2885"/>
                    <a:pt x="12342" y="2455"/>
                    <a:pt x="12342" y="1924"/>
                  </a:cubicBezTo>
                  <a:cubicBezTo>
                    <a:pt x="12342" y="1535"/>
                    <a:pt x="12575" y="1185"/>
                    <a:pt x="12935" y="1036"/>
                  </a:cubicBezTo>
                  <a:cubicBezTo>
                    <a:pt x="13054" y="986"/>
                    <a:pt x="13178" y="962"/>
                    <a:pt x="13302" y="962"/>
                  </a:cubicBezTo>
                  <a:close/>
                  <a:moveTo>
                    <a:pt x="3046" y="3843"/>
                  </a:moveTo>
                  <a:cubicBezTo>
                    <a:pt x="4135" y="3843"/>
                    <a:pt x="5042" y="4683"/>
                    <a:pt x="5124" y="5770"/>
                  </a:cubicBezTo>
                  <a:lnTo>
                    <a:pt x="967" y="5770"/>
                  </a:lnTo>
                  <a:cubicBezTo>
                    <a:pt x="1049" y="4683"/>
                    <a:pt x="1954" y="3843"/>
                    <a:pt x="3046" y="3843"/>
                  </a:cubicBezTo>
                  <a:close/>
                  <a:moveTo>
                    <a:pt x="8174" y="3843"/>
                  </a:moveTo>
                  <a:cubicBezTo>
                    <a:pt x="9264" y="3843"/>
                    <a:pt x="10170" y="4683"/>
                    <a:pt x="10252" y="5770"/>
                  </a:cubicBezTo>
                  <a:lnTo>
                    <a:pt x="6096" y="5770"/>
                  </a:lnTo>
                  <a:cubicBezTo>
                    <a:pt x="6178" y="4683"/>
                    <a:pt x="7083" y="3843"/>
                    <a:pt x="8174" y="3843"/>
                  </a:cubicBezTo>
                  <a:close/>
                  <a:moveTo>
                    <a:pt x="13303" y="3843"/>
                  </a:moveTo>
                  <a:cubicBezTo>
                    <a:pt x="14392" y="3843"/>
                    <a:pt x="15299" y="4683"/>
                    <a:pt x="15379" y="5770"/>
                  </a:cubicBezTo>
                  <a:lnTo>
                    <a:pt x="11225" y="5770"/>
                  </a:lnTo>
                  <a:cubicBezTo>
                    <a:pt x="11307" y="4683"/>
                    <a:pt x="12212" y="3843"/>
                    <a:pt x="13303" y="3843"/>
                  </a:cubicBezTo>
                  <a:close/>
                  <a:moveTo>
                    <a:pt x="3046" y="0"/>
                  </a:moveTo>
                  <a:cubicBezTo>
                    <a:pt x="2281" y="0"/>
                    <a:pt x="1588" y="453"/>
                    <a:pt x="1282" y="1154"/>
                  </a:cubicBezTo>
                  <a:cubicBezTo>
                    <a:pt x="978" y="1856"/>
                    <a:pt x="1117" y="2671"/>
                    <a:pt x="1637" y="3232"/>
                  </a:cubicBezTo>
                  <a:cubicBezTo>
                    <a:pt x="632" y="3756"/>
                    <a:pt x="1" y="4796"/>
                    <a:pt x="1" y="5931"/>
                  </a:cubicBezTo>
                  <a:lnTo>
                    <a:pt x="1" y="6252"/>
                  </a:lnTo>
                  <a:cubicBezTo>
                    <a:pt x="1" y="6517"/>
                    <a:pt x="216" y="6732"/>
                    <a:pt x="481" y="6732"/>
                  </a:cubicBezTo>
                  <a:lnTo>
                    <a:pt x="15867" y="6732"/>
                  </a:lnTo>
                  <a:cubicBezTo>
                    <a:pt x="16132" y="6732"/>
                    <a:pt x="16347" y="6517"/>
                    <a:pt x="16347" y="6252"/>
                  </a:cubicBezTo>
                  <a:lnTo>
                    <a:pt x="16347" y="5931"/>
                  </a:lnTo>
                  <a:cubicBezTo>
                    <a:pt x="16346" y="4796"/>
                    <a:pt x="15716" y="3756"/>
                    <a:pt x="14711" y="3232"/>
                  </a:cubicBezTo>
                  <a:cubicBezTo>
                    <a:pt x="15231" y="2671"/>
                    <a:pt x="15370" y="1856"/>
                    <a:pt x="15066" y="1154"/>
                  </a:cubicBezTo>
                  <a:cubicBezTo>
                    <a:pt x="14760" y="453"/>
                    <a:pt x="14067" y="0"/>
                    <a:pt x="13303" y="0"/>
                  </a:cubicBezTo>
                  <a:cubicBezTo>
                    <a:pt x="12537" y="0"/>
                    <a:pt x="11846" y="453"/>
                    <a:pt x="11539" y="1154"/>
                  </a:cubicBezTo>
                  <a:cubicBezTo>
                    <a:pt x="11233" y="1856"/>
                    <a:pt x="11372" y="2671"/>
                    <a:pt x="11894" y="3232"/>
                  </a:cubicBezTo>
                  <a:cubicBezTo>
                    <a:pt x="11424" y="3478"/>
                    <a:pt x="11025" y="3843"/>
                    <a:pt x="10738" y="4290"/>
                  </a:cubicBezTo>
                  <a:cubicBezTo>
                    <a:pt x="10451" y="3843"/>
                    <a:pt x="10053" y="3478"/>
                    <a:pt x="9583" y="3232"/>
                  </a:cubicBezTo>
                  <a:cubicBezTo>
                    <a:pt x="10103" y="2671"/>
                    <a:pt x="10242" y="1856"/>
                    <a:pt x="9937" y="1154"/>
                  </a:cubicBezTo>
                  <a:cubicBezTo>
                    <a:pt x="9631" y="453"/>
                    <a:pt x="8939" y="0"/>
                    <a:pt x="8174" y="0"/>
                  </a:cubicBezTo>
                  <a:cubicBezTo>
                    <a:pt x="7408" y="0"/>
                    <a:pt x="6717" y="453"/>
                    <a:pt x="6411" y="1154"/>
                  </a:cubicBezTo>
                  <a:cubicBezTo>
                    <a:pt x="6105" y="1856"/>
                    <a:pt x="6244" y="2671"/>
                    <a:pt x="6765" y="3232"/>
                  </a:cubicBezTo>
                  <a:cubicBezTo>
                    <a:pt x="6295" y="3478"/>
                    <a:pt x="5897" y="3843"/>
                    <a:pt x="5610" y="4290"/>
                  </a:cubicBezTo>
                  <a:cubicBezTo>
                    <a:pt x="5323" y="3843"/>
                    <a:pt x="4924" y="3478"/>
                    <a:pt x="4454" y="3232"/>
                  </a:cubicBezTo>
                  <a:cubicBezTo>
                    <a:pt x="4974" y="2671"/>
                    <a:pt x="5113" y="1856"/>
                    <a:pt x="4809" y="1154"/>
                  </a:cubicBezTo>
                  <a:cubicBezTo>
                    <a:pt x="4503" y="453"/>
                    <a:pt x="3810" y="0"/>
                    <a:pt x="30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4"/>
            <p:cNvSpPr/>
            <p:nvPr/>
          </p:nvSpPr>
          <p:spPr>
            <a:xfrm>
              <a:off x="4974950" y="4183425"/>
              <a:ext cx="408700" cy="216375"/>
            </a:xfrm>
            <a:custGeom>
              <a:rect b="b" l="l" r="r" t="t"/>
              <a:pathLst>
                <a:path extrusionOk="0" h="8655" w="16348">
                  <a:moveTo>
                    <a:pt x="8176" y="1"/>
                  </a:moveTo>
                  <a:cubicBezTo>
                    <a:pt x="8058" y="1"/>
                    <a:pt x="7940" y="8"/>
                    <a:pt x="7821" y="24"/>
                  </a:cubicBezTo>
                  <a:cubicBezTo>
                    <a:pt x="6875" y="147"/>
                    <a:pt x="6062" y="758"/>
                    <a:pt x="5680" y="1632"/>
                  </a:cubicBezTo>
                  <a:cubicBezTo>
                    <a:pt x="5551" y="1613"/>
                    <a:pt x="5421" y="1603"/>
                    <a:pt x="5291" y="1603"/>
                  </a:cubicBezTo>
                  <a:cubicBezTo>
                    <a:pt x="4220" y="1606"/>
                    <a:pt x="3251" y="2232"/>
                    <a:pt x="2808" y="3206"/>
                  </a:cubicBezTo>
                  <a:cubicBezTo>
                    <a:pt x="2780" y="3206"/>
                    <a:pt x="2754" y="3205"/>
                    <a:pt x="2726" y="3205"/>
                  </a:cubicBezTo>
                  <a:cubicBezTo>
                    <a:pt x="1224" y="3205"/>
                    <a:pt x="1" y="4428"/>
                    <a:pt x="1" y="5930"/>
                  </a:cubicBezTo>
                  <a:cubicBezTo>
                    <a:pt x="1" y="7433"/>
                    <a:pt x="1224" y="8654"/>
                    <a:pt x="2726" y="8654"/>
                  </a:cubicBezTo>
                  <a:lnTo>
                    <a:pt x="6251" y="8654"/>
                  </a:lnTo>
                  <a:cubicBezTo>
                    <a:pt x="6516" y="8654"/>
                    <a:pt x="6732" y="8439"/>
                    <a:pt x="6732" y="8174"/>
                  </a:cubicBezTo>
                  <a:cubicBezTo>
                    <a:pt x="6732" y="7909"/>
                    <a:pt x="6516" y="7693"/>
                    <a:pt x="6251" y="7693"/>
                  </a:cubicBezTo>
                  <a:lnTo>
                    <a:pt x="2725" y="7693"/>
                  </a:lnTo>
                  <a:cubicBezTo>
                    <a:pt x="1783" y="7692"/>
                    <a:pt x="1007" y="6949"/>
                    <a:pt x="966" y="6009"/>
                  </a:cubicBezTo>
                  <a:cubicBezTo>
                    <a:pt x="924" y="5068"/>
                    <a:pt x="1629" y="4259"/>
                    <a:pt x="2568" y="4174"/>
                  </a:cubicBezTo>
                  <a:lnTo>
                    <a:pt x="2568" y="4174"/>
                  </a:lnTo>
                  <a:cubicBezTo>
                    <a:pt x="2548" y="4543"/>
                    <a:pt x="2602" y="4912"/>
                    <a:pt x="2729" y="5259"/>
                  </a:cubicBezTo>
                  <a:cubicBezTo>
                    <a:pt x="2800" y="5454"/>
                    <a:pt x="2985" y="5576"/>
                    <a:pt x="3182" y="5576"/>
                  </a:cubicBezTo>
                  <a:cubicBezTo>
                    <a:pt x="3236" y="5576"/>
                    <a:pt x="3292" y="5566"/>
                    <a:pt x="3346" y="5546"/>
                  </a:cubicBezTo>
                  <a:cubicBezTo>
                    <a:pt x="3595" y="5456"/>
                    <a:pt x="3724" y="5179"/>
                    <a:pt x="3633" y="4930"/>
                  </a:cubicBezTo>
                  <a:cubicBezTo>
                    <a:pt x="3401" y="4294"/>
                    <a:pt x="3552" y="3583"/>
                    <a:pt x="4024" y="3098"/>
                  </a:cubicBezTo>
                  <a:cubicBezTo>
                    <a:pt x="4361" y="2751"/>
                    <a:pt x="4818" y="2565"/>
                    <a:pt x="5286" y="2565"/>
                  </a:cubicBezTo>
                  <a:cubicBezTo>
                    <a:pt x="5473" y="2565"/>
                    <a:pt x="5661" y="2595"/>
                    <a:pt x="5844" y="2656"/>
                  </a:cubicBezTo>
                  <a:cubicBezTo>
                    <a:pt x="5894" y="2672"/>
                    <a:pt x="5945" y="2680"/>
                    <a:pt x="5995" y="2680"/>
                  </a:cubicBezTo>
                  <a:cubicBezTo>
                    <a:pt x="6210" y="2680"/>
                    <a:pt x="6409" y="2534"/>
                    <a:pt x="6462" y="2311"/>
                  </a:cubicBezTo>
                  <a:cubicBezTo>
                    <a:pt x="6620" y="1650"/>
                    <a:pt x="7146" y="1138"/>
                    <a:pt x="7812" y="999"/>
                  </a:cubicBezTo>
                  <a:cubicBezTo>
                    <a:pt x="7933" y="974"/>
                    <a:pt x="8054" y="962"/>
                    <a:pt x="8173" y="962"/>
                  </a:cubicBezTo>
                  <a:cubicBezTo>
                    <a:pt x="8718" y="962"/>
                    <a:pt x="9240" y="1214"/>
                    <a:pt x="9576" y="1658"/>
                  </a:cubicBezTo>
                  <a:cubicBezTo>
                    <a:pt x="9390" y="1891"/>
                    <a:pt x="9242" y="2153"/>
                    <a:pt x="9139" y="2434"/>
                  </a:cubicBezTo>
                  <a:cubicBezTo>
                    <a:pt x="9048" y="2683"/>
                    <a:pt x="9177" y="2959"/>
                    <a:pt x="9426" y="3050"/>
                  </a:cubicBezTo>
                  <a:cubicBezTo>
                    <a:pt x="9481" y="3070"/>
                    <a:pt x="9537" y="3079"/>
                    <a:pt x="9593" y="3079"/>
                  </a:cubicBezTo>
                  <a:cubicBezTo>
                    <a:pt x="9789" y="3079"/>
                    <a:pt x="9972" y="2958"/>
                    <a:pt x="10043" y="2764"/>
                  </a:cubicBezTo>
                  <a:cubicBezTo>
                    <a:pt x="10304" y="2048"/>
                    <a:pt x="10980" y="1603"/>
                    <a:pt x="11700" y="1603"/>
                  </a:cubicBezTo>
                  <a:cubicBezTo>
                    <a:pt x="11900" y="1603"/>
                    <a:pt x="12104" y="1637"/>
                    <a:pt x="12302" y="1710"/>
                  </a:cubicBezTo>
                  <a:cubicBezTo>
                    <a:pt x="13218" y="2042"/>
                    <a:pt x="13689" y="3054"/>
                    <a:pt x="13357" y="3969"/>
                  </a:cubicBezTo>
                  <a:cubicBezTo>
                    <a:pt x="13266" y="4218"/>
                    <a:pt x="13393" y="4495"/>
                    <a:pt x="13644" y="4586"/>
                  </a:cubicBezTo>
                  <a:cubicBezTo>
                    <a:pt x="13698" y="4605"/>
                    <a:pt x="13753" y="4615"/>
                    <a:pt x="13808" y="4615"/>
                  </a:cubicBezTo>
                  <a:cubicBezTo>
                    <a:pt x="14004" y="4615"/>
                    <a:pt x="14189" y="4494"/>
                    <a:pt x="14260" y="4299"/>
                  </a:cubicBezTo>
                  <a:cubicBezTo>
                    <a:pt x="14260" y="4296"/>
                    <a:pt x="14262" y="4293"/>
                    <a:pt x="14263" y="4290"/>
                  </a:cubicBezTo>
                  <a:cubicBezTo>
                    <a:pt x="15051" y="4599"/>
                    <a:pt x="15508" y="5425"/>
                    <a:pt x="15351" y="6257"/>
                  </a:cubicBezTo>
                  <a:cubicBezTo>
                    <a:pt x="15196" y="7089"/>
                    <a:pt x="14470" y="7692"/>
                    <a:pt x="13623" y="7693"/>
                  </a:cubicBezTo>
                  <a:lnTo>
                    <a:pt x="10097" y="7693"/>
                  </a:lnTo>
                  <a:cubicBezTo>
                    <a:pt x="9832" y="7693"/>
                    <a:pt x="9617" y="7909"/>
                    <a:pt x="9617" y="8174"/>
                  </a:cubicBezTo>
                  <a:cubicBezTo>
                    <a:pt x="9617" y="8439"/>
                    <a:pt x="9832" y="8654"/>
                    <a:pt x="10097" y="8654"/>
                  </a:cubicBezTo>
                  <a:lnTo>
                    <a:pt x="13623" y="8654"/>
                  </a:lnTo>
                  <a:cubicBezTo>
                    <a:pt x="15124" y="8654"/>
                    <a:pt x="16347" y="7433"/>
                    <a:pt x="16347" y="5930"/>
                  </a:cubicBezTo>
                  <a:cubicBezTo>
                    <a:pt x="16347" y="4722"/>
                    <a:pt x="15548" y="3673"/>
                    <a:pt x="14424" y="3328"/>
                  </a:cubicBezTo>
                  <a:cubicBezTo>
                    <a:pt x="14413" y="2404"/>
                    <a:pt x="13931" y="1548"/>
                    <a:pt x="13149" y="1058"/>
                  </a:cubicBezTo>
                  <a:cubicBezTo>
                    <a:pt x="12708" y="781"/>
                    <a:pt x="12206" y="641"/>
                    <a:pt x="11702" y="641"/>
                  </a:cubicBezTo>
                  <a:cubicBezTo>
                    <a:pt x="11309" y="641"/>
                    <a:pt x="10916" y="726"/>
                    <a:pt x="10549" y="897"/>
                  </a:cubicBezTo>
                  <a:cubicBezTo>
                    <a:pt x="10465" y="936"/>
                    <a:pt x="10383" y="979"/>
                    <a:pt x="10303" y="1027"/>
                  </a:cubicBezTo>
                  <a:cubicBezTo>
                    <a:pt x="9783" y="374"/>
                    <a:pt x="8998" y="1"/>
                    <a:pt x="8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4"/>
            <p:cNvSpPr/>
            <p:nvPr/>
          </p:nvSpPr>
          <p:spPr>
            <a:xfrm>
              <a:off x="5140475" y="4279625"/>
              <a:ext cx="77600" cy="120175"/>
            </a:xfrm>
            <a:custGeom>
              <a:rect b="b" l="l" r="r" t="t"/>
              <a:pathLst>
                <a:path extrusionOk="0" h="4807" w="3104">
                  <a:moveTo>
                    <a:pt x="1553" y="0"/>
                  </a:moveTo>
                  <a:cubicBezTo>
                    <a:pt x="1377" y="0"/>
                    <a:pt x="1207" y="98"/>
                    <a:pt x="1123" y="266"/>
                  </a:cubicBezTo>
                  <a:lnTo>
                    <a:pt x="160" y="2189"/>
                  </a:lnTo>
                  <a:cubicBezTo>
                    <a:pt x="1" y="2508"/>
                    <a:pt x="234" y="2885"/>
                    <a:pt x="591" y="2885"/>
                  </a:cubicBezTo>
                  <a:lnTo>
                    <a:pt x="1736" y="2885"/>
                  </a:lnTo>
                  <a:lnTo>
                    <a:pt x="1123" y="4112"/>
                  </a:lnTo>
                  <a:cubicBezTo>
                    <a:pt x="1004" y="4349"/>
                    <a:pt x="1101" y="4638"/>
                    <a:pt x="1338" y="4756"/>
                  </a:cubicBezTo>
                  <a:cubicBezTo>
                    <a:pt x="1407" y="4791"/>
                    <a:pt x="1480" y="4807"/>
                    <a:pt x="1552" y="4807"/>
                  </a:cubicBezTo>
                  <a:cubicBezTo>
                    <a:pt x="1729" y="4807"/>
                    <a:pt x="1899" y="4709"/>
                    <a:pt x="1984" y="4541"/>
                  </a:cubicBezTo>
                  <a:lnTo>
                    <a:pt x="2944" y="2618"/>
                  </a:lnTo>
                  <a:cubicBezTo>
                    <a:pt x="3104" y="2299"/>
                    <a:pt x="2871" y="1923"/>
                    <a:pt x="2515" y="1923"/>
                  </a:cubicBezTo>
                  <a:lnTo>
                    <a:pt x="1370" y="1923"/>
                  </a:lnTo>
                  <a:lnTo>
                    <a:pt x="1984" y="697"/>
                  </a:lnTo>
                  <a:cubicBezTo>
                    <a:pt x="2102" y="458"/>
                    <a:pt x="2006" y="170"/>
                    <a:pt x="1768" y="51"/>
                  </a:cubicBezTo>
                  <a:cubicBezTo>
                    <a:pt x="1699" y="17"/>
                    <a:pt x="1626" y="0"/>
                    <a:pt x="1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94"/>
          <p:cNvGrpSpPr/>
          <p:nvPr/>
        </p:nvGrpSpPr>
        <p:grpSpPr>
          <a:xfrm>
            <a:off x="6283327" y="3994789"/>
            <a:ext cx="353422" cy="354827"/>
            <a:chOff x="5654375" y="4143800"/>
            <a:chExt cx="408675" cy="410300"/>
          </a:xfrm>
        </p:grpSpPr>
        <p:sp>
          <p:nvSpPr>
            <p:cNvPr id="14040" name="Google Shape;14040;p94"/>
            <p:cNvSpPr/>
            <p:nvPr/>
          </p:nvSpPr>
          <p:spPr>
            <a:xfrm>
              <a:off x="5654375" y="4385775"/>
              <a:ext cx="408675" cy="168325"/>
            </a:xfrm>
            <a:custGeom>
              <a:rect b="b" l="l" r="r" t="t"/>
              <a:pathLst>
                <a:path extrusionOk="0" h="6733" w="16347">
                  <a:moveTo>
                    <a:pt x="3045" y="964"/>
                  </a:moveTo>
                  <a:cubicBezTo>
                    <a:pt x="3295" y="964"/>
                    <a:pt x="3540" y="1061"/>
                    <a:pt x="3724" y="1245"/>
                  </a:cubicBezTo>
                  <a:cubicBezTo>
                    <a:pt x="3999" y="1521"/>
                    <a:pt x="4082" y="1934"/>
                    <a:pt x="3934" y="2294"/>
                  </a:cubicBezTo>
                  <a:cubicBezTo>
                    <a:pt x="3784" y="2653"/>
                    <a:pt x="3434" y="2887"/>
                    <a:pt x="3045" y="2887"/>
                  </a:cubicBezTo>
                  <a:cubicBezTo>
                    <a:pt x="2515" y="2887"/>
                    <a:pt x="2084" y="2456"/>
                    <a:pt x="2083" y="1925"/>
                  </a:cubicBezTo>
                  <a:cubicBezTo>
                    <a:pt x="2083" y="1537"/>
                    <a:pt x="2317" y="1185"/>
                    <a:pt x="2677" y="1037"/>
                  </a:cubicBezTo>
                  <a:cubicBezTo>
                    <a:pt x="2796" y="988"/>
                    <a:pt x="2921" y="964"/>
                    <a:pt x="3045" y="964"/>
                  </a:cubicBezTo>
                  <a:close/>
                  <a:moveTo>
                    <a:pt x="8174" y="964"/>
                  </a:moveTo>
                  <a:cubicBezTo>
                    <a:pt x="8423" y="964"/>
                    <a:pt x="8669" y="1061"/>
                    <a:pt x="8853" y="1245"/>
                  </a:cubicBezTo>
                  <a:cubicBezTo>
                    <a:pt x="9128" y="1521"/>
                    <a:pt x="9210" y="1934"/>
                    <a:pt x="9062" y="2294"/>
                  </a:cubicBezTo>
                  <a:cubicBezTo>
                    <a:pt x="8913" y="2653"/>
                    <a:pt x="8561" y="2887"/>
                    <a:pt x="8173" y="2887"/>
                  </a:cubicBezTo>
                  <a:cubicBezTo>
                    <a:pt x="7642" y="2887"/>
                    <a:pt x="7213" y="2456"/>
                    <a:pt x="7211" y="1925"/>
                  </a:cubicBezTo>
                  <a:cubicBezTo>
                    <a:pt x="7211" y="1537"/>
                    <a:pt x="7445" y="1185"/>
                    <a:pt x="7806" y="1037"/>
                  </a:cubicBezTo>
                  <a:cubicBezTo>
                    <a:pt x="7925" y="988"/>
                    <a:pt x="8050" y="964"/>
                    <a:pt x="8174" y="964"/>
                  </a:cubicBezTo>
                  <a:close/>
                  <a:moveTo>
                    <a:pt x="13302" y="964"/>
                  </a:moveTo>
                  <a:cubicBezTo>
                    <a:pt x="13552" y="964"/>
                    <a:pt x="13797" y="1061"/>
                    <a:pt x="13981" y="1245"/>
                  </a:cubicBezTo>
                  <a:cubicBezTo>
                    <a:pt x="14257" y="1521"/>
                    <a:pt x="14339" y="1934"/>
                    <a:pt x="14189" y="2294"/>
                  </a:cubicBezTo>
                  <a:cubicBezTo>
                    <a:pt x="14041" y="2653"/>
                    <a:pt x="13690" y="2887"/>
                    <a:pt x="13302" y="2887"/>
                  </a:cubicBezTo>
                  <a:cubicBezTo>
                    <a:pt x="12770" y="2887"/>
                    <a:pt x="12341" y="2456"/>
                    <a:pt x="12340" y="1925"/>
                  </a:cubicBezTo>
                  <a:cubicBezTo>
                    <a:pt x="12340" y="1537"/>
                    <a:pt x="12574" y="1185"/>
                    <a:pt x="12933" y="1037"/>
                  </a:cubicBezTo>
                  <a:cubicBezTo>
                    <a:pt x="13052" y="988"/>
                    <a:pt x="13178" y="964"/>
                    <a:pt x="13302" y="964"/>
                  </a:cubicBezTo>
                  <a:close/>
                  <a:moveTo>
                    <a:pt x="3045" y="3845"/>
                  </a:moveTo>
                  <a:cubicBezTo>
                    <a:pt x="4134" y="3845"/>
                    <a:pt x="5041" y="4684"/>
                    <a:pt x="5121" y="5772"/>
                  </a:cubicBezTo>
                  <a:lnTo>
                    <a:pt x="967" y="5772"/>
                  </a:lnTo>
                  <a:cubicBezTo>
                    <a:pt x="1049" y="4684"/>
                    <a:pt x="1954" y="3845"/>
                    <a:pt x="3045" y="3845"/>
                  </a:cubicBezTo>
                  <a:close/>
                  <a:moveTo>
                    <a:pt x="8173" y="3845"/>
                  </a:moveTo>
                  <a:cubicBezTo>
                    <a:pt x="9263" y="3845"/>
                    <a:pt x="10168" y="4684"/>
                    <a:pt x="10250" y="5772"/>
                  </a:cubicBezTo>
                  <a:lnTo>
                    <a:pt x="6095" y="5772"/>
                  </a:lnTo>
                  <a:cubicBezTo>
                    <a:pt x="6177" y="4684"/>
                    <a:pt x="7082" y="3845"/>
                    <a:pt x="8173" y="3845"/>
                  </a:cubicBezTo>
                  <a:close/>
                  <a:moveTo>
                    <a:pt x="13300" y="3845"/>
                  </a:moveTo>
                  <a:cubicBezTo>
                    <a:pt x="14391" y="3845"/>
                    <a:pt x="15296" y="4684"/>
                    <a:pt x="15378" y="5772"/>
                  </a:cubicBezTo>
                  <a:lnTo>
                    <a:pt x="11224" y="5772"/>
                  </a:lnTo>
                  <a:cubicBezTo>
                    <a:pt x="11304" y="4684"/>
                    <a:pt x="12211" y="3845"/>
                    <a:pt x="13300" y="3845"/>
                  </a:cubicBezTo>
                  <a:close/>
                  <a:moveTo>
                    <a:pt x="3045" y="1"/>
                  </a:moveTo>
                  <a:cubicBezTo>
                    <a:pt x="2280" y="1"/>
                    <a:pt x="1588" y="455"/>
                    <a:pt x="1281" y="1156"/>
                  </a:cubicBezTo>
                  <a:cubicBezTo>
                    <a:pt x="977" y="1858"/>
                    <a:pt x="1116" y="2673"/>
                    <a:pt x="1636" y="3233"/>
                  </a:cubicBezTo>
                  <a:cubicBezTo>
                    <a:pt x="631" y="3758"/>
                    <a:pt x="0" y="4798"/>
                    <a:pt x="0" y="5932"/>
                  </a:cubicBezTo>
                  <a:lnTo>
                    <a:pt x="0" y="6252"/>
                  </a:lnTo>
                  <a:cubicBezTo>
                    <a:pt x="0" y="6517"/>
                    <a:pt x="215" y="6733"/>
                    <a:pt x="480" y="6733"/>
                  </a:cubicBezTo>
                  <a:lnTo>
                    <a:pt x="15866" y="6733"/>
                  </a:lnTo>
                  <a:cubicBezTo>
                    <a:pt x="16131" y="6733"/>
                    <a:pt x="16346" y="6517"/>
                    <a:pt x="16346" y="6252"/>
                  </a:cubicBezTo>
                  <a:lnTo>
                    <a:pt x="16346" y="5932"/>
                  </a:lnTo>
                  <a:cubicBezTo>
                    <a:pt x="16345" y="4798"/>
                    <a:pt x="15715" y="3758"/>
                    <a:pt x="14711" y="3233"/>
                  </a:cubicBezTo>
                  <a:cubicBezTo>
                    <a:pt x="15231" y="2673"/>
                    <a:pt x="15370" y="1858"/>
                    <a:pt x="15065" y="1156"/>
                  </a:cubicBezTo>
                  <a:cubicBezTo>
                    <a:pt x="14759" y="455"/>
                    <a:pt x="14066" y="1"/>
                    <a:pt x="13302" y="1"/>
                  </a:cubicBezTo>
                  <a:cubicBezTo>
                    <a:pt x="12536" y="1"/>
                    <a:pt x="11845" y="455"/>
                    <a:pt x="11539" y="1156"/>
                  </a:cubicBezTo>
                  <a:cubicBezTo>
                    <a:pt x="11233" y="1858"/>
                    <a:pt x="11372" y="2673"/>
                    <a:pt x="11893" y="3233"/>
                  </a:cubicBezTo>
                  <a:cubicBezTo>
                    <a:pt x="11423" y="3480"/>
                    <a:pt x="11025" y="3845"/>
                    <a:pt x="10738" y="4291"/>
                  </a:cubicBezTo>
                  <a:cubicBezTo>
                    <a:pt x="10450" y="3845"/>
                    <a:pt x="10052" y="3480"/>
                    <a:pt x="9582" y="3233"/>
                  </a:cubicBezTo>
                  <a:cubicBezTo>
                    <a:pt x="10102" y="2673"/>
                    <a:pt x="10241" y="1858"/>
                    <a:pt x="9936" y="1156"/>
                  </a:cubicBezTo>
                  <a:cubicBezTo>
                    <a:pt x="9630" y="455"/>
                    <a:pt x="8938" y="1"/>
                    <a:pt x="8173" y="1"/>
                  </a:cubicBezTo>
                  <a:cubicBezTo>
                    <a:pt x="7407" y="1"/>
                    <a:pt x="6716" y="455"/>
                    <a:pt x="6410" y="1156"/>
                  </a:cubicBezTo>
                  <a:cubicBezTo>
                    <a:pt x="6104" y="1858"/>
                    <a:pt x="6243" y="2673"/>
                    <a:pt x="6764" y="3233"/>
                  </a:cubicBezTo>
                  <a:cubicBezTo>
                    <a:pt x="6294" y="3480"/>
                    <a:pt x="5896" y="3845"/>
                    <a:pt x="5609" y="4291"/>
                  </a:cubicBezTo>
                  <a:cubicBezTo>
                    <a:pt x="5322" y="3845"/>
                    <a:pt x="4924" y="3480"/>
                    <a:pt x="4453" y="3233"/>
                  </a:cubicBezTo>
                  <a:cubicBezTo>
                    <a:pt x="4973" y="2673"/>
                    <a:pt x="5112" y="1858"/>
                    <a:pt x="4808" y="1156"/>
                  </a:cubicBezTo>
                  <a:cubicBezTo>
                    <a:pt x="4502" y="455"/>
                    <a:pt x="3809"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4"/>
            <p:cNvSpPr/>
            <p:nvPr/>
          </p:nvSpPr>
          <p:spPr>
            <a:xfrm>
              <a:off x="5734700" y="4199925"/>
              <a:ext cx="248425" cy="24050"/>
            </a:xfrm>
            <a:custGeom>
              <a:rect b="b" l="l" r="r" t="t"/>
              <a:pathLst>
                <a:path extrusionOk="0" h="962" w="9937">
                  <a:moveTo>
                    <a:pt x="9458" y="1"/>
                  </a:moveTo>
                  <a:cubicBezTo>
                    <a:pt x="9454" y="1"/>
                    <a:pt x="9451" y="1"/>
                    <a:pt x="9447" y="1"/>
                  </a:cubicBezTo>
                  <a:lnTo>
                    <a:pt x="472" y="1"/>
                  </a:lnTo>
                  <a:cubicBezTo>
                    <a:pt x="209" y="5"/>
                    <a:pt x="0" y="219"/>
                    <a:pt x="0" y="481"/>
                  </a:cubicBezTo>
                  <a:cubicBezTo>
                    <a:pt x="0" y="743"/>
                    <a:pt x="209" y="957"/>
                    <a:pt x="472" y="962"/>
                  </a:cubicBezTo>
                  <a:lnTo>
                    <a:pt x="9447" y="962"/>
                  </a:lnTo>
                  <a:cubicBezTo>
                    <a:pt x="9451" y="962"/>
                    <a:pt x="9454" y="962"/>
                    <a:pt x="9458" y="962"/>
                  </a:cubicBezTo>
                  <a:cubicBezTo>
                    <a:pt x="9721" y="962"/>
                    <a:pt x="9936" y="747"/>
                    <a:pt x="9936" y="481"/>
                  </a:cubicBezTo>
                  <a:cubicBezTo>
                    <a:pt x="9936" y="215"/>
                    <a:pt x="9721" y="1"/>
                    <a:pt x="9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4"/>
            <p:cNvSpPr/>
            <p:nvPr/>
          </p:nvSpPr>
          <p:spPr>
            <a:xfrm>
              <a:off x="5686400" y="4143800"/>
              <a:ext cx="344575" cy="136275"/>
            </a:xfrm>
            <a:custGeom>
              <a:rect b="b" l="l" r="r" t="t"/>
              <a:pathLst>
                <a:path extrusionOk="0" h="5451" w="13783">
                  <a:moveTo>
                    <a:pt x="12019" y="963"/>
                  </a:moveTo>
                  <a:cubicBezTo>
                    <a:pt x="12462" y="963"/>
                    <a:pt x="12820" y="1322"/>
                    <a:pt x="12820" y="1764"/>
                  </a:cubicBezTo>
                  <a:lnTo>
                    <a:pt x="12820" y="3687"/>
                  </a:lnTo>
                  <a:cubicBezTo>
                    <a:pt x="12820" y="4129"/>
                    <a:pt x="12462" y="4488"/>
                    <a:pt x="12019" y="4490"/>
                  </a:cubicBezTo>
                  <a:lnTo>
                    <a:pt x="1762" y="4490"/>
                  </a:lnTo>
                  <a:cubicBezTo>
                    <a:pt x="1320" y="4488"/>
                    <a:pt x="961" y="4129"/>
                    <a:pt x="961" y="3687"/>
                  </a:cubicBezTo>
                  <a:lnTo>
                    <a:pt x="963" y="1764"/>
                  </a:lnTo>
                  <a:cubicBezTo>
                    <a:pt x="963" y="1322"/>
                    <a:pt x="1321" y="963"/>
                    <a:pt x="1764" y="963"/>
                  </a:cubicBezTo>
                  <a:close/>
                  <a:moveTo>
                    <a:pt x="1762" y="1"/>
                  </a:moveTo>
                  <a:cubicBezTo>
                    <a:pt x="790" y="2"/>
                    <a:pt x="0" y="792"/>
                    <a:pt x="0" y="1764"/>
                  </a:cubicBezTo>
                  <a:lnTo>
                    <a:pt x="0" y="3687"/>
                  </a:lnTo>
                  <a:cubicBezTo>
                    <a:pt x="0" y="4661"/>
                    <a:pt x="790" y="5449"/>
                    <a:pt x="1762" y="5450"/>
                  </a:cubicBezTo>
                  <a:lnTo>
                    <a:pt x="12019" y="5450"/>
                  </a:lnTo>
                  <a:cubicBezTo>
                    <a:pt x="12992" y="5449"/>
                    <a:pt x="13781" y="4661"/>
                    <a:pt x="13783" y="3687"/>
                  </a:cubicBezTo>
                  <a:lnTo>
                    <a:pt x="13783" y="1764"/>
                  </a:lnTo>
                  <a:cubicBezTo>
                    <a:pt x="13781" y="792"/>
                    <a:pt x="12992" y="2"/>
                    <a:pt x="12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4"/>
            <p:cNvSpPr/>
            <p:nvPr/>
          </p:nvSpPr>
          <p:spPr>
            <a:xfrm>
              <a:off x="5954400" y="4305700"/>
              <a:ext cx="34575" cy="56125"/>
            </a:xfrm>
            <a:custGeom>
              <a:rect b="b" l="l" r="r" t="t"/>
              <a:pathLst>
                <a:path extrusionOk="0" h="2245" w="1383">
                  <a:moveTo>
                    <a:pt x="532" y="1"/>
                  </a:moveTo>
                  <a:cubicBezTo>
                    <a:pt x="493" y="1"/>
                    <a:pt x="454" y="6"/>
                    <a:pt x="415" y="15"/>
                  </a:cubicBezTo>
                  <a:cubicBezTo>
                    <a:pt x="157" y="80"/>
                    <a:pt x="0" y="341"/>
                    <a:pt x="65" y="598"/>
                  </a:cubicBezTo>
                  <a:lnTo>
                    <a:pt x="386" y="1880"/>
                  </a:lnTo>
                  <a:cubicBezTo>
                    <a:pt x="439" y="2098"/>
                    <a:pt x="636" y="2244"/>
                    <a:pt x="851" y="2244"/>
                  </a:cubicBezTo>
                  <a:cubicBezTo>
                    <a:pt x="890" y="2244"/>
                    <a:pt x="929" y="2240"/>
                    <a:pt x="968" y="2230"/>
                  </a:cubicBezTo>
                  <a:cubicBezTo>
                    <a:pt x="1226" y="2165"/>
                    <a:pt x="1383" y="1905"/>
                    <a:pt x="1318" y="1647"/>
                  </a:cubicBezTo>
                  <a:lnTo>
                    <a:pt x="998" y="365"/>
                  </a:lnTo>
                  <a:cubicBezTo>
                    <a:pt x="943" y="147"/>
                    <a:pt x="747" y="1"/>
                    <a:pt x="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4"/>
            <p:cNvSpPr/>
            <p:nvPr/>
          </p:nvSpPr>
          <p:spPr>
            <a:xfrm>
              <a:off x="5728325" y="4305675"/>
              <a:ext cx="34650" cy="56250"/>
            </a:xfrm>
            <a:custGeom>
              <a:rect b="b" l="l" r="r" t="t"/>
              <a:pathLst>
                <a:path extrusionOk="0" h="2250" w="1386">
                  <a:moveTo>
                    <a:pt x="854" y="1"/>
                  </a:moveTo>
                  <a:cubicBezTo>
                    <a:pt x="639" y="1"/>
                    <a:pt x="443" y="146"/>
                    <a:pt x="388" y="365"/>
                  </a:cubicBezTo>
                  <a:lnTo>
                    <a:pt x="69" y="1646"/>
                  </a:lnTo>
                  <a:cubicBezTo>
                    <a:pt x="0" y="1906"/>
                    <a:pt x="157" y="2171"/>
                    <a:pt x="418" y="2235"/>
                  </a:cubicBezTo>
                  <a:cubicBezTo>
                    <a:pt x="457" y="2245"/>
                    <a:pt x="495" y="2249"/>
                    <a:pt x="534" y="2249"/>
                  </a:cubicBezTo>
                  <a:cubicBezTo>
                    <a:pt x="751" y="2249"/>
                    <a:pt x="948" y="2101"/>
                    <a:pt x="1002" y="1879"/>
                  </a:cubicBezTo>
                  <a:lnTo>
                    <a:pt x="1321" y="598"/>
                  </a:lnTo>
                  <a:cubicBezTo>
                    <a:pt x="1386" y="340"/>
                    <a:pt x="1229" y="79"/>
                    <a:pt x="971" y="15"/>
                  </a:cubicBezTo>
                  <a:cubicBezTo>
                    <a:pt x="932" y="5"/>
                    <a:pt x="893" y="1"/>
                    <a:pt x="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4"/>
            <p:cNvSpPr/>
            <p:nvPr/>
          </p:nvSpPr>
          <p:spPr>
            <a:xfrm>
              <a:off x="5846550" y="4305450"/>
              <a:ext cx="24275" cy="56600"/>
            </a:xfrm>
            <a:custGeom>
              <a:rect b="b" l="l" r="r" t="t"/>
              <a:pathLst>
                <a:path extrusionOk="0" h="2264" w="971">
                  <a:moveTo>
                    <a:pt x="486" y="1"/>
                  </a:moveTo>
                  <a:cubicBezTo>
                    <a:pt x="217" y="1"/>
                    <a:pt x="0" y="222"/>
                    <a:pt x="4" y="491"/>
                  </a:cubicBezTo>
                  <a:lnTo>
                    <a:pt x="4" y="1773"/>
                  </a:lnTo>
                  <a:cubicBezTo>
                    <a:pt x="0" y="2042"/>
                    <a:pt x="217" y="2263"/>
                    <a:pt x="486" y="2263"/>
                  </a:cubicBezTo>
                  <a:cubicBezTo>
                    <a:pt x="754" y="2263"/>
                    <a:pt x="971" y="2042"/>
                    <a:pt x="967" y="1773"/>
                  </a:cubicBezTo>
                  <a:lnTo>
                    <a:pt x="967" y="491"/>
                  </a:lnTo>
                  <a:cubicBezTo>
                    <a:pt x="971" y="222"/>
                    <a:pt x="754" y="1"/>
                    <a:pt x="4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94"/>
          <p:cNvGrpSpPr/>
          <p:nvPr/>
        </p:nvGrpSpPr>
        <p:grpSpPr>
          <a:xfrm>
            <a:off x="7033641" y="3994778"/>
            <a:ext cx="354827" cy="354849"/>
            <a:chOff x="6208625" y="4147250"/>
            <a:chExt cx="410300" cy="410325"/>
          </a:xfrm>
        </p:grpSpPr>
        <p:sp>
          <p:nvSpPr>
            <p:cNvPr id="14047" name="Google Shape;14047;p94"/>
            <p:cNvSpPr/>
            <p:nvPr/>
          </p:nvSpPr>
          <p:spPr>
            <a:xfrm>
              <a:off x="6337650" y="4389250"/>
              <a:ext cx="152250" cy="168325"/>
            </a:xfrm>
            <a:custGeom>
              <a:rect b="b" l="l" r="r" t="t"/>
              <a:pathLst>
                <a:path extrusionOk="0" h="6733" w="6090">
                  <a:moveTo>
                    <a:pt x="3046" y="964"/>
                  </a:moveTo>
                  <a:cubicBezTo>
                    <a:pt x="3295" y="964"/>
                    <a:pt x="3541" y="1062"/>
                    <a:pt x="3725" y="1246"/>
                  </a:cubicBezTo>
                  <a:cubicBezTo>
                    <a:pt x="4000" y="1521"/>
                    <a:pt x="4082" y="1934"/>
                    <a:pt x="3934" y="2294"/>
                  </a:cubicBezTo>
                  <a:cubicBezTo>
                    <a:pt x="3785" y="2653"/>
                    <a:pt x="3433" y="2887"/>
                    <a:pt x="3045" y="2887"/>
                  </a:cubicBezTo>
                  <a:cubicBezTo>
                    <a:pt x="2513" y="2886"/>
                    <a:pt x="2084" y="2457"/>
                    <a:pt x="2083" y="1925"/>
                  </a:cubicBezTo>
                  <a:cubicBezTo>
                    <a:pt x="2083" y="1537"/>
                    <a:pt x="2317" y="1185"/>
                    <a:pt x="2677" y="1038"/>
                  </a:cubicBezTo>
                  <a:cubicBezTo>
                    <a:pt x="2797" y="988"/>
                    <a:pt x="2922" y="964"/>
                    <a:pt x="3046" y="964"/>
                  </a:cubicBezTo>
                  <a:close/>
                  <a:moveTo>
                    <a:pt x="3045" y="3843"/>
                  </a:moveTo>
                  <a:cubicBezTo>
                    <a:pt x="4135" y="3843"/>
                    <a:pt x="5040" y="4684"/>
                    <a:pt x="5122" y="5772"/>
                  </a:cubicBezTo>
                  <a:lnTo>
                    <a:pt x="967" y="5772"/>
                  </a:lnTo>
                  <a:cubicBezTo>
                    <a:pt x="1049" y="4684"/>
                    <a:pt x="1954" y="3843"/>
                    <a:pt x="3045" y="3843"/>
                  </a:cubicBezTo>
                  <a:close/>
                  <a:moveTo>
                    <a:pt x="3045" y="1"/>
                  </a:moveTo>
                  <a:cubicBezTo>
                    <a:pt x="2279" y="1"/>
                    <a:pt x="1588" y="453"/>
                    <a:pt x="1282" y="1155"/>
                  </a:cubicBezTo>
                  <a:cubicBezTo>
                    <a:pt x="976" y="1856"/>
                    <a:pt x="1115" y="2672"/>
                    <a:pt x="1636" y="3233"/>
                  </a:cubicBezTo>
                  <a:cubicBezTo>
                    <a:pt x="632" y="3759"/>
                    <a:pt x="0" y="4798"/>
                    <a:pt x="0" y="5932"/>
                  </a:cubicBezTo>
                  <a:lnTo>
                    <a:pt x="0" y="6252"/>
                  </a:lnTo>
                  <a:cubicBezTo>
                    <a:pt x="0" y="6518"/>
                    <a:pt x="216" y="6733"/>
                    <a:pt x="481" y="6733"/>
                  </a:cubicBezTo>
                  <a:lnTo>
                    <a:pt x="5609" y="6733"/>
                  </a:lnTo>
                  <a:cubicBezTo>
                    <a:pt x="5874" y="6733"/>
                    <a:pt x="6090" y="6518"/>
                    <a:pt x="6090" y="6252"/>
                  </a:cubicBezTo>
                  <a:lnTo>
                    <a:pt x="6090" y="5932"/>
                  </a:lnTo>
                  <a:cubicBezTo>
                    <a:pt x="6088" y="4798"/>
                    <a:pt x="5458" y="3759"/>
                    <a:pt x="4454" y="3233"/>
                  </a:cubicBezTo>
                  <a:cubicBezTo>
                    <a:pt x="4974" y="2672"/>
                    <a:pt x="5114" y="1856"/>
                    <a:pt x="4808" y="1155"/>
                  </a:cubicBezTo>
                  <a:cubicBezTo>
                    <a:pt x="4502" y="453"/>
                    <a:pt x="3809"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4"/>
            <p:cNvSpPr/>
            <p:nvPr/>
          </p:nvSpPr>
          <p:spPr>
            <a:xfrm>
              <a:off x="6466625" y="4147250"/>
              <a:ext cx="152300" cy="168375"/>
            </a:xfrm>
            <a:custGeom>
              <a:rect b="b" l="l" r="r" t="t"/>
              <a:pathLst>
                <a:path extrusionOk="0" h="6735" w="6092">
                  <a:moveTo>
                    <a:pt x="3047" y="964"/>
                  </a:moveTo>
                  <a:cubicBezTo>
                    <a:pt x="3297" y="964"/>
                    <a:pt x="3542" y="1061"/>
                    <a:pt x="3726" y="1245"/>
                  </a:cubicBezTo>
                  <a:cubicBezTo>
                    <a:pt x="4002" y="1521"/>
                    <a:pt x="4084" y="1934"/>
                    <a:pt x="3934" y="2294"/>
                  </a:cubicBezTo>
                  <a:cubicBezTo>
                    <a:pt x="3786" y="2653"/>
                    <a:pt x="3435" y="2887"/>
                    <a:pt x="3047" y="2887"/>
                  </a:cubicBezTo>
                  <a:cubicBezTo>
                    <a:pt x="2515" y="2887"/>
                    <a:pt x="2085" y="2457"/>
                    <a:pt x="2085" y="1926"/>
                  </a:cubicBezTo>
                  <a:cubicBezTo>
                    <a:pt x="2085" y="1537"/>
                    <a:pt x="2319" y="1185"/>
                    <a:pt x="2678" y="1037"/>
                  </a:cubicBezTo>
                  <a:cubicBezTo>
                    <a:pt x="2797" y="988"/>
                    <a:pt x="2923" y="964"/>
                    <a:pt x="3047" y="964"/>
                  </a:cubicBezTo>
                  <a:close/>
                  <a:moveTo>
                    <a:pt x="3045" y="3845"/>
                  </a:moveTo>
                  <a:cubicBezTo>
                    <a:pt x="4136" y="3845"/>
                    <a:pt x="5041" y="4685"/>
                    <a:pt x="5123" y="5772"/>
                  </a:cubicBezTo>
                  <a:lnTo>
                    <a:pt x="969" y="5772"/>
                  </a:lnTo>
                  <a:cubicBezTo>
                    <a:pt x="1049" y="4685"/>
                    <a:pt x="1956" y="3845"/>
                    <a:pt x="3045" y="3845"/>
                  </a:cubicBezTo>
                  <a:close/>
                  <a:moveTo>
                    <a:pt x="3047" y="1"/>
                  </a:moveTo>
                  <a:cubicBezTo>
                    <a:pt x="2281" y="1"/>
                    <a:pt x="1588" y="455"/>
                    <a:pt x="1284" y="1156"/>
                  </a:cubicBezTo>
                  <a:cubicBezTo>
                    <a:pt x="978" y="1858"/>
                    <a:pt x="1117" y="2673"/>
                    <a:pt x="1638" y="3233"/>
                  </a:cubicBezTo>
                  <a:cubicBezTo>
                    <a:pt x="633" y="3758"/>
                    <a:pt x="2" y="4798"/>
                    <a:pt x="1" y="5932"/>
                  </a:cubicBezTo>
                  <a:lnTo>
                    <a:pt x="1" y="6252"/>
                  </a:lnTo>
                  <a:cubicBezTo>
                    <a:pt x="1" y="6517"/>
                    <a:pt x="216" y="6734"/>
                    <a:pt x="483" y="6734"/>
                  </a:cubicBezTo>
                  <a:lnTo>
                    <a:pt x="5611" y="6734"/>
                  </a:lnTo>
                  <a:cubicBezTo>
                    <a:pt x="5876" y="6734"/>
                    <a:pt x="6091" y="6517"/>
                    <a:pt x="6091" y="6252"/>
                  </a:cubicBezTo>
                  <a:lnTo>
                    <a:pt x="6091" y="5933"/>
                  </a:lnTo>
                  <a:cubicBezTo>
                    <a:pt x="6090" y="4798"/>
                    <a:pt x="5460" y="3758"/>
                    <a:pt x="4454" y="3234"/>
                  </a:cubicBezTo>
                  <a:lnTo>
                    <a:pt x="4454" y="3233"/>
                  </a:lnTo>
                  <a:cubicBezTo>
                    <a:pt x="4976" y="2673"/>
                    <a:pt x="5115" y="1858"/>
                    <a:pt x="4810" y="1156"/>
                  </a:cubicBezTo>
                  <a:cubicBezTo>
                    <a:pt x="4504" y="455"/>
                    <a:pt x="3811" y="1"/>
                    <a:pt x="3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4"/>
            <p:cNvSpPr/>
            <p:nvPr/>
          </p:nvSpPr>
          <p:spPr>
            <a:xfrm>
              <a:off x="6208625" y="4147250"/>
              <a:ext cx="152300" cy="168375"/>
            </a:xfrm>
            <a:custGeom>
              <a:rect b="b" l="l" r="r" t="t"/>
              <a:pathLst>
                <a:path extrusionOk="0" h="6735" w="6092">
                  <a:moveTo>
                    <a:pt x="3046" y="964"/>
                  </a:moveTo>
                  <a:cubicBezTo>
                    <a:pt x="3296" y="964"/>
                    <a:pt x="3542" y="1061"/>
                    <a:pt x="3725" y="1245"/>
                  </a:cubicBezTo>
                  <a:cubicBezTo>
                    <a:pt x="4000" y="1521"/>
                    <a:pt x="4082" y="1934"/>
                    <a:pt x="3934" y="2294"/>
                  </a:cubicBezTo>
                  <a:cubicBezTo>
                    <a:pt x="3785" y="2653"/>
                    <a:pt x="3435" y="2887"/>
                    <a:pt x="3045" y="2887"/>
                  </a:cubicBezTo>
                  <a:cubicBezTo>
                    <a:pt x="2515" y="2887"/>
                    <a:pt x="2085" y="2457"/>
                    <a:pt x="2083" y="1926"/>
                  </a:cubicBezTo>
                  <a:cubicBezTo>
                    <a:pt x="2083" y="1537"/>
                    <a:pt x="2317" y="1185"/>
                    <a:pt x="2678" y="1037"/>
                  </a:cubicBezTo>
                  <a:cubicBezTo>
                    <a:pt x="2797" y="988"/>
                    <a:pt x="2922" y="964"/>
                    <a:pt x="3046" y="964"/>
                  </a:cubicBezTo>
                  <a:close/>
                  <a:moveTo>
                    <a:pt x="3045" y="3845"/>
                  </a:moveTo>
                  <a:cubicBezTo>
                    <a:pt x="4135" y="3845"/>
                    <a:pt x="5041" y="4685"/>
                    <a:pt x="5122" y="5772"/>
                  </a:cubicBezTo>
                  <a:lnTo>
                    <a:pt x="967" y="5772"/>
                  </a:lnTo>
                  <a:cubicBezTo>
                    <a:pt x="1049" y="4685"/>
                    <a:pt x="1954" y="3845"/>
                    <a:pt x="3045" y="3845"/>
                  </a:cubicBezTo>
                  <a:close/>
                  <a:moveTo>
                    <a:pt x="3045" y="1"/>
                  </a:moveTo>
                  <a:cubicBezTo>
                    <a:pt x="2281" y="1"/>
                    <a:pt x="1588" y="455"/>
                    <a:pt x="1282" y="1156"/>
                  </a:cubicBezTo>
                  <a:cubicBezTo>
                    <a:pt x="976" y="1858"/>
                    <a:pt x="1117" y="2673"/>
                    <a:pt x="1636" y="3234"/>
                  </a:cubicBezTo>
                  <a:cubicBezTo>
                    <a:pt x="632" y="3758"/>
                    <a:pt x="1" y="4798"/>
                    <a:pt x="1" y="5933"/>
                  </a:cubicBezTo>
                  <a:lnTo>
                    <a:pt x="1" y="6252"/>
                  </a:lnTo>
                  <a:cubicBezTo>
                    <a:pt x="1" y="6519"/>
                    <a:pt x="216" y="6734"/>
                    <a:pt x="481" y="6734"/>
                  </a:cubicBezTo>
                  <a:lnTo>
                    <a:pt x="5611" y="6734"/>
                  </a:lnTo>
                  <a:cubicBezTo>
                    <a:pt x="5876" y="6734"/>
                    <a:pt x="6091" y="6519"/>
                    <a:pt x="6091" y="6252"/>
                  </a:cubicBezTo>
                  <a:lnTo>
                    <a:pt x="6090" y="6252"/>
                  </a:lnTo>
                  <a:lnTo>
                    <a:pt x="6090" y="5933"/>
                  </a:lnTo>
                  <a:cubicBezTo>
                    <a:pt x="6090" y="4798"/>
                    <a:pt x="5459" y="3758"/>
                    <a:pt x="4454" y="3234"/>
                  </a:cubicBezTo>
                  <a:cubicBezTo>
                    <a:pt x="4975" y="2673"/>
                    <a:pt x="5115" y="1858"/>
                    <a:pt x="4808" y="1156"/>
                  </a:cubicBezTo>
                  <a:cubicBezTo>
                    <a:pt x="4502" y="455"/>
                    <a:pt x="3811" y="1"/>
                    <a:pt x="3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4"/>
            <p:cNvSpPr/>
            <p:nvPr/>
          </p:nvSpPr>
          <p:spPr>
            <a:xfrm>
              <a:off x="6357425" y="4151350"/>
              <a:ext cx="113625" cy="88225"/>
            </a:xfrm>
            <a:custGeom>
              <a:rect b="b" l="l" r="r" t="t"/>
              <a:pathLst>
                <a:path extrusionOk="0" h="3529" w="4545">
                  <a:moveTo>
                    <a:pt x="2734" y="1"/>
                  </a:moveTo>
                  <a:cubicBezTo>
                    <a:pt x="2611" y="1"/>
                    <a:pt x="2488" y="48"/>
                    <a:pt x="2395" y="141"/>
                  </a:cubicBezTo>
                  <a:cubicBezTo>
                    <a:pt x="2207" y="329"/>
                    <a:pt x="2207" y="633"/>
                    <a:pt x="2395" y="821"/>
                  </a:cubicBezTo>
                  <a:lnTo>
                    <a:pt x="2856" y="1282"/>
                  </a:lnTo>
                  <a:lnTo>
                    <a:pt x="491" y="1282"/>
                  </a:lnTo>
                  <a:cubicBezTo>
                    <a:pt x="488" y="1282"/>
                    <a:pt x="485" y="1282"/>
                    <a:pt x="483" y="1282"/>
                  </a:cubicBezTo>
                  <a:cubicBezTo>
                    <a:pt x="217" y="1282"/>
                    <a:pt x="0" y="1497"/>
                    <a:pt x="0" y="1762"/>
                  </a:cubicBezTo>
                  <a:cubicBezTo>
                    <a:pt x="0" y="2029"/>
                    <a:pt x="217" y="2244"/>
                    <a:pt x="483" y="2244"/>
                  </a:cubicBezTo>
                  <a:cubicBezTo>
                    <a:pt x="485" y="2244"/>
                    <a:pt x="488" y="2244"/>
                    <a:pt x="491" y="2244"/>
                  </a:cubicBezTo>
                  <a:lnTo>
                    <a:pt x="491" y="2243"/>
                  </a:lnTo>
                  <a:lnTo>
                    <a:pt x="2856" y="2243"/>
                  </a:lnTo>
                  <a:lnTo>
                    <a:pt x="2395" y="2704"/>
                  </a:lnTo>
                  <a:cubicBezTo>
                    <a:pt x="2203" y="2892"/>
                    <a:pt x="2201" y="3198"/>
                    <a:pt x="2390" y="3388"/>
                  </a:cubicBezTo>
                  <a:cubicBezTo>
                    <a:pt x="2485" y="3482"/>
                    <a:pt x="2608" y="3529"/>
                    <a:pt x="2731" y="3529"/>
                  </a:cubicBezTo>
                  <a:cubicBezTo>
                    <a:pt x="2856" y="3529"/>
                    <a:pt x="2980" y="3480"/>
                    <a:pt x="3074" y="3384"/>
                  </a:cubicBezTo>
                  <a:lnTo>
                    <a:pt x="4356" y="2102"/>
                  </a:lnTo>
                  <a:cubicBezTo>
                    <a:pt x="4544" y="1915"/>
                    <a:pt x="4544" y="1610"/>
                    <a:pt x="4356" y="1423"/>
                  </a:cubicBezTo>
                  <a:lnTo>
                    <a:pt x="3074" y="141"/>
                  </a:lnTo>
                  <a:cubicBezTo>
                    <a:pt x="2980" y="48"/>
                    <a:pt x="2857" y="1"/>
                    <a:pt x="2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4"/>
            <p:cNvSpPr/>
            <p:nvPr/>
          </p:nvSpPr>
          <p:spPr>
            <a:xfrm>
              <a:off x="6250375" y="4345400"/>
              <a:ext cx="87475" cy="86300"/>
            </a:xfrm>
            <a:custGeom>
              <a:rect b="b" l="l" r="r" t="t"/>
              <a:pathLst>
                <a:path extrusionOk="0" h="3452" w="3499">
                  <a:moveTo>
                    <a:pt x="482" y="0"/>
                  </a:moveTo>
                  <a:cubicBezTo>
                    <a:pt x="215" y="0"/>
                    <a:pt x="0" y="216"/>
                    <a:pt x="0" y="481"/>
                  </a:cubicBezTo>
                  <a:lnTo>
                    <a:pt x="0" y="2295"/>
                  </a:lnTo>
                  <a:cubicBezTo>
                    <a:pt x="6" y="2556"/>
                    <a:pt x="220" y="2765"/>
                    <a:pt x="482" y="2765"/>
                  </a:cubicBezTo>
                  <a:cubicBezTo>
                    <a:pt x="744" y="2765"/>
                    <a:pt x="958" y="2556"/>
                    <a:pt x="962" y="2295"/>
                  </a:cubicBezTo>
                  <a:lnTo>
                    <a:pt x="962" y="1642"/>
                  </a:lnTo>
                  <a:lnTo>
                    <a:pt x="2635" y="3314"/>
                  </a:lnTo>
                  <a:cubicBezTo>
                    <a:pt x="2728" y="3406"/>
                    <a:pt x="2849" y="3451"/>
                    <a:pt x="2970" y="3451"/>
                  </a:cubicBezTo>
                  <a:cubicBezTo>
                    <a:pt x="3093" y="3451"/>
                    <a:pt x="3217" y="3404"/>
                    <a:pt x="3311" y="3310"/>
                  </a:cubicBezTo>
                  <a:cubicBezTo>
                    <a:pt x="3497" y="3124"/>
                    <a:pt x="3499" y="2822"/>
                    <a:pt x="3314" y="2635"/>
                  </a:cubicBezTo>
                  <a:lnTo>
                    <a:pt x="1642" y="962"/>
                  </a:lnTo>
                  <a:lnTo>
                    <a:pt x="2295" y="962"/>
                  </a:lnTo>
                  <a:cubicBezTo>
                    <a:pt x="2557" y="957"/>
                    <a:pt x="2766" y="743"/>
                    <a:pt x="2766" y="481"/>
                  </a:cubicBezTo>
                  <a:cubicBezTo>
                    <a:pt x="2766" y="219"/>
                    <a:pt x="2557" y="5"/>
                    <a:pt x="2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4"/>
            <p:cNvSpPr/>
            <p:nvPr/>
          </p:nvSpPr>
          <p:spPr>
            <a:xfrm>
              <a:off x="6490750" y="4345400"/>
              <a:ext cx="87575" cy="86400"/>
            </a:xfrm>
            <a:custGeom>
              <a:rect b="b" l="l" r="r" t="t"/>
              <a:pathLst>
                <a:path extrusionOk="0" h="3456" w="3503">
                  <a:moveTo>
                    <a:pt x="2975" y="1"/>
                  </a:moveTo>
                  <a:cubicBezTo>
                    <a:pt x="2852" y="1"/>
                    <a:pt x="2729" y="48"/>
                    <a:pt x="2635" y="142"/>
                  </a:cubicBezTo>
                  <a:lnTo>
                    <a:pt x="2637" y="141"/>
                  </a:lnTo>
                  <a:lnTo>
                    <a:pt x="963" y="1815"/>
                  </a:lnTo>
                  <a:lnTo>
                    <a:pt x="963" y="1162"/>
                  </a:lnTo>
                  <a:cubicBezTo>
                    <a:pt x="959" y="899"/>
                    <a:pt x="745" y="690"/>
                    <a:pt x="483" y="690"/>
                  </a:cubicBezTo>
                  <a:cubicBezTo>
                    <a:pt x="220" y="690"/>
                    <a:pt x="7" y="899"/>
                    <a:pt x="1" y="1162"/>
                  </a:cubicBezTo>
                  <a:lnTo>
                    <a:pt x="1" y="2975"/>
                  </a:lnTo>
                  <a:cubicBezTo>
                    <a:pt x="1" y="3240"/>
                    <a:pt x="216" y="3455"/>
                    <a:pt x="483" y="3455"/>
                  </a:cubicBezTo>
                  <a:lnTo>
                    <a:pt x="2294" y="3455"/>
                  </a:lnTo>
                  <a:cubicBezTo>
                    <a:pt x="2298" y="3455"/>
                    <a:pt x="2301" y="3455"/>
                    <a:pt x="2305" y="3455"/>
                  </a:cubicBezTo>
                  <a:cubicBezTo>
                    <a:pt x="2569" y="3455"/>
                    <a:pt x="2785" y="3241"/>
                    <a:pt x="2785" y="2975"/>
                  </a:cubicBezTo>
                  <a:cubicBezTo>
                    <a:pt x="2785" y="2709"/>
                    <a:pt x="2569" y="2494"/>
                    <a:pt x="2305" y="2494"/>
                  </a:cubicBezTo>
                  <a:cubicBezTo>
                    <a:pt x="2301" y="2494"/>
                    <a:pt x="2298" y="2494"/>
                    <a:pt x="2294" y="2494"/>
                  </a:cubicBezTo>
                  <a:lnTo>
                    <a:pt x="1642" y="2494"/>
                  </a:lnTo>
                  <a:lnTo>
                    <a:pt x="3315" y="822"/>
                  </a:lnTo>
                  <a:cubicBezTo>
                    <a:pt x="3502" y="634"/>
                    <a:pt x="3502" y="330"/>
                    <a:pt x="3315" y="142"/>
                  </a:cubicBezTo>
                  <a:cubicBezTo>
                    <a:pt x="3221" y="48"/>
                    <a:pt x="3098" y="1"/>
                    <a:pt x="29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3" name="Google Shape;14053;p94"/>
          <p:cNvSpPr/>
          <p:nvPr/>
        </p:nvSpPr>
        <p:spPr>
          <a:xfrm>
            <a:off x="7794505" y="3994921"/>
            <a:ext cx="354806" cy="354849"/>
          </a:xfrm>
          <a:custGeom>
            <a:rect b="b" l="l" r="r" t="t"/>
            <a:pathLst>
              <a:path extrusionOk="0" h="16413" w="16411">
                <a:moveTo>
                  <a:pt x="8204" y="963"/>
                </a:moveTo>
                <a:cubicBezTo>
                  <a:pt x="8455" y="963"/>
                  <a:pt x="8701" y="1061"/>
                  <a:pt x="8885" y="1245"/>
                </a:cubicBezTo>
                <a:cubicBezTo>
                  <a:pt x="9160" y="1521"/>
                  <a:pt x="9242" y="1934"/>
                  <a:pt x="9094" y="2292"/>
                </a:cubicBezTo>
                <a:cubicBezTo>
                  <a:pt x="8945" y="2653"/>
                  <a:pt x="8595" y="2887"/>
                  <a:pt x="8206" y="2887"/>
                </a:cubicBezTo>
                <a:cubicBezTo>
                  <a:pt x="7675" y="2885"/>
                  <a:pt x="7245" y="2455"/>
                  <a:pt x="7243" y="1925"/>
                </a:cubicBezTo>
                <a:cubicBezTo>
                  <a:pt x="7243" y="1535"/>
                  <a:pt x="7478" y="1185"/>
                  <a:pt x="7838" y="1036"/>
                </a:cubicBezTo>
                <a:cubicBezTo>
                  <a:pt x="7956" y="987"/>
                  <a:pt x="8081" y="963"/>
                  <a:pt x="8204" y="963"/>
                </a:cubicBezTo>
                <a:close/>
                <a:moveTo>
                  <a:pt x="8206" y="3848"/>
                </a:moveTo>
                <a:cubicBezTo>
                  <a:pt x="9294" y="3849"/>
                  <a:pt x="10197" y="4687"/>
                  <a:pt x="10284" y="5770"/>
                </a:cubicBezTo>
                <a:lnTo>
                  <a:pt x="6127" y="5770"/>
                </a:lnTo>
                <a:cubicBezTo>
                  <a:pt x="6212" y="4687"/>
                  <a:pt x="7117" y="3849"/>
                  <a:pt x="8206" y="3848"/>
                </a:cubicBezTo>
                <a:close/>
                <a:moveTo>
                  <a:pt x="13365" y="10643"/>
                </a:moveTo>
                <a:cubicBezTo>
                  <a:pt x="13616" y="10643"/>
                  <a:pt x="13862" y="10741"/>
                  <a:pt x="14046" y="10924"/>
                </a:cubicBezTo>
                <a:cubicBezTo>
                  <a:pt x="14321" y="11199"/>
                  <a:pt x="14403" y="11614"/>
                  <a:pt x="14254" y="11972"/>
                </a:cubicBezTo>
                <a:cubicBezTo>
                  <a:pt x="14106" y="12331"/>
                  <a:pt x="13754" y="12565"/>
                  <a:pt x="13366" y="12565"/>
                </a:cubicBezTo>
                <a:cubicBezTo>
                  <a:pt x="12835" y="12565"/>
                  <a:pt x="12406" y="12135"/>
                  <a:pt x="12404" y="11605"/>
                </a:cubicBezTo>
                <a:cubicBezTo>
                  <a:pt x="12404" y="11215"/>
                  <a:pt x="12638" y="10865"/>
                  <a:pt x="12997" y="10716"/>
                </a:cubicBezTo>
                <a:cubicBezTo>
                  <a:pt x="13116" y="10666"/>
                  <a:pt x="13241" y="10643"/>
                  <a:pt x="13365" y="10643"/>
                </a:cubicBezTo>
                <a:close/>
                <a:moveTo>
                  <a:pt x="3045" y="10643"/>
                </a:moveTo>
                <a:cubicBezTo>
                  <a:pt x="3576" y="10644"/>
                  <a:pt x="4005" y="11073"/>
                  <a:pt x="4007" y="11605"/>
                </a:cubicBezTo>
                <a:cubicBezTo>
                  <a:pt x="4007" y="11993"/>
                  <a:pt x="3773" y="12344"/>
                  <a:pt x="3414" y="12492"/>
                </a:cubicBezTo>
                <a:cubicBezTo>
                  <a:pt x="3294" y="12542"/>
                  <a:pt x="3169" y="12566"/>
                  <a:pt x="3045" y="12566"/>
                </a:cubicBezTo>
                <a:cubicBezTo>
                  <a:pt x="2795" y="12566"/>
                  <a:pt x="2549" y="12468"/>
                  <a:pt x="2365" y="12284"/>
                </a:cubicBezTo>
                <a:cubicBezTo>
                  <a:pt x="2090" y="12009"/>
                  <a:pt x="2008" y="11596"/>
                  <a:pt x="2157" y="11236"/>
                </a:cubicBezTo>
                <a:cubicBezTo>
                  <a:pt x="2305" y="10877"/>
                  <a:pt x="2657" y="10643"/>
                  <a:pt x="3045" y="10643"/>
                </a:cubicBezTo>
                <a:close/>
                <a:moveTo>
                  <a:pt x="3045" y="13523"/>
                </a:moveTo>
                <a:cubicBezTo>
                  <a:pt x="4134" y="13523"/>
                  <a:pt x="5041" y="14364"/>
                  <a:pt x="5123" y="15450"/>
                </a:cubicBezTo>
                <a:lnTo>
                  <a:pt x="967" y="15450"/>
                </a:lnTo>
                <a:cubicBezTo>
                  <a:pt x="1049" y="14364"/>
                  <a:pt x="1955" y="13523"/>
                  <a:pt x="3045" y="13523"/>
                </a:cubicBezTo>
                <a:close/>
                <a:moveTo>
                  <a:pt x="13365" y="13523"/>
                </a:moveTo>
                <a:cubicBezTo>
                  <a:pt x="14456" y="13523"/>
                  <a:pt x="15361" y="14364"/>
                  <a:pt x="15443" y="15450"/>
                </a:cubicBezTo>
                <a:lnTo>
                  <a:pt x="11288" y="15450"/>
                </a:lnTo>
                <a:cubicBezTo>
                  <a:pt x="11369" y="14364"/>
                  <a:pt x="12275" y="13523"/>
                  <a:pt x="13365" y="13523"/>
                </a:cubicBezTo>
                <a:close/>
                <a:moveTo>
                  <a:pt x="8206" y="0"/>
                </a:moveTo>
                <a:cubicBezTo>
                  <a:pt x="7441" y="0"/>
                  <a:pt x="6748" y="454"/>
                  <a:pt x="6442" y="1154"/>
                </a:cubicBezTo>
                <a:cubicBezTo>
                  <a:pt x="6136" y="1856"/>
                  <a:pt x="6275" y="2673"/>
                  <a:pt x="6797" y="3232"/>
                </a:cubicBezTo>
                <a:cubicBezTo>
                  <a:pt x="5792" y="3758"/>
                  <a:pt x="5161" y="4798"/>
                  <a:pt x="5161" y="5931"/>
                </a:cubicBezTo>
                <a:lnTo>
                  <a:pt x="5161" y="6252"/>
                </a:lnTo>
                <a:cubicBezTo>
                  <a:pt x="5161" y="6517"/>
                  <a:pt x="5376" y="6733"/>
                  <a:pt x="5641" y="6733"/>
                </a:cubicBezTo>
                <a:lnTo>
                  <a:pt x="7725" y="6733"/>
                </a:lnTo>
                <a:lnTo>
                  <a:pt x="7725" y="7758"/>
                </a:lnTo>
                <a:lnTo>
                  <a:pt x="3046" y="7758"/>
                </a:lnTo>
                <a:cubicBezTo>
                  <a:pt x="2780" y="7758"/>
                  <a:pt x="2564" y="7973"/>
                  <a:pt x="2564" y="8239"/>
                </a:cubicBezTo>
                <a:lnTo>
                  <a:pt x="2564" y="9742"/>
                </a:lnTo>
                <a:cubicBezTo>
                  <a:pt x="1908" y="9912"/>
                  <a:pt x="1390" y="10414"/>
                  <a:pt x="1200" y="11064"/>
                </a:cubicBezTo>
                <a:cubicBezTo>
                  <a:pt x="1009" y="11713"/>
                  <a:pt x="1176" y="12416"/>
                  <a:pt x="1637" y="12913"/>
                </a:cubicBezTo>
                <a:cubicBezTo>
                  <a:pt x="631" y="13437"/>
                  <a:pt x="2" y="14477"/>
                  <a:pt x="0" y="15612"/>
                </a:cubicBezTo>
                <a:lnTo>
                  <a:pt x="0" y="15932"/>
                </a:lnTo>
                <a:cubicBezTo>
                  <a:pt x="0" y="16197"/>
                  <a:pt x="215" y="16413"/>
                  <a:pt x="482" y="16413"/>
                </a:cubicBezTo>
                <a:lnTo>
                  <a:pt x="5609" y="16413"/>
                </a:lnTo>
                <a:cubicBezTo>
                  <a:pt x="5876" y="16413"/>
                  <a:pt x="6091" y="16197"/>
                  <a:pt x="6091" y="15932"/>
                </a:cubicBezTo>
                <a:lnTo>
                  <a:pt x="6091" y="15612"/>
                </a:lnTo>
                <a:cubicBezTo>
                  <a:pt x="6089" y="14477"/>
                  <a:pt x="5460" y="13437"/>
                  <a:pt x="4454" y="12913"/>
                </a:cubicBezTo>
                <a:cubicBezTo>
                  <a:pt x="4915" y="12416"/>
                  <a:pt x="5082" y="11713"/>
                  <a:pt x="4891" y="11063"/>
                </a:cubicBezTo>
                <a:cubicBezTo>
                  <a:pt x="4701" y="10414"/>
                  <a:pt x="4183" y="9912"/>
                  <a:pt x="3527" y="9742"/>
                </a:cubicBezTo>
                <a:lnTo>
                  <a:pt x="3527" y="8720"/>
                </a:lnTo>
                <a:lnTo>
                  <a:pt x="12886" y="8720"/>
                </a:lnTo>
                <a:lnTo>
                  <a:pt x="12886" y="9742"/>
                </a:lnTo>
                <a:cubicBezTo>
                  <a:pt x="12230" y="9912"/>
                  <a:pt x="11711" y="10414"/>
                  <a:pt x="11521" y="11063"/>
                </a:cubicBezTo>
                <a:cubicBezTo>
                  <a:pt x="11331" y="11713"/>
                  <a:pt x="11496" y="12416"/>
                  <a:pt x="11957" y="12913"/>
                </a:cubicBezTo>
                <a:cubicBezTo>
                  <a:pt x="10953" y="13437"/>
                  <a:pt x="10322" y="14477"/>
                  <a:pt x="10322" y="15612"/>
                </a:cubicBezTo>
                <a:lnTo>
                  <a:pt x="10322" y="15932"/>
                </a:lnTo>
                <a:cubicBezTo>
                  <a:pt x="10322" y="16197"/>
                  <a:pt x="10537" y="16413"/>
                  <a:pt x="10802" y="16413"/>
                </a:cubicBezTo>
                <a:lnTo>
                  <a:pt x="15931" y="16413"/>
                </a:lnTo>
                <a:cubicBezTo>
                  <a:pt x="16196" y="16413"/>
                  <a:pt x="16411" y="16197"/>
                  <a:pt x="16411" y="15932"/>
                </a:cubicBezTo>
                <a:lnTo>
                  <a:pt x="16411" y="15612"/>
                </a:lnTo>
                <a:cubicBezTo>
                  <a:pt x="16411" y="14477"/>
                  <a:pt x="15780" y="13437"/>
                  <a:pt x="14775" y="12913"/>
                </a:cubicBezTo>
                <a:cubicBezTo>
                  <a:pt x="15235" y="12416"/>
                  <a:pt x="15402" y="11713"/>
                  <a:pt x="15212" y="11064"/>
                </a:cubicBezTo>
                <a:cubicBezTo>
                  <a:pt x="15021" y="10414"/>
                  <a:pt x="14503" y="9912"/>
                  <a:pt x="13847" y="9742"/>
                </a:cubicBezTo>
                <a:lnTo>
                  <a:pt x="13847" y="8239"/>
                </a:lnTo>
                <a:cubicBezTo>
                  <a:pt x="13847" y="7973"/>
                  <a:pt x="13631" y="7758"/>
                  <a:pt x="13366" y="7758"/>
                </a:cubicBezTo>
                <a:lnTo>
                  <a:pt x="8686" y="7758"/>
                </a:lnTo>
                <a:lnTo>
                  <a:pt x="8686" y="6733"/>
                </a:lnTo>
                <a:lnTo>
                  <a:pt x="10770" y="6733"/>
                </a:lnTo>
                <a:cubicBezTo>
                  <a:pt x="11035" y="6733"/>
                  <a:pt x="11250" y="6517"/>
                  <a:pt x="11250" y="6252"/>
                </a:cubicBezTo>
                <a:lnTo>
                  <a:pt x="11250" y="5931"/>
                </a:lnTo>
                <a:cubicBezTo>
                  <a:pt x="11250" y="4798"/>
                  <a:pt x="10619" y="3758"/>
                  <a:pt x="9614" y="3232"/>
                </a:cubicBezTo>
                <a:cubicBezTo>
                  <a:pt x="10136" y="2673"/>
                  <a:pt x="10275" y="1856"/>
                  <a:pt x="9969" y="1154"/>
                </a:cubicBezTo>
                <a:cubicBezTo>
                  <a:pt x="9663" y="454"/>
                  <a:pt x="8970" y="0"/>
                  <a:pt x="8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4" name="Google Shape;14054;p94"/>
          <p:cNvGrpSpPr/>
          <p:nvPr/>
        </p:nvGrpSpPr>
        <p:grpSpPr>
          <a:xfrm>
            <a:off x="996003" y="1765577"/>
            <a:ext cx="354827" cy="354957"/>
            <a:chOff x="7398250" y="4162700"/>
            <a:chExt cx="410300" cy="410450"/>
          </a:xfrm>
        </p:grpSpPr>
        <p:sp>
          <p:nvSpPr>
            <p:cNvPr id="14055" name="Google Shape;14055;p94"/>
            <p:cNvSpPr/>
            <p:nvPr/>
          </p:nvSpPr>
          <p:spPr>
            <a:xfrm>
              <a:off x="7398250" y="4162700"/>
              <a:ext cx="410300" cy="410450"/>
            </a:xfrm>
            <a:custGeom>
              <a:rect b="b" l="l" r="r" t="t"/>
              <a:pathLst>
                <a:path extrusionOk="0" h="16418" w="16412">
                  <a:moveTo>
                    <a:pt x="4552" y="966"/>
                  </a:moveTo>
                  <a:cubicBezTo>
                    <a:pt x="4876" y="966"/>
                    <a:pt x="5169" y="1161"/>
                    <a:pt x="5292" y="1461"/>
                  </a:cubicBezTo>
                  <a:cubicBezTo>
                    <a:pt x="5416" y="1759"/>
                    <a:pt x="5347" y="2105"/>
                    <a:pt x="5119" y="2334"/>
                  </a:cubicBezTo>
                  <a:cubicBezTo>
                    <a:pt x="4965" y="2487"/>
                    <a:pt x="4760" y="2569"/>
                    <a:pt x="4552" y="2569"/>
                  </a:cubicBezTo>
                  <a:cubicBezTo>
                    <a:pt x="4448" y="2569"/>
                    <a:pt x="4344" y="2549"/>
                    <a:pt x="4245" y="2508"/>
                  </a:cubicBezTo>
                  <a:cubicBezTo>
                    <a:pt x="3946" y="2383"/>
                    <a:pt x="3750" y="2090"/>
                    <a:pt x="3750" y="1767"/>
                  </a:cubicBezTo>
                  <a:cubicBezTo>
                    <a:pt x="3751" y="1325"/>
                    <a:pt x="4110" y="966"/>
                    <a:pt x="4552" y="966"/>
                  </a:cubicBezTo>
                  <a:close/>
                  <a:moveTo>
                    <a:pt x="11860" y="966"/>
                  </a:moveTo>
                  <a:cubicBezTo>
                    <a:pt x="12184" y="966"/>
                    <a:pt x="12476" y="1161"/>
                    <a:pt x="12599" y="1461"/>
                  </a:cubicBezTo>
                  <a:cubicBezTo>
                    <a:pt x="12724" y="1759"/>
                    <a:pt x="12655" y="2105"/>
                    <a:pt x="12427" y="2334"/>
                  </a:cubicBezTo>
                  <a:cubicBezTo>
                    <a:pt x="12273" y="2487"/>
                    <a:pt x="12068" y="2569"/>
                    <a:pt x="11859" y="2569"/>
                  </a:cubicBezTo>
                  <a:cubicBezTo>
                    <a:pt x="11756" y="2569"/>
                    <a:pt x="11652" y="2549"/>
                    <a:pt x="11552" y="2508"/>
                  </a:cubicBezTo>
                  <a:cubicBezTo>
                    <a:pt x="11254" y="2383"/>
                    <a:pt x="11059" y="2090"/>
                    <a:pt x="11059" y="1767"/>
                  </a:cubicBezTo>
                  <a:cubicBezTo>
                    <a:pt x="11059" y="1325"/>
                    <a:pt x="11418" y="966"/>
                    <a:pt x="11860" y="966"/>
                  </a:cubicBezTo>
                  <a:close/>
                  <a:moveTo>
                    <a:pt x="5842" y="2966"/>
                  </a:moveTo>
                  <a:cubicBezTo>
                    <a:pt x="5907" y="3016"/>
                    <a:pt x="5968" y="3070"/>
                    <a:pt x="6025" y="3129"/>
                  </a:cubicBezTo>
                  <a:cubicBezTo>
                    <a:pt x="6320" y="3420"/>
                    <a:pt x="6519" y="3795"/>
                    <a:pt x="6597" y="4204"/>
                  </a:cubicBezTo>
                  <a:lnTo>
                    <a:pt x="2506" y="4204"/>
                  </a:lnTo>
                  <a:cubicBezTo>
                    <a:pt x="2585" y="3795"/>
                    <a:pt x="2785" y="3420"/>
                    <a:pt x="3079" y="3129"/>
                  </a:cubicBezTo>
                  <a:cubicBezTo>
                    <a:pt x="3136" y="3070"/>
                    <a:pt x="3198" y="3016"/>
                    <a:pt x="3262" y="2966"/>
                  </a:cubicBezTo>
                  <a:cubicBezTo>
                    <a:pt x="3610" y="3342"/>
                    <a:pt x="4081" y="3530"/>
                    <a:pt x="4552" y="3530"/>
                  </a:cubicBezTo>
                  <a:cubicBezTo>
                    <a:pt x="5023" y="3530"/>
                    <a:pt x="5495" y="3342"/>
                    <a:pt x="5842" y="2966"/>
                  </a:cubicBezTo>
                  <a:close/>
                  <a:moveTo>
                    <a:pt x="13150" y="2966"/>
                  </a:moveTo>
                  <a:cubicBezTo>
                    <a:pt x="13214" y="3016"/>
                    <a:pt x="13276" y="3070"/>
                    <a:pt x="13333" y="3129"/>
                  </a:cubicBezTo>
                  <a:cubicBezTo>
                    <a:pt x="13627" y="3420"/>
                    <a:pt x="13827" y="3795"/>
                    <a:pt x="13906" y="4204"/>
                  </a:cubicBezTo>
                  <a:lnTo>
                    <a:pt x="9815" y="4204"/>
                  </a:lnTo>
                  <a:cubicBezTo>
                    <a:pt x="9893" y="3795"/>
                    <a:pt x="10092" y="3420"/>
                    <a:pt x="10387" y="3129"/>
                  </a:cubicBezTo>
                  <a:cubicBezTo>
                    <a:pt x="10444" y="3070"/>
                    <a:pt x="10505" y="3016"/>
                    <a:pt x="10570" y="2966"/>
                  </a:cubicBezTo>
                  <a:cubicBezTo>
                    <a:pt x="10917" y="3342"/>
                    <a:pt x="11389" y="3530"/>
                    <a:pt x="11860" y="3530"/>
                  </a:cubicBezTo>
                  <a:cubicBezTo>
                    <a:pt x="12331" y="3530"/>
                    <a:pt x="12802" y="3342"/>
                    <a:pt x="13150" y="2966"/>
                  </a:cubicBezTo>
                  <a:close/>
                  <a:moveTo>
                    <a:pt x="15449" y="5164"/>
                  </a:moveTo>
                  <a:lnTo>
                    <a:pt x="15449" y="11255"/>
                  </a:lnTo>
                  <a:lnTo>
                    <a:pt x="961" y="11255"/>
                  </a:lnTo>
                  <a:lnTo>
                    <a:pt x="961" y="5164"/>
                  </a:lnTo>
                  <a:close/>
                  <a:moveTo>
                    <a:pt x="6595" y="12216"/>
                  </a:moveTo>
                  <a:cubicBezTo>
                    <a:pt x="6517" y="12624"/>
                    <a:pt x="6318" y="12998"/>
                    <a:pt x="6024" y="13291"/>
                  </a:cubicBezTo>
                  <a:lnTo>
                    <a:pt x="6025" y="13291"/>
                  </a:lnTo>
                  <a:cubicBezTo>
                    <a:pt x="5967" y="13348"/>
                    <a:pt x="5905" y="13402"/>
                    <a:pt x="5842" y="13453"/>
                  </a:cubicBezTo>
                  <a:cubicBezTo>
                    <a:pt x="5494" y="13078"/>
                    <a:pt x="5023" y="12890"/>
                    <a:pt x="4551" y="12890"/>
                  </a:cubicBezTo>
                  <a:cubicBezTo>
                    <a:pt x="4080" y="12890"/>
                    <a:pt x="3609" y="13078"/>
                    <a:pt x="3261" y="13453"/>
                  </a:cubicBezTo>
                  <a:cubicBezTo>
                    <a:pt x="3196" y="13402"/>
                    <a:pt x="3136" y="13348"/>
                    <a:pt x="3077" y="13291"/>
                  </a:cubicBezTo>
                  <a:cubicBezTo>
                    <a:pt x="2783" y="12998"/>
                    <a:pt x="2584" y="12624"/>
                    <a:pt x="2506" y="12216"/>
                  </a:cubicBezTo>
                  <a:close/>
                  <a:moveTo>
                    <a:pt x="13904" y="12216"/>
                  </a:moveTo>
                  <a:cubicBezTo>
                    <a:pt x="13825" y="12624"/>
                    <a:pt x="13626" y="12998"/>
                    <a:pt x="13332" y="13291"/>
                  </a:cubicBezTo>
                  <a:lnTo>
                    <a:pt x="13333" y="13291"/>
                  </a:lnTo>
                  <a:cubicBezTo>
                    <a:pt x="13275" y="13348"/>
                    <a:pt x="13214" y="13402"/>
                    <a:pt x="13150" y="13453"/>
                  </a:cubicBezTo>
                  <a:cubicBezTo>
                    <a:pt x="12802" y="13078"/>
                    <a:pt x="12330" y="12890"/>
                    <a:pt x="11859" y="12890"/>
                  </a:cubicBezTo>
                  <a:cubicBezTo>
                    <a:pt x="11388" y="12890"/>
                    <a:pt x="10917" y="13078"/>
                    <a:pt x="10568" y="13453"/>
                  </a:cubicBezTo>
                  <a:cubicBezTo>
                    <a:pt x="10504" y="13402"/>
                    <a:pt x="10444" y="13348"/>
                    <a:pt x="10385" y="13291"/>
                  </a:cubicBezTo>
                  <a:cubicBezTo>
                    <a:pt x="10091" y="12998"/>
                    <a:pt x="9892" y="12624"/>
                    <a:pt x="9814" y="12216"/>
                  </a:cubicBezTo>
                  <a:close/>
                  <a:moveTo>
                    <a:pt x="4552" y="13850"/>
                  </a:moveTo>
                  <a:cubicBezTo>
                    <a:pt x="4655" y="13850"/>
                    <a:pt x="4759" y="13870"/>
                    <a:pt x="4858" y="13912"/>
                  </a:cubicBezTo>
                  <a:cubicBezTo>
                    <a:pt x="5157" y="14036"/>
                    <a:pt x="5353" y="14327"/>
                    <a:pt x="5353" y="14653"/>
                  </a:cubicBezTo>
                  <a:cubicBezTo>
                    <a:pt x="5352" y="15095"/>
                    <a:pt x="4994" y="15452"/>
                    <a:pt x="4552" y="15454"/>
                  </a:cubicBezTo>
                  <a:cubicBezTo>
                    <a:pt x="4227" y="15454"/>
                    <a:pt x="3936" y="15257"/>
                    <a:pt x="3811" y="14959"/>
                  </a:cubicBezTo>
                  <a:cubicBezTo>
                    <a:pt x="3687" y="14660"/>
                    <a:pt x="3755" y="14314"/>
                    <a:pt x="3985" y="14086"/>
                  </a:cubicBezTo>
                  <a:cubicBezTo>
                    <a:pt x="4138" y="13932"/>
                    <a:pt x="4343" y="13850"/>
                    <a:pt x="4552" y="13850"/>
                  </a:cubicBezTo>
                  <a:close/>
                  <a:moveTo>
                    <a:pt x="11860" y="13850"/>
                  </a:moveTo>
                  <a:cubicBezTo>
                    <a:pt x="11963" y="13850"/>
                    <a:pt x="12067" y="13870"/>
                    <a:pt x="12166" y="13912"/>
                  </a:cubicBezTo>
                  <a:cubicBezTo>
                    <a:pt x="12466" y="14036"/>
                    <a:pt x="12661" y="14327"/>
                    <a:pt x="12661" y="14653"/>
                  </a:cubicBezTo>
                  <a:cubicBezTo>
                    <a:pt x="12661" y="15095"/>
                    <a:pt x="12302" y="15452"/>
                    <a:pt x="11860" y="15454"/>
                  </a:cubicBezTo>
                  <a:cubicBezTo>
                    <a:pt x="11535" y="15454"/>
                    <a:pt x="11243" y="15257"/>
                    <a:pt x="11119" y="14959"/>
                  </a:cubicBezTo>
                  <a:cubicBezTo>
                    <a:pt x="10996" y="14660"/>
                    <a:pt x="11063" y="14314"/>
                    <a:pt x="11293" y="14086"/>
                  </a:cubicBezTo>
                  <a:cubicBezTo>
                    <a:pt x="11446" y="13932"/>
                    <a:pt x="11651" y="13850"/>
                    <a:pt x="11860" y="13850"/>
                  </a:cubicBezTo>
                  <a:close/>
                  <a:moveTo>
                    <a:pt x="4554" y="0"/>
                  </a:moveTo>
                  <a:cubicBezTo>
                    <a:pt x="4498" y="0"/>
                    <a:pt x="4443" y="3"/>
                    <a:pt x="4387" y="8"/>
                  </a:cubicBezTo>
                  <a:cubicBezTo>
                    <a:pt x="3351" y="106"/>
                    <a:pt x="2625" y="1076"/>
                    <a:pt x="2821" y="2098"/>
                  </a:cubicBezTo>
                  <a:cubicBezTo>
                    <a:pt x="2114" y="2585"/>
                    <a:pt x="1645" y="3350"/>
                    <a:pt x="1535" y="4202"/>
                  </a:cubicBezTo>
                  <a:lnTo>
                    <a:pt x="482" y="4202"/>
                  </a:lnTo>
                  <a:cubicBezTo>
                    <a:pt x="216" y="4202"/>
                    <a:pt x="1" y="4417"/>
                    <a:pt x="1" y="4684"/>
                  </a:cubicBezTo>
                  <a:lnTo>
                    <a:pt x="1" y="11734"/>
                  </a:lnTo>
                  <a:cubicBezTo>
                    <a:pt x="1" y="12000"/>
                    <a:pt x="216" y="12216"/>
                    <a:pt x="482" y="12216"/>
                  </a:cubicBezTo>
                  <a:lnTo>
                    <a:pt x="1535" y="12216"/>
                  </a:lnTo>
                  <a:cubicBezTo>
                    <a:pt x="1645" y="13068"/>
                    <a:pt x="2114" y="13832"/>
                    <a:pt x="2821" y="14320"/>
                  </a:cubicBezTo>
                  <a:cubicBezTo>
                    <a:pt x="2612" y="15408"/>
                    <a:pt x="3445" y="16417"/>
                    <a:pt x="4552" y="16417"/>
                  </a:cubicBezTo>
                  <a:cubicBezTo>
                    <a:pt x="5659" y="16417"/>
                    <a:pt x="6493" y="15408"/>
                    <a:pt x="6283" y="14320"/>
                  </a:cubicBezTo>
                  <a:cubicBezTo>
                    <a:pt x="6434" y="14216"/>
                    <a:pt x="6576" y="14099"/>
                    <a:pt x="6705" y="13970"/>
                  </a:cubicBezTo>
                  <a:cubicBezTo>
                    <a:pt x="7178" y="13496"/>
                    <a:pt x="7481" y="12879"/>
                    <a:pt x="7569" y="12214"/>
                  </a:cubicBezTo>
                  <a:lnTo>
                    <a:pt x="8843" y="12214"/>
                  </a:lnTo>
                  <a:cubicBezTo>
                    <a:pt x="8953" y="13067"/>
                    <a:pt x="9422" y="13832"/>
                    <a:pt x="10129" y="14320"/>
                  </a:cubicBezTo>
                  <a:cubicBezTo>
                    <a:pt x="9921" y="15407"/>
                    <a:pt x="10753" y="16414"/>
                    <a:pt x="11860" y="16414"/>
                  </a:cubicBezTo>
                  <a:cubicBezTo>
                    <a:pt x="12967" y="16414"/>
                    <a:pt x="13799" y="15407"/>
                    <a:pt x="13591" y="14320"/>
                  </a:cubicBezTo>
                  <a:cubicBezTo>
                    <a:pt x="14298" y="13832"/>
                    <a:pt x="14767" y="13067"/>
                    <a:pt x="14878" y="12214"/>
                  </a:cubicBezTo>
                  <a:lnTo>
                    <a:pt x="15931" y="12214"/>
                  </a:lnTo>
                  <a:cubicBezTo>
                    <a:pt x="15932" y="12214"/>
                    <a:pt x="15933" y="12214"/>
                    <a:pt x="15934" y="12214"/>
                  </a:cubicBezTo>
                  <a:cubicBezTo>
                    <a:pt x="16198" y="12214"/>
                    <a:pt x="16411" y="11998"/>
                    <a:pt x="16411" y="11734"/>
                  </a:cubicBezTo>
                  <a:lnTo>
                    <a:pt x="16411" y="4683"/>
                  </a:lnTo>
                  <a:cubicBezTo>
                    <a:pt x="16411" y="4417"/>
                    <a:pt x="16196" y="4202"/>
                    <a:pt x="15931" y="4202"/>
                  </a:cubicBezTo>
                  <a:lnTo>
                    <a:pt x="15930" y="4204"/>
                  </a:lnTo>
                  <a:lnTo>
                    <a:pt x="14877" y="4204"/>
                  </a:lnTo>
                  <a:cubicBezTo>
                    <a:pt x="14765" y="3351"/>
                    <a:pt x="14298" y="2585"/>
                    <a:pt x="13591" y="2098"/>
                  </a:cubicBezTo>
                  <a:cubicBezTo>
                    <a:pt x="13799" y="1011"/>
                    <a:pt x="12966" y="4"/>
                    <a:pt x="11860" y="4"/>
                  </a:cubicBezTo>
                  <a:cubicBezTo>
                    <a:pt x="10753" y="4"/>
                    <a:pt x="9919" y="1011"/>
                    <a:pt x="10129" y="2098"/>
                  </a:cubicBezTo>
                  <a:cubicBezTo>
                    <a:pt x="9420" y="2585"/>
                    <a:pt x="8953" y="3351"/>
                    <a:pt x="8842" y="4204"/>
                  </a:cubicBezTo>
                  <a:lnTo>
                    <a:pt x="7569" y="4204"/>
                  </a:lnTo>
                  <a:cubicBezTo>
                    <a:pt x="7481" y="3539"/>
                    <a:pt x="7178" y="2922"/>
                    <a:pt x="6705" y="2448"/>
                  </a:cubicBezTo>
                  <a:cubicBezTo>
                    <a:pt x="6576" y="2319"/>
                    <a:pt x="6434" y="2202"/>
                    <a:pt x="6283" y="2098"/>
                  </a:cubicBezTo>
                  <a:cubicBezTo>
                    <a:pt x="6305" y="1988"/>
                    <a:pt x="6315" y="1878"/>
                    <a:pt x="6315" y="1768"/>
                  </a:cubicBezTo>
                  <a:cubicBezTo>
                    <a:pt x="6318" y="783"/>
                    <a:pt x="5518" y="0"/>
                    <a:pt x="4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4"/>
            <p:cNvSpPr/>
            <p:nvPr/>
          </p:nvSpPr>
          <p:spPr>
            <a:xfrm>
              <a:off x="7471950" y="4319850"/>
              <a:ext cx="80175" cy="96200"/>
            </a:xfrm>
            <a:custGeom>
              <a:rect b="b" l="l" r="r" t="t"/>
              <a:pathLst>
                <a:path extrusionOk="0" h="3848" w="3207">
                  <a:moveTo>
                    <a:pt x="2244" y="962"/>
                  </a:moveTo>
                  <a:lnTo>
                    <a:pt x="2244" y="2885"/>
                  </a:lnTo>
                  <a:lnTo>
                    <a:pt x="963" y="2885"/>
                  </a:lnTo>
                  <a:lnTo>
                    <a:pt x="963" y="962"/>
                  </a:lnTo>
                  <a:close/>
                  <a:moveTo>
                    <a:pt x="482" y="0"/>
                  </a:moveTo>
                  <a:cubicBezTo>
                    <a:pt x="216" y="0"/>
                    <a:pt x="1" y="215"/>
                    <a:pt x="1" y="482"/>
                  </a:cubicBezTo>
                  <a:lnTo>
                    <a:pt x="1" y="3365"/>
                  </a:lnTo>
                  <a:cubicBezTo>
                    <a:pt x="1" y="3632"/>
                    <a:pt x="216" y="3847"/>
                    <a:pt x="482" y="3847"/>
                  </a:cubicBezTo>
                  <a:lnTo>
                    <a:pt x="2726" y="3847"/>
                  </a:lnTo>
                  <a:cubicBezTo>
                    <a:pt x="2991" y="3847"/>
                    <a:pt x="3206" y="3632"/>
                    <a:pt x="3206" y="3365"/>
                  </a:cubicBezTo>
                  <a:lnTo>
                    <a:pt x="3206" y="482"/>
                  </a:lnTo>
                  <a:cubicBezTo>
                    <a:pt x="3206" y="215"/>
                    <a:pt x="2991" y="0"/>
                    <a:pt x="2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4"/>
            <p:cNvSpPr/>
            <p:nvPr/>
          </p:nvSpPr>
          <p:spPr>
            <a:xfrm>
              <a:off x="7654650" y="4319850"/>
              <a:ext cx="80150" cy="96200"/>
            </a:xfrm>
            <a:custGeom>
              <a:rect b="b" l="l" r="r" t="t"/>
              <a:pathLst>
                <a:path extrusionOk="0" h="3848" w="3206">
                  <a:moveTo>
                    <a:pt x="2245" y="962"/>
                  </a:moveTo>
                  <a:lnTo>
                    <a:pt x="2245" y="2885"/>
                  </a:lnTo>
                  <a:lnTo>
                    <a:pt x="964" y="2885"/>
                  </a:lnTo>
                  <a:lnTo>
                    <a:pt x="964" y="962"/>
                  </a:lnTo>
                  <a:close/>
                  <a:moveTo>
                    <a:pt x="482" y="0"/>
                  </a:moveTo>
                  <a:cubicBezTo>
                    <a:pt x="216" y="0"/>
                    <a:pt x="0" y="215"/>
                    <a:pt x="0" y="482"/>
                  </a:cubicBezTo>
                  <a:lnTo>
                    <a:pt x="0" y="3365"/>
                  </a:lnTo>
                  <a:cubicBezTo>
                    <a:pt x="0" y="3632"/>
                    <a:pt x="216" y="3847"/>
                    <a:pt x="482" y="3847"/>
                  </a:cubicBezTo>
                  <a:lnTo>
                    <a:pt x="2726" y="3847"/>
                  </a:lnTo>
                  <a:cubicBezTo>
                    <a:pt x="2991" y="3847"/>
                    <a:pt x="3206" y="3632"/>
                    <a:pt x="3206" y="3365"/>
                  </a:cubicBezTo>
                  <a:lnTo>
                    <a:pt x="3206" y="482"/>
                  </a:lnTo>
                  <a:cubicBezTo>
                    <a:pt x="3206" y="215"/>
                    <a:pt x="2991" y="0"/>
                    <a:pt x="2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8" name="Google Shape;14058;p94"/>
          <p:cNvSpPr txBox="1"/>
          <p:nvPr/>
        </p:nvSpPr>
        <p:spPr>
          <a:xfrm>
            <a:off x="2734350" y="1188000"/>
            <a:ext cx="3675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Goals &amp; Results</a:t>
            </a:r>
            <a:endParaRPr sz="1600">
              <a:solidFill>
                <a:srgbClr val="FFFFFF"/>
              </a:solidFill>
            </a:endParaRPr>
          </a:p>
        </p:txBody>
      </p:sp>
      <p:sp>
        <p:nvSpPr>
          <p:cNvPr id="14059" name="Google Shape;14059;p9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3" name="Shape 14063"/>
        <p:cNvGrpSpPr/>
        <p:nvPr/>
      </p:nvGrpSpPr>
      <p:grpSpPr>
        <a:xfrm>
          <a:off x="0" y="0"/>
          <a:ext cx="0" cy="0"/>
          <a:chOff x="0" y="0"/>
          <a:chExt cx="0" cy="0"/>
        </a:xfrm>
      </p:grpSpPr>
      <p:sp>
        <p:nvSpPr>
          <p:cNvPr id="14064" name="Google Shape;14064;p95"/>
          <p:cNvSpPr/>
          <p:nvPr/>
        </p:nvSpPr>
        <p:spPr>
          <a:xfrm>
            <a:off x="1093547" y="17650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65" name="Google Shape;14065;p95"/>
          <p:cNvGrpSpPr/>
          <p:nvPr/>
        </p:nvGrpSpPr>
        <p:grpSpPr>
          <a:xfrm>
            <a:off x="1833750" y="1719725"/>
            <a:ext cx="339154" cy="337032"/>
            <a:chOff x="2367152" y="1922125"/>
            <a:chExt cx="339154" cy="337032"/>
          </a:xfrm>
        </p:grpSpPr>
        <p:sp>
          <p:nvSpPr>
            <p:cNvPr id="14066" name="Google Shape;14066;p95"/>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7" name="Google Shape;14067;p95"/>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8" name="Google Shape;14068;p95"/>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69" name="Google Shape;14069;p95"/>
          <p:cNvSpPr/>
          <p:nvPr/>
        </p:nvSpPr>
        <p:spPr>
          <a:xfrm>
            <a:off x="2599194" y="17533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0" name="Google Shape;14070;p95"/>
          <p:cNvSpPr/>
          <p:nvPr/>
        </p:nvSpPr>
        <p:spPr>
          <a:xfrm>
            <a:off x="3282646" y="17456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71" name="Google Shape;14071;p95"/>
          <p:cNvGrpSpPr/>
          <p:nvPr/>
        </p:nvGrpSpPr>
        <p:grpSpPr>
          <a:xfrm>
            <a:off x="4046002" y="1751263"/>
            <a:ext cx="339830" cy="338418"/>
            <a:chOff x="4122204" y="1953663"/>
            <a:chExt cx="339830" cy="338418"/>
          </a:xfrm>
        </p:grpSpPr>
        <p:sp>
          <p:nvSpPr>
            <p:cNvPr id="14072" name="Google Shape;14072;p95"/>
            <p:cNvSpPr/>
            <p:nvPr/>
          </p:nvSpPr>
          <p:spPr>
            <a:xfrm>
              <a:off x="4122204"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3" name="Google Shape;14073;p95"/>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4" name="Google Shape;14074;p95"/>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5" name="Google Shape;14075;p95"/>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6" name="Google Shape;14076;p95"/>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77" name="Google Shape;14077;p95"/>
          <p:cNvSpPr/>
          <p:nvPr/>
        </p:nvSpPr>
        <p:spPr>
          <a:xfrm>
            <a:off x="4780585" y="17414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8" name="Google Shape;14078;p95"/>
          <p:cNvSpPr/>
          <p:nvPr/>
        </p:nvSpPr>
        <p:spPr>
          <a:xfrm>
            <a:off x="5513109" y="17323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79" name="Google Shape;14079;p95"/>
          <p:cNvGrpSpPr/>
          <p:nvPr/>
        </p:nvGrpSpPr>
        <p:grpSpPr>
          <a:xfrm>
            <a:off x="6252606" y="1765266"/>
            <a:ext cx="338448" cy="313907"/>
            <a:chOff x="5871608" y="1967666"/>
            <a:chExt cx="338448" cy="313907"/>
          </a:xfrm>
        </p:grpSpPr>
        <p:sp>
          <p:nvSpPr>
            <p:cNvPr id="14080" name="Google Shape;14080;p95"/>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1" name="Google Shape;14081;p95"/>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2" name="Google Shape;14082;p95"/>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3" name="Google Shape;14083;p95"/>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4" name="Google Shape;14084;p95"/>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5" name="Google Shape;14085;p95"/>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6" name="Google Shape;14086;p95"/>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87" name="Google Shape;14087;p95"/>
          <p:cNvSpPr/>
          <p:nvPr/>
        </p:nvSpPr>
        <p:spPr>
          <a:xfrm>
            <a:off x="6974627" y="17211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88" name="Google Shape;14088;p95"/>
          <p:cNvGrpSpPr/>
          <p:nvPr/>
        </p:nvGrpSpPr>
        <p:grpSpPr>
          <a:xfrm>
            <a:off x="7709916" y="1731640"/>
            <a:ext cx="340537" cy="339830"/>
            <a:chOff x="7024119" y="1934040"/>
            <a:chExt cx="340537" cy="339830"/>
          </a:xfrm>
        </p:grpSpPr>
        <p:sp>
          <p:nvSpPr>
            <p:cNvPr id="14089" name="Google Shape;14089;p95"/>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0" name="Google Shape;14090;p95"/>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1" name="Google Shape;14091;p95"/>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092" name="Google Shape;14092;p95"/>
          <p:cNvGrpSpPr/>
          <p:nvPr/>
        </p:nvGrpSpPr>
        <p:grpSpPr>
          <a:xfrm>
            <a:off x="7711328" y="2254307"/>
            <a:ext cx="337712" cy="339119"/>
            <a:chOff x="7025531" y="2456707"/>
            <a:chExt cx="337712" cy="339119"/>
          </a:xfrm>
        </p:grpSpPr>
        <p:sp>
          <p:nvSpPr>
            <p:cNvPr id="14093" name="Google Shape;14093;p95"/>
            <p:cNvSpPr/>
            <p:nvPr/>
          </p:nvSpPr>
          <p:spPr>
            <a:xfrm>
              <a:off x="7025531"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4" name="Google Shape;14094;p95"/>
            <p:cNvSpPr/>
            <p:nvPr/>
          </p:nvSpPr>
          <p:spPr>
            <a:xfrm>
              <a:off x="7087871" y="2775468"/>
              <a:ext cx="42777" cy="20359"/>
            </a:xfrm>
            <a:custGeom>
              <a:rect b="b" l="l" r="r" t="t"/>
              <a:pathLst>
                <a:path extrusionOk="0" h="692" w="1454">
                  <a:moveTo>
                    <a:pt x="1" y="1"/>
                  </a:moveTo>
                  <a:lnTo>
                    <a:pt x="1" y="692"/>
                  </a:lnTo>
                  <a:lnTo>
                    <a:pt x="1454" y="692"/>
                  </a:lnTo>
                  <a:lnTo>
                    <a:pt x="1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5" name="Google Shape;14095;p95"/>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6" name="Google Shape;14096;p95"/>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097" name="Google Shape;14097;p95"/>
          <p:cNvGrpSpPr/>
          <p:nvPr/>
        </p:nvGrpSpPr>
        <p:grpSpPr>
          <a:xfrm>
            <a:off x="6978128" y="2232596"/>
            <a:ext cx="339124" cy="339124"/>
            <a:chOff x="6444730" y="2434996"/>
            <a:chExt cx="339124" cy="339124"/>
          </a:xfrm>
        </p:grpSpPr>
        <p:sp>
          <p:nvSpPr>
            <p:cNvPr id="14098" name="Google Shape;14098;p95"/>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99" name="Google Shape;14099;p95"/>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0" name="Google Shape;14100;p95"/>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1" name="Google Shape;14101;p95"/>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2" name="Google Shape;14102;p95"/>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03" name="Google Shape;14103;p95"/>
          <p:cNvSpPr/>
          <p:nvPr/>
        </p:nvSpPr>
        <p:spPr>
          <a:xfrm>
            <a:off x="6254018" y="22949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4" name="Google Shape;14104;p95"/>
          <p:cNvSpPr/>
          <p:nvPr/>
        </p:nvSpPr>
        <p:spPr>
          <a:xfrm>
            <a:off x="5512403" y="22556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05" name="Google Shape;14105;p95"/>
          <p:cNvGrpSpPr/>
          <p:nvPr/>
        </p:nvGrpSpPr>
        <p:grpSpPr>
          <a:xfrm>
            <a:off x="4781997" y="2268311"/>
            <a:ext cx="337737" cy="334913"/>
            <a:chOff x="4705800" y="2470711"/>
            <a:chExt cx="337737" cy="334913"/>
          </a:xfrm>
        </p:grpSpPr>
        <p:grpSp>
          <p:nvGrpSpPr>
            <p:cNvPr id="14106" name="Google Shape;14106;p95"/>
            <p:cNvGrpSpPr/>
            <p:nvPr/>
          </p:nvGrpSpPr>
          <p:grpSpPr>
            <a:xfrm>
              <a:off x="4705800" y="2501543"/>
              <a:ext cx="337737" cy="304082"/>
              <a:chOff x="4705800" y="2501543"/>
              <a:chExt cx="337737" cy="304082"/>
            </a:xfrm>
          </p:grpSpPr>
          <p:sp>
            <p:nvSpPr>
              <p:cNvPr id="14107" name="Google Shape;14107;p95"/>
              <p:cNvSpPr/>
              <p:nvPr/>
            </p:nvSpPr>
            <p:spPr>
              <a:xfrm>
                <a:off x="4923681" y="2502955"/>
                <a:ext cx="74315" cy="74285"/>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8" name="Google Shape;14108;p95"/>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09" name="Google Shape;14109;p95"/>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0" name="Google Shape;14110;p95"/>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1" name="Google Shape;14111;p95"/>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2" name="Google Shape;14112;p95"/>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3" name="Google Shape;14113;p95"/>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4" name="Google Shape;14114;p95"/>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5" name="Google Shape;14115;p95"/>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6" name="Google Shape;14116;p95"/>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7" name="Google Shape;14117;p95"/>
              <p:cNvSpPr/>
              <p:nvPr/>
            </p:nvSpPr>
            <p:spPr>
              <a:xfrm>
                <a:off x="4822801" y="2654289"/>
                <a:ext cx="20359" cy="19623"/>
              </a:xfrm>
              <a:custGeom>
                <a:rect b="b" l="l" r="r" t="t"/>
                <a:pathLst>
                  <a:path extrusionOk="0" h="667" w="692">
                    <a:moveTo>
                      <a:pt x="1" y="0"/>
                    </a:moveTo>
                    <a:lnTo>
                      <a:pt x="1" y="667"/>
                    </a:lnTo>
                    <a:lnTo>
                      <a:pt x="691" y="667"/>
                    </a:lnTo>
                    <a:lnTo>
                      <a:pt x="6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18" name="Google Shape;14118;p95"/>
              <p:cNvSpPr/>
              <p:nvPr/>
            </p:nvSpPr>
            <p:spPr>
              <a:xfrm>
                <a:off x="4822801" y="2613631"/>
                <a:ext cx="20359" cy="20359"/>
              </a:xfrm>
              <a:custGeom>
                <a:rect b="b" l="l" r="r" t="t"/>
                <a:pathLst>
                  <a:path extrusionOk="0" h="692" w="692">
                    <a:moveTo>
                      <a:pt x="1" y="1"/>
                    </a:moveTo>
                    <a:lnTo>
                      <a:pt x="1" y="691"/>
                    </a:lnTo>
                    <a:lnTo>
                      <a:pt x="691" y="691"/>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19" name="Google Shape;14119;p95"/>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120" name="Google Shape;14120;p95"/>
          <p:cNvGrpSpPr/>
          <p:nvPr/>
        </p:nvGrpSpPr>
        <p:grpSpPr>
          <a:xfrm>
            <a:off x="4042501" y="2287228"/>
            <a:ext cx="346832" cy="319498"/>
            <a:chOff x="4118704" y="2489628"/>
            <a:chExt cx="346832" cy="319498"/>
          </a:xfrm>
        </p:grpSpPr>
        <p:sp>
          <p:nvSpPr>
            <p:cNvPr id="14121" name="Google Shape;14121;p95"/>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2" name="Google Shape;14122;p95"/>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3" name="Google Shape;14123;p95"/>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124" name="Google Shape;14124;p95"/>
          <p:cNvGrpSpPr/>
          <p:nvPr/>
        </p:nvGrpSpPr>
        <p:grpSpPr>
          <a:xfrm>
            <a:off x="3281264" y="2278137"/>
            <a:ext cx="339124" cy="292876"/>
            <a:chOff x="3509866" y="2480537"/>
            <a:chExt cx="339124" cy="292876"/>
          </a:xfrm>
        </p:grpSpPr>
        <p:sp>
          <p:nvSpPr>
            <p:cNvPr id="14125" name="Google Shape;14125;p95"/>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6" name="Google Shape;14126;p95"/>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7" name="Google Shape;14127;p95"/>
            <p:cNvSpPr/>
            <p:nvPr/>
          </p:nvSpPr>
          <p:spPr>
            <a:xfrm>
              <a:off x="3628956" y="2636755"/>
              <a:ext cx="20359" cy="19653"/>
            </a:xfrm>
            <a:custGeom>
              <a:rect b="b" l="l" r="r" t="t"/>
              <a:pathLst>
                <a:path extrusionOk="0" h="668" w="692">
                  <a:moveTo>
                    <a:pt x="1" y="1"/>
                  </a:moveTo>
                  <a:lnTo>
                    <a:pt x="1" y="667"/>
                  </a:lnTo>
                  <a:lnTo>
                    <a:pt x="691" y="667"/>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8" name="Google Shape;14128;p95"/>
            <p:cNvSpPr/>
            <p:nvPr/>
          </p:nvSpPr>
          <p:spPr>
            <a:xfrm>
              <a:off x="3628956" y="2598215"/>
              <a:ext cx="20359" cy="19653"/>
            </a:xfrm>
            <a:custGeom>
              <a:rect b="b" l="l" r="r" t="t"/>
              <a:pathLst>
                <a:path extrusionOk="0" h="668" w="692">
                  <a:moveTo>
                    <a:pt x="1" y="1"/>
                  </a:moveTo>
                  <a:lnTo>
                    <a:pt x="1" y="668"/>
                  </a:lnTo>
                  <a:lnTo>
                    <a:pt x="691" y="668"/>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29" name="Google Shape;14129;p95"/>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130" name="Google Shape;14130;p95"/>
          <p:cNvGrpSpPr/>
          <p:nvPr/>
        </p:nvGrpSpPr>
        <p:grpSpPr>
          <a:xfrm>
            <a:off x="2583778" y="2343272"/>
            <a:ext cx="338418" cy="194113"/>
            <a:chOff x="2964781" y="2545672"/>
            <a:chExt cx="338418" cy="194113"/>
          </a:xfrm>
        </p:grpSpPr>
        <p:sp>
          <p:nvSpPr>
            <p:cNvPr id="14131" name="Google Shape;14131;p95"/>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32" name="Google Shape;14132;p95"/>
            <p:cNvGrpSpPr/>
            <p:nvPr/>
          </p:nvGrpSpPr>
          <p:grpSpPr>
            <a:xfrm>
              <a:off x="3048156" y="2565295"/>
              <a:ext cx="170281" cy="154159"/>
              <a:chOff x="3048156" y="2565295"/>
              <a:chExt cx="170281" cy="154159"/>
            </a:xfrm>
          </p:grpSpPr>
          <p:sp>
            <p:nvSpPr>
              <p:cNvPr id="14133" name="Google Shape;14133;p95"/>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34" name="Google Shape;14134;p95"/>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35" name="Google Shape;14135;p95"/>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36" name="Google Shape;14136;p95"/>
              <p:cNvSpPr/>
              <p:nvPr/>
            </p:nvSpPr>
            <p:spPr>
              <a:xfrm>
                <a:off x="3198078" y="2598922"/>
                <a:ext cx="20359" cy="20359"/>
              </a:xfrm>
              <a:custGeom>
                <a:rect b="b" l="l" r="r" t="t"/>
                <a:pathLst>
                  <a:path extrusionOk="0" h="692" w="692">
                    <a:moveTo>
                      <a:pt x="1" y="1"/>
                    </a:moveTo>
                    <a:lnTo>
                      <a:pt x="1" y="691"/>
                    </a:lnTo>
                    <a:lnTo>
                      <a:pt x="691" y="691"/>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grpSp>
        <p:nvGrpSpPr>
          <p:cNvPr id="14137" name="Google Shape;14137;p95"/>
          <p:cNvGrpSpPr/>
          <p:nvPr/>
        </p:nvGrpSpPr>
        <p:grpSpPr>
          <a:xfrm>
            <a:off x="1834456" y="2243805"/>
            <a:ext cx="338448" cy="338418"/>
            <a:chOff x="2367858" y="2446205"/>
            <a:chExt cx="338448" cy="338418"/>
          </a:xfrm>
        </p:grpSpPr>
        <p:sp>
          <p:nvSpPr>
            <p:cNvPr id="14138" name="Google Shape;14138;p95"/>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39" name="Google Shape;14139;p95"/>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0" name="Google Shape;14140;p95"/>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1" name="Google Shape;14141;p95"/>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2" name="Google Shape;14142;p95"/>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3" name="Google Shape;14143;p95"/>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4" name="Google Shape;14144;p95"/>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5" name="Google Shape;14145;p95"/>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6" name="Google Shape;14146;p95"/>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7" name="Google Shape;14147;p95"/>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8" name="Google Shape;14148;p95"/>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49" name="Google Shape;14149;p95"/>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0" name="Google Shape;14150;p95"/>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151" name="Google Shape;14151;p95"/>
          <p:cNvGrpSpPr/>
          <p:nvPr/>
        </p:nvGrpSpPr>
        <p:grpSpPr>
          <a:xfrm>
            <a:off x="1095636" y="2326474"/>
            <a:ext cx="337738" cy="234742"/>
            <a:chOff x="1781439" y="2528874"/>
            <a:chExt cx="337738" cy="234742"/>
          </a:xfrm>
        </p:grpSpPr>
        <p:sp>
          <p:nvSpPr>
            <p:cNvPr id="14152" name="Google Shape;14152;p95"/>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3" name="Google Shape;14153;p95"/>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4" name="Google Shape;14154;p95"/>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55" name="Google Shape;14155;p95"/>
          <p:cNvSpPr/>
          <p:nvPr/>
        </p:nvSpPr>
        <p:spPr>
          <a:xfrm>
            <a:off x="1094960" y="2809895"/>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6" name="Google Shape;14156;p95"/>
          <p:cNvSpPr/>
          <p:nvPr/>
        </p:nvSpPr>
        <p:spPr>
          <a:xfrm>
            <a:off x="1835868" y="27867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7" name="Google Shape;14157;p95"/>
          <p:cNvSpPr/>
          <p:nvPr/>
        </p:nvSpPr>
        <p:spPr>
          <a:xfrm>
            <a:off x="2581690" y="28042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58" name="Google Shape;14158;p95"/>
          <p:cNvSpPr/>
          <p:nvPr/>
        </p:nvSpPr>
        <p:spPr>
          <a:xfrm>
            <a:off x="3279852" y="27832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59" name="Google Shape;14159;p95"/>
          <p:cNvGrpSpPr/>
          <p:nvPr/>
        </p:nvGrpSpPr>
        <p:grpSpPr>
          <a:xfrm>
            <a:off x="4046002" y="2812690"/>
            <a:ext cx="339124" cy="299878"/>
            <a:chOff x="4122204" y="3015090"/>
            <a:chExt cx="339124" cy="299878"/>
          </a:xfrm>
        </p:grpSpPr>
        <p:sp>
          <p:nvSpPr>
            <p:cNvPr id="14160" name="Google Shape;14160;p95"/>
            <p:cNvSpPr/>
            <p:nvPr/>
          </p:nvSpPr>
          <p:spPr>
            <a:xfrm>
              <a:off x="4122204"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1" name="Google Shape;14161;p95"/>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2" name="Google Shape;14162;p95"/>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3" name="Google Shape;14163;p95"/>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4" name="Google Shape;14164;p95"/>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5" name="Google Shape;14165;p95"/>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6" name="Google Shape;14166;p95"/>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167" name="Google Shape;14167;p95"/>
          <p:cNvGrpSpPr/>
          <p:nvPr/>
        </p:nvGrpSpPr>
        <p:grpSpPr>
          <a:xfrm>
            <a:off x="4800208" y="2800775"/>
            <a:ext cx="299201" cy="339830"/>
            <a:chOff x="4724011" y="3003175"/>
            <a:chExt cx="299201" cy="339830"/>
          </a:xfrm>
        </p:grpSpPr>
        <p:sp>
          <p:nvSpPr>
            <p:cNvPr id="14168" name="Google Shape;14168;p95"/>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69" name="Google Shape;14169;p95"/>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0" name="Google Shape;14170;p95"/>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71" name="Google Shape;14171;p95"/>
          <p:cNvSpPr/>
          <p:nvPr/>
        </p:nvSpPr>
        <p:spPr>
          <a:xfrm>
            <a:off x="5511697" y="27951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2" name="Google Shape;14172;p95"/>
          <p:cNvSpPr/>
          <p:nvPr/>
        </p:nvSpPr>
        <p:spPr>
          <a:xfrm>
            <a:off x="6251929" y="2881356"/>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3" name="Google Shape;14173;p95"/>
          <p:cNvSpPr/>
          <p:nvPr/>
        </p:nvSpPr>
        <p:spPr>
          <a:xfrm>
            <a:off x="6978128" y="27720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74" name="Google Shape;14174;p95"/>
          <p:cNvGrpSpPr/>
          <p:nvPr/>
        </p:nvGrpSpPr>
        <p:grpSpPr>
          <a:xfrm>
            <a:off x="7750544" y="2794980"/>
            <a:ext cx="259982" cy="337915"/>
            <a:chOff x="7064747" y="2997380"/>
            <a:chExt cx="259982" cy="337915"/>
          </a:xfrm>
        </p:grpSpPr>
        <p:sp>
          <p:nvSpPr>
            <p:cNvPr id="14175" name="Google Shape;14175;p95"/>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6" name="Google Shape;14176;p95"/>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7" name="Google Shape;14177;p95"/>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8" name="Google Shape;14178;p95"/>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79" name="Google Shape;14179;p95"/>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0" name="Google Shape;14180;p95"/>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81" name="Google Shape;14181;p95"/>
          <p:cNvSpPr/>
          <p:nvPr/>
        </p:nvSpPr>
        <p:spPr>
          <a:xfrm>
            <a:off x="7709916" y="33521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2" name="Google Shape;14182;p95"/>
          <p:cNvSpPr/>
          <p:nvPr/>
        </p:nvSpPr>
        <p:spPr>
          <a:xfrm>
            <a:off x="6977422" y="3346537"/>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3" name="Google Shape;14183;p95"/>
          <p:cNvSpPr/>
          <p:nvPr/>
        </p:nvSpPr>
        <p:spPr>
          <a:xfrm>
            <a:off x="6253312" y="33906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4" name="Google Shape;14184;p95"/>
          <p:cNvSpPr/>
          <p:nvPr/>
        </p:nvSpPr>
        <p:spPr>
          <a:xfrm>
            <a:off x="5541823" y="33514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85" name="Google Shape;14185;p95"/>
          <p:cNvGrpSpPr/>
          <p:nvPr/>
        </p:nvGrpSpPr>
        <p:grpSpPr>
          <a:xfrm>
            <a:off x="4780585" y="3397698"/>
            <a:ext cx="338448" cy="280283"/>
            <a:chOff x="4704388" y="3600098"/>
            <a:chExt cx="338448" cy="280283"/>
          </a:xfrm>
        </p:grpSpPr>
        <p:sp>
          <p:nvSpPr>
            <p:cNvPr id="14186" name="Google Shape;14186;p95"/>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7" name="Google Shape;14187;p95"/>
            <p:cNvSpPr/>
            <p:nvPr/>
          </p:nvSpPr>
          <p:spPr>
            <a:xfrm>
              <a:off x="4748547"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8" name="Google Shape;14188;p95"/>
            <p:cNvSpPr/>
            <p:nvPr/>
          </p:nvSpPr>
          <p:spPr>
            <a:xfrm>
              <a:off x="4748547"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89" name="Google Shape;14189;p95"/>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0" name="Google Shape;14190;p95"/>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1" name="Google Shape;14191;p95"/>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2" name="Google Shape;14192;p95"/>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93" name="Google Shape;14193;p95"/>
          <p:cNvSpPr/>
          <p:nvPr/>
        </p:nvSpPr>
        <p:spPr>
          <a:xfrm>
            <a:off x="4046002" y="33800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4" name="Google Shape;14194;p95"/>
          <p:cNvSpPr/>
          <p:nvPr/>
        </p:nvSpPr>
        <p:spPr>
          <a:xfrm>
            <a:off x="3328894" y="33591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195" name="Google Shape;14195;p95"/>
          <p:cNvGrpSpPr/>
          <p:nvPr/>
        </p:nvGrpSpPr>
        <p:grpSpPr>
          <a:xfrm>
            <a:off x="2581690" y="3375280"/>
            <a:ext cx="339121" cy="336388"/>
            <a:chOff x="2962692" y="3577680"/>
            <a:chExt cx="339121" cy="336388"/>
          </a:xfrm>
        </p:grpSpPr>
        <p:sp>
          <p:nvSpPr>
            <p:cNvPr id="14196" name="Google Shape;14196;p95"/>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7" name="Google Shape;14197;p95"/>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198" name="Google Shape;14198;p95"/>
            <p:cNvSpPr/>
            <p:nvPr/>
          </p:nvSpPr>
          <p:spPr>
            <a:xfrm>
              <a:off x="3082489"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199" name="Google Shape;14199;p95"/>
          <p:cNvSpPr/>
          <p:nvPr/>
        </p:nvSpPr>
        <p:spPr>
          <a:xfrm>
            <a:off x="1834456" y="33577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200" name="Google Shape;14200;p95"/>
          <p:cNvGrpSpPr/>
          <p:nvPr/>
        </p:nvGrpSpPr>
        <p:grpSpPr>
          <a:xfrm>
            <a:off x="1095636" y="3457949"/>
            <a:ext cx="337742" cy="185697"/>
            <a:chOff x="1781439" y="3660349"/>
            <a:chExt cx="337742" cy="185697"/>
          </a:xfrm>
        </p:grpSpPr>
        <p:sp>
          <p:nvSpPr>
            <p:cNvPr id="14201" name="Google Shape;14201;p95"/>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02" name="Google Shape;14202;p95"/>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03" name="Google Shape;14203;p95"/>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04" name="Google Shape;14204;p95"/>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205" name="Google Shape;14205;p95"/>
          <p:cNvSpPr/>
          <p:nvPr/>
        </p:nvSpPr>
        <p:spPr>
          <a:xfrm>
            <a:off x="1093547" y="39623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06" name="Google Shape;14206;p95"/>
          <p:cNvSpPr/>
          <p:nvPr/>
        </p:nvSpPr>
        <p:spPr>
          <a:xfrm>
            <a:off x="1868141" y="39259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207" name="Google Shape;14207;p95"/>
          <p:cNvGrpSpPr/>
          <p:nvPr/>
        </p:nvGrpSpPr>
        <p:grpSpPr>
          <a:xfrm>
            <a:off x="2591486" y="3927367"/>
            <a:ext cx="320203" cy="295667"/>
            <a:chOff x="2972489" y="4129767"/>
            <a:chExt cx="320203" cy="295667"/>
          </a:xfrm>
        </p:grpSpPr>
        <p:sp>
          <p:nvSpPr>
            <p:cNvPr id="14208" name="Google Shape;14208;p95"/>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09" name="Google Shape;14209;p95"/>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0" name="Google Shape;14210;p95"/>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1" name="Google Shape;14211;p95"/>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2" name="Google Shape;14212;p95"/>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3" name="Google Shape;14213;p95"/>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4" name="Google Shape;14214;p95"/>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5" name="Google Shape;14215;p95"/>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6" name="Google Shape;14216;p95"/>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7" name="Google Shape;14217;p95"/>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8" name="Google Shape;14218;p95"/>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19" name="Google Shape;14219;p95"/>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220" name="Google Shape;14220;p95"/>
          <p:cNvSpPr/>
          <p:nvPr/>
        </p:nvSpPr>
        <p:spPr>
          <a:xfrm>
            <a:off x="3281264" y="39273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21" name="Google Shape;14221;p95"/>
          <p:cNvSpPr/>
          <p:nvPr/>
        </p:nvSpPr>
        <p:spPr>
          <a:xfrm>
            <a:off x="4045296" y="39273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222" name="Google Shape;14222;p95"/>
          <p:cNvGrpSpPr/>
          <p:nvPr/>
        </p:nvGrpSpPr>
        <p:grpSpPr>
          <a:xfrm>
            <a:off x="4780585" y="3927367"/>
            <a:ext cx="339153" cy="337712"/>
            <a:chOff x="4704388" y="4129767"/>
            <a:chExt cx="339153" cy="337712"/>
          </a:xfrm>
        </p:grpSpPr>
        <p:sp>
          <p:nvSpPr>
            <p:cNvPr id="14223" name="Google Shape;14223;p95"/>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24" name="Google Shape;14224;p95"/>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25" name="Google Shape;14225;p95"/>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26" name="Google Shape;14226;p95"/>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227" name="Google Shape;14227;p95"/>
          <p:cNvGrpSpPr/>
          <p:nvPr/>
        </p:nvGrpSpPr>
        <p:grpSpPr>
          <a:xfrm>
            <a:off x="5512403" y="3927367"/>
            <a:ext cx="338418" cy="338418"/>
            <a:chOff x="5283806" y="4129767"/>
            <a:chExt cx="338418" cy="338418"/>
          </a:xfrm>
        </p:grpSpPr>
        <p:sp>
          <p:nvSpPr>
            <p:cNvPr id="14228" name="Google Shape;14228;p95"/>
            <p:cNvSpPr/>
            <p:nvPr/>
          </p:nvSpPr>
          <p:spPr>
            <a:xfrm>
              <a:off x="5283806"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229" name="Google Shape;14229;p95"/>
            <p:cNvGrpSpPr/>
            <p:nvPr/>
          </p:nvGrpSpPr>
          <p:grpSpPr>
            <a:xfrm>
              <a:off x="5323051" y="4290192"/>
              <a:ext cx="59575" cy="19653"/>
              <a:chOff x="5323051" y="4290192"/>
              <a:chExt cx="59575" cy="19653"/>
            </a:xfrm>
          </p:grpSpPr>
          <p:sp>
            <p:nvSpPr>
              <p:cNvPr id="14230" name="Google Shape;14230;p95"/>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1" name="Google Shape;14231;p95"/>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sp>
        <p:nvSpPr>
          <p:cNvPr id="14232" name="Google Shape;14232;p95"/>
          <p:cNvSpPr/>
          <p:nvPr/>
        </p:nvSpPr>
        <p:spPr>
          <a:xfrm>
            <a:off x="6252606" y="39623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3" name="Google Shape;14233;p95"/>
          <p:cNvSpPr/>
          <p:nvPr/>
        </p:nvSpPr>
        <p:spPr>
          <a:xfrm>
            <a:off x="6978804" y="39308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234" name="Google Shape;14234;p95"/>
          <p:cNvGrpSpPr/>
          <p:nvPr/>
        </p:nvGrpSpPr>
        <p:grpSpPr>
          <a:xfrm>
            <a:off x="7711328" y="3927367"/>
            <a:ext cx="339122" cy="339122"/>
            <a:chOff x="7025531" y="4129767"/>
            <a:chExt cx="339122" cy="339122"/>
          </a:xfrm>
        </p:grpSpPr>
        <p:sp>
          <p:nvSpPr>
            <p:cNvPr id="14235" name="Google Shape;14235;p95"/>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6" name="Google Shape;14236;p95"/>
            <p:cNvSpPr/>
            <p:nvPr/>
          </p:nvSpPr>
          <p:spPr>
            <a:xfrm>
              <a:off x="7025531"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7" name="Google Shape;14237;p95"/>
            <p:cNvSpPr/>
            <p:nvPr/>
          </p:nvSpPr>
          <p:spPr>
            <a:xfrm>
              <a:off x="7206990"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8" name="Google Shape;14238;p95"/>
            <p:cNvSpPr/>
            <p:nvPr/>
          </p:nvSpPr>
          <p:spPr>
            <a:xfrm>
              <a:off x="7025531"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239" name="Google Shape;14239;p95"/>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240" name="Google Shape;14240;p95"/>
          <p:cNvSpPr txBox="1"/>
          <p:nvPr/>
        </p:nvSpPr>
        <p:spPr>
          <a:xfrm>
            <a:off x="2734350" y="1188000"/>
            <a:ext cx="3675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Infographic Elements</a:t>
            </a:r>
            <a:endParaRPr sz="1600">
              <a:solidFill>
                <a:srgbClr val="FFFFFF"/>
              </a:solidFill>
            </a:endParaRPr>
          </a:p>
        </p:txBody>
      </p:sp>
      <p:sp>
        <p:nvSpPr>
          <p:cNvPr id="14241" name="Google Shape;14241;p95"/>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45" name="Shape 14245"/>
        <p:cNvGrpSpPr/>
        <p:nvPr/>
      </p:nvGrpSpPr>
      <p:grpSpPr>
        <a:xfrm>
          <a:off x="0" y="0"/>
          <a:ext cx="0" cy="0"/>
          <a:chOff x="0" y="0"/>
          <a:chExt cx="0" cy="0"/>
        </a:xfrm>
      </p:grpSpPr>
      <p:pic>
        <p:nvPicPr>
          <p:cNvPr id="14246" name="Google Shape;14246;p9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0" name="Shape 1860"/>
        <p:cNvGrpSpPr/>
        <p:nvPr/>
      </p:nvGrpSpPr>
      <p:grpSpPr>
        <a:xfrm>
          <a:off x="0" y="0"/>
          <a:ext cx="0" cy="0"/>
          <a:chOff x="0" y="0"/>
          <a:chExt cx="0" cy="0"/>
        </a:xfrm>
      </p:grpSpPr>
      <p:sp>
        <p:nvSpPr>
          <p:cNvPr id="1861" name="Google Shape;1861;p41"/>
          <p:cNvSpPr/>
          <p:nvPr/>
        </p:nvSpPr>
        <p:spPr>
          <a:xfrm>
            <a:off x="713100" y="1448700"/>
            <a:ext cx="77178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1"/>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 lesson</a:t>
            </a:r>
            <a:endParaRPr/>
          </a:p>
        </p:txBody>
      </p:sp>
      <p:sp>
        <p:nvSpPr>
          <p:cNvPr id="1863" name="Google Shape;1863;p41"/>
          <p:cNvSpPr txBox="1"/>
          <p:nvPr>
            <p:ph idx="1" type="subTitle"/>
          </p:nvPr>
        </p:nvSpPr>
        <p:spPr>
          <a:xfrm>
            <a:off x="3360000" y="1849350"/>
            <a:ext cx="2424000" cy="216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Mercury</a:t>
            </a:r>
            <a:r>
              <a:rPr lang="en"/>
              <a:t> was named after the Roman messenger god. Its temperatures aren't as terribly hot as that planet's. </a:t>
            </a:r>
            <a:r>
              <a:rPr b="1" lang="en"/>
              <a:t>Mercury</a:t>
            </a:r>
            <a:r>
              <a:rPr lang="en"/>
              <a:t> takes a little more than 58 days to complete its rotation. Long days!</a:t>
            </a:r>
            <a:endParaRPr/>
          </a:p>
        </p:txBody>
      </p:sp>
      <p:sp>
        <p:nvSpPr>
          <p:cNvPr id="1864" name="Google Shape;1864;p41"/>
          <p:cNvSpPr txBox="1"/>
          <p:nvPr>
            <p:ph idx="2" type="subTitle"/>
          </p:nvPr>
        </p:nvSpPr>
        <p:spPr>
          <a:xfrm>
            <a:off x="890828" y="1849350"/>
            <a:ext cx="2424000" cy="216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Mercury</a:t>
            </a:r>
            <a:r>
              <a:rPr lang="en"/>
              <a:t> is the closest planet to the </a:t>
            </a:r>
            <a:r>
              <a:rPr b="1" lang="en"/>
              <a:t>Sun</a:t>
            </a:r>
            <a:r>
              <a:rPr lang="en"/>
              <a:t> and the smallest one in the entire </a:t>
            </a:r>
            <a:r>
              <a:rPr b="1" lang="en"/>
              <a:t>Solar System</a:t>
            </a:r>
            <a:r>
              <a:rPr lang="en"/>
              <a:t>. This planet's name has nothing to do with the liquid metal. It was named as a Roman God</a:t>
            </a:r>
            <a:endParaRPr sz="1600"/>
          </a:p>
        </p:txBody>
      </p:sp>
      <p:sp>
        <p:nvSpPr>
          <p:cNvPr id="1865" name="Google Shape;1865;p41"/>
          <p:cNvSpPr txBox="1"/>
          <p:nvPr>
            <p:ph idx="3" type="subTitle"/>
          </p:nvPr>
        </p:nvSpPr>
        <p:spPr>
          <a:xfrm>
            <a:off x="5829172" y="1849350"/>
            <a:ext cx="2424000" cy="216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closer to the </a:t>
            </a:r>
            <a:r>
              <a:rPr b="1" lang="en"/>
              <a:t>Sun</a:t>
            </a:r>
            <a:r>
              <a:rPr lang="en"/>
              <a:t> than </a:t>
            </a:r>
            <a:r>
              <a:rPr b="1" lang="en"/>
              <a:t>Venus</a:t>
            </a:r>
            <a:r>
              <a:rPr lang="en"/>
              <a:t>, its temperatures aren't as terribly hot as that planet’s. Its surface is quite similar to that of </a:t>
            </a:r>
            <a:r>
              <a:rPr b="1" lang="en"/>
              <a:t>Earth’s</a:t>
            </a:r>
            <a:r>
              <a:rPr lang="en"/>
              <a:t> </a:t>
            </a:r>
            <a:r>
              <a:rPr b="1" lang="en"/>
              <a:t>Moon</a:t>
            </a:r>
            <a:r>
              <a:rPr lang="en"/>
              <a:t>, which means there are craters</a:t>
            </a:r>
            <a:endParaRPr/>
          </a:p>
        </p:txBody>
      </p:sp>
      <p:sp>
        <p:nvSpPr>
          <p:cNvPr id="1866" name="Google Shape;1866;p41"/>
          <p:cNvSpPr/>
          <p:nvPr/>
        </p:nvSpPr>
        <p:spPr>
          <a:xfrm rot="453">
            <a:off x="149813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1"/>
          <p:cNvSpPr/>
          <p:nvPr/>
        </p:nvSpPr>
        <p:spPr>
          <a:xfrm rot="453">
            <a:off x="6622583" y="12668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1"/>
          <p:cNvSpPr/>
          <p:nvPr/>
        </p:nvSpPr>
        <p:spPr>
          <a:xfrm rot="453">
            <a:off x="1498133" y="42386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1"/>
          <p:cNvSpPr/>
          <p:nvPr/>
        </p:nvSpPr>
        <p:spPr>
          <a:xfrm rot="453">
            <a:off x="6622583" y="4238692"/>
            <a:ext cx="1023283" cy="293650"/>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3" name="Shape 1873"/>
        <p:cNvGrpSpPr/>
        <p:nvPr/>
      </p:nvGrpSpPr>
      <p:grpSpPr>
        <a:xfrm>
          <a:off x="0" y="0"/>
          <a:ext cx="0" cy="0"/>
          <a:chOff x="0" y="0"/>
          <a:chExt cx="0" cy="0"/>
        </a:xfrm>
      </p:grpSpPr>
      <p:sp>
        <p:nvSpPr>
          <p:cNvPr id="1874" name="Google Shape;1874;p42"/>
          <p:cNvSpPr/>
          <p:nvPr/>
        </p:nvSpPr>
        <p:spPr>
          <a:xfrm>
            <a:off x="4143375" y="1295400"/>
            <a:ext cx="4287600" cy="33138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Goals of this lesson</a:t>
            </a:r>
            <a:endParaRPr/>
          </a:p>
        </p:txBody>
      </p:sp>
      <p:sp>
        <p:nvSpPr>
          <p:cNvPr id="1876" name="Google Shape;1876;p42"/>
          <p:cNvSpPr txBox="1"/>
          <p:nvPr/>
        </p:nvSpPr>
        <p:spPr>
          <a:xfrm>
            <a:off x="4750275" y="1526773"/>
            <a:ext cx="1622100" cy="549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Jupiter</a:t>
            </a:r>
            <a:endParaRPr b="1" sz="2800">
              <a:solidFill>
                <a:schemeClr val="dk1"/>
              </a:solidFill>
              <a:latin typeface="Yusei Magic"/>
              <a:ea typeface="Yusei Magic"/>
              <a:cs typeface="Yusei Magic"/>
              <a:sym typeface="Yusei Magic"/>
            </a:endParaRPr>
          </a:p>
        </p:txBody>
      </p:sp>
      <p:sp>
        <p:nvSpPr>
          <p:cNvPr id="1877" name="Google Shape;1877;p42"/>
          <p:cNvSpPr txBox="1"/>
          <p:nvPr/>
        </p:nvSpPr>
        <p:spPr>
          <a:xfrm>
            <a:off x="6362700" y="1526773"/>
            <a:ext cx="1987800" cy="549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Jupiter</a:t>
            </a:r>
            <a:r>
              <a:rPr lang="en" sz="1500">
                <a:solidFill>
                  <a:schemeClr val="dk2"/>
                </a:solidFill>
                <a:latin typeface="Cabin"/>
                <a:ea typeface="Cabin"/>
                <a:cs typeface="Cabin"/>
                <a:sym typeface="Cabin"/>
              </a:rPr>
              <a:t> is the biggest planet of them all</a:t>
            </a:r>
            <a:endParaRPr sz="1500">
              <a:solidFill>
                <a:schemeClr val="dk2"/>
              </a:solidFill>
              <a:latin typeface="Cabin"/>
              <a:ea typeface="Cabin"/>
              <a:cs typeface="Cabin"/>
              <a:sym typeface="Cabin"/>
            </a:endParaRPr>
          </a:p>
        </p:txBody>
      </p:sp>
      <p:sp>
        <p:nvSpPr>
          <p:cNvPr id="1878" name="Google Shape;1878;p42"/>
          <p:cNvSpPr txBox="1"/>
          <p:nvPr/>
        </p:nvSpPr>
        <p:spPr>
          <a:xfrm>
            <a:off x="6362700" y="3048649"/>
            <a:ext cx="1987800" cy="553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It’s</a:t>
            </a:r>
            <a:r>
              <a:rPr lang="en" sz="1500">
                <a:solidFill>
                  <a:schemeClr val="dk2"/>
                </a:solidFill>
                <a:latin typeface="Cabin"/>
                <a:ea typeface="Cabin"/>
                <a:cs typeface="Cabin"/>
                <a:sym typeface="Cabin"/>
              </a:rPr>
              <a:t> the farthest planet from the </a:t>
            </a:r>
            <a:r>
              <a:rPr b="1" lang="en" sz="1500">
                <a:solidFill>
                  <a:schemeClr val="dk2"/>
                </a:solidFill>
                <a:latin typeface="Cabin"/>
                <a:ea typeface="Cabin"/>
                <a:cs typeface="Cabin"/>
                <a:sym typeface="Cabin"/>
              </a:rPr>
              <a:t>Sun</a:t>
            </a:r>
            <a:endParaRPr b="1" sz="1500">
              <a:solidFill>
                <a:schemeClr val="dk2"/>
              </a:solidFill>
              <a:latin typeface="Cabin"/>
              <a:ea typeface="Cabin"/>
              <a:cs typeface="Cabin"/>
              <a:sym typeface="Cabin"/>
            </a:endParaRPr>
          </a:p>
        </p:txBody>
      </p:sp>
      <p:sp>
        <p:nvSpPr>
          <p:cNvPr id="1879" name="Google Shape;1879;p42"/>
          <p:cNvSpPr txBox="1"/>
          <p:nvPr/>
        </p:nvSpPr>
        <p:spPr>
          <a:xfrm>
            <a:off x="6362700" y="2286061"/>
            <a:ext cx="1987800" cy="5529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500">
                <a:solidFill>
                  <a:schemeClr val="dk2"/>
                </a:solidFill>
                <a:latin typeface="Cabin"/>
                <a:ea typeface="Cabin"/>
                <a:cs typeface="Cabin"/>
                <a:sym typeface="Cabin"/>
              </a:rPr>
              <a:t>Venus</a:t>
            </a:r>
            <a:r>
              <a:rPr lang="en" sz="1500">
                <a:solidFill>
                  <a:schemeClr val="dk2"/>
                </a:solidFill>
                <a:latin typeface="Cabin"/>
                <a:ea typeface="Cabin"/>
                <a:cs typeface="Cabin"/>
                <a:sym typeface="Cabin"/>
              </a:rPr>
              <a:t> is the second planet from the Sun</a:t>
            </a:r>
            <a:endParaRPr sz="1500">
              <a:solidFill>
                <a:schemeClr val="dk2"/>
              </a:solidFill>
              <a:latin typeface="Cabin"/>
              <a:ea typeface="Cabin"/>
              <a:cs typeface="Cabin"/>
              <a:sym typeface="Cabin"/>
            </a:endParaRPr>
          </a:p>
        </p:txBody>
      </p:sp>
      <p:sp>
        <p:nvSpPr>
          <p:cNvPr id="1880" name="Google Shape;1880;p42"/>
          <p:cNvSpPr txBox="1"/>
          <p:nvPr/>
        </p:nvSpPr>
        <p:spPr>
          <a:xfrm>
            <a:off x="4750275" y="2286061"/>
            <a:ext cx="1622100" cy="552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Venus</a:t>
            </a:r>
            <a:endParaRPr b="1" sz="2800">
              <a:solidFill>
                <a:schemeClr val="dk1"/>
              </a:solidFill>
              <a:latin typeface="Yusei Magic"/>
              <a:ea typeface="Yusei Magic"/>
              <a:cs typeface="Yusei Magic"/>
              <a:sym typeface="Yusei Magic"/>
            </a:endParaRPr>
          </a:p>
        </p:txBody>
      </p:sp>
      <p:sp>
        <p:nvSpPr>
          <p:cNvPr id="1881" name="Google Shape;1881;p42"/>
          <p:cNvSpPr txBox="1"/>
          <p:nvPr/>
        </p:nvSpPr>
        <p:spPr>
          <a:xfrm>
            <a:off x="4750275" y="3048649"/>
            <a:ext cx="1622100" cy="55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Neptune</a:t>
            </a:r>
            <a:endParaRPr b="1" sz="2800">
              <a:solidFill>
                <a:schemeClr val="dk1"/>
              </a:solidFill>
              <a:latin typeface="Yusei Magic"/>
              <a:ea typeface="Yusei Magic"/>
              <a:cs typeface="Yusei Magic"/>
              <a:sym typeface="Yusei Magic"/>
            </a:endParaRPr>
          </a:p>
        </p:txBody>
      </p:sp>
      <p:sp>
        <p:nvSpPr>
          <p:cNvPr id="1882" name="Google Shape;1882;p42"/>
          <p:cNvSpPr txBox="1"/>
          <p:nvPr/>
        </p:nvSpPr>
        <p:spPr>
          <a:xfrm>
            <a:off x="6362700" y="3811537"/>
            <a:ext cx="1987800" cy="553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500">
                <a:solidFill>
                  <a:schemeClr val="dk2"/>
                </a:solidFill>
                <a:latin typeface="Cabin"/>
                <a:ea typeface="Cabin"/>
                <a:cs typeface="Cabin"/>
                <a:sym typeface="Cabin"/>
              </a:rPr>
              <a:t>It’s composed of </a:t>
            </a:r>
            <a:r>
              <a:rPr b="1" lang="en" sz="1500">
                <a:solidFill>
                  <a:schemeClr val="dk2"/>
                </a:solidFill>
                <a:latin typeface="Cabin"/>
                <a:ea typeface="Cabin"/>
                <a:cs typeface="Cabin"/>
                <a:sym typeface="Cabin"/>
              </a:rPr>
              <a:t>hydrogen</a:t>
            </a:r>
            <a:r>
              <a:rPr lang="en" sz="1500">
                <a:solidFill>
                  <a:schemeClr val="dk2"/>
                </a:solidFill>
                <a:latin typeface="Cabin"/>
                <a:ea typeface="Cabin"/>
                <a:cs typeface="Cabin"/>
                <a:sym typeface="Cabin"/>
              </a:rPr>
              <a:t> and </a:t>
            </a:r>
            <a:r>
              <a:rPr b="1" lang="en" sz="1500">
                <a:solidFill>
                  <a:schemeClr val="dk2"/>
                </a:solidFill>
                <a:latin typeface="Cabin"/>
                <a:ea typeface="Cabin"/>
                <a:cs typeface="Cabin"/>
                <a:sym typeface="Cabin"/>
              </a:rPr>
              <a:t>helium</a:t>
            </a:r>
            <a:endParaRPr b="1" sz="1500">
              <a:solidFill>
                <a:schemeClr val="dk2"/>
              </a:solidFill>
              <a:latin typeface="Cabin"/>
              <a:ea typeface="Cabin"/>
              <a:cs typeface="Cabin"/>
              <a:sym typeface="Cabin"/>
            </a:endParaRPr>
          </a:p>
        </p:txBody>
      </p:sp>
      <p:sp>
        <p:nvSpPr>
          <p:cNvPr id="1883" name="Google Shape;1883;p42"/>
          <p:cNvSpPr txBox="1"/>
          <p:nvPr/>
        </p:nvSpPr>
        <p:spPr>
          <a:xfrm>
            <a:off x="4750275" y="3811537"/>
            <a:ext cx="1622100" cy="55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800">
                <a:solidFill>
                  <a:schemeClr val="dk1"/>
                </a:solidFill>
                <a:latin typeface="Yusei Magic"/>
                <a:ea typeface="Yusei Magic"/>
                <a:cs typeface="Yusei Magic"/>
                <a:sym typeface="Yusei Magic"/>
              </a:rPr>
              <a:t>Saturn</a:t>
            </a:r>
            <a:endParaRPr b="1" sz="2800">
              <a:solidFill>
                <a:schemeClr val="dk1"/>
              </a:solidFill>
              <a:latin typeface="Yusei Magic"/>
              <a:ea typeface="Yusei Magic"/>
              <a:cs typeface="Yusei Magic"/>
              <a:sym typeface="Yusei Magic"/>
            </a:endParaRPr>
          </a:p>
        </p:txBody>
      </p:sp>
      <p:sp>
        <p:nvSpPr>
          <p:cNvPr id="1884" name="Google Shape;1884;p42"/>
          <p:cNvSpPr/>
          <p:nvPr/>
        </p:nvSpPr>
        <p:spPr>
          <a:xfrm>
            <a:off x="4362450" y="1666875"/>
            <a:ext cx="266700" cy="2667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2"/>
          <p:cNvSpPr/>
          <p:nvPr/>
        </p:nvSpPr>
        <p:spPr>
          <a:xfrm>
            <a:off x="4362450" y="2432050"/>
            <a:ext cx="266700" cy="2667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4362450" y="3197225"/>
            <a:ext cx="266700" cy="266700"/>
          </a:xfrm>
          <a:prstGeom prst="ellipse">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4362450" y="3962400"/>
            <a:ext cx="266700" cy="2667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8" name="Google Shape;1888;p42"/>
          <p:cNvGrpSpPr/>
          <p:nvPr/>
        </p:nvGrpSpPr>
        <p:grpSpPr>
          <a:xfrm>
            <a:off x="876295" y="1538419"/>
            <a:ext cx="2827637" cy="2827761"/>
            <a:chOff x="876295" y="1525127"/>
            <a:chExt cx="2827637" cy="2827761"/>
          </a:xfrm>
        </p:grpSpPr>
        <p:grpSp>
          <p:nvGrpSpPr>
            <p:cNvPr id="1889" name="Google Shape;1889;p42"/>
            <p:cNvGrpSpPr/>
            <p:nvPr/>
          </p:nvGrpSpPr>
          <p:grpSpPr>
            <a:xfrm rot="-5400000">
              <a:off x="876233" y="1525189"/>
              <a:ext cx="2827761" cy="2827637"/>
              <a:chOff x="1716825" y="1121550"/>
              <a:chExt cx="622800" cy="622800"/>
            </a:xfrm>
          </p:grpSpPr>
          <p:sp>
            <p:nvSpPr>
              <p:cNvPr id="1890" name="Google Shape;1890;p42"/>
              <p:cNvSpPr/>
              <p:nvPr/>
            </p:nvSpPr>
            <p:spPr>
              <a:xfrm>
                <a:off x="1716825" y="1121550"/>
                <a:ext cx="622800" cy="622800"/>
              </a:xfrm>
              <a:prstGeom prst="ellipse">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1768050" y="1172775"/>
                <a:ext cx="520200" cy="520200"/>
              </a:xfrm>
              <a:prstGeom prst="ellipse">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1820100" y="1225475"/>
                <a:ext cx="416400" cy="416400"/>
              </a:xfrm>
              <a:prstGeom prst="ellipse">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1874250" y="1278825"/>
                <a:ext cx="308100" cy="308100"/>
              </a:xfrm>
              <a:prstGeom prst="ellipse">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1920625" y="1326000"/>
                <a:ext cx="215400" cy="2154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42"/>
            <p:cNvGrpSpPr/>
            <p:nvPr/>
          </p:nvGrpSpPr>
          <p:grpSpPr>
            <a:xfrm rot="-1533871">
              <a:off x="1961694" y="2574819"/>
              <a:ext cx="657149" cy="720099"/>
              <a:chOff x="-918325" y="2773475"/>
              <a:chExt cx="512150" cy="561250"/>
            </a:xfrm>
          </p:grpSpPr>
          <p:sp>
            <p:nvSpPr>
              <p:cNvPr id="1896" name="Google Shape;1896;p42"/>
              <p:cNvSpPr/>
              <p:nvPr/>
            </p:nvSpPr>
            <p:spPr>
              <a:xfrm>
                <a:off x="-717950" y="3056525"/>
                <a:ext cx="61900" cy="140900"/>
              </a:xfrm>
              <a:custGeom>
                <a:rect b="b" l="l" r="r" t="t"/>
                <a:pathLst>
                  <a:path extrusionOk="0" h="5636" w="2476">
                    <a:moveTo>
                      <a:pt x="1485" y="0"/>
                    </a:moveTo>
                    <a:cubicBezTo>
                      <a:pt x="1352" y="743"/>
                      <a:pt x="1086" y="1466"/>
                      <a:pt x="895" y="2190"/>
                    </a:cubicBezTo>
                    <a:cubicBezTo>
                      <a:pt x="591" y="3256"/>
                      <a:pt x="286" y="4322"/>
                      <a:pt x="0" y="5388"/>
                    </a:cubicBezTo>
                    <a:lnTo>
                      <a:pt x="286" y="5464"/>
                    </a:lnTo>
                    <a:lnTo>
                      <a:pt x="1009" y="5636"/>
                    </a:lnTo>
                    <a:cubicBezTo>
                      <a:pt x="1333" y="4379"/>
                      <a:pt x="1657" y="3123"/>
                      <a:pt x="1999" y="1885"/>
                    </a:cubicBezTo>
                    <a:cubicBezTo>
                      <a:pt x="2152" y="1352"/>
                      <a:pt x="2304" y="838"/>
                      <a:pt x="2475" y="305"/>
                    </a:cubicBezTo>
                    <a:cubicBezTo>
                      <a:pt x="2133" y="229"/>
                      <a:pt x="1809" y="115"/>
                      <a:pt x="14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805050" y="2870975"/>
                <a:ext cx="307000" cy="337875"/>
              </a:xfrm>
              <a:custGeom>
                <a:rect b="b" l="l" r="r" t="t"/>
                <a:pathLst>
                  <a:path extrusionOk="0" h="13515" w="12280">
                    <a:moveTo>
                      <a:pt x="6144" y="0"/>
                    </a:moveTo>
                    <a:cubicBezTo>
                      <a:pt x="5648" y="0"/>
                      <a:pt x="5139" y="67"/>
                      <a:pt x="4627" y="207"/>
                    </a:cubicBezTo>
                    <a:cubicBezTo>
                      <a:pt x="2647" y="740"/>
                      <a:pt x="1105" y="2282"/>
                      <a:pt x="553" y="4243"/>
                    </a:cubicBezTo>
                    <a:cubicBezTo>
                      <a:pt x="0" y="6185"/>
                      <a:pt x="534" y="8450"/>
                      <a:pt x="2418" y="9440"/>
                    </a:cubicBezTo>
                    <a:cubicBezTo>
                      <a:pt x="2494" y="9459"/>
                      <a:pt x="2533" y="9536"/>
                      <a:pt x="2571" y="9612"/>
                    </a:cubicBezTo>
                    <a:cubicBezTo>
                      <a:pt x="2609" y="9688"/>
                      <a:pt x="2628" y="9764"/>
                      <a:pt x="2590" y="9840"/>
                    </a:cubicBezTo>
                    <a:lnTo>
                      <a:pt x="1999" y="12410"/>
                    </a:lnTo>
                    <a:cubicBezTo>
                      <a:pt x="2380" y="12486"/>
                      <a:pt x="2742" y="12582"/>
                      <a:pt x="3104" y="12696"/>
                    </a:cubicBezTo>
                    <a:cubicBezTo>
                      <a:pt x="3503" y="11268"/>
                      <a:pt x="3903" y="9821"/>
                      <a:pt x="4303" y="8393"/>
                    </a:cubicBezTo>
                    <a:cubicBezTo>
                      <a:pt x="4398" y="8070"/>
                      <a:pt x="4531" y="7670"/>
                      <a:pt x="4608" y="7270"/>
                    </a:cubicBezTo>
                    <a:cubicBezTo>
                      <a:pt x="4075" y="7042"/>
                      <a:pt x="3465" y="6699"/>
                      <a:pt x="3408" y="6071"/>
                    </a:cubicBezTo>
                    <a:cubicBezTo>
                      <a:pt x="3351" y="5614"/>
                      <a:pt x="3656" y="5062"/>
                      <a:pt x="4170" y="5062"/>
                    </a:cubicBezTo>
                    <a:cubicBezTo>
                      <a:pt x="4855" y="5062"/>
                      <a:pt x="5065" y="5918"/>
                      <a:pt x="5065" y="6470"/>
                    </a:cubicBezTo>
                    <a:cubicBezTo>
                      <a:pt x="5065" y="6642"/>
                      <a:pt x="5065" y="6832"/>
                      <a:pt x="5026" y="7023"/>
                    </a:cubicBezTo>
                    <a:lnTo>
                      <a:pt x="5312" y="7118"/>
                    </a:lnTo>
                    <a:cubicBezTo>
                      <a:pt x="5560" y="7213"/>
                      <a:pt x="5826" y="7289"/>
                      <a:pt x="6074" y="7327"/>
                    </a:cubicBezTo>
                    <a:lnTo>
                      <a:pt x="6074" y="7308"/>
                    </a:lnTo>
                    <a:cubicBezTo>
                      <a:pt x="6169" y="6927"/>
                      <a:pt x="6359" y="6585"/>
                      <a:pt x="6645" y="6318"/>
                    </a:cubicBezTo>
                    <a:cubicBezTo>
                      <a:pt x="6807" y="6190"/>
                      <a:pt x="7020" y="6115"/>
                      <a:pt x="7227" y="6115"/>
                    </a:cubicBezTo>
                    <a:cubicBezTo>
                      <a:pt x="7481" y="6115"/>
                      <a:pt x="7727" y="6227"/>
                      <a:pt x="7863" y="6489"/>
                    </a:cubicBezTo>
                    <a:cubicBezTo>
                      <a:pt x="8130" y="7003"/>
                      <a:pt x="7730" y="7537"/>
                      <a:pt x="7235" y="7708"/>
                    </a:cubicBezTo>
                    <a:cubicBezTo>
                      <a:pt x="7023" y="7778"/>
                      <a:pt x="6801" y="7818"/>
                      <a:pt x="6576" y="7818"/>
                    </a:cubicBezTo>
                    <a:cubicBezTo>
                      <a:pt x="6497" y="7818"/>
                      <a:pt x="6419" y="7813"/>
                      <a:pt x="6340" y="7803"/>
                    </a:cubicBezTo>
                    <a:cubicBezTo>
                      <a:pt x="6226" y="8165"/>
                      <a:pt x="6112" y="8546"/>
                      <a:pt x="6016" y="8907"/>
                    </a:cubicBezTo>
                    <a:cubicBezTo>
                      <a:pt x="5598" y="10316"/>
                      <a:pt x="5236" y="11744"/>
                      <a:pt x="4874" y="13153"/>
                    </a:cubicBezTo>
                    <a:lnTo>
                      <a:pt x="5731" y="13362"/>
                    </a:lnTo>
                    <a:cubicBezTo>
                      <a:pt x="5759" y="13353"/>
                      <a:pt x="5793" y="13348"/>
                      <a:pt x="5826" y="13348"/>
                    </a:cubicBezTo>
                    <a:cubicBezTo>
                      <a:pt x="5859" y="13348"/>
                      <a:pt x="5893" y="13353"/>
                      <a:pt x="5921" y="13362"/>
                    </a:cubicBezTo>
                    <a:cubicBezTo>
                      <a:pt x="6035" y="13400"/>
                      <a:pt x="6169" y="13457"/>
                      <a:pt x="6321" y="13514"/>
                    </a:cubicBezTo>
                    <a:lnTo>
                      <a:pt x="6378" y="13514"/>
                    </a:lnTo>
                    <a:cubicBezTo>
                      <a:pt x="6645" y="12829"/>
                      <a:pt x="6854" y="12087"/>
                      <a:pt x="7006" y="11344"/>
                    </a:cubicBezTo>
                    <a:cubicBezTo>
                      <a:pt x="7036" y="11210"/>
                      <a:pt x="7160" y="11111"/>
                      <a:pt x="7294" y="11111"/>
                    </a:cubicBezTo>
                    <a:cubicBezTo>
                      <a:pt x="7331" y="11111"/>
                      <a:pt x="7369" y="11118"/>
                      <a:pt x="7406" y="11135"/>
                    </a:cubicBezTo>
                    <a:lnTo>
                      <a:pt x="7501" y="11135"/>
                    </a:lnTo>
                    <a:cubicBezTo>
                      <a:pt x="7715" y="11189"/>
                      <a:pt x="7922" y="11214"/>
                      <a:pt x="8121" y="11214"/>
                    </a:cubicBezTo>
                    <a:cubicBezTo>
                      <a:pt x="10241" y="11214"/>
                      <a:pt x="11505" y="8339"/>
                      <a:pt x="11766" y="6547"/>
                    </a:cubicBezTo>
                    <a:cubicBezTo>
                      <a:pt x="12280" y="2999"/>
                      <a:pt x="9489" y="0"/>
                      <a:pt x="6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766975" y="3274025"/>
                <a:ext cx="82850" cy="44100"/>
              </a:xfrm>
              <a:custGeom>
                <a:rect b="b" l="l" r="r" t="t"/>
                <a:pathLst>
                  <a:path extrusionOk="0" h="1764" w="3314">
                    <a:moveTo>
                      <a:pt x="77" y="1"/>
                    </a:moveTo>
                    <a:lnTo>
                      <a:pt x="77" y="1"/>
                    </a:lnTo>
                    <a:cubicBezTo>
                      <a:pt x="0" y="800"/>
                      <a:pt x="210" y="1447"/>
                      <a:pt x="1143" y="1676"/>
                    </a:cubicBezTo>
                    <a:cubicBezTo>
                      <a:pt x="1369" y="1730"/>
                      <a:pt x="1624" y="1764"/>
                      <a:pt x="1879" y="1764"/>
                    </a:cubicBezTo>
                    <a:cubicBezTo>
                      <a:pt x="2523" y="1764"/>
                      <a:pt x="3163" y="1545"/>
                      <a:pt x="3313" y="876"/>
                    </a:cubicBezTo>
                    <a:cubicBezTo>
                      <a:pt x="2742" y="781"/>
                      <a:pt x="2152" y="648"/>
                      <a:pt x="1581" y="477"/>
                    </a:cubicBezTo>
                    <a:cubicBezTo>
                      <a:pt x="1086" y="324"/>
                      <a:pt x="572" y="172"/>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786025" y="3196325"/>
                <a:ext cx="154725" cy="82600"/>
              </a:xfrm>
              <a:custGeom>
                <a:rect b="b" l="l" r="r" t="t"/>
                <a:pathLst>
                  <a:path extrusionOk="0" h="3304" w="6189">
                    <a:moveTo>
                      <a:pt x="1303" y="1123"/>
                    </a:moveTo>
                    <a:cubicBezTo>
                      <a:pt x="1319" y="1123"/>
                      <a:pt x="1336" y="1125"/>
                      <a:pt x="1353" y="1129"/>
                    </a:cubicBezTo>
                    <a:cubicBezTo>
                      <a:pt x="2476" y="1471"/>
                      <a:pt x="3599" y="1719"/>
                      <a:pt x="4760" y="1909"/>
                    </a:cubicBezTo>
                    <a:cubicBezTo>
                      <a:pt x="4996" y="1945"/>
                      <a:pt x="4904" y="2293"/>
                      <a:pt x="4681" y="2293"/>
                    </a:cubicBezTo>
                    <a:cubicBezTo>
                      <a:pt x="4669" y="2293"/>
                      <a:pt x="4658" y="2292"/>
                      <a:pt x="4646" y="2290"/>
                    </a:cubicBezTo>
                    <a:cubicBezTo>
                      <a:pt x="3504" y="2119"/>
                      <a:pt x="2362" y="1852"/>
                      <a:pt x="1257" y="1528"/>
                    </a:cubicBezTo>
                    <a:cubicBezTo>
                      <a:pt x="1009" y="1458"/>
                      <a:pt x="1091" y="1123"/>
                      <a:pt x="1303" y="1123"/>
                    </a:cubicBezTo>
                    <a:close/>
                    <a:moveTo>
                      <a:pt x="593" y="1"/>
                    </a:moveTo>
                    <a:cubicBezTo>
                      <a:pt x="360" y="1"/>
                      <a:pt x="220" y="199"/>
                      <a:pt x="172" y="596"/>
                    </a:cubicBezTo>
                    <a:cubicBezTo>
                      <a:pt x="210" y="691"/>
                      <a:pt x="420" y="786"/>
                      <a:pt x="553" y="843"/>
                    </a:cubicBezTo>
                    <a:lnTo>
                      <a:pt x="648" y="881"/>
                    </a:lnTo>
                    <a:cubicBezTo>
                      <a:pt x="960" y="1020"/>
                      <a:pt x="767" y="1505"/>
                      <a:pt x="472" y="1505"/>
                    </a:cubicBezTo>
                    <a:cubicBezTo>
                      <a:pt x="443" y="1505"/>
                      <a:pt x="413" y="1501"/>
                      <a:pt x="382" y="1490"/>
                    </a:cubicBezTo>
                    <a:lnTo>
                      <a:pt x="382" y="1490"/>
                    </a:lnTo>
                    <a:cubicBezTo>
                      <a:pt x="1" y="1890"/>
                      <a:pt x="20" y="2138"/>
                      <a:pt x="420" y="2233"/>
                    </a:cubicBezTo>
                    <a:lnTo>
                      <a:pt x="591" y="2309"/>
                    </a:lnTo>
                    <a:cubicBezTo>
                      <a:pt x="820" y="2385"/>
                      <a:pt x="1067" y="2461"/>
                      <a:pt x="1296" y="2537"/>
                    </a:cubicBezTo>
                    <a:cubicBezTo>
                      <a:pt x="1733" y="2690"/>
                      <a:pt x="2190" y="2823"/>
                      <a:pt x="2628" y="2956"/>
                    </a:cubicBezTo>
                    <a:cubicBezTo>
                      <a:pt x="3123" y="3090"/>
                      <a:pt x="3637" y="3204"/>
                      <a:pt x="4151" y="3261"/>
                    </a:cubicBezTo>
                    <a:cubicBezTo>
                      <a:pt x="4361" y="3280"/>
                      <a:pt x="4570" y="3299"/>
                      <a:pt x="4779" y="3299"/>
                    </a:cubicBezTo>
                    <a:cubicBezTo>
                      <a:pt x="4803" y="3302"/>
                      <a:pt x="4827" y="3304"/>
                      <a:pt x="4852" y="3304"/>
                    </a:cubicBezTo>
                    <a:cubicBezTo>
                      <a:pt x="4966" y="3304"/>
                      <a:pt x="5089" y="3270"/>
                      <a:pt x="5198" y="3223"/>
                    </a:cubicBezTo>
                    <a:cubicBezTo>
                      <a:pt x="5484" y="3166"/>
                      <a:pt x="5522" y="2937"/>
                      <a:pt x="5332" y="2537"/>
                    </a:cubicBezTo>
                    <a:cubicBezTo>
                      <a:pt x="4951" y="2442"/>
                      <a:pt x="5065" y="1890"/>
                      <a:pt x="5427" y="1871"/>
                    </a:cubicBezTo>
                    <a:cubicBezTo>
                      <a:pt x="5788" y="1871"/>
                      <a:pt x="6188" y="1795"/>
                      <a:pt x="5846" y="1395"/>
                    </a:cubicBezTo>
                    <a:cubicBezTo>
                      <a:pt x="5731" y="1281"/>
                      <a:pt x="5598" y="1205"/>
                      <a:pt x="5465" y="1148"/>
                    </a:cubicBezTo>
                    <a:lnTo>
                      <a:pt x="2704" y="481"/>
                    </a:lnTo>
                    <a:cubicBezTo>
                      <a:pt x="2190" y="348"/>
                      <a:pt x="1676" y="215"/>
                      <a:pt x="1143" y="101"/>
                    </a:cubicBezTo>
                    <a:cubicBezTo>
                      <a:pt x="1010" y="63"/>
                      <a:pt x="877" y="24"/>
                      <a:pt x="743" y="24"/>
                    </a:cubicBezTo>
                    <a:cubicBezTo>
                      <a:pt x="690" y="9"/>
                      <a:pt x="639" y="1"/>
                      <a:pt x="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643225" y="3037000"/>
                <a:ext cx="30475" cy="18775"/>
              </a:xfrm>
              <a:custGeom>
                <a:rect b="b" l="l" r="r" t="t"/>
                <a:pathLst>
                  <a:path extrusionOk="0" h="751" w="1219">
                    <a:moveTo>
                      <a:pt x="381" y="1"/>
                    </a:moveTo>
                    <a:cubicBezTo>
                      <a:pt x="191" y="115"/>
                      <a:pt x="76" y="439"/>
                      <a:pt x="0" y="743"/>
                    </a:cubicBezTo>
                    <a:cubicBezTo>
                      <a:pt x="46" y="748"/>
                      <a:pt x="95" y="751"/>
                      <a:pt x="145" y="751"/>
                    </a:cubicBezTo>
                    <a:cubicBezTo>
                      <a:pt x="281" y="751"/>
                      <a:pt x="427" y="733"/>
                      <a:pt x="552" y="705"/>
                    </a:cubicBezTo>
                    <a:cubicBezTo>
                      <a:pt x="724" y="705"/>
                      <a:pt x="857" y="610"/>
                      <a:pt x="914" y="458"/>
                    </a:cubicBezTo>
                    <a:cubicBezTo>
                      <a:pt x="1219" y="172"/>
                      <a:pt x="1047" y="39"/>
                      <a:pt x="3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710825" y="3011125"/>
                <a:ext cx="24300" cy="31625"/>
              </a:xfrm>
              <a:custGeom>
                <a:rect b="b" l="l" r="r" t="t"/>
                <a:pathLst>
                  <a:path extrusionOk="0" h="1265" w="972">
                    <a:moveTo>
                      <a:pt x="340" y="1"/>
                    </a:moveTo>
                    <a:cubicBezTo>
                      <a:pt x="156" y="1"/>
                      <a:pt x="1" y="119"/>
                      <a:pt x="20" y="388"/>
                    </a:cubicBezTo>
                    <a:cubicBezTo>
                      <a:pt x="77" y="674"/>
                      <a:pt x="267" y="902"/>
                      <a:pt x="515" y="1055"/>
                    </a:cubicBezTo>
                    <a:cubicBezTo>
                      <a:pt x="648" y="1131"/>
                      <a:pt x="782" y="1207"/>
                      <a:pt x="915" y="1264"/>
                    </a:cubicBezTo>
                    <a:cubicBezTo>
                      <a:pt x="972" y="941"/>
                      <a:pt x="934" y="617"/>
                      <a:pt x="820" y="312"/>
                    </a:cubicBezTo>
                    <a:cubicBezTo>
                      <a:pt x="725" y="114"/>
                      <a:pt x="519" y="1"/>
                      <a:pt x="3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825050" y="2855250"/>
                <a:ext cx="340800" cy="479475"/>
              </a:xfrm>
              <a:custGeom>
                <a:rect b="b" l="l" r="r" t="t"/>
                <a:pathLst>
                  <a:path extrusionOk="0" h="19179" w="13632">
                    <a:moveTo>
                      <a:pt x="4909" y="6236"/>
                    </a:moveTo>
                    <a:cubicBezTo>
                      <a:pt x="5088" y="6236"/>
                      <a:pt x="5294" y="6349"/>
                      <a:pt x="5389" y="6547"/>
                    </a:cubicBezTo>
                    <a:cubicBezTo>
                      <a:pt x="5503" y="6852"/>
                      <a:pt x="5541" y="7176"/>
                      <a:pt x="5484" y="7499"/>
                    </a:cubicBezTo>
                    <a:lnTo>
                      <a:pt x="5484" y="7518"/>
                    </a:lnTo>
                    <a:cubicBezTo>
                      <a:pt x="5351" y="7442"/>
                      <a:pt x="5217" y="7385"/>
                      <a:pt x="5084" y="7309"/>
                    </a:cubicBezTo>
                    <a:cubicBezTo>
                      <a:pt x="4836" y="7157"/>
                      <a:pt x="4646" y="6909"/>
                      <a:pt x="4589" y="6623"/>
                    </a:cubicBezTo>
                    <a:cubicBezTo>
                      <a:pt x="4570" y="6354"/>
                      <a:pt x="4725" y="6236"/>
                      <a:pt x="4909" y="6236"/>
                    </a:cubicBezTo>
                    <a:close/>
                    <a:moveTo>
                      <a:pt x="7654" y="7290"/>
                    </a:moveTo>
                    <a:cubicBezTo>
                      <a:pt x="8320" y="7309"/>
                      <a:pt x="8511" y="7461"/>
                      <a:pt x="8187" y="7747"/>
                    </a:cubicBezTo>
                    <a:cubicBezTo>
                      <a:pt x="8135" y="7886"/>
                      <a:pt x="8019" y="7978"/>
                      <a:pt x="7868" y="7978"/>
                    </a:cubicBezTo>
                    <a:cubicBezTo>
                      <a:pt x="7854" y="7978"/>
                      <a:pt x="7840" y="7977"/>
                      <a:pt x="7825" y="7975"/>
                    </a:cubicBezTo>
                    <a:cubicBezTo>
                      <a:pt x="7697" y="8018"/>
                      <a:pt x="7558" y="8039"/>
                      <a:pt x="7416" y="8039"/>
                    </a:cubicBezTo>
                    <a:cubicBezTo>
                      <a:pt x="7369" y="8039"/>
                      <a:pt x="7321" y="8037"/>
                      <a:pt x="7273" y="8032"/>
                    </a:cubicBezTo>
                    <a:lnTo>
                      <a:pt x="7273" y="8013"/>
                    </a:lnTo>
                    <a:cubicBezTo>
                      <a:pt x="7349" y="7728"/>
                      <a:pt x="7464" y="7404"/>
                      <a:pt x="7654" y="7290"/>
                    </a:cubicBezTo>
                    <a:close/>
                    <a:moveTo>
                      <a:pt x="5769" y="8051"/>
                    </a:moveTo>
                    <a:cubicBezTo>
                      <a:pt x="6093" y="8166"/>
                      <a:pt x="6417" y="8280"/>
                      <a:pt x="6740" y="8356"/>
                    </a:cubicBezTo>
                    <a:cubicBezTo>
                      <a:pt x="6588" y="8870"/>
                      <a:pt x="6436" y="9403"/>
                      <a:pt x="6283" y="9936"/>
                    </a:cubicBezTo>
                    <a:cubicBezTo>
                      <a:pt x="5941" y="11174"/>
                      <a:pt x="5617" y="12430"/>
                      <a:pt x="5293" y="13687"/>
                    </a:cubicBezTo>
                    <a:lnTo>
                      <a:pt x="4570" y="13515"/>
                    </a:lnTo>
                    <a:lnTo>
                      <a:pt x="4265" y="13439"/>
                    </a:lnTo>
                    <a:cubicBezTo>
                      <a:pt x="4570" y="12373"/>
                      <a:pt x="4875" y="11307"/>
                      <a:pt x="5160" y="10222"/>
                    </a:cubicBezTo>
                    <a:cubicBezTo>
                      <a:pt x="5370" y="9517"/>
                      <a:pt x="5617" y="8794"/>
                      <a:pt x="5769" y="8051"/>
                    </a:cubicBezTo>
                    <a:close/>
                    <a:moveTo>
                      <a:pt x="6930" y="636"/>
                    </a:moveTo>
                    <a:cubicBezTo>
                      <a:pt x="10295" y="636"/>
                      <a:pt x="13097" y="3640"/>
                      <a:pt x="12566" y="7195"/>
                    </a:cubicBezTo>
                    <a:cubicBezTo>
                      <a:pt x="12304" y="8974"/>
                      <a:pt x="11035" y="11858"/>
                      <a:pt x="8905" y="11858"/>
                    </a:cubicBezTo>
                    <a:cubicBezTo>
                      <a:pt x="8711" y="11858"/>
                      <a:pt x="8510" y="11834"/>
                      <a:pt x="8301" y="11783"/>
                    </a:cubicBezTo>
                    <a:lnTo>
                      <a:pt x="8225" y="11783"/>
                    </a:lnTo>
                    <a:cubicBezTo>
                      <a:pt x="8185" y="11765"/>
                      <a:pt x="8143" y="11756"/>
                      <a:pt x="8101" y="11756"/>
                    </a:cubicBezTo>
                    <a:cubicBezTo>
                      <a:pt x="7965" y="11756"/>
                      <a:pt x="7836" y="11846"/>
                      <a:pt x="7806" y="11992"/>
                    </a:cubicBezTo>
                    <a:cubicBezTo>
                      <a:pt x="7673" y="12735"/>
                      <a:pt x="7445" y="13458"/>
                      <a:pt x="7178" y="14162"/>
                    </a:cubicBezTo>
                    <a:lnTo>
                      <a:pt x="7121" y="14162"/>
                    </a:lnTo>
                    <a:cubicBezTo>
                      <a:pt x="6988" y="14105"/>
                      <a:pt x="6835" y="14048"/>
                      <a:pt x="6721" y="14010"/>
                    </a:cubicBezTo>
                    <a:cubicBezTo>
                      <a:pt x="6693" y="14001"/>
                      <a:pt x="6659" y="13996"/>
                      <a:pt x="6626" y="13996"/>
                    </a:cubicBezTo>
                    <a:cubicBezTo>
                      <a:pt x="6593" y="13996"/>
                      <a:pt x="6559" y="14001"/>
                      <a:pt x="6531" y="14010"/>
                    </a:cubicBezTo>
                    <a:lnTo>
                      <a:pt x="5674" y="13801"/>
                    </a:lnTo>
                    <a:cubicBezTo>
                      <a:pt x="6036" y="12373"/>
                      <a:pt x="6398" y="10964"/>
                      <a:pt x="6816" y="9555"/>
                    </a:cubicBezTo>
                    <a:cubicBezTo>
                      <a:pt x="6931" y="9194"/>
                      <a:pt x="7045" y="8813"/>
                      <a:pt x="7159" y="8451"/>
                    </a:cubicBezTo>
                    <a:cubicBezTo>
                      <a:pt x="7233" y="8461"/>
                      <a:pt x="7309" y="8466"/>
                      <a:pt x="7387" y="8466"/>
                    </a:cubicBezTo>
                    <a:cubicBezTo>
                      <a:pt x="7609" y="8466"/>
                      <a:pt x="7842" y="8427"/>
                      <a:pt x="8054" y="8356"/>
                    </a:cubicBezTo>
                    <a:cubicBezTo>
                      <a:pt x="8530" y="8185"/>
                      <a:pt x="8930" y="7652"/>
                      <a:pt x="8663" y="7118"/>
                    </a:cubicBezTo>
                    <a:cubicBezTo>
                      <a:pt x="8540" y="6862"/>
                      <a:pt x="8302" y="6755"/>
                      <a:pt x="8051" y="6755"/>
                    </a:cubicBezTo>
                    <a:cubicBezTo>
                      <a:pt x="7836" y="6755"/>
                      <a:pt x="7612" y="6834"/>
                      <a:pt x="7445" y="6966"/>
                    </a:cubicBezTo>
                    <a:cubicBezTo>
                      <a:pt x="7159" y="7233"/>
                      <a:pt x="6969" y="7575"/>
                      <a:pt x="6893" y="7956"/>
                    </a:cubicBezTo>
                    <a:lnTo>
                      <a:pt x="6893" y="7975"/>
                    </a:lnTo>
                    <a:cubicBezTo>
                      <a:pt x="6626" y="7918"/>
                      <a:pt x="6360" y="7842"/>
                      <a:pt x="6112" y="7766"/>
                    </a:cubicBezTo>
                    <a:lnTo>
                      <a:pt x="5845" y="7671"/>
                    </a:lnTo>
                    <a:cubicBezTo>
                      <a:pt x="5865" y="7480"/>
                      <a:pt x="5865" y="7290"/>
                      <a:pt x="5884" y="7099"/>
                    </a:cubicBezTo>
                    <a:cubicBezTo>
                      <a:pt x="5884" y="6566"/>
                      <a:pt x="5674" y="5710"/>
                      <a:pt x="4970" y="5710"/>
                    </a:cubicBezTo>
                    <a:cubicBezTo>
                      <a:pt x="4456" y="5710"/>
                      <a:pt x="4151" y="6262"/>
                      <a:pt x="4208" y="6719"/>
                    </a:cubicBezTo>
                    <a:cubicBezTo>
                      <a:pt x="4265" y="7347"/>
                      <a:pt x="4875" y="7690"/>
                      <a:pt x="5427" y="7918"/>
                    </a:cubicBezTo>
                    <a:cubicBezTo>
                      <a:pt x="5331" y="8318"/>
                      <a:pt x="5198" y="8718"/>
                      <a:pt x="5103" y="9041"/>
                    </a:cubicBezTo>
                    <a:cubicBezTo>
                      <a:pt x="4703" y="10469"/>
                      <a:pt x="4303" y="11897"/>
                      <a:pt x="3904" y="13344"/>
                    </a:cubicBezTo>
                    <a:cubicBezTo>
                      <a:pt x="3542" y="13230"/>
                      <a:pt x="3180" y="13134"/>
                      <a:pt x="2818" y="13058"/>
                    </a:cubicBezTo>
                    <a:lnTo>
                      <a:pt x="3409" y="10488"/>
                    </a:lnTo>
                    <a:cubicBezTo>
                      <a:pt x="3428" y="10412"/>
                      <a:pt x="3409" y="10317"/>
                      <a:pt x="3371" y="10260"/>
                    </a:cubicBezTo>
                    <a:cubicBezTo>
                      <a:pt x="3352" y="10184"/>
                      <a:pt x="3294" y="10107"/>
                      <a:pt x="3218" y="10069"/>
                    </a:cubicBezTo>
                    <a:cubicBezTo>
                      <a:pt x="1334" y="9098"/>
                      <a:pt x="800" y="6833"/>
                      <a:pt x="1353" y="4891"/>
                    </a:cubicBezTo>
                    <a:cubicBezTo>
                      <a:pt x="1924" y="2911"/>
                      <a:pt x="3466" y="1388"/>
                      <a:pt x="5427" y="836"/>
                    </a:cubicBezTo>
                    <a:cubicBezTo>
                      <a:pt x="5934" y="700"/>
                      <a:pt x="6438" y="636"/>
                      <a:pt x="6930" y="636"/>
                    </a:cubicBezTo>
                    <a:close/>
                    <a:moveTo>
                      <a:pt x="2166" y="13663"/>
                    </a:moveTo>
                    <a:cubicBezTo>
                      <a:pt x="2214" y="13663"/>
                      <a:pt x="2266" y="13671"/>
                      <a:pt x="2323" y="13687"/>
                    </a:cubicBezTo>
                    <a:cubicBezTo>
                      <a:pt x="2457" y="13706"/>
                      <a:pt x="2590" y="13725"/>
                      <a:pt x="2742" y="13763"/>
                    </a:cubicBezTo>
                    <a:cubicBezTo>
                      <a:pt x="3256" y="13877"/>
                      <a:pt x="3770" y="14010"/>
                      <a:pt x="4284" y="14143"/>
                    </a:cubicBezTo>
                    <a:lnTo>
                      <a:pt x="7045" y="14810"/>
                    </a:lnTo>
                    <a:cubicBezTo>
                      <a:pt x="7178" y="14867"/>
                      <a:pt x="7311" y="14943"/>
                      <a:pt x="7426" y="15057"/>
                    </a:cubicBezTo>
                    <a:cubicBezTo>
                      <a:pt x="7749" y="15438"/>
                      <a:pt x="7349" y="15533"/>
                      <a:pt x="7007" y="15552"/>
                    </a:cubicBezTo>
                    <a:cubicBezTo>
                      <a:pt x="6645" y="15552"/>
                      <a:pt x="6531" y="16104"/>
                      <a:pt x="6912" y="16200"/>
                    </a:cubicBezTo>
                    <a:cubicBezTo>
                      <a:pt x="7121" y="16599"/>
                      <a:pt x="7064" y="16828"/>
                      <a:pt x="6778" y="16885"/>
                    </a:cubicBezTo>
                    <a:cubicBezTo>
                      <a:pt x="6669" y="16932"/>
                      <a:pt x="6546" y="16966"/>
                      <a:pt x="6432" y="16966"/>
                    </a:cubicBezTo>
                    <a:cubicBezTo>
                      <a:pt x="6407" y="16966"/>
                      <a:pt x="6383" y="16964"/>
                      <a:pt x="6360" y="16961"/>
                    </a:cubicBezTo>
                    <a:cubicBezTo>
                      <a:pt x="6150" y="16961"/>
                      <a:pt x="5941" y="16961"/>
                      <a:pt x="5731" y="16923"/>
                    </a:cubicBezTo>
                    <a:cubicBezTo>
                      <a:pt x="5217" y="16866"/>
                      <a:pt x="4703" y="16752"/>
                      <a:pt x="4208" y="16618"/>
                    </a:cubicBezTo>
                    <a:cubicBezTo>
                      <a:pt x="3770" y="16504"/>
                      <a:pt x="3333" y="16352"/>
                      <a:pt x="2876" y="16200"/>
                    </a:cubicBezTo>
                    <a:cubicBezTo>
                      <a:pt x="2647" y="16123"/>
                      <a:pt x="2400" y="16047"/>
                      <a:pt x="2171" y="15971"/>
                    </a:cubicBezTo>
                    <a:lnTo>
                      <a:pt x="2000" y="15895"/>
                    </a:lnTo>
                    <a:cubicBezTo>
                      <a:pt x="1600" y="15819"/>
                      <a:pt x="1581" y="15552"/>
                      <a:pt x="1962" y="15152"/>
                    </a:cubicBezTo>
                    <a:lnTo>
                      <a:pt x="1962" y="15152"/>
                    </a:lnTo>
                    <a:cubicBezTo>
                      <a:pt x="1996" y="15166"/>
                      <a:pt x="2030" y="15172"/>
                      <a:pt x="2062" y="15172"/>
                    </a:cubicBezTo>
                    <a:cubicBezTo>
                      <a:pt x="2352" y="15172"/>
                      <a:pt x="2537" y="14680"/>
                      <a:pt x="2228" y="14543"/>
                    </a:cubicBezTo>
                    <a:lnTo>
                      <a:pt x="2133" y="14505"/>
                    </a:lnTo>
                    <a:cubicBezTo>
                      <a:pt x="2000" y="14448"/>
                      <a:pt x="1790" y="14372"/>
                      <a:pt x="1752" y="14258"/>
                    </a:cubicBezTo>
                    <a:cubicBezTo>
                      <a:pt x="1800" y="13861"/>
                      <a:pt x="1927" y="13663"/>
                      <a:pt x="2166" y="13663"/>
                    </a:cubicBezTo>
                    <a:close/>
                    <a:moveTo>
                      <a:pt x="2400" y="16752"/>
                    </a:moveTo>
                    <a:cubicBezTo>
                      <a:pt x="2895" y="16923"/>
                      <a:pt x="3409" y="17094"/>
                      <a:pt x="3904" y="17228"/>
                    </a:cubicBezTo>
                    <a:cubicBezTo>
                      <a:pt x="4475" y="17399"/>
                      <a:pt x="5065" y="17532"/>
                      <a:pt x="5636" y="17627"/>
                    </a:cubicBezTo>
                    <a:cubicBezTo>
                      <a:pt x="5487" y="18303"/>
                      <a:pt x="4859" y="18518"/>
                      <a:pt x="4221" y="18518"/>
                    </a:cubicBezTo>
                    <a:cubicBezTo>
                      <a:pt x="3960" y="18518"/>
                      <a:pt x="3698" y="18482"/>
                      <a:pt x="3466" y="18427"/>
                    </a:cubicBezTo>
                    <a:cubicBezTo>
                      <a:pt x="2533" y="18198"/>
                      <a:pt x="2323" y="17551"/>
                      <a:pt x="2400" y="16752"/>
                    </a:cubicBezTo>
                    <a:close/>
                    <a:moveTo>
                      <a:pt x="7027" y="1"/>
                    </a:moveTo>
                    <a:cubicBezTo>
                      <a:pt x="4526" y="1"/>
                      <a:pt x="2027" y="1419"/>
                      <a:pt x="953" y="3977"/>
                    </a:cubicBezTo>
                    <a:cubicBezTo>
                      <a:pt x="1" y="6262"/>
                      <a:pt x="439" y="9232"/>
                      <a:pt x="2704" y="10526"/>
                    </a:cubicBezTo>
                    <a:lnTo>
                      <a:pt x="2133" y="12982"/>
                    </a:lnTo>
                    <a:cubicBezTo>
                      <a:pt x="2057" y="12982"/>
                      <a:pt x="1981" y="12982"/>
                      <a:pt x="1905" y="13001"/>
                    </a:cubicBezTo>
                    <a:cubicBezTo>
                      <a:pt x="1391" y="13058"/>
                      <a:pt x="991" y="13439"/>
                      <a:pt x="934" y="13934"/>
                    </a:cubicBezTo>
                    <a:cubicBezTo>
                      <a:pt x="915" y="14182"/>
                      <a:pt x="1010" y="14429"/>
                      <a:pt x="1181" y="14619"/>
                    </a:cubicBezTo>
                    <a:cubicBezTo>
                      <a:pt x="800" y="14886"/>
                      <a:pt x="667" y="15400"/>
                      <a:pt x="877" y="15800"/>
                    </a:cubicBezTo>
                    <a:cubicBezTo>
                      <a:pt x="1086" y="16142"/>
                      <a:pt x="1391" y="16390"/>
                      <a:pt x="1752" y="16504"/>
                    </a:cubicBezTo>
                    <a:cubicBezTo>
                      <a:pt x="1638" y="17704"/>
                      <a:pt x="1943" y="18732"/>
                      <a:pt x="3294" y="19074"/>
                    </a:cubicBezTo>
                    <a:cubicBezTo>
                      <a:pt x="3567" y="19141"/>
                      <a:pt x="3865" y="19179"/>
                      <a:pt x="4165" y="19179"/>
                    </a:cubicBezTo>
                    <a:cubicBezTo>
                      <a:pt x="5145" y="19179"/>
                      <a:pt x="6142" y="18778"/>
                      <a:pt x="6302" y="17684"/>
                    </a:cubicBezTo>
                    <a:lnTo>
                      <a:pt x="6302" y="17646"/>
                    </a:lnTo>
                    <a:cubicBezTo>
                      <a:pt x="6626" y="17646"/>
                      <a:pt x="6950" y="17570"/>
                      <a:pt x="7235" y="17418"/>
                    </a:cubicBezTo>
                    <a:cubicBezTo>
                      <a:pt x="7711" y="17151"/>
                      <a:pt x="7921" y="16599"/>
                      <a:pt x="7749" y="16085"/>
                    </a:cubicBezTo>
                    <a:cubicBezTo>
                      <a:pt x="8092" y="15990"/>
                      <a:pt x="8339" y="15666"/>
                      <a:pt x="8339" y="15305"/>
                    </a:cubicBezTo>
                    <a:cubicBezTo>
                      <a:pt x="8339" y="14943"/>
                      <a:pt x="8111" y="14657"/>
                      <a:pt x="7768" y="14448"/>
                    </a:cubicBezTo>
                    <a:cubicBezTo>
                      <a:pt x="8035" y="13801"/>
                      <a:pt x="8244" y="13153"/>
                      <a:pt x="8397" y="12468"/>
                    </a:cubicBezTo>
                    <a:cubicBezTo>
                      <a:pt x="8562" y="12495"/>
                      <a:pt x="8725" y="12508"/>
                      <a:pt x="8883" y="12508"/>
                    </a:cubicBezTo>
                    <a:cubicBezTo>
                      <a:pt x="10834" y="12508"/>
                      <a:pt x="12216" y="10537"/>
                      <a:pt x="12832" y="8794"/>
                    </a:cubicBezTo>
                    <a:cubicBezTo>
                      <a:pt x="13632" y="6604"/>
                      <a:pt x="13403" y="4129"/>
                      <a:pt x="11899" y="2302"/>
                    </a:cubicBezTo>
                    <a:cubicBezTo>
                      <a:pt x="10626" y="733"/>
                      <a:pt x="8826" y="1"/>
                      <a:pt x="7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760725" y="3224300"/>
                <a:ext cx="99625" cy="29350"/>
              </a:xfrm>
              <a:custGeom>
                <a:rect b="b" l="l" r="r" t="t"/>
                <a:pathLst>
                  <a:path extrusionOk="0" h="1174" w="3985">
                    <a:moveTo>
                      <a:pt x="280" y="0"/>
                    </a:moveTo>
                    <a:cubicBezTo>
                      <a:pt x="76" y="0"/>
                      <a:pt x="0" y="338"/>
                      <a:pt x="226" y="390"/>
                    </a:cubicBezTo>
                    <a:cubicBezTo>
                      <a:pt x="1350" y="733"/>
                      <a:pt x="2492" y="981"/>
                      <a:pt x="3634" y="1171"/>
                    </a:cubicBezTo>
                    <a:cubicBezTo>
                      <a:pt x="3646" y="1173"/>
                      <a:pt x="3657" y="1174"/>
                      <a:pt x="3669" y="1174"/>
                    </a:cubicBezTo>
                    <a:cubicBezTo>
                      <a:pt x="3892" y="1174"/>
                      <a:pt x="3984" y="826"/>
                      <a:pt x="3748" y="790"/>
                    </a:cubicBezTo>
                    <a:cubicBezTo>
                      <a:pt x="2587" y="600"/>
                      <a:pt x="1464" y="352"/>
                      <a:pt x="341" y="10"/>
                    </a:cubicBezTo>
                    <a:cubicBezTo>
                      <a:pt x="319" y="3"/>
                      <a:pt x="299"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606100" y="2773475"/>
                <a:ext cx="25250" cy="65225"/>
              </a:xfrm>
              <a:custGeom>
                <a:rect b="b" l="l" r="r" t="t"/>
                <a:pathLst>
                  <a:path extrusionOk="0" h="2609" w="1010">
                    <a:moveTo>
                      <a:pt x="667" y="0"/>
                    </a:moveTo>
                    <a:cubicBezTo>
                      <a:pt x="574" y="0"/>
                      <a:pt x="486" y="44"/>
                      <a:pt x="438" y="147"/>
                    </a:cubicBezTo>
                    <a:cubicBezTo>
                      <a:pt x="305" y="509"/>
                      <a:pt x="210" y="890"/>
                      <a:pt x="153" y="1289"/>
                    </a:cubicBezTo>
                    <a:cubicBezTo>
                      <a:pt x="57" y="1651"/>
                      <a:pt x="19" y="2032"/>
                      <a:pt x="0" y="2432"/>
                    </a:cubicBezTo>
                    <a:cubicBezTo>
                      <a:pt x="0" y="2539"/>
                      <a:pt x="90" y="2609"/>
                      <a:pt x="185" y="2609"/>
                    </a:cubicBezTo>
                    <a:cubicBezTo>
                      <a:pt x="241" y="2609"/>
                      <a:pt x="300" y="2584"/>
                      <a:pt x="343" y="2527"/>
                    </a:cubicBezTo>
                    <a:cubicBezTo>
                      <a:pt x="743" y="1860"/>
                      <a:pt x="971" y="1099"/>
                      <a:pt x="1009" y="318"/>
                    </a:cubicBezTo>
                    <a:cubicBezTo>
                      <a:pt x="1009" y="136"/>
                      <a:pt x="831" y="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918325" y="2944200"/>
                <a:ext cx="70000" cy="25250"/>
              </a:xfrm>
              <a:custGeom>
                <a:rect b="b" l="l" r="r" t="t"/>
                <a:pathLst>
                  <a:path extrusionOk="0" h="1010" w="2800">
                    <a:moveTo>
                      <a:pt x="438" y="0"/>
                    </a:moveTo>
                    <a:cubicBezTo>
                      <a:pt x="172" y="0"/>
                      <a:pt x="0" y="438"/>
                      <a:pt x="286" y="571"/>
                    </a:cubicBezTo>
                    <a:cubicBezTo>
                      <a:pt x="648" y="705"/>
                      <a:pt x="1029" y="800"/>
                      <a:pt x="1428" y="857"/>
                    </a:cubicBezTo>
                    <a:cubicBezTo>
                      <a:pt x="1790" y="952"/>
                      <a:pt x="2171" y="990"/>
                      <a:pt x="2552" y="1009"/>
                    </a:cubicBezTo>
                    <a:cubicBezTo>
                      <a:pt x="2742" y="1009"/>
                      <a:pt x="2799" y="781"/>
                      <a:pt x="2647" y="667"/>
                    </a:cubicBezTo>
                    <a:cubicBezTo>
                      <a:pt x="1980" y="267"/>
                      <a:pt x="1219" y="38"/>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476650" y="3068425"/>
                <a:ext cx="70475" cy="25725"/>
              </a:xfrm>
              <a:custGeom>
                <a:rect b="b" l="l" r="r" t="t"/>
                <a:pathLst>
                  <a:path extrusionOk="0" h="1029" w="2819">
                    <a:moveTo>
                      <a:pt x="248" y="0"/>
                    </a:moveTo>
                    <a:cubicBezTo>
                      <a:pt x="77" y="0"/>
                      <a:pt x="1" y="248"/>
                      <a:pt x="153" y="343"/>
                    </a:cubicBezTo>
                    <a:cubicBezTo>
                      <a:pt x="819" y="762"/>
                      <a:pt x="1581" y="990"/>
                      <a:pt x="2361" y="1028"/>
                    </a:cubicBezTo>
                    <a:cubicBezTo>
                      <a:pt x="2647" y="1009"/>
                      <a:pt x="2818" y="590"/>
                      <a:pt x="2533" y="457"/>
                    </a:cubicBezTo>
                    <a:cubicBezTo>
                      <a:pt x="2152" y="305"/>
                      <a:pt x="1771" y="210"/>
                      <a:pt x="1390" y="153"/>
                    </a:cubicBezTo>
                    <a:cubicBezTo>
                      <a:pt x="1010" y="76"/>
                      <a:pt x="629" y="19"/>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799500" y="2792350"/>
                <a:ext cx="43200" cy="58125"/>
              </a:xfrm>
              <a:custGeom>
                <a:rect b="b" l="l" r="r" t="t"/>
                <a:pathLst>
                  <a:path extrusionOk="0" h="2325" w="1728">
                    <a:moveTo>
                      <a:pt x="397" y="1"/>
                    </a:moveTo>
                    <a:cubicBezTo>
                      <a:pt x="205" y="1"/>
                      <a:pt x="1" y="157"/>
                      <a:pt x="83" y="363"/>
                    </a:cubicBezTo>
                    <a:cubicBezTo>
                      <a:pt x="254" y="725"/>
                      <a:pt x="445" y="1048"/>
                      <a:pt x="692" y="1372"/>
                    </a:cubicBezTo>
                    <a:cubicBezTo>
                      <a:pt x="902" y="1696"/>
                      <a:pt x="1130" y="2000"/>
                      <a:pt x="1397" y="2267"/>
                    </a:cubicBezTo>
                    <a:cubicBezTo>
                      <a:pt x="1437" y="2307"/>
                      <a:pt x="1484" y="2325"/>
                      <a:pt x="1529" y="2325"/>
                    </a:cubicBezTo>
                    <a:cubicBezTo>
                      <a:pt x="1633" y="2325"/>
                      <a:pt x="1728" y="2229"/>
                      <a:pt x="1701" y="2095"/>
                    </a:cubicBezTo>
                    <a:cubicBezTo>
                      <a:pt x="1511" y="1334"/>
                      <a:pt x="1130" y="649"/>
                      <a:pt x="597" y="77"/>
                    </a:cubicBezTo>
                    <a:cubicBezTo>
                      <a:pt x="544" y="24"/>
                      <a:pt x="47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568575" y="3187475"/>
                <a:ext cx="43575" cy="58500"/>
              </a:xfrm>
              <a:custGeom>
                <a:rect b="b" l="l" r="r" t="t"/>
                <a:pathLst>
                  <a:path extrusionOk="0" h="2340" w="1743">
                    <a:moveTo>
                      <a:pt x="218" y="1"/>
                    </a:moveTo>
                    <a:cubicBezTo>
                      <a:pt x="106" y="1"/>
                      <a:pt x="0" y="104"/>
                      <a:pt x="41" y="226"/>
                    </a:cubicBezTo>
                    <a:cubicBezTo>
                      <a:pt x="232" y="988"/>
                      <a:pt x="593" y="1692"/>
                      <a:pt x="1146" y="2263"/>
                    </a:cubicBezTo>
                    <a:cubicBezTo>
                      <a:pt x="1198" y="2316"/>
                      <a:pt x="1270" y="2339"/>
                      <a:pt x="1344" y="2339"/>
                    </a:cubicBezTo>
                    <a:cubicBezTo>
                      <a:pt x="1536" y="2339"/>
                      <a:pt x="1742" y="2179"/>
                      <a:pt x="1660" y="1959"/>
                    </a:cubicBezTo>
                    <a:cubicBezTo>
                      <a:pt x="1488" y="1616"/>
                      <a:pt x="1279" y="1273"/>
                      <a:pt x="1050" y="969"/>
                    </a:cubicBezTo>
                    <a:cubicBezTo>
                      <a:pt x="841" y="645"/>
                      <a:pt x="612" y="340"/>
                      <a:pt x="346" y="55"/>
                    </a:cubicBezTo>
                    <a:cubicBezTo>
                      <a:pt x="308" y="17"/>
                      <a:pt x="262"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893975" y="3110200"/>
                <a:ext cx="63000" cy="40125"/>
              </a:xfrm>
              <a:custGeom>
                <a:rect b="b" l="l" r="r" t="t"/>
                <a:pathLst>
                  <a:path extrusionOk="0" h="1605" w="2520">
                    <a:moveTo>
                      <a:pt x="2263" y="0"/>
                    </a:moveTo>
                    <a:cubicBezTo>
                      <a:pt x="2250" y="0"/>
                      <a:pt x="2238" y="2"/>
                      <a:pt x="2225" y="5"/>
                    </a:cubicBezTo>
                    <a:cubicBezTo>
                      <a:pt x="1463" y="176"/>
                      <a:pt x="759" y="557"/>
                      <a:pt x="169" y="1071"/>
                    </a:cubicBezTo>
                    <a:cubicBezTo>
                      <a:pt x="1" y="1256"/>
                      <a:pt x="130" y="1604"/>
                      <a:pt x="359" y="1604"/>
                    </a:cubicBezTo>
                    <a:cubicBezTo>
                      <a:pt x="389" y="1604"/>
                      <a:pt x="421" y="1598"/>
                      <a:pt x="454" y="1585"/>
                    </a:cubicBezTo>
                    <a:cubicBezTo>
                      <a:pt x="816" y="1432"/>
                      <a:pt x="1159" y="1242"/>
                      <a:pt x="1482" y="995"/>
                    </a:cubicBezTo>
                    <a:cubicBezTo>
                      <a:pt x="1806" y="804"/>
                      <a:pt x="2111" y="576"/>
                      <a:pt x="2396" y="328"/>
                    </a:cubicBezTo>
                    <a:cubicBezTo>
                      <a:pt x="2519" y="205"/>
                      <a:pt x="2415" y="0"/>
                      <a:pt x="2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493500" y="2887575"/>
                <a:ext cx="62500" cy="40100"/>
              </a:xfrm>
              <a:custGeom>
                <a:rect b="b" l="l" r="r" t="t"/>
                <a:pathLst>
                  <a:path extrusionOk="0" h="1604" w="2500">
                    <a:moveTo>
                      <a:pt x="2143" y="0"/>
                    </a:moveTo>
                    <a:cubicBezTo>
                      <a:pt x="2112" y="0"/>
                      <a:pt x="2080" y="6"/>
                      <a:pt x="2045" y="19"/>
                    </a:cubicBezTo>
                    <a:cubicBezTo>
                      <a:pt x="1684" y="171"/>
                      <a:pt x="1360" y="381"/>
                      <a:pt x="1036" y="609"/>
                    </a:cubicBezTo>
                    <a:cubicBezTo>
                      <a:pt x="713" y="799"/>
                      <a:pt x="408" y="1028"/>
                      <a:pt x="122" y="1294"/>
                    </a:cubicBezTo>
                    <a:cubicBezTo>
                      <a:pt x="0" y="1417"/>
                      <a:pt x="86" y="1604"/>
                      <a:pt x="249" y="1604"/>
                    </a:cubicBezTo>
                    <a:cubicBezTo>
                      <a:pt x="263" y="1604"/>
                      <a:pt x="278" y="1602"/>
                      <a:pt x="294" y="1599"/>
                    </a:cubicBezTo>
                    <a:cubicBezTo>
                      <a:pt x="1055" y="1428"/>
                      <a:pt x="1760" y="1066"/>
                      <a:pt x="2331" y="533"/>
                    </a:cubicBezTo>
                    <a:cubicBezTo>
                      <a:pt x="2500" y="364"/>
                      <a:pt x="2384" y="0"/>
                      <a:pt x="2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1" name="Google Shape;1911;p42"/>
          <p:cNvGrpSpPr/>
          <p:nvPr/>
        </p:nvGrpSpPr>
        <p:grpSpPr>
          <a:xfrm>
            <a:off x="477964" y="1295404"/>
            <a:ext cx="549297" cy="357343"/>
            <a:chOff x="-3935325" y="1500150"/>
            <a:chExt cx="270350" cy="175875"/>
          </a:xfrm>
        </p:grpSpPr>
        <p:sp>
          <p:nvSpPr>
            <p:cNvPr id="1912" name="Google Shape;1912;p42"/>
            <p:cNvSpPr/>
            <p:nvPr/>
          </p:nvSpPr>
          <p:spPr>
            <a:xfrm>
              <a:off x="-3935325" y="1509700"/>
              <a:ext cx="89975" cy="76075"/>
            </a:xfrm>
            <a:custGeom>
              <a:rect b="b" l="l" r="r" t="t"/>
              <a:pathLst>
                <a:path extrusionOk="0" h="3043" w="3599">
                  <a:moveTo>
                    <a:pt x="1732" y="895"/>
                  </a:moveTo>
                  <a:cubicBezTo>
                    <a:pt x="2075" y="1371"/>
                    <a:pt x="2418" y="1828"/>
                    <a:pt x="2761" y="2285"/>
                  </a:cubicBezTo>
                  <a:lnTo>
                    <a:pt x="1866" y="2342"/>
                  </a:lnTo>
                  <a:cubicBezTo>
                    <a:pt x="1790" y="2342"/>
                    <a:pt x="1142" y="2437"/>
                    <a:pt x="819" y="2475"/>
                  </a:cubicBezTo>
                  <a:cubicBezTo>
                    <a:pt x="971" y="2170"/>
                    <a:pt x="1123" y="1885"/>
                    <a:pt x="1314" y="1599"/>
                  </a:cubicBezTo>
                  <a:cubicBezTo>
                    <a:pt x="1447" y="1371"/>
                    <a:pt x="1599" y="1123"/>
                    <a:pt x="1732" y="895"/>
                  </a:cubicBezTo>
                  <a:close/>
                  <a:moveTo>
                    <a:pt x="1790" y="0"/>
                  </a:moveTo>
                  <a:cubicBezTo>
                    <a:pt x="1428" y="0"/>
                    <a:pt x="1237" y="533"/>
                    <a:pt x="1104" y="781"/>
                  </a:cubicBezTo>
                  <a:cubicBezTo>
                    <a:pt x="1028" y="895"/>
                    <a:pt x="971" y="1009"/>
                    <a:pt x="895" y="1142"/>
                  </a:cubicBezTo>
                  <a:cubicBezTo>
                    <a:pt x="781" y="1352"/>
                    <a:pt x="666" y="1561"/>
                    <a:pt x="552" y="1771"/>
                  </a:cubicBezTo>
                  <a:cubicBezTo>
                    <a:pt x="400" y="2037"/>
                    <a:pt x="0" y="2532"/>
                    <a:pt x="209" y="2856"/>
                  </a:cubicBezTo>
                  <a:cubicBezTo>
                    <a:pt x="304" y="3001"/>
                    <a:pt x="479" y="3043"/>
                    <a:pt x="670" y="3043"/>
                  </a:cubicBezTo>
                  <a:cubicBezTo>
                    <a:pt x="905" y="3043"/>
                    <a:pt x="1165" y="2981"/>
                    <a:pt x="1333" y="2970"/>
                  </a:cubicBezTo>
                  <a:cubicBezTo>
                    <a:pt x="1961" y="2913"/>
                    <a:pt x="2608" y="2875"/>
                    <a:pt x="3236" y="2837"/>
                  </a:cubicBezTo>
                  <a:cubicBezTo>
                    <a:pt x="3446" y="2818"/>
                    <a:pt x="3598" y="2608"/>
                    <a:pt x="3503" y="2418"/>
                  </a:cubicBezTo>
                  <a:cubicBezTo>
                    <a:pt x="3503" y="2342"/>
                    <a:pt x="3484" y="2285"/>
                    <a:pt x="3446" y="2228"/>
                  </a:cubicBezTo>
                  <a:lnTo>
                    <a:pt x="3370" y="2132"/>
                  </a:lnTo>
                  <a:cubicBezTo>
                    <a:pt x="3141" y="1676"/>
                    <a:pt x="2875" y="1219"/>
                    <a:pt x="2570" y="781"/>
                  </a:cubicBezTo>
                  <a:cubicBezTo>
                    <a:pt x="2418" y="552"/>
                    <a:pt x="2151"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3825875" y="1500150"/>
              <a:ext cx="89975" cy="76125"/>
            </a:xfrm>
            <a:custGeom>
              <a:rect b="b" l="l" r="r" t="t"/>
              <a:pathLst>
                <a:path extrusionOk="0" h="3045" w="3599">
                  <a:moveTo>
                    <a:pt x="1733" y="877"/>
                  </a:moveTo>
                  <a:cubicBezTo>
                    <a:pt x="2057" y="1353"/>
                    <a:pt x="2399" y="1810"/>
                    <a:pt x="2761" y="2267"/>
                  </a:cubicBezTo>
                  <a:lnTo>
                    <a:pt x="1866" y="2324"/>
                  </a:lnTo>
                  <a:cubicBezTo>
                    <a:pt x="1790" y="2343"/>
                    <a:pt x="1143" y="2419"/>
                    <a:pt x="838" y="2457"/>
                  </a:cubicBezTo>
                  <a:cubicBezTo>
                    <a:pt x="972" y="2172"/>
                    <a:pt x="1124" y="1867"/>
                    <a:pt x="1314" y="1601"/>
                  </a:cubicBezTo>
                  <a:cubicBezTo>
                    <a:pt x="1448" y="1353"/>
                    <a:pt x="1581" y="1125"/>
                    <a:pt x="1733" y="877"/>
                  </a:cubicBezTo>
                  <a:close/>
                  <a:moveTo>
                    <a:pt x="1809" y="1"/>
                  </a:moveTo>
                  <a:cubicBezTo>
                    <a:pt x="1802" y="1"/>
                    <a:pt x="1796" y="1"/>
                    <a:pt x="1790" y="1"/>
                  </a:cubicBezTo>
                  <a:cubicBezTo>
                    <a:pt x="1429" y="1"/>
                    <a:pt x="1238" y="515"/>
                    <a:pt x="1105" y="782"/>
                  </a:cubicBezTo>
                  <a:cubicBezTo>
                    <a:pt x="1029" y="896"/>
                    <a:pt x="972" y="1010"/>
                    <a:pt x="895" y="1144"/>
                  </a:cubicBezTo>
                  <a:cubicBezTo>
                    <a:pt x="781" y="1353"/>
                    <a:pt x="667" y="1563"/>
                    <a:pt x="553" y="1772"/>
                  </a:cubicBezTo>
                  <a:cubicBezTo>
                    <a:pt x="401" y="2038"/>
                    <a:pt x="1" y="2533"/>
                    <a:pt x="210" y="2857"/>
                  </a:cubicBezTo>
                  <a:cubicBezTo>
                    <a:pt x="304" y="3003"/>
                    <a:pt x="479" y="3044"/>
                    <a:pt x="671" y="3044"/>
                  </a:cubicBezTo>
                  <a:cubicBezTo>
                    <a:pt x="906" y="3044"/>
                    <a:pt x="1166" y="2982"/>
                    <a:pt x="1333" y="2971"/>
                  </a:cubicBezTo>
                  <a:cubicBezTo>
                    <a:pt x="1962" y="2914"/>
                    <a:pt x="2609" y="2876"/>
                    <a:pt x="3237" y="2838"/>
                  </a:cubicBezTo>
                  <a:cubicBezTo>
                    <a:pt x="3466" y="2838"/>
                    <a:pt x="3599" y="2610"/>
                    <a:pt x="3504" y="2400"/>
                  </a:cubicBezTo>
                  <a:cubicBezTo>
                    <a:pt x="3504" y="2343"/>
                    <a:pt x="3485" y="2267"/>
                    <a:pt x="3447" y="2229"/>
                  </a:cubicBezTo>
                  <a:cubicBezTo>
                    <a:pt x="3428" y="2191"/>
                    <a:pt x="3408" y="2172"/>
                    <a:pt x="3370" y="2134"/>
                  </a:cubicBezTo>
                  <a:cubicBezTo>
                    <a:pt x="3142" y="1658"/>
                    <a:pt x="2875" y="1220"/>
                    <a:pt x="2571" y="782"/>
                  </a:cubicBezTo>
                  <a:cubicBezTo>
                    <a:pt x="2421" y="539"/>
                    <a:pt x="2161" y="1"/>
                    <a:pt x="18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3880600" y="1599650"/>
              <a:ext cx="89975" cy="76375"/>
            </a:xfrm>
            <a:custGeom>
              <a:rect b="b" l="l" r="r" t="t"/>
              <a:pathLst>
                <a:path extrusionOk="0" h="3055" w="3599">
                  <a:moveTo>
                    <a:pt x="1733" y="876"/>
                  </a:moveTo>
                  <a:cubicBezTo>
                    <a:pt x="2075" y="1352"/>
                    <a:pt x="2418" y="1809"/>
                    <a:pt x="2761" y="2266"/>
                  </a:cubicBezTo>
                  <a:lnTo>
                    <a:pt x="1866" y="2342"/>
                  </a:lnTo>
                  <a:cubicBezTo>
                    <a:pt x="1790" y="2361"/>
                    <a:pt x="1143" y="2437"/>
                    <a:pt x="819" y="2475"/>
                  </a:cubicBezTo>
                  <a:cubicBezTo>
                    <a:pt x="971" y="2171"/>
                    <a:pt x="1143" y="1885"/>
                    <a:pt x="1314" y="1600"/>
                  </a:cubicBezTo>
                  <a:cubicBezTo>
                    <a:pt x="1447" y="1371"/>
                    <a:pt x="1600" y="1124"/>
                    <a:pt x="1733" y="876"/>
                  </a:cubicBezTo>
                  <a:close/>
                  <a:moveTo>
                    <a:pt x="1790" y="0"/>
                  </a:moveTo>
                  <a:cubicBezTo>
                    <a:pt x="1428" y="0"/>
                    <a:pt x="1238" y="533"/>
                    <a:pt x="1105"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cubicBezTo>
                    <a:pt x="1980" y="2932"/>
                    <a:pt x="2609" y="2875"/>
                    <a:pt x="3237" y="2837"/>
                  </a:cubicBezTo>
                  <a:cubicBezTo>
                    <a:pt x="3465" y="2837"/>
                    <a:pt x="3599" y="2609"/>
                    <a:pt x="3503" y="2418"/>
                  </a:cubicBezTo>
                  <a:cubicBezTo>
                    <a:pt x="3503" y="2342"/>
                    <a:pt x="3484" y="2285"/>
                    <a:pt x="3446" y="2228"/>
                  </a:cubicBezTo>
                  <a:lnTo>
                    <a:pt x="3370" y="2133"/>
                  </a:ln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3754950" y="1599650"/>
              <a:ext cx="89975" cy="76375"/>
            </a:xfrm>
            <a:custGeom>
              <a:rect b="b" l="l" r="r" t="t"/>
              <a:pathLst>
                <a:path extrusionOk="0" h="3055" w="3599">
                  <a:moveTo>
                    <a:pt x="1752" y="876"/>
                  </a:moveTo>
                  <a:cubicBezTo>
                    <a:pt x="2075" y="1352"/>
                    <a:pt x="2418" y="1828"/>
                    <a:pt x="2780" y="2285"/>
                  </a:cubicBezTo>
                  <a:lnTo>
                    <a:pt x="1885" y="2342"/>
                  </a:lnTo>
                  <a:cubicBezTo>
                    <a:pt x="1790" y="2361"/>
                    <a:pt x="1143" y="2437"/>
                    <a:pt x="819" y="2475"/>
                  </a:cubicBezTo>
                  <a:cubicBezTo>
                    <a:pt x="971" y="2171"/>
                    <a:pt x="1143" y="1885"/>
                    <a:pt x="1333" y="1619"/>
                  </a:cubicBezTo>
                  <a:cubicBezTo>
                    <a:pt x="1466" y="1371"/>
                    <a:pt x="1600" y="1143"/>
                    <a:pt x="1752" y="876"/>
                  </a:cubicBezTo>
                  <a:close/>
                  <a:moveTo>
                    <a:pt x="1790" y="0"/>
                  </a:moveTo>
                  <a:cubicBezTo>
                    <a:pt x="1428" y="0"/>
                    <a:pt x="1238" y="533"/>
                    <a:pt x="1086" y="781"/>
                  </a:cubicBezTo>
                  <a:cubicBezTo>
                    <a:pt x="1028" y="895"/>
                    <a:pt x="971" y="1028"/>
                    <a:pt x="895" y="1143"/>
                  </a:cubicBezTo>
                  <a:cubicBezTo>
                    <a:pt x="781" y="1352"/>
                    <a:pt x="667" y="1561"/>
                    <a:pt x="552" y="1771"/>
                  </a:cubicBezTo>
                  <a:cubicBezTo>
                    <a:pt x="400" y="2037"/>
                    <a:pt x="0" y="2551"/>
                    <a:pt x="210" y="2875"/>
                  </a:cubicBezTo>
                  <a:cubicBezTo>
                    <a:pt x="299" y="3013"/>
                    <a:pt x="462" y="3054"/>
                    <a:pt x="643" y="3054"/>
                  </a:cubicBezTo>
                  <a:cubicBezTo>
                    <a:pt x="885" y="3054"/>
                    <a:pt x="1159" y="2981"/>
                    <a:pt x="1333" y="2970"/>
                  </a:cubicBezTo>
                  <a:lnTo>
                    <a:pt x="3237" y="2837"/>
                  </a:lnTo>
                  <a:cubicBezTo>
                    <a:pt x="3465" y="2837"/>
                    <a:pt x="3598" y="2609"/>
                    <a:pt x="3503" y="2418"/>
                  </a:cubicBezTo>
                  <a:cubicBezTo>
                    <a:pt x="3503" y="2342"/>
                    <a:pt x="3484" y="2285"/>
                    <a:pt x="3446" y="2228"/>
                  </a:cubicBezTo>
                  <a:cubicBezTo>
                    <a:pt x="3427" y="2209"/>
                    <a:pt x="3389" y="2171"/>
                    <a:pt x="3370" y="2133"/>
                  </a:cubicBezTo>
                  <a:cubicBezTo>
                    <a:pt x="3142" y="1676"/>
                    <a:pt x="2875" y="1219"/>
                    <a:pt x="2570" y="781"/>
                  </a:cubicBezTo>
                  <a:cubicBezTo>
                    <a:pt x="2418" y="552"/>
                    <a:pt x="2152"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16" name="Google Shape;1916;p42"/>
          <p:cNvPicPr preferRelativeResize="0"/>
          <p:nvPr/>
        </p:nvPicPr>
        <p:blipFill>
          <a:blip r:embed="rId3">
            <a:alphaModFix/>
          </a:blip>
          <a:stretch>
            <a:fillRect/>
          </a:stretch>
        </p:blipFill>
        <p:spPr>
          <a:xfrm>
            <a:off x="3483400" y="1322599"/>
            <a:ext cx="361808" cy="364800"/>
          </a:xfrm>
          <a:prstGeom prst="rect">
            <a:avLst/>
          </a:prstGeom>
          <a:noFill/>
          <a:ln>
            <a:noFill/>
          </a:ln>
        </p:spPr>
      </p:pic>
      <p:sp>
        <p:nvSpPr>
          <p:cNvPr id="1917" name="Google Shape;1917;p42"/>
          <p:cNvSpPr/>
          <p:nvPr/>
        </p:nvSpPr>
        <p:spPr>
          <a:xfrm rot="454">
            <a:off x="5775668" y="115956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2"/>
          <p:cNvSpPr/>
          <p:nvPr/>
        </p:nvSpPr>
        <p:spPr>
          <a:xfrm rot="454">
            <a:off x="5775668" y="4462417"/>
            <a:ext cx="1023013" cy="293631"/>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2" name="Shape 1922"/>
        <p:cNvGrpSpPr/>
        <p:nvPr/>
      </p:nvGrpSpPr>
      <p:grpSpPr>
        <a:xfrm>
          <a:off x="0" y="0"/>
          <a:ext cx="0" cy="0"/>
          <a:chOff x="0" y="0"/>
          <a:chExt cx="0" cy="0"/>
        </a:xfrm>
      </p:grpSpPr>
      <p:sp>
        <p:nvSpPr>
          <p:cNvPr id="1923" name="Google Shape;1923;p43"/>
          <p:cNvSpPr txBox="1"/>
          <p:nvPr>
            <p:ph type="title"/>
          </p:nvPr>
        </p:nvSpPr>
        <p:spPr>
          <a:xfrm flipH="1">
            <a:off x="713225" y="387875"/>
            <a:ext cx="7717800" cy="6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Let’s talk about thisª</a:t>
            </a:r>
            <a:endParaRPr/>
          </a:p>
        </p:txBody>
      </p:sp>
      <p:sp>
        <p:nvSpPr>
          <p:cNvPr id="1924" name="Google Shape;1924;p43"/>
          <p:cNvSpPr/>
          <p:nvPr/>
        </p:nvSpPr>
        <p:spPr>
          <a:xfrm>
            <a:off x="1935900" y="1448700"/>
            <a:ext cx="5272200" cy="2961300"/>
          </a:xfrm>
          <a:prstGeom prst="rect">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3"/>
          <p:cNvSpPr txBox="1"/>
          <p:nvPr>
            <p:ph idx="1" type="body"/>
          </p:nvPr>
        </p:nvSpPr>
        <p:spPr>
          <a:xfrm>
            <a:off x="2642550" y="1714500"/>
            <a:ext cx="3858900" cy="242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a:t>
            </a:r>
            <a:r>
              <a:rPr b="1" lang="en"/>
              <a:t>one</a:t>
            </a:r>
            <a:r>
              <a:rPr lang="en"/>
              <a:t>:</a:t>
            </a:r>
            <a:endParaRPr/>
          </a:p>
          <a:p>
            <a:pPr indent="-336550" lvl="0" marL="457200" rtl="0" algn="l">
              <a:spcBef>
                <a:spcPts val="1000"/>
              </a:spcBef>
              <a:spcAft>
                <a:spcPts val="0"/>
              </a:spcAft>
              <a:buSzPts val="1700"/>
              <a:buChar char="●"/>
            </a:pPr>
            <a:r>
              <a:rPr lang="en"/>
              <a:t>They’re </a:t>
            </a:r>
            <a:r>
              <a:rPr b="1" lang="en"/>
              <a:t>simple</a:t>
            </a:r>
            <a:r>
              <a:rPr lang="en"/>
              <a:t> </a:t>
            </a:r>
            <a:endParaRPr/>
          </a:p>
          <a:p>
            <a:pPr indent="-336550" lvl="0" marL="457200" rtl="0" algn="l">
              <a:spcBef>
                <a:spcPts val="0"/>
              </a:spcBef>
              <a:spcAft>
                <a:spcPts val="0"/>
              </a:spcAft>
              <a:buSzPts val="1700"/>
              <a:buChar char="●"/>
            </a:pPr>
            <a:r>
              <a:rPr lang="en"/>
              <a:t>You can </a:t>
            </a:r>
            <a:r>
              <a:rPr b="1" lang="en"/>
              <a:t>organize</a:t>
            </a:r>
            <a:r>
              <a:rPr lang="en"/>
              <a:t> your ideas clearly</a:t>
            </a:r>
            <a:endParaRPr/>
          </a:p>
          <a:p>
            <a:pPr indent="-336550" lvl="0" marL="457200" rtl="0" algn="l">
              <a:spcBef>
                <a:spcPts val="0"/>
              </a:spcBef>
              <a:spcAft>
                <a:spcPts val="0"/>
              </a:spcAft>
              <a:buSzPts val="1700"/>
              <a:buChar char="●"/>
            </a:pPr>
            <a:r>
              <a:rPr lang="en"/>
              <a:t>You’ll </a:t>
            </a:r>
            <a:r>
              <a:rPr b="1" lang="en"/>
              <a:t>never</a:t>
            </a:r>
            <a:r>
              <a:rPr lang="en"/>
              <a:t> forget to buy milk!</a:t>
            </a:r>
            <a:endParaRPr/>
          </a:p>
          <a:p>
            <a:pPr indent="0" lvl="0" marL="0" rtl="0" algn="l">
              <a:spcBef>
                <a:spcPts val="1000"/>
              </a:spcBef>
              <a:spcAft>
                <a:spcPts val="1200"/>
              </a:spcAft>
              <a:buNone/>
            </a:pPr>
            <a:r>
              <a:rPr lang="en"/>
              <a:t>And the most </a:t>
            </a:r>
            <a:r>
              <a:rPr b="1" lang="en"/>
              <a:t>important</a:t>
            </a:r>
            <a:r>
              <a:rPr lang="en"/>
              <a:t> thing: the audience won’t miss the point of your presentation</a:t>
            </a:r>
            <a:endParaRPr/>
          </a:p>
        </p:txBody>
      </p:sp>
      <p:sp>
        <p:nvSpPr>
          <p:cNvPr id="1926" name="Google Shape;1926;p43"/>
          <p:cNvSpPr/>
          <p:nvPr/>
        </p:nvSpPr>
        <p:spPr>
          <a:xfrm rot="-5399703">
            <a:off x="1165481" y="2736932"/>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3"/>
          <p:cNvSpPr/>
          <p:nvPr/>
        </p:nvSpPr>
        <p:spPr>
          <a:xfrm rot="-5399703">
            <a:off x="6413831" y="2736932"/>
            <a:ext cx="1564688" cy="384836"/>
          </a:xfrm>
          <a:custGeom>
            <a:rect b="b" l="l" r="r" t="t"/>
            <a:pathLst>
              <a:path extrusionOk="0" h="7561" w="53992">
                <a:moveTo>
                  <a:pt x="23033" y="1"/>
                </a:moveTo>
                <a:cubicBezTo>
                  <a:pt x="13795" y="1"/>
                  <a:pt x="5096" y="231"/>
                  <a:pt x="1105" y="723"/>
                </a:cubicBezTo>
                <a:cubicBezTo>
                  <a:pt x="362" y="818"/>
                  <a:pt x="115" y="1580"/>
                  <a:pt x="96" y="2075"/>
                </a:cubicBezTo>
                <a:cubicBezTo>
                  <a:pt x="1" y="4188"/>
                  <a:pt x="534" y="5844"/>
                  <a:pt x="1524" y="6529"/>
                </a:cubicBezTo>
                <a:cubicBezTo>
                  <a:pt x="2361" y="6967"/>
                  <a:pt x="14089" y="7500"/>
                  <a:pt x="30233" y="7557"/>
                </a:cubicBezTo>
                <a:cubicBezTo>
                  <a:pt x="30971" y="7559"/>
                  <a:pt x="31691" y="7560"/>
                  <a:pt x="32392" y="7560"/>
                </a:cubicBezTo>
                <a:cubicBezTo>
                  <a:pt x="45372" y="7560"/>
                  <a:pt x="51951" y="7234"/>
                  <a:pt x="52583" y="6891"/>
                </a:cubicBezTo>
                <a:cubicBezTo>
                  <a:pt x="52887" y="6739"/>
                  <a:pt x="53211" y="6263"/>
                  <a:pt x="53459" y="5539"/>
                </a:cubicBezTo>
                <a:cubicBezTo>
                  <a:pt x="53763" y="4664"/>
                  <a:pt x="53935" y="3750"/>
                  <a:pt x="53973" y="2817"/>
                </a:cubicBezTo>
                <a:cubicBezTo>
                  <a:pt x="53992" y="2056"/>
                  <a:pt x="53973" y="1332"/>
                  <a:pt x="52868" y="1142"/>
                </a:cubicBezTo>
                <a:cubicBezTo>
                  <a:pt x="48423" y="404"/>
                  <a:pt x="35257" y="1"/>
                  <a:pt x="23033" y="1"/>
                </a:cubicBezTo>
                <a:close/>
              </a:path>
            </a:pathLst>
          </a:custGeom>
          <a:solidFill>
            <a:schemeClr val="accent5"/>
          </a:solidFill>
          <a:ln cap="flat" cmpd="sng" w="29975">
            <a:solidFill>
              <a:schemeClr val="dk1"/>
            </a:solidFill>
            <a:prstDash val="solid"/>
            <a:miter lim="1903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8" name="Google Shape;1928;p43"/>
          <p:cNvGrpSpPr/>
          <p:nvPr/>
        </p:nvGrpSpPr>
        <p:grpSpPr>
          <a:xfrm rot="657248">
            <a:off x="7607539" y="3112502"/>
            <a:ext cx="1213655" cy="1666632"/>
            <a:chOff x="-983050" y="4504825"/>
            <a:chExt cx="522125" cy="717000"/>
          </a:xfrm>
        </p:grpSpPr>
        <p:sp>
          <p:nvSpPr>
            <p:cNvPr id="1929" name="Google Shape;1929;p43"/>
            <p:cNvSpPr/>
            <p:nvPr/>
          </p:nvSpPr>
          <p:spPr>
            <a:xfrm>
              <a:off x="-721275" y="4597150"/>
              <a:ext cx="155650" cy="182800"/>
            </a:xfrm>
            <a:custGeom>
              <a:rect b="b" l="l" r="r" t="t"/>
              <a:pathLst>
                <a:path extrusionOk="0" h="7312" w="6226">
                  <a:moveTo>
                    <a:pt x="1714" y="1"/>
                  </a:moveTo>
                  <a:lnTo>
                    <a:pt x="1714" y="1"/>
                  </a:lnTo>
                  <a:cubicBezTo>
                    <a:pt x="1752" y="629"/>
                    <a:pt x="1561" y="1238"/>
                    <a:pt x="1180" y="1714"/>
                  </a:cubicBezTo>
                  <a:cubicBezTo>
                    <a:pt x="724" y="2324"/>
                    <a:pt x="19" y="2895"/>
                    <a:pt x="0" y="3713"/>
                  </a:cubicBezTo>
                  <a:cubicBezTo>
                    <a:pt x="0" y="4722"/>
                    <a:pt x="895" y="4513"/>
                    <a:pt x="1561" y="4818"/>
                  </a:cubicBezTo>
                  <a:cubicBezTo>
                    <a:pt x="2094" y="5046"/>
                    <a:pt x="2228" y="5541"/>
                    <a:pt x="2304" y="6074"/>
                  </a:cubicBezTo>
                  <a:cubicBezTo>
                    <a:pt x="2380" y="6607"/>
                    <a:pt x="2456" y="7083"/>
                    <a:pt x="3065" y="7254"/>
                  </a:cubicBezTo>
                  <a:cubicBezTo>
                    <a:pt x="3189" y="7293"/>
                    <a:pt x="3300" y="7311"/>
                    <a:pt x="3401" y="7311"/>
                  </a:cubicBezTo>
                  <a:cubicBezTo>
                    <a:pt x="3797" y="7311"/>
                    <a:pt x="4021" y="7028"/>
                    <a:pt x="4112" y="6588"/>
                  </a:cubicBezTo>
                  <a:cubicBezTo>
                    <a:pt x="4227" y="5960"/>
                    <a:pt x="4246" y="5255"/>
                    <a:pt x="4912" y="4951"/>
                  </a:cubicBezTo>
                  <a:cubicBezTo>
                    <a:pt x="5017" y="4903"/>
                    <a:pt x="5131" y="4879"/>
                    <a:pt x="5245" y="4879"/>
                  </a:cubicBezTo>
                  <a:cubicBezTo>
                    <a:pt x="5359" y="4879"/>
                    <a:pt x="5473" y="4903"/>
                    <a:pt x="5578" y="4951"/>
                  </a:cubicBezTo>
                  <a:cubicBezTo>
                    <a:pt x="5730" y="5027"/>
                    <a:pt x="5997" y="5389"/>
                    <a:pt x="6225" y="5541"/>
                  </a:cubicBezTo>
                  <a:cubicBezTo>
                    <a:pt x="6149" y="5274"/>
                    <a:pt x="6073" y="5008"/>
                    <a:pt x="5978" y="4760"/>
                  </a:cubicBezTo>
                  <a:cubicBezTo>
                    <a:pt x="5255" y="2647"/>
                    <a:pt x="3712" y="934"/>
                    <a:pt x="17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3"/>
            <p:cNvSpPr/>
            <p:nvPr/>
          </p:nvSpPr>
          <p:spPr>
            <a:xfrm>
              <a:off x="-906425" y="4821550"/>
              <a:ext cx="282250" cy="171200"/>
            </a:xfrm>
            <a:custGeom>
              <a:rect b="b" l="l" r="r" t="t"/>
              <a:pathLst>
                <a:path extrusionOk="0" h="6848" w="11290">
                  <a:moveTo>
                    <a:pt x="5185" y="0"/>
                  </a:moveTo>
                  <a:cubicBezTo>
                    <a:pt x="4888" y="0"/>
                    <a:pt x="4586" y="138"/>
                    <a:pt x="4360" y="449"/>
                  </a:cubicBezTo>
                  <a:cubicBezTo>
                    <a:pt x="3922" y="1001"/>
                    <a:pt x="3808" y="1762"/>
                    <a:pt x="3313" y="2276"/>
                  </a:cubicBezTo>
                  <a:cubicBezTo>
                    <a:pt x="2723" y="2886"/>
                    <a:pt x="1961" y="2714"/>
                    <a:pt x="1219" y="2943"/>
                  </a:cubicBezTo>
                  <a:cubicBezTo>
                    <a:pt x="286" y="3247"/>
                    <a:pt x="0" y="4142"/>
                    <a:pt x="229" y="4923"/>
                  </a:cubicBezTo>
                  <a:cubicBezTo>
                    <a:pt x="1600" y="6255"/>
                    <a:pt x="3446" y="6693"/>
                    <a:pt x="5407" y="6807"/>
                  </a:cubicBezTo>
                  <a:cubicBezTo>
                    <a:pt x="5797" y="6831"/>
                    <a:pt x="6191" y="6847"/>
                    <a:pt x="6585" y="6847"/>
                  </a:cubicBezTo>
                  <a:cubicBezTo>
                    <a:pt x="8059" y="6847"/>
                    <a:pt x="9537" y="6629"/>
                    <a:pt x="10814" y="5817"/>
                  </a:cubicBezTo>
                  <a:cubicBezTo>
                    <a:pt x="10966" y="5722"/>
                    <a:pt x="11118" y="5608"/>
                    <a:pt x="11252" y="5513"/>
                  </a:cubicBezTo>
                  <a:cubicBezTo>
                    <a:pt x="11290" y="4580"/>
                    <a:pt x="11195" y="3438"/>
                    <a:pt x="10338" y="2886"/>
                  </a:cubicBezTo>
                  <a:cubicBezTo>
                    <a:pt x="10110" y="2734"/>
                    <a:pt x="9851" y="2656"/>
                    <a:pt x="9590" y="2656"/>
                  </a:cubicBezTo>
                  <a:cubicBezTo>
                    <a:pt x="9393" y="2656"/>
                    <a:pt x="9194" y="2700"/>
                    <a:pt x="9005" y="2790"/>
                  </a:cubicBezTo>
                  <a:cubicBezTo>
                    <a:pt x="8720" y="2981"/>
                    <a:pt x="8529" y="3323"/>
                    <a:pt x="8263" y="3533"/>
                  </a:cubicBezTo>
                  <a:cubicBezTo>
                    <a:pt x="8058" y="3674"/>
                    <a:pt x="7840" y="3739"/>
                    <a:pt x="7628" y="3739"/>
                  </a:cubicBezTo>
                  <a:cubicBezTo>
                    <a:pt x="7267" y="3739"/>
                    <a:pt x="6922" y="3552"/>
                    <a:pt x="6683" y="3228"/>
                  </a:cubicBezTo>
                  <a:cubicBezTo>
                    <a:pt x="6169" y="2562"/>
                    <a:pt x="6359" y="1800"/>
                    <a:pt x="6264" y="1020"/>
                  </a:cubicBezTo>
                  <a:cubicBezTo>
                    <a:pt x="6180" y="397"/>
                    <a:pt x="5689" y="0"/>
                    <a:pt x="5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3"/>
            <p:cNvSpPr/>
            <p:nvPr/>
          </p:nvSpPr>
          <p:spPr>
            <a:xfrm>
              <a:off x="-764125" y="4520050"/>
              <a:ext cx="14775" cy="42400"/>
            </a:xfrm>
            <a:custGeom>
              <a:rect b="b" l="l" r="r" t="t"/>
              <a:pathLst>
                <a:path extrusionOk="0" h="1696" w="591">
                  <a:moveTo>
                    <a:pt x="572" y="1"/>
                  </a:moveTo>
                  <a:cubicBezTo>
                    <a:pt x="401" y="1"/>
                    <a:pt x="229" y="20"/>
                    <a:pt x="77" y="58"/>
                  </a:cubicBezTo>
                  <a:cubicBezTo>
                    <a:pt x="20" y="401"/>
                    <a:pt x="1" y="724"/>
                    <a:pt x="20" y="1067"/>
                  </a:cubicBezTo>
                  <a:cubicBezTo>
                    <a:pt x="20" y="1276"/>
                    <a:pt x="20" y="1486"/>
                    <a:pt x="1" y="1695"/>
                  </a:cubicBezTo>
                  <a:cubicBezTo>
                    <a:pt x="96" y="1686"/>
                    <a:pt x="196" y="1681"/>
                    <a:pt x="296" y="1681"/>
                  </a:cubicBezTo>
                  <a:cubicBezTo>
                    <a:pt x="396" y="1681"/>
                    <a:pt x="496" y="1686"/>
                    <a:pt x="591" y="1695"/>
                  </a:cubicBezTo>
                  <a:cubicBezTo>
                    <a:pt x="591" y="1410"/>
                    <a:pt x="572" y="1105"/>
                    <a:pt x="572" y="819"/>
                  </a:cubicBezTo>
                  <a:cubicBezTo>
                    <a:pt x="553" y="534"/>
                    <a:pt x="591" y="267"/>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3"/>
            <p:cNvSpPr/>
            <p:nvPr/>
          </p:nvSpPr>
          <p:spPr>
            <a:xfrm>
              <a:off x="-955925" y="4578175"/>
              <a:ext cx="406950" cy="367875"/>
            </a:xfrm>
            <a:custGeom>
              <a:rect b="b" l="l" r="r" t="t"/>
              <a:pathLst>
                <a:path extrusionOk="0" h="14715" w="16278">
                  <a:moveTo>
                    <a:pt x="7780" y="1"/>
                  </a:moveTo>
                  <a:cubicBezTo>
                    <a:pt x="7160" y="1"/>
                    <a:pt x="6536" y="77"/>
                    <a:pt x="5921" y="227"/>
                  </a:cubicBezTo>
                  <a:cubicBezTo>
                    <a:pt x="6226" y="474"/>
                    <a:pt x="6397" y="817"/>
                    <a:pt x="6454" y="1198"/>
                  </a:cubicBezTo>
                  <a:cubicBezTo>
                    <a:pt x="6530" y="1845"/>
                    <a:pt x="6188" y="2302"/>
                    <a:pt x="5712" y="2683"/>
                  </a:cubicBezTo>
                  <a:cubicBezTo>
                    <a:pt x="5464" y="2892"/>
                    <a:pt x="5084" y="3102"/>
                    <a:pt x="4950" y="3406"/>
                  </a:cubicBezTo>
                  <a:cubicBezTo>
                    <a:pt x="4779" y="3825"/>
                    <a:pt x="5141" y="4206"/>
                    <a:pt x="5388" y="4510"/>
                  </a:cubicBezTo>
                  <a:cubicBezTo>
                    <a:pt x="5807" y="5043"/>
                    <a:pt x="5997" y="5634"/>
                    <a:pt x="5712" y="6300"/>
                  </a:cubicBezTo>
                  <a:cubicBezTo>
                    <a:pt x="5445" y="6909"/>
                    <a:pt x="4855" y="7328"/>
                    <a:pt x="4208" y="7404"/>
                  </a:cubicBezTo>
                  <a:cubicBezTo>
                    <a:pt x="4139" y="7414"/>
                    <a:pt x="4068" y="7419"/>
                    <a:pt x="3996" y="7419"/>
                  </a:cubicBezTo>
                  <a:cubicBezTo>
                    <a:pt x="3477" y="7419"/>
                    <a:pt x="2886" y="7185"/>
                    <a:pt x="2379" y="7185"/>
                  </a:cubicBezTo>
                  <a:cubicBezTo>
                    <a:pt x="2041" y="7185"/>
                    <a:pt x="1741" y="7289"/>
                    <a:pt x="1524" y="7633"/>
                  </a:cubicBezTo>
                  <a:cubicBezTo>
                    <a:pt x="1181" y="8166"/>
                    <a:pt x="990" y="8965"/>
                    <a:pt x="286" y="9137"/>
                  </a:cubicBezTo>
                  <a:cubicBezTo>
                    <a:pt x="191" y="9156"/>
                    <a:pt x="96" y="9156"/>
                    <a:pt x="1" y="9156"/>
                  </a:cubicBezTo>
                  <a:cubicBezTo>
                    <a:pt x="39" y="10831"/>
                    <a:pt x="553" y="12468"/>
                    <a:pt x="1504" y="13858"/>
                  </a:cubicBezTo>
                  <a:lnTo>
                    <a:pt x="1657" y="14048"/>
                  </a:lnTo>
                  <a:cubicBezTo>
                    <a:pt x="1676" y="13135"/>
                    <a:pt x="2304" y="12335"/>
                    <a:pt x="3199" y="12107"/>
                  </a:cubicBezTo>
                  <a:cubicBezTo>
                    <a:pt x="3656" y="11992"/>
                    <a:pt x="4189" y="12049"/>
                    <a:pt x="4608" y="11783"/>
                  </a:cubicBezTo>
                  <a:cubicBezTo>
                    <a:pt x="4912" y="11573"/>
                    <a:pt x="5141" y="11269"/>
                    <a:pt x="5274" y="10907"/>
                  </a:cubicBezTo>
                  <a:cubicBezTo>
                    <a:pt x="5540" y="10336"/>
                    <a:pt x="5769" y="9689"/>
                    <a:pt x="6340" y="9346"/>
                  </a:cubicBezTo>
                  <a:cubicBezTo>
                    <a:pt x="6597" y="9194"/>
                    <a:pt x="6887" y="9118"/>
                    <a:pt x="7180" y="9118"/>
                  </a:cubicBezTo>
                  <a:cubicBezTo>
                    <a:pt x="7473" y="9118"/>
                    <a:pt x="7768" y="9194"/>
                    <a:pt x="8034" y="9346"/>
                  </a:cubicBezTo>
                  <a:cubicBezTo>
                    <a:pt x="8663" y="9689"/>
                    <a:pt x="8853" y="10336"/>
                    <a:pt x="8891" y="11021"/>
                  </a:cubicBezTo>
                  <a:cubicBezTo>
                    <a:pt x="8910" y="11497"/>
                    <a:pt x="8834" y="12011"/>
                    <a:pt x="9082" y="12449"/>
                  </a:cubicBezTo>
                  <a:cubicBezTo>
                    <a:pt x="9235" y="12711"/>
                    <a:pt x="9402" y="12819"/>
                    <a:pt x="9573" y="12819"/>
                  </a:cubicBezTo>
                  <a:cubicBezTo>
                    <a:pt x="9762" y="12819"/>
                    <a:pt x="9958" y="12687"/>
                    <a:pt x="10148" y="12487"/>
                  </a:cubicBezTo>
                  <a:cubicBezTo>
                    <a:pt x="10548" y="12055"/>
                    <a:pt x="10975" y="11771"/>
                    <a:pt x="11532" y="11771"/>
                  </a:cubicBezTo>
                  <a:cubicBezTo>
                    <a:pt x="11637" y="11771"/>
                    <a:pt x="11746" y="11781"/>
                    <a:pt x="11861" y="11802"/>
                  </a:cubicBezTo>
                  <a:cubicBezTo>
                    <a:pt x="13308" y="12049"/>
                    <a:pt x="13765" y="13420"/>
                    <a:pt x="13841" y="14715"/>
                  </a:cubicBezTo>
                  <a:cubicBezTo>
                    <a:pt x="15840" y="12735"/>
                    <a:pt x="16278" y="9689"/>
                    <a:pt x="15745" y="6947"/>
                  </a:cubicBezTo>
                  <a:cubicBezTo>
                    <a:pt x="15611" y="6928"/>
                    <a:pt x="15497" y="6890"/>
                    <a:pt x="15383" y="6833"/>
                  </a:cubicBezTo>
                  <a:cubicBezTo>
                    <a:pt x="15269" y="6757"/>
                    <a:pt x="15155" y="6662"/>
                    <a:pt x="15059" y="6528"/>
                  </a:cubicBezTo>
                  <a:cubicBezTo>
                    <a:pt x="14923" y="6392"/>
                    <a:pt x="14768" y="6276"/>
                    <a:pt x="14579" y="6276"/>
                  </a:cubicBezTo>
                  <a:cubicBezTo>
                    <a:pt x="14504" y="6276"/>
                    <a:pt x="14423" y="6295"/>
                    <a:pt x="14336" y="6338"/>
                  </a:cubicBezTo>
                  <a:cubicBezTo>
                    <a:pt x="14031" y="6490"/>
                    <a:pt x="14050" y="7328"/>
                    <a:pt x="13974" y="7633"/>
                  </a:cubicBezTo>
                  <a:cubicBezTo>
                    <a:pt x="13917" y="7918"/>
                    <a:pt x="13765" y="8185"/>
                    <a:pt x="13555" y="8394"/>
                  </a:cubicBezTo>
                  <a:cubicBezTo>
                    <a:pt x="13343" y="8567"/>
                    <a:pt x="13089" y="8639"/>
                    <a:pt x="12829" y="8639"/>
                  </a:cubicBezTo>
                  <a:cubicBezTo>
                    <a:pt x="12459" y="8639"/>
                    <a:pt x="12076" y="8492"/>
                    <a:pt x="11785" y="8280"/>
                  </a:cubicBezTo>
                  <a:cubicBezTo>
                    <a:pt x="11214" y="7861"/>
                    <a:pt x="11271" y="7233"/>
                    <a:pt x="11119" y="6605"/>
                  </a:cubicBezTo>
                  <a:cubicBezTo>
                    <a:pt x="10909" y="5691"/>
                    <a:pt x="9919" y="6072"/>
                    <a:pt x="9329" y="5577"/>
                  </a:cubicBezTo>
                  <a:cubicBezTo>
                    <a:pt x="8948" y="5196"/>
                    <a:pt x="8796" y="4663"/>
                    <a:pt x="8929" y="4149"/>
                  </a:cubicBezTo>
                  <a:cubicBezTo>
                    <a:pt x="9062" y="3444"/>
                    <a:pt x="9557" y="2949"/>
                    <a:pt x="9995" y="2416"/>
                  </a:cubicBezTo>
                  <a:cubicBezTo>
                    <a:pt x="10433" y="1883"/>
                    <a:pt x="10871" y="1141"/>
                    <a:pt x="10586" y="551"/>
                  </a:cubicBezTo>
                  <a:cubicBezTo>
                    <a:pt x="9685" y="181"/>
                    <a:pt x="8736" y="1"/>
                    <a:pt x="7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3"/>
            <p:cNvSpPr/>
            <p:nvPr/>
          </p:nvSpPr>
          <p:spPr>
            <a:xfrm>
              <a:off x="-955925" y="4590500"/>
              <a:ext cx="151375" cy="203250"/>
            </a:xfrm>
            <a:custGeom>
              <a:rect b="b" l="l" r="r" t="t"/>
              <a:pathLst>
                <a:path extrusionOk="0" h="8130" w="6055">
                  <a:moveTo>
                    <a:pt x="5103" y="0"/>
                  </a:moveTo>
                  <a:cubicBezTo>
                    <a:pt x="4798" y="115"/>
                    <a:pt x="4474" y="267"/>
                    <a:pt x="4170" y="438"/>
                  </a:cubicBezTo>
                  <a:cubicBezTo>
                    <a:pt x="1485" y="1961"/>
                    <a:pt x="39" y="5064"/>
                    <a:pt x="1" y="8130"/>
                  </a:cubicBezTo>
                  <a:cubicBezTo>
                    <a:pt x="210" y="8072"/>
                    <a:pt x="400" y="7958"/>
                    <a:pt x="534" y="7806"/>
                  </a:cubicBezTo>
                  <a:cubicBezTo>
                    <a:pt x="686" y="7558"/>
                    <a:pt x="819" y="7311"/>
                    <a:pt x="933" y="7063"/>
                  </a:cubicBezTo>
                  <a:cubicBezTo>
                    <a:pt x="1181" y="6626"/>
                    <a:pt x="1485" y="6245"/>
                    <a:pt x="1980" y="6131"/>
                  </a:cubicBezTo>
                  <a:cubicBezTo>
                    <a:pt x="2083" y="6109"/>
                    <a:pt x="2183" y="6100"/>
                    <a:pt x="2283" y="6100"/>
                  </a:cubicBezTo>
                  <a:cubicBezTo>
                    <a:pt x="2796" y="6100"/>
                    <a:pt x="3282" y="6340"/>
                    <a:pt x="3808" y="6340"/>
                  </a:cubicBezTo>
                  <a:cubicBezTo>
                    <a:pt x="3833" y="6341"/>
                    <a:pt x="3858" y="6342"/>
                    <a:pt x="3884" y="6342"/>
                  </a:cubicBezTo>
                  <a:cubicBezTo>
                    <a:pt x="4587" y="6342"/>
                    <a:pt x="5347" y="5836"/>
                    <a:pt x="5255" y="5045"/>
                  </a:cubicBezTo>
                  <a:cubicBezTo>
                    <a:pt x="5179" y="4455"/>
                    <a:pt x="4589" y="4113"/>
                    <a:pt x="4398" y="3580"/>
                  </a:cubicBezTo>
                  <a:cubicBezTo>
                    <a:pt x="4246" y="3180"/>
                    <a:pt x="4303" y="2742"/>
                    <a:pt x="4570" y="2418"/>
                  </a:cubicBezTo>
                  <a:cubicBezTo>
                    <a:pt x="4836" y="2037"/>
                    <a:pt x="5255" y="1828"/>
                    <a:pt x="5579" y="1504"/>
                  </a:cubicBezTo>
                  <a:cubicBezTo>
                    <a:pt x="6055" y="1028"/>
                    <a:pt x="5826" y="210"/>
                    <a:pt x="5198" y="38"/>
                  </a:cubicBezTo>
                  <a:cubicBezTo>
                    <a:pt x="5160" y="19"/>
                    <a:pt x="5141" y="19"/>
                    <a:pt x="5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3"/>
            <p:cNvSpPr/>
            <p:nvPr/>
          </p:nvSpPr>
          <p:spPr>
            <a:xfrm>
              <a:off x="-843125" y="5097275"/>
              <a:ext cx="180875" cy="108725"/>
            </a:xfrm>
            <a:custGeom>
              <a:rect b="b" l="l" r="r" t="t"/>
              <a:pathLst>
                <a:path extrusionOk="0" h="4349" w="7235">
                  <a:moveTo>
                    <a:pt x="3857" y="1"/>
                  </a:moveTo>
                  <a:cubicBezTo>
                    <a:pt x="3803" y="1"/>
                    <a:pt x="3749" y="2"/>
                    <a:pt x="3694" y="5"/>
                  </a:cubicBezTo>
                  <a:cubicBezTo>
                    <a:pt x="2704" y="81"/>
                    <a:pt x="1771" y="595"/>
                    <a:pt x="1162" y="1395"/>
                  </a:cubicBezTo>
                  <a:cubicBezTo>
                    <a:pt x="819" y="1832"/>
                    <a:pt x="553" y="2346"/>
                    <a:pt x="381" y="2879"/>
                  </a:cubicBezTo>
                  <a:cubicBezTo>
                    <a:pt x="229" y="3298"/>
                    <a:pt x="172" y="3736"/>
                    <a:pt x="19" y="4155"/>
                  </a:cubicBezTo>
                  <a:cubicBezTo>
                    <a:pt x="19" y="4193"/>
                    <a:pt x="19" y="4212"/>
                    <a:pt x="0" y="4231"/>
                  </a:cubicBezTo>
                  <a:cubicBezTo>
                    <a:pt x="910" y="4310"/>
                    <a:pt x="1819" y="4348"/>
                    <a:pt x="2727" y="4348"/>
                  </a:cubicBezTo>
                  <a:cubicBezTo>
                    <a:pt x="4234" y="4348"/>
                    <a:pt x="5738" y="4243"/>
                    <a:pt x="7235" y="4041"/>
                  </a:cubicBezTo>
                  <a:cubicBezTo>
                    <a:pt x="6882" y="2202"/>
                    <a:pt x="6003" y="1"/>
                    <a:pt x="38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3"/>
            <p:cNvSpPr/>
            <p:nvPr/>
          </p:nvSpPr>
          <p:spPr>
            <a:xfrm>
              <a:off x="-755550" y="5016475"/>
              <a:ext cx="15725" cy="64750"/>
            </a:xfrm>
            <a:custGeom>
              <a:rect b="b" l="l" r="r" t="t"/>
              <a:pathLst>
                <a:path extrusionOk="0" h="2590" w="629">
                  <a:moveTo>
                    <a:pt x="0" y="0"/>
                  </a:moveTo>
                  <a:cubicBezTo>
                    <a:pt x="19" y="248"/>
                    <a:pt x="0" y="495"/>
                    <a:pt x="0" y="724"/>
                  </a:cubicBezTo>
                  <a:cubicBezTo>
                    <a:pt x="19" y="1333"/>
                    <a:pt x="19" y="1961"/>
                    <a:pt x="38" y="2589"/>
                  </a:cubicBezTo>
                  <a:cubicBezTo>
                    <a:pt x="134" y="2580"/>
                    <a:pt x="234" y="2575"/>
                    <a:pt x="334" y="2575"/>
                  </a:cubicBezTo>
                  <a:cubicBezTo>
                    <a:pt x="434" y="2575"/>
                    <a:pt x="533" y="2580"/>
                    <a:pt x="629" y="2589"/>
                  </a:cubicBezTo>
                  <a:cubicBezTo>
                    <a:pt x="495" y="2114"/>
                    <a:pt x="553" y="1542"/>
                    <a:pt x="533" y="1047"/>
                  </a:cubicBezTo>
                  <a:cubicBezTo>
                    <a:pt x="495" y="705"/>
                    <a:pt x="495" y="343"/>
                    <a:pt x="5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3"/>
            <p:cNvSpPr/>
            <p:nvPr/>
          </p:nvSpPr>
          <p:spPr>
            <a:xfrm>
              <a:off x="-733650" y="4523875"/>
              <a:ext cx="257500" cy="531650"/>
            </a:xfrm>
            <a:custGeom>
              <a:rect b="b" l="l" r="r" t="t"/>
              <a:pathLst>
                <a:path extrusionOk="0" h="21266" w="10300">
                  <a:moveTo>
                    <a:pt x="0" y="0"/>
                  </a:moveTo>
                  <a:lnTo>
                    <a:pt x="0" y="514"/>
                  </a:lnTo>
                  <a:cubicBezTo>
                    <a:pt x="0" y="514"/>
                    <a:pt x="0" y="533"/>
                    <a:pt x="0" y="533"/>
                  </a:cubicBezTo>
                  <a:cubicBezTo>
                    <a:pt x="55" y="532"/>
                    <a:pt x="110" y="531"/>
                    <a:pt x="165" y="531"/>
                  </a:cubicBezTo>
                  <a:cubicBezTo>
                    <a:pt x="986" y="531"/>
                    <a:pt x="1803" y="664"/>
                    <a:pt x="2570" y="914"/>
                  </a:cubicBezTo>
                  <a:cubicBezTo>
                    <a:pt x="3674" y="1219"/>
                    <a:pt x="4683" y="1733"/>
                    <a:pt x="5616" y="2399"/>
                  </a:cubicBezTo>
                  <a:cubicBezTo>
                    <a:pt x="7292" y="3598"/>
                    <a:pt x="8472" y="5388"/>
                    <a:pt x="8948" y="7406"/>
                  </a:cubicBezTo>
                  <a:cubicBezTo>
                    <a:pt x="9462" y="9519"/>
                    <a:pt x="9481" y="11727"/>
                    <a:pt x="9005" y="13860"/>
                  </a:cubicBezTo>
                  <a:cubicBezTo>
                    <a:pt x="8777" y="14926"/>
                    <a:pt x="8396" y="15973"/>
                    <a:pt x="7882" y="16925"/>
                  </a:cubicBezTo>
                  <a:cubicBezTo>
                    <a:pt x="7368" y="17801"/>
                    <a:pt x="6625" y="18524"/>
                    <a:pt x="5769" y="19019"/>
                  </a:cubicBezTo>
                  <a:cubicBezTo>
                    <a:pt x="4112" y="20085"/>
                    <a:pt x="2209" y="20675"/>
                    <a:pt x="267" y="20713"/>
                  </a:cubicBezTo>
                  <a:cubicBezTo>
                    <a:pt x="267" y="20904"/>
                    <a:pt x="305" y="21075"/>
                    <a:pt x="305" y="21265"/>
                  </a:cubicBezTo>
                  <a:cubicBezTo>
                    <a:pt x="2551" y="21151"/>
                    <a:pt x="5426" y="20523"/>
                    <a:pt x="7215" y="19095"/>
                  </a:cubicBezTo>
                  <a:cubicBezTo>
                    <a:pt x="8929" y="17724"/>
                    <a:pt x="9633" y="15364"/>
                    <a:pt x="9957" y="13117"/>
                  </a:cubicBezTo>
                  <a:cubicBezTo>
                    <a:pt x="10300" y="10852"/>
                    <a:pt x="10147" y="8529"/>
                    <a:pt x="9519" y="6340"/>
                  </a:cubicBezTo>
                  <a:cubicBezTo>
                    <a:pt x="8910" y="4265"/>
                    <a:pt x="7577" y="2475"/>
                    <a:pt x="5750" y="1333"/>
                  </a:cubicBezTo>
                  <a:cubicBezTo>
                    <a:pt x="4931" y="800"/>
                    <a:pt x="4036" y="400"/>
                    <a:pt x="3084" y="152"/>
                  </a:cubicBezTo>
                  <a:cubicBezTo>
                    <a:pt x="2694" y="48"/>
                    <a:pt x="2156" y="33"/>
                    <a:pt x="1599" y="33"/>
                  </a:cubicBezTo>
                  <a:cubicBezTo>
                    <a:pt x="1390" y="33"/>
                    <a:pt x="1179" y="35"/>
                    <a:pt x="972" y="35"/>
                  </a:cubicBezTo>
                  <a:cubicBezTo>
                    <a:pt x="626" y="35"/>
                    <a:pt x="292"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3"/>
            <p:cNvSpPr/>
            <p:nvPr/>
          </p:nvSpPr>
          <p:spPr>
            <a:xfrm>
              <a:off x="-983050" y="4504825"/>
              <a:ext cx="522125" cy="717000"/>
            </a:xfrm>
            <a:custGeom>
              <a:rect b="b" l="l" r="r" t="t"/>
              <a:pathLst>
                <a:path extrusionOk="0" h="28680" w="20885">
                  <a:moveTo>
                    <a:pt x="9329" y="610"/>
                  </a:moveTo>
                  <a:cubicBezTo>
                    <a:pt x="9348" y="876"/>
                    <a:pt x="9310" y="1181"/>
                    <a:pt x="9329" y="1428"/>
                  </a:cubicBezTo>
                  <a:cubicBezTo>
                    <a:pt x="9348" y="1695"/>
                    <a:pt x="9348" y="2019"/>
                    <a:pt x="9348" y="2304"/>
                  </a:cubicBezTo>
                  <a:lnTo>
                    <a:pt x="8777" y="2304"/>
                  </a:lnTo>
                  <a:cubicBezTo>
                    <a:pt x="8777" y="2095"/>
                    <a:pt x="8777" y="1885"/>
                    <a:pt x="8777" y="1676"/>
                  </a:cubicBezTo>
                  <a:cubicBezTo>
                    <a:pt x="8758" y="1333"/>
                    <a:pt x="8777" y="1010"/>
                    <a:pt x="8834" y="667"/>
                  </a:cubicBezTo>
                  <a:cubicBezTo>
                    <a:pt x="8986" y="629"/>
                    <a:pt x="9158" y="610"/>
                    <a:pt x="9329" y="610"/>
                  </a:cubicBezTo>
                  <a:close/>
                  <a:moveTo>
                    <a:pt x="12185" y="3694"/>
                  </a:moveTo>
                  <a:cubicBezTo>
                    <a:pt x="14203" y="4627"/>
                    <a:pt x="15745" y="6340"/>
                    <a:pt x="16449" y="8434"/>
                  </a:cubicBezTo>
                  <a:cubicBezTo>
                    <a:pt x="16544" y="8701"/>
                    <a:pt x="16620" y="8948"/>
                    <a:pt x="16696" y="9234"/>
                  </a:cubicBezTo>
                  <a:cubicBezTo>
                    <a:pt x="16468" y="9063"/>
                    <a:pt x="16221" y="8720"/>
                    <a:pt x="16049" y="8644"/>
                  </a:cubicBezTo>
                  <a:cubicBezTo>
                    <a:pt x="15944" y="8596"/>
                    <a:pt x="15830" y="8572"/>
                    <a:pt x="15716" y="8572"/>
                  </a:cubicBezTo>
                  <a:cubicBezTo>
                    <a:pt x="15602" y="8572"/>
                    <a:pt x="15488" y="8596"/>
                    <a:pt x="15383" y="8644"/>
                  </a:cubicBezTo>
                  <a:cubicBezTo>
                    <a:pt x="14717" y="8929"/>
                    <a:pt x="14698" y="9653"/>
                    <a:pt x="14583" y="10262"/>
                  </a:cubicBezTo>
                  <a:cubicBezTo>
                    <a:pt x="14492" y="10718"/>
                    <a:pt x="14255" y="11004"/>
                    <a:pt x="13873" y="11004"/>
                  </a:cubicBezTo>
                  <a:cubicBezTo>
                    <a:pt x="13776" y="11004"/>
                    <a:pt x="13670" y="10986"/>
                    <a:pt x="13555" y="10947"/>
                  </a:cubicBezTo>
                  <a:cubicBezTo>
                    <a:pt x="12965" y="10757"/>
                    <a:pt x="12851" y="10300"/>
                    <a:pt x="12775" y="9748"/>
                  </a:cubicBezTo>
                  <a:cubicBezTo>
                    <a:pt x="12699" y="9215"/>
                    <a:pt x="12565" y="8739"/>
                    <a:pt x="12032" y="8491"/>
                  </a:cubicBezTo>
                  <a:cubicBezTo>
                    <a:pt x="11385" y="8187"/>
                    <a:pt x="10471" y="8396"/>
                    <a:pt x="10490" y="7406"/>
                  </a:cubicBezTo>
                  <a:cubicBezTo>
                    <a:pt x="10490" y="6569"/>
                    <a:pt x="11195" y="5998"/>
                    <a:pt x="11671" y="5407"/>
                  </a:cubicBezTo>
                  <a:cubicBezTo>
                    <a:pt x="12051" y="4912"/>
                    <a:pt x="12223" y="4303"/>
                    <a:pt x="12185" y="3694"/>
                  </a:cubicBezTo>
                  <a:close/>
                  <a:moveTo>
                    <a:pt x="6188" y="3427"/>
                  </a:moveTo>
                  <a:cubicBezTo>
                    <a:pt x="6226" y="3446"/>
                    <a:pt x="6245" y="3446"/>
                    <a:pt x="6283" y="3465"/>
                  </a:cubicBezTo>
                  <a:cubicBezTo>
                    <a:pt x="6911" y="3637"/>
                    <a:pt x="7120" y="4455"/>
                    <a:pt x="6664" y="4931"/>
                  </a:cubicBezTo>
                  <a:cubicBezTo>
                    <a:pt x="6340" y="5255"/>
                    <a:pt x="5921" y="5464"/>
                    <a:pt x="5655" y="5845"/>
                  </a:cubicBezTo>
                  <a:cubicBezTo>
                    <a:pt x="5388" y="6169"/>
                    <a:pt x="5331" y="6607"/>
                    <a:pt x="5483" y="7007"/>
                  </a:cubicBezTo>
                  <a:cubicBezTo>
                    <a:pt x="5674" y="7540"/>
                    <a:pt x="6264" y="7882"/>
                    <a:pt x="6340" y="8472"/>
                  </a:cubicBezTo>
                  <a:cubicBezTo>
                    <a:pt x="6432" y="9263"/>
                    <a:pt x="5672" y="9769"/>
                    <a:pt x="4969" y="9769"/>
                  </a:cubicBezTo>
                  <a:cubicBezTo>
                    <a:pt x="4943" y="9769"/>
                    <a:pt x="4918" y="9768"/>
                    <a:pt x="4893" y="9767"/>
                  </a:cubicBezTo>
                  <a:cubicBezTo>
                    <a:pt x="4367" y="9767"/>
                    <a:pt x="3881" y="9527"/>
                    <a:pt x="3368" y="9527"/>
                  </a:cubicBezTo>
                  <a:cubicBezTo>
                    <a:pt x="3268" y="9527"/>
                    <a:pt x="3168" y="9536"/>
                    <a:pt x="3065" y="9558"/>
                  </a:cubicBezTo>
                  <a:cubicBezTo>
                    <a:pt x="2570" y="9672"/>
                    <a:pt x="2247" y="10053"/>
                    <a:pt x="2018" y="10490"/>
                  </a:cubicBezTo>
                  <a:cubicBezTo>
                    <a:pt x="1904" y="10738"/>
                    <a:pt x="1771" y="10985"/>
                    <a:pt x="1619" y="11233"/>
                  </a:cubicBezTo>
                  <a:cubicBezTo>
                    <a:pt x="1485" y="11385"/>
                    <a:pt x="1295" y="11499"/>
                    <a:pt x="1086" y="11557"/>
                  </a:cubicBezTo>
                  <a:cubicBezTo>
                    <a:pt x="1124" y="8491"/>
                    <a:pt x="2570" y="5388"/>
                    <a:pt x="5255" y="3865"/>
                  </a:cubicBezTo>
                  <a:cubicBezTo>
                    <a:pt x="5559" y="3694"/>
                    <a:pt x="5864" y="3542"/>
                    <a:pt x="6188" y="3427"/>
                  </a:cubicBezTo>
                  <a:close/>
                  <a:moveTo>
                    <a:pt x="8875" y="2927"/>
                  </a:moveTo>
                  <a:cubicBezTo>
                    <a:pt x="9834" y="2927"/>
                    <a:pt x="10786" y="3114"/>
                    <a:pt x="11690" y="3485"/>
                  </a:cubicBezTo>
                  <a:cubicBezTo>
                    <a:pt x="11975" y="4075"/>
                    <a:pt x="11518" y="4855"/>
                    <a:pt x="11099" y="5350"/>
                  </a:cubicBezTo>
                  <a:cubicBezTo>
                    <a:pt x="10681" y="5845"/>
                    <a:pt x="10167" y="6378"/>
                    <a:pt x="10033" y="7083"/>
                  </a:cubicBezTo>
                  <a:cubicBezTo>
                    <a:pt x="9900" y="7578"/>
                    <a:pt x="10052" y="8130"/>
                    <a:pt x="10433" y="8511"/>
                  </a:cubicBezTo>
                  <a:cubicBezTo>
                    <a:pt x="11023" y="9006"/>
                    <a:pt x="12013" y="8625"/>
                    <a:pt x="12223" y="9539"/>
                  </a:cubicBezTo>
                  <a:cubicBezTo>
                    <a:pt x="12375" y="10167"/>
                    <a:pt x="12318" y="10795"/>
                    <a:pt x="12889" y="11214"/>
                  </a:cubicBezTo>
                  <a:cubicBezTo>
                    <a:pt x="13183" y="11418"/>
                    <a:pt x="13572" y="11568"/>
                    <a:pt x="13947" y="11568"/>
                  </a:cubicBezTo>
                  <a:cubicBezTo>
                    <a:pt x="14202" y="11568"/>
                    <a:pt x="14451" y="11498"/>
                    <a:pt x="14659" y="11328"/>
                  </a:cubicBezTo>
                  <a:cubicBezTo>
                    <a:pt x="14869" y="11119"/>
                    <a:pt x="15021" y="10852"/>
                    <a:pt x="15078" y="10567"/>
                  </a:cubicBezTo>
                  <a:cubicBezTo>
                    <a:pt x="15154" y="10262"/>
                    <a:pt x="15116" y="9443"/>
                    <a:pt x="15440" y="9272"/>
                  </a:cubicBezTo>
                  <a:cubicBezTo>
                    <a:pt x="15539" y="9222"/>
                    <a:pt x="15626" y="9202"/>
                    <a:pt x="15703" y="9202"/>
                  </a:cubicBezTo>
                  <a:cubicBezTo>
                    <a:pt x="15893" y="9202"/>
                    <a:pt x="16028" y="9327"/>
                    <a:pt x="16163" y="9462"/>
                  </a:cubicBezTo>
                  <a:cubicBezTo>
                    <a:pt x="16259" y="9596"/>
                    <a:pt x="16373" y="9691"/>
                    <a:pt x="16487" y="9767"/>
                  </a:cubicBezTo>
                  <a:cubicBezTo>
                    <a:pt x="16601" y="9824"/>
                    <a:pt x="16716" y="9862"/>
                    <a:pt x="16849" y="9881"/>
                  </a:cubicBezTo>
                  <a:cubicBezTo>
                    <a:pt x="17382" y="12623"/>
                    <a:pt x="16944" y="15669"/>
                    <a:pt x="14945" y="17649"/>
                  </a:cubicBezTo>
                  <a:cubicBezTo>
                    <a:pt x="14888" y="16354"/>
                    <a:pt x="14412" y="14983"/>
                    <a:pt x="12965" y="14736"/>
                  </a:cubicBezTo>
                  <a:cubicBezTo>
                    <a:pt x="12850" y="14715"/>
                    <a:pt x="12741" y="14705"/>
                    <a:pt x="12636" y="14705"/>
                  </a:cubicBezTo>
                  <a:cubicBezTo>
                    <a:pt x="12079" y="14705"/>
                    <a:pt x="11652" y="14989"/>
                    <a:pt x="11252" y="15421"/>
                  </a:cubicBezTo>
                  <a:cubicBezTo>
                    <a:pt x="11062" y="15621"/>
                    <a:pt x="10866" y="15753"/>
                    <a:pt x="10677" y="15753"/>
                  </a:cubicBezTo>
                  <a:cubicBezTo>
                    <a:pt x="10506" y="15753"/>
                    <a:pt x="10339" y="15645"/>
                    <a:pt x="10186" y="15383"/>
                  </a:cubicBezTo>
                  <a:cubicBezTo>
                    <a:pt x="9938" y="14945"/>
                    <a:pt x="10014" y="14431"/>
                    <a:pt x="9995" y="13955"/>
                  </a:cubicBezTo>
                  <a:cubicBezTo>
                    <a:pt x="9957" y="13270"/>
                    <a:pt x="9748" y="12623"/>
                    <a:pt x="9138" y="12280"/>
                  </a:cubicBezTo>
                  <a:cubicBezTo>
                    <a:pt x="8872" y="12128"/>
                    <a:pt x="8577" y="12052"/>
                    <a:pt x="8284" y="12052"/>
                  </a:cubicBezTo>
                  <a:cubicBezTo>
                    <a:pt x="7991" y="12052"/>
                    <a:pt x="7701" y="12128"/>
                    <a:pt x="7444" y="12280"/>
                  </a:cubicBezTo>
                  <a:cubicBezTo>
                    <a:pt x="6873" y="12623"/>
                    <a:pt x="6645" y="13270"/>
                    <a:pt x="6359" y="13841"/>
                  </a:cubicBezTo>
                  <a:cubicBezTo>
                    <a:pt x="6245" y="14203"/>
                    <a:pt x="6016" y="14507"/>
                    <a:pt x="5712" y="14717"/>
                  </a:cubicBezTo>
                  <a:cubicBezTo>
                    <a:pt x="5293" y="14964"/>
                    <a:pt x="4760" y="14926"/>
                    <a:pt x="4303" y="15041"/>
                  </a:cubicBezTo>
                  <a:cubicBezTo>
                    <a:pt x="3427" y="15269"/>
                    <a:pt x="2780" y="16050"/>
                    <a:pt x="2761" y="16982"/>
                  </a:cubicBezTo>
                  <a:lnTo>
                    <a:pt x="2589" y="16773"/>
                  </a:lnTo>
                  <a:cubicBezTo>
                    <a:pt x="1657" y="15383"/>
                    <a:pt x="1124" y="13765"/>
                    <a:pt x="1086" y="12090"/>
                  </a:cubicBezTo>
                  <a:cubicBezTo>
                    <a:pt x="1181" y="12090"/>
                    <a:pt x="1276" y="12071"/>
                    <a:pt x="1371" y="12052"/>
                  </a:cubicBezTo>
                  <a:cubicBezTo>
                    <a:pt x="2075" y="11880"/>
                    <a:pt x="2266" y="11100"/>
                    <a:pt x="2609" y="10567"/>
                  </a:cubicBezTo>
                  <a:cubicBezTo>
                    <a:pt x="2830" y="10217"/>
                    <a:pt x="3136" y="10113"/>
                    <a:pt x="3480" y="10113"/>
                  </a:cubicBezTo>
                  <a:cubicBezTo>
                    <a:pt x="3982" y="10113"/>
                    <a:pt x="4564" y="10334"/>
                    <a:pt x="5076" y="10334"/>
                  </a:cubicBezTo>
                  <a:cubicBezTo>
                    <a:pt x="5150" y="10334"/>
                    <a:pt x="5222" y="10330"/>
                    <a:pt x="5293" y="10319"/>
                  </a:cubicBezTo>
                  <a:cubicBezTo>
                    <a:pt x="5959" y="10262"/>
                    <a:pt x="6530" y="9843"/>
                    <a:pt x="6816" y="9234"/>
                  </a:cubicBezTo>
                  <a:cubicBezTo>
                    <a:pt x="7101" y="8568"/>
                    <a:pt x="6911" y="7977"/>
                    <a:pt x="6492" y="7444"/>
                  </a:cubicBezTo>
                  <a:cubicBezTo>
                    <a:pt x="6245" y="7140"/>
                    <a:pt x="5883" y="6759"/>
                    <a:pt x="6054" y="6340"/>
                  </a:cubicBezTo>
                  <a:cubicBezTo>
                    <a:pt x="6188" y="6036"/>
                    <a:pt x="6568" y="5826"/>
                    <a:pt x="6816" y="5617"/>
                  </a:cubicBezTo>
                  <a:cubicBezTo>
                    <a:pt x="7292" y="5236"/>
                    <a:pt x="7634" y="4779"/>
                    <a:pt x="7558" y="4132"/>
                  </a:cubicBezTo>
                  <a:cubicBezTo>
                    <a:pt x="7501" y="3751"/>
                    <a:pt x="7330" y="3408"/>
                    <a:pt x="7025" y="3161"/>
                  </a:cubicBezTo>
                  <a:cubicBezTo>
                    <a:pt x="7637" y="3004"/>
                    <a:pt x="8257" y="2927"/>
                    <a:pt x="8875" y="2927"/>
                  </a:cubicBezTo>
                  <a:close/>
                  <a:moveTo>
                    <a:pt x="8235" y="12664"/>
                  </a:moveTo>
                  <a:cubicBezTo>
                    <a:pt x="8746" y="12664"/>
                    <a:pt x="9238" y="13062"/>
                    <a:pt x="9310" y="13689"/>
                  </a:cubicBezTo>
                  <a:cubicBezTo>
                    <a:pt x="9405" y="14450"/>
                    <a:pt x="9234" y="15212"/>
                    <a:pt x="9729" y="15897"/>
                  </a:cubicBezTo>
                  <a:cubicBezTo>
                    <a:pt x="9977" y="16217"/>
                    <a:pt x="10314" y="16404"/>
                    <a:pt x="10665" y="16404"/>
                  </a:cubicBezTo>
                  <a:cubicBezTo>
                    <a:pt x="10880" y="16404"/>
                    <a:pt x="11100" y="16334"/>
                    <a:pt x="11309" y="16183"/>
                  </a:cubicBezTo>
                  <a:cubicBezTo>
                    <a:pt x="11594" y="15992"/>
                    <a:pt x="11766" y="15650"/>
                    <a:pt x="12070" y="15459"/>
                  </a:cubicBezTo>
                  <a:cubicBezTo>
                    <a:pt x="12253" y="15360"/>
                    <a:pt x="12453" y="15311"/>
                    <a:pt x="12653" y="15311"/>
                  </a:cubicBezTo>
                  <a:cubicBezTo>
                    <a:pt x="12911" y="15311"/>
                    <a:pt x="13169" y="15393"/>
                    <a:pt x="13384" y="15555"/>
                  </a:cubicBezTo>
                  <a:cubicBezTo>
                    <a:pt x="14260" y="16088"/>
                    <a:pt x="14336" y="17230"/>
                    <a:pt x="14317" y="18163"/>
                  </a:cubicBezTo>
                  <a:cubicBezTo>
                    <a:pt x="14164" y="18277"/>
                    <a:pt x="14031" y="18372"/>
                    <a:pt x="13879" y="18486"/>
                  </a:cubicBezTo>
                  <a:cubicBezTo>
                    <a:pt x="12602" y="19298"/>
                    <a:pt x="11124" y="19516"/>
                    <a:pt x="9640" y="19516"/>
                  </a:cubicBezTo>
                  <a:cubicBezTo>
                    <a:pt x="9244" y="19516"/>
                    <a:pt x="8847" y="19500"/>
                    <a:pt x="8453" y="19476"/>
                  </a:cubicBezTo>
                  <a:cubicBezTo>
                    <a:pt x="6511" y="19362"/>
                    <a:pt x="4646" y="18924"/>
                    <a:pt x="3294" y="17592"/>
                  </a:cubicBezTo>
                  <a:cubicBezTo>
                    <a:pt x="3046" y="16792"/>
                    <a:pt x="3351" y="15897"/>
                    <a:pt x="4265" y="15612"/>
                  </a:cubicBezTo>
                  <a:cubicBezTo>
                    <a:pt x="5007" y="15383"/>
                    <a:pt x="5769" y="15555"/>
                    <a:pt x="6359" y="14945"/>
                  </a:cubicBezTo>
                  <a:cubicBezTo>
                    <a:pt x="6873" y="14431"/>
                    <a:pt x="6987" y="13670"/>
                    <a:pt x="7406" y="13099"/>
                  </a:cubicBezTo>
                  <a:cubicBezTo>
                    <a:pt x="7637" y="12798"/>
                    <a:pt x="7939" y="12664"/>
                    <a:pt x="8235" y="12664"/>
                  </a:cubicBezTo>
                  <a:close/>
                  <a:moveTo>
                    <a:pt x="9976" y="1828"/>
                  </a:moveTo>
                  <a:cubicBezTo>
                    <a:pt x="10604" y="1885"/>
                    <a:pt x="11252" y="1981"/>
                    <a:pt x="11880" y="2095"/>
                  </a:cubicBezTo>
                  <a:cubicBezTo>
                    <a:pt x="12775" y="2323"/>
                    <a:pt x="13650" y="2685"/>
                    <a:pt x="14450" y="3142"/>
                  </a:cubicBezTo>
                  <a:cubicBezTo>
                    <a:pt x="16182" y="4113"/>
                    <a:pt x="17496" y="5693"/>
                    <a:pt x="18105" y="7578"/>
                  </a:cubicBezTo>
                  <a:cubicBezTo>
                    <a:pt x="18714" y="9539"/>
                    <a:pt x="18867" y="11595"/>
                    <a:pt x="18543" y="13594"/>
                  </a:cubicBezTo>
                  <a:cubicBezTo>
                    <a:pt x="18219" y="15593"/>
                    <a:pt x="17553" y="17706"/>
                    <a:pt x="15878" y="18924"/>
                  </a:cubicBezTo>
                  <a:cubicBezTo>
                    <a:pt x="14203" y="20143"/>
                    <a:pt x="12242" y="20714"/>
                    <a:pt x="10205" y="20847"/>
                  </a:cubicBezTo>
                  <a:lnTo>
                    <a:pt x="10205" y="20828"/>
                  </a:lnTo>
                  <a:cubicBezTo>
                    <a:pt x="10205" y="20695"/>
                    <a:pt x="10186" y="20562"/>
                    <a:pt x="10167" y="20447"/>
                  </a:cubicBezTo>
                  <a:cubicBezTo>
                    <a:pt x="11156" y="20409"/>
                    <a:pt x="12165" y="20219"/>
                    <a:pt x="13098" y="19876"/>
                  </a:cubicBezTo>
                  <a:cubicBezTo>
                    <a:pt x="14850" y="19191"/>
                    <a:pt x="16278" y="17858"/>
                    <a:pt x="17096" y="16164"/>
                  </a:cubicBezTo>
                  <a:cubicBezTo>
                    <a:pt x="18067" y="14184"/>
                    <a:pt x="18200" y="11937"/>
                    <a:pt x="17782" y="9786"/>
                  </a:cubicBezTo>
                  <a:cubicBezTo>
                    <a:pt x="17401" y="7768"/>
                    <a:pt x="16544" y="5731"/>
                    <a:pt x="14964" y="4360"/>
                  </a:cubicBezTo>
                  <a:cubicBezTo>
                    <a:pt x="13555" y="3180"/>
                    <a:pt x="11823" y="2456"/>
                    <a:pt x="9976" y="2304"/>
                  </a:cubicBezTo>
                  <a:lnTo>
                    <a:pt x="9976" y="1828"/>
                  </a:lnTo>
                  <a:close/>
                  <a:moveTo>
                    <a:pt x="9976" y="743"/>
                  </a:moveTo>
                  <a:cubicBezTo>
                    <a:pt x="10268" y="773"/>
                    <a:pt x="10604" y="778"/>
                    <a:pt x="10951" y="778"/>
                  </a:cubicBezTo>
                  <a:cubicBezTo>
                    <a:pt x="11160" y="778"/>
                    <a:pt x="11373" y="776"/>
                    <a:pt x="11582" y="776"/>
                  </a:cubicBezTo>
                  <a:cubicBezTo>
                    <a:pt x="12142" y="776"/>
                    <a:pt x="12680" y="791"/>
                    <a:pt x="13060" y="895"/>
                  </a:cubicBezTo>
                  <a:cubicBezTo>
                    <a:pt x="14012" y="1143"/>
                    <a:pt x="14907" y="1543"/>
                    <a:pt x="15726" y="2076"/>
                  </a:cubicBezTo>
                  <a:cubicBezTo>
                    <a:pt x="17553" y="3218"/>
                    <a:pt x="18886" y="5008"/>
                    <a:pt x="19495" y="7083"/>
                  </a:cubicBezTo>
                  <a:cubicBezTo>
                    <a:pt x="20123" y="9272"/>
                    <a:pt x="20276" y="11595"/>
                    <a:pt x="19933" y="13860"/>
                  </a:cubicBezTo>
                  <a:cubicBezTo>
                    <a:pt x="19609" y="16107"/>
                    <a:pt x="18905" y="18467"/>
                    <a:pt x="17191" y="19838"/>
                  </a:cubicBezTo>
                  <a:cubicBezTo>
                    <a:pt x="15402" y="21266"/>
                    <a:pt x="12527" y="21894"/>
                    <a:pt x="10281" y="22008"/>
                  </a:cubicBezTo>
                  <a:cubicBezTo>
                    <a:pt x="10262" y="21818"/>
                    <a:pt x="10243" y="21647"/>
                    <a:pt x="10243" y="21475"/>
                  </a:cubicBezTo>
                  <a:cubicBezTo>
                    <a:pt x="12185" y="21418"/>
                    <a:pt x="14088" y="20828"/>
                    <a:pt x="15745" y="19781"/>
                  </a:cubicBezTo>
                  <a:cubicBezTo>
                    <a:pt x="16601" y="19267"/>
                    <a:pt x="17325" y="18543"/>
                    <a:pt x="17858" y="17668"/>
                  </a:cubicBezTo>
                  <a:cubicBezTo>
                    <a:pt x="18372" y="16716"/>
                    <a:pt x="18753" y="15669"/>
                    <a:pt x="18981" y="14603"/>
                  </a:cubicBezTo>
                  <a:cubicBezTo>
                    <a:pt x="19457" y="12470"/>
                    <a:pt x="19438" y="10262"/>
                    <a:pt x="18924" y="8149"/>
                  </a:cubicBezTo>
                  <a:cubicBezTo>
                    <a:pt x="18448" y="6131"/>
                    <a:pt x="17268" y="4341"/>
                    <a:pt x="15592" y="3142"/>
                  </a:cubicBezTo>
                  <a:cubicBezTo>
                    <a:pt x="14659" y="2476"/>
                    <a:pt x="13631" y="1961"/>
                    <a:pt x="12546" y="1657"/>
                  </a:cubicBezTo>
                  <a:cubicBezTo>
                    <a:pt x="11779" y="1407"/>
                    <a:pt x="10962" y="1274"/>
                    <a:pt x="10141" y="1274"/>
                  </a:cubicBezTo>
                  <a:cubicBezTo>
                    <a:pt x="10086" y="1274"/>
                    <a:pt x="10031" y="1275"/>
                    <a:pt x="9976" y="1276"/>
                  </a:cubicBezTo>
                  <a:cubicBezTo>
                    <a:pt x="9976" y="1276"/>
                    <a:pt x="9976" y="1257"/>
                    <a:pt x="9976" y="1257"/>
                  </a:cubicBezTo>
                  <a:lnTo>
                    <a:pt x="9976" y="743"/>
                  </a:lnTo>
                  <a:close/>
                  <a:moveTo>
                    <a:pt x="9614" y="20466"/>
                  </a:moveTo>
                  <a:cubicBezTo>
                    <a:pt x="9595" y="20809"/>
                    <a:pt x="9595" y="21152"/>
                    <a:pt x="9633" y="21494"/>
                  </a:cubicBezTo>
                  <a:cubicBezTo>
                    <a:pt x="9653" y="21989"/>
                    <a:pt x="9595" y="22541"/>
                    <a:pt x="9729" y="23036"/>
                  </a:cubicBezTo>
                  <a:cubicBezTo>
                    <a:pt x="9633" y="23027"/>
                    <a:pt x="9534" y="23022"/>
                    <a:pt x="9434" y="23022"/>
                  </a:cubicBezTo>
                  <a:cubicBezTo>
                    <a:pt x="9334" y="23022"/>
                    <a:pt x="9234" y="23027"/>
                    <a:pt x="9138" y="23036"/>
                  </a:cubicBezTo>
                  <a:cubicBezTo>
                    <a:pt x="9119" y="22408"/>
                    <a:pt x="9119" y="21799"/>
                    <a:pt x="9100" y="21171"/>
                  </a:cubicBezTo>
                  <a:cubicBezTo>
                    <a:pt x="9100" y="20961"/>
                    <a:pt x="9119" y="20714"/>
                    <a:pt x="9081" y="20466"/>
                  </a:cubicBezTo>
                  <a:close/>
                  <a:moveTo>
                    <a:pt x="9428" y="23681"/>
                  </a:moveTo>
                  <a:cubicBezTo>
                    <a:pt x="11586" y="23681"/>
                    <a:pt x="12472" y="25878"/>
                    <a:pt x="12828" y="27720"/>
                  </a:cubicBezTo>
                  <a:lnTo>
                    <a:pt x="12828" y="27720"/>
                  </a:lnTo>
                  <a:cubicBezTo>
                    <a:pt x="11327" y="27934"/>
                    <a:pt x="9819" y="28037"/>
                    <a:pt x="8308" y="28037"/>
                  </a:cubicBezTo>
                  <a:cubicBezTo>
                    <a:pt x="7405" y="28037"/>
                    <a:pt x="6501" y="28000"/>
                    <a:pt x="5597" y="27929"/>
                  </a:cubicBezTo>
                  <a:cubicBezTo>
                    <a:pt x="5597" y="27910"/>
                    <a:pt x="5616" y="27872"/>
                    <a:pt x="5616" y="27853"/>
                  </a:cubicBezTo>
                  <a:cubicBezTo>
                    <a:pt x="5769" y="27434"/>
                    <a:pt x="5826" y="26977"/>
                    <a:pt x="5978" y="26558"/>
                  </a:cubicBezTo>
                  <a:cubicBezTo>
                    <a:pt x="6150" y="26025"/>
                    <a:pt x="6416" y="25530"/>
                    <a:pt x="6759" y="25073"/>
                  </a:cubicBezTo>
                  <a:cubicBezTo>
                    <a:pt x="7368" y="24274"/>
                    <a:pt x="8301" y="23779"/>
                    <a:pt x="9291" y="23684"/>
                  </a:cubicBezTo>
                  <a:cubicBezTo>
                    <a:pt x="9337" y="23682"/>
                    <a:pt x="9383" y="23681"/>
                    <a:pt x="9428" y="23681"/>
                  </a:cubicBezTo>
                  <a:close/>
                  <a:moveTo>
                    <a:pt x="9349" y="1"/>
                  </a:moveTo>
                  <a:cubicBezTo>
                    <a:pt x="9122" y="1"/>
                    <a:pt x="8897" y="26"/>
                    <a:pt x="8682" y="77"/>
                  </a:cubicBezTo>
                  <a:cubicBezTo>
                    <a:pt x="8434" y="115"/>
                    <a:pt x="8339" y="191"/>
                    <a:pt x="8263" y="419"/>
                  </a:cubicBezTo>
                  <a:cubicBezTo>
                    <a:pt x="8187" y="800"/>
                    <a:pt x="8187" y="1200"/>
                    <a:pt x="8206" y="1581"/>
                  </a:cubicBezTo>
                  <a:cubicBezTo>
                    <a:pt x="8206" y="1828"/>
                    <a:pt x="8225" y="2095"/>
                    <a:pt x="8244" y="2342"/>
                  </a:cubicBezTo>
                  <a:cubicBezTo>
                    <a:pt x="6302" y="2533"/>
                    <a:pt x="4569" y="3389"/>
                    <a:pt x="3027" y="4665"/>
                  </a:cubicBezTo>
                  <a:cubicBezTo>
                    <a:pt x="1162" y="6188"/>
                    <a:pt x="191" y="9025"/>
                    <a:pt x="115" y="11385"/>
                  </a:cubicBezTo>
                  <a:cubicBezTo>
                    <a:pt x="0" y="13765"/>
                    <a:pt x="838" y="16107"/>
                    <a:pt x="2437" y="17877"/>
                  </a:cubicBezTo>
                  <a:cubicBezTo>
                    <a:pt x="3713" y="19229"/>
                    <a:pt x="5388" y="20086"/>
                    <a:pt x="7216" y="20314"/>
                  </a:cubicBezTo>
                  <a:cubicBezTo>
                    <a:pt x="7654" y="20371"/>
                    <a:pt x="8072" y="20409"/>
                    <a:pt x="8510" y="20428"/>
                  </a:cubicBezTo>
                  <a:cubicBezTo>
                    <a:pt x="8491" y="20676"/>
                    <a:pt x="8491" y="20923"/>
                    <a:pt x="8491" y="21171"/>
                  </a:cubicBezTo>
                  <a:cubicBezTo>
                    <a:pt x="8472" y="21818"/>
                    <a:pt x="8491" y="22465"/>
                    <a:pt x="8491" y="23113"/>
                  </a:cubicBezTo>
                  <a:cubicBezTo>
                    <a:pt x="8491" y="23132"/>
                    <a:pt x="8491" y="23132"/>
                    <a:pt x="8491" y="23151"/>
                  </a:cubicBezTo>
                  <a:cubicBezTo>
                    <a:pt x="7615" y="23398"/>
                    <a:pt x="6835" y="23912"/>
                    <a:pt x="6264" y="24598"/>
                  </a:cubicBezTo>
                  <a:cubicBezTo>
                    <a:pt x="5388" y="25549"/>
                    <a:pt x="5083" y="26882"/>
                    <a:pt x="4855" y="28139"/>
                  </a:cubicBezTo>
                  <a:cubicBezTo>
                    <a:pt x="4798" y="28367"/>
                    <a:pt x="4950" y="28576"/>
                    <a:pt x="5179" y="28576"/>
                  </a:cubicBezTo>
                  <a:cubicBezTo>
                    <a:pt x="6064" y="28646"/>
                    <a:pt x="6952" y="28679"/>
                    <a:pt x="7840" y="28679"/>
                  </a:cubicBezTo>
                  <a:cubicBezTo>
                    <a:pt x="9645" y="28679"/>
                    <a:pt x="11452" y="28540"/>
                    <a:pt x="13251" y="28272"/>
                  </a:cubicBezTo>
                  <a:cubicBezTo>
                    <a:pt x="13403" y="28253"/>
                    <a:pt x="13479" y="28043"/>
                    <a:pt x="13441" y="27910"/>
                  </a:cubicBezTo>
                  <a:cubicBezTo>
                    <a:pt x="13270" y="26673"/>
                    <a:pt x="12889" y="25321"/>
                    <a:pt x="12127" y="24331"/>
                  </a:cubicBezTo>
                  <a:cubicBezTo>
                    <a:pt x="11651" y="23722"/>
                    <a:pt x="10966" y="23303"/>
                    <a:pt x="10224" y="23132"/>
                  </a:cubicBezTo>
                  <a:cubicBezTo>
                    <a:pt x="10262" y="22998"/>
                    <a:pt x="10281" y="22865"/>
                    <a:pt x="10300" y="22732"/>
                  </a:cubicBezTo>
                  <a:cubicBezTo>
                    <a:pt x="10327" y="22732"/>
                    <a:pt x="10355" y="22732"/>
                    <a:pt x="10382" y="22732"/>
                  </a:cubicBezTo>
                  <a:cubicBezTo>
                    <a:pt x="12506" y="22732"/>
                    <a:pt x="15329" y="22012"/>
                    <a:pt x="17039" y="20828"/>
                  </a:cubicBezTo>
                  <a:cubicBezTo>
                    <a:pt x="17934" y="20238"/>
                    <a:pt x="18695" y="19419"/>
                    <a:pt x="19209" y="18467"/>
                  </a:cubicBezTo>
                  <a:cubicBezTo>
                    <a:pt x="19762" y="17363"/>
                    <a:pt x="20142" y="16202"/>
                    <a:pt x="20390" y="15002"/>
                  </a:cubicBezTo>
                  <a:cubicBezTo>
                    <a:pt x="20885" y="12604"/>
                    <a:pt x="20866" y="10110"/>
                    <a:pt x="20314" y="7730"/>
                  </a:cubicBezTo>
                  <a:cubicBezTo>
                    <a:pt x="19781" y="5369"/>
                    <a:pt x="18638" y="3485"/>
                    <a:pt x="16868" y="2076"/>
                  </a:cubicBezTo>
                  <a:cubicBezTo>
                    <a:pt x="15935" y="1333"/>
                    <a:pt x="14888" y="762"/>
                    <a:pt x="13746" y="400"/>
                  </a:cubicBezTo>
                  <a:cubicBezTo>
                    <a:pt x="13020" y="213"/>
                    <a:pt x="12275" y="122"/>
                    <a:pt x="11532" y="122"/>
                  </a:cubicBezTo>
                  <a:cubicBezTo>
                    <a:pt x="10990" y="122"/>
                    <a:pt x="10450" y="171"/>
                    <a:pt x="9919" y="267"/>
                  </a:cubicBezTo>
                  <a:lnTo>
                    <a:pt x="9919" y="229"/>
                  </a:lnTo>
                  <a:cubicBezTo>
                    <a:pt x="9881" y="134"/>
                    <a:pt x="9805" y="39"/>
                    <a:pt x="9691" y="20"/>
                  </a:cubicBezTo>
                  <a:cubicBezTo>
                    <a:pt x="9576" y="7"/>
                    <a:pt x="9462" y="1"/>
                    <a:pt x="9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43"/>
          <p:cNvGrpSpPr/>
          <p:nvPr/>
        </p:nvGrpSpPr>
        <p:grpSpPr>
          <a:xfrm>
            <a:off x="7770206" y="1958699"/>
            <a:ext cx="521258" cy="591914"/>
            <a:chOff x="-692250" y="883225"/>
            <a:chExt cx="256550" cy="291325"/>
          </a:xfrm>
        </p:grpSpPr>
        <p:sp>
          <p:nvSpPr>
            <p:cNvPr id="1939" name="Google Shape;1939;p43"/>
            <p:cNvSpPr/>
            <p:nvPr/>
          </p:nvSpPr>
          <p:spPr>
            <a:xfrm>
              <a:off x="-692250" y="919275"/>
              <a:ext cx="43325" cy="62625"/>
            </a:xfrm>
            <a:custGeom>
              <a:rect b="b" l="l" r="r" t="t"/>
              <a:pathLst>
                <a:path extrusionOk="0" h="2505" w="1733">
                  <a:moveTo>
                    <a:pt x="876" y="1"/>
                  </a:moveTo>
                  <a:cubicBezTo>
                    <a:pt x="705" y="1"/>
                    <a:pt x="533" y="67"/>
                    <a:pt x="400" y="201"/>
                  </a:cubicBezTo>
                  <a:cubicBezTo>
                    <a:pt x="115" y="448"/>
                    <a:pt x="115" y="848"/>
                    <a:pt x="77" y="1191"/>
                  </a:cubicBezTo>
                  <a:cubicBezTo>
                    <a:pt x="0" y="1533"/>
                    <a:pt x="77" y="1876"/>
                    <a:pt x="267" y="2161"/>
                  </a:cubicBezTo>
                  <a:cubicBezTo>
                    <a:pt x="410" y="2390"/>
                    <a:pt x="643" y="2504"/>
                    <a:pt x="874" y="2504"/>
                  </a:cubicBezTo>
                  <a:cubicBezTo>
                    <a:pt x="1105" y="2504"/>
                    <a:pt x="1333" y="2390"/>
                    <a:pt x="1466" y="2161"/>
                  </a:cubicBezTo>
                  <a:cubicBezTo>
                    <a:pt x="1676" y="1876"/>
                    <a:pt x="1733" y="1533"/>
                    <a:pt x="1657" y="1191"/>
                  </a:cubicBezTo>
                  <a:cubicBezTo>
                    <a:pt x="1638" y="848"/>
                    <a:pt x="1638" y="448"/>
                    <a:pt x="1352" y="201"/>
                  </a:cubicBezTo>
                  <a:cubicBezTo>
                    <a:pt x="1219" y="67"/>
                    <a:pt x="1048" y="1"/>
                    <a:pt x="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3"/>
            <p:cNvSpPr/>
            <p:nvPr/>
          </p:nvSpPr>
          <p:spPr>
            <a:xfrm>
              <a:off x="-582775" y="883225"/>
              <a:ext cx="53700" cy="53450"/>
            </a:xfrm>
            <a:custGeom>
              <a:rect b="b" l="l" r="r" t="t"/>
              <a:pathLst>
                <a:path extrusionOk="0" h="2138" w="2148">
                  <a:moveTo>
                    <a:pt x="1076" y="1"/>
                  </a:moveTo>
                  <a:cubicBezTo>
                    <a:pt x="852" y="1"/>
                    <a:pt x="628" y="110"/>
                    <a:pt x="495" y="329"/>
                  </a:cubicBezTo>
                  <a:cubicBezTo>
                    <a:pt x="438" y="443"/>
                    <a:pt x="381" y="576"/>
                    <a:pt x="343" y="691"/>
                  </a:cubicBezTo>
                  <a:cubicBezTo>
                    <a:pt x="343" y="729"/>
                    <a:pt x="324" y="786"/>
                    <a:pt x="305" y="824"/>
                  </a:cubicBezTo>
                  <a:cubicBezTo>
                    <a:pt x="305" y="848"/>
                    <a:pt x="275" y="901"/>
                    <a:pt x="276" y="901"/>
                  </a:cubicBezTo>
                  <a:cubicBezTo>
                    <a:pt x="276" y="901"/>
                    <a:pt x="288" y="881"/>
                    <a:pt x="324" y="824"/>
                  </a:cubicBezTo>
                  <a:lnTo>
                    <a:pt x="324" y="824"/>
                  </a:lnTo>
                  <a:cubicBezTo>
                    <a:pt x="0" y="1395"/>
                    <a:pt x="381" y="2099"/>
                    <a:pt x="1047" y="2138"/>
                  </a:cubicBezTo>
                  <a:cubicBezTo>
                    <a:pt x="1056" y="2138"/>
                    <a:pt x="1065" y="2138"/>
                    <a:pt x="1074" y="2138"/>
                  </a:cubicBezTo>
                  <a:cubicBezTo>
                    <a:pt x="1725" y="2138"/>
                    <a:pt x="2147" y="1463"/>
                    <a:pt x="1866" y="881"/>
                  </a:cubicBezTo>
                  <a:lnTo>
                    <a:pt x="1866" y="843"/>
                  </a:lnTo>
                  <a:cubicBezTo>
                    <a:pt x="1847" y="805"/>
                    <a:pt x="1828" y="748"/>
                    <a:pt x="1809" y="691"/>
                  </a:cubicBezTo>
                  <a:cubicBezTo>
                    <a:pt x="1771" y="576"/>
                    <a:pt x="1714" y="443"/>
                    <a:pt x="1656" y="329"/>
                  </a:cubicBezTo>
                  <a:cubicBezTo>
                    <a:pt x="1523" y="110"/>
                    <a:pt x="1299" y="1"/>
                    <a:pt x="10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3"/>
            <p:cNvSpPr/>
            <p:nvPr/>
          </p:nvSpPr>
          <p:spPr>
            <a:xfrm>
              <a:off x="-478550" y="924850"/>
              <a:ext cx="42850" cy="53475"/>
            </a:xfrm>
            <a:custGeom>
              <a:rect b="b" l="l" r="r" t="t"/>
              <a:pathLst>
                <a:path extrusionOk="0" h="2139" w="1714">
                  <a:moveTo>
                    <a:pt x="793" y="1"/>
                  </a:moveTo>
                  <a:cubicBezTo>
                    <a:pt x="664" y="1"/>
                    <a:pt x="538" y="49"/>
                    <a:pt x="438" y="149"/>
                  </a:cubicBezTo>
                  <a:cubicBezTo>
                    <a:pt x="248" y="339"/>
                    <a:pt x="153" y="587"/>
                    <a:pt x="115" y="834"/>
                  </a:cubicBezTo>
                  <a:cubicBezTo>
                    <a:pt x="38" y="1215"/>
                    <a:pt x="0" y="1672"/>
                    <a:pt x="343" y="1938"/>
                  </a:cubicBezTo>
                  <a:cubicBezTo>
                    <a:pt x="486" y="2072"/>
                    <a:pt x="671" y="2138"/>
                    <a:pt x="859" y="2138"/>
                  </a:cubicBezTo>
                  <a:cubicBezTo>
                    <a:pt x="1047" y="2138"/>
                    <a:pt x="1238" y="2072"/>
                    <a:pt x="1390" y="1938"/>
                  </a:cubicBezTo>
                  <a:cubicBezTo>
                    <a:pt x="1714" y="1615"/>
                    <a:pt x="1676" y="1215"/>
                    <a:pt x="1542" y="815"/>
                  </a:cubicBezTo>
                  <a:cubicBezTo>
                    <a:pt x="1485" y="511"/>
                    <a:pt x="1314" y="244"/>
                    <a:pt x="1067" y="73"/>
                  </a:cubicBezTo>
                  <a:cubicBezTo>
                    <a:pt x="979" y="25"/>
                    <a:pt x="886"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3"/>
            <p:cNvSpPr/>
            <p:nvPr/>
          </p:nvSpPr>
          <p:spPr>
            <a:xfrm>
              <a:off x="-621325" y="999025"/>
              <a:ext cx="43800" cy="63775"/>
            </a:xfrm>
            <a:custGeom>
              <a:rect b="b" l="l" r="r" t="t"/>
              <a:pathLst>
                <a:path extrusionOk="0" h="2551" w="1752">
                  <a:moveTo>
                    <a:pt x="765" y="1"/>
                  </a:moveTo>
                  <a:cubicBezTo>
                    <a:pt x="616" y="1"/>
                    <a:pt x="473" y="60"/>
                    <a:pt x="362" y="171"/>
                  </a:cubicBezTo>
                  <a:cubicBezTo>
                    <a:pt x="152" y="437"/>
                    <a:pt x="38" y="742"/>
                    <a:pt x="38" y="1085"/>
                  </a:cubicBezTo>
                  <a:cubicBezTo>
                    <a:pt x="0" y="1370"/>
                    <a:pt x="19" y="1675"/>
                    <a:pt x="114" y="1979"/>
                  </a:cubicBezTo>
                  <a:cubicBezTo>
                    <a:pt x="209" y="2303"/>
                    <a:pt x="533" y="2551"/>
                    <a:pt x="876" y="2551"/>
                  </a:cubicBezTo>
                  <a:cubicBezTo>
                    <a:pt x="1238" y="2551"/>
                    <a:pt x="1542" y="2322"/>
                    <a:pt x="1637" y="1979"/>
                  </a:cubicBezTo>
                  <a:cubicBezTo>
                    <a:pt x="1752" y="1351"/>
                    <a:pt x="1637" y="495"/>
                    <a:pt x="1085" y="95"/>
                  </a:cubicBezTo>
                  <a:cubicBezTo>
                    <a:pt x="982" y="31"/>
                    <a:pt x="872" y="1"/>
                    <a:pt x="7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3"/>
            <p:cNvSpPr/>
            <p:nvPr/>
          </p:nvSpPr>
          <p:spPr>
            <a:xfrm>
              <a:off x="-510450" y="1023025"/>
              <a:ext cx="45250" cy="63300"/>
            </a:xfrm>
            <a:custGeom>
              <a:rect b="b" l="l" r="r" t="t"/>
              <a:pathLst>
                <a:path extrusionOk="0" h="2532" w="1810">
                  <a:moveTo>
                    <a:pt x="903" y="0"/>
                  </a:moveTo>
                  <a:cubicBezTo>
                    <a:pt x="846" y="0"/>
                    <a:pt x="787" y="10"/>
                    <a:pt x="724" y="29"/>
                  </a:cubicBezTo>
                  <a:cubicBezTo>
                    <a:pt x="1" y="277"/>
                    <a:pt x="115" y="1343"/>
                    <a:pt x="210" y="1933"/>
                  </a:cubicBezTo>
                  <a:cubicBezTo>
                    <a:pt x="262" y="2295"/>
                    <a:pt x="656" y="2532"/>
                    <a:pt x="984" y="2532"/>
                  </a:cubicBezTo>
                  <a:cubicBezTo>
                    <a:pt x="1019" y="2532"/>
                    <a:pt x="1053" y="2529"/>
                    <a:pt x="1086" y="2523"/>
                  </a:cubicBezTo>
                  <a:cubicBezTo>
                    <a:pt x="1505" y="2466"/>
                    <a:pt x="1809" y="2124"/>
                    <a:pt x="1809" y="1724"/>
                  </a:cubicBezTo>
                  <a:cubicBezTo>
                    <a:pt x="1790" y="1381"/>
                    <a:pt x="1714" y="1058"/>
                    <a:pt x="1619" y="734"/>
                  </a:cubicBezTo>
                  <a:cubicBezTo>
                    <a:pt x="1520" y="403"/>
                    <a:pt x="1277" y="0"/>
                    <a:pt x="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3"/>
            <p:cNvSpPr/>
            <p:nvPr/>
          </p:nvSpPr>
          <p:spPr>
            <a:xfrm>
              <a:off x="-541375" y="1124600"/>
              <a:ext cx="41900" cy="49950"/>
            </a:xfrm>
            <a:custGeom>
              <a:rect b="b" l="l" r="r" t="t"/>
              <a:pathLst>
                <a:path extrusionOk="0" h="1998" w="1676">
                  <a:moveTo>
                    <a:pt x="813" y="0"/>
                  </a:moveTo>
                  <a:cubicBezTo>
                    <a:pt x="751" y="0"/>
                    <a:pt x="689" y="8"/>
                    <a:pt x="629" y="22"/>
                  </a:cubicBezTo>
                  <a:cubicBezTo>
                    <a:pt x="438" y="60"/>
                    <a:pt x="267" y="193"/>
                    <a:pt x="172" y="364"/>
                  </a:cubicBezTo>
                  <a:cubicBezTo>
                    <a:pt x="96" y="478"/>
                    <a:pt x="58" y="631"/>
                    <a:pt x="38" y="764"/>
                  </a:cubicBezTo>
                  <a:cubicBezTo>
                    <a:pt x="0" y="992"/>
                    <a:pt x="19" y="1221"/>
                    <a:pt x="96" y="1430"/>
                  </a:cubicBezTo>
                  <a:cubicBezTo>
                    <a:pt x="206" y="1819"/>
                    <a:pt x="522" y="1998"/>
                    <a:pt x="842" y="1998"/>
                  </a:cubicBezTo>
                  <a:cubicBezTo>
                    <a:pt x="1241" y="1998"/>
                    <a:pt x="1646" y="1718"/>
                    <a:pt x="1657" y="1221"/>
                  </a:cubicBezTo>
                  <a:cubicBezTo>
                    <a:pt x="1676" y="954"/>
                    <a:pt x="1638" y="707"/>
                    <a:pt x="1523" y="478"/>
                  </a:cubicBezTo>
                  <a:cubicBezTo>
                    <a:pt x="1485" y="364"/>
                    <a:pt x="1409" y="288"/>
                    <a:pt x="1333" y="212"/>
                  </a:cubicBezTo>
                  <a:cubicBezTo>
                    <a:pt x="1189" y="68"/>
                    <a:pt x="10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45" name="Google Shape;1945;p43"/>
          <p:cNvPicPr preferRelativeResize="0"/>
          <p:nvPr/>
        </p:nvPicPr>
        <p:blipFill>
          <a:blip r:embed="rId3">
            <a:alphaModFix/>
          </a:blip>
          <a:stretch>
            <a:fillRect/>
          </a:stretch>
        </p:blipFill>
        <p:spPr>
          <a:xfrm rot="-5400000">
            <a:off x="1020625" y="4142386"/>
            <a:ext cx="441247" cy="444889"/>
          </a:xfrm>
          <a:prstGeom prst="rect">
            <a:avLst/>
          </a:prstGeom>
          <a:noFill/>
          <a:ln>
            <a:noFill/>
          </a:ln>
        </p:spPr>
      </p:pic>
      <p:grpSp>
        <p:nvGrpSpPr>
          <p:cNvPr id="1946" name="Google Shape;1946;p43"/>
          <p:cNvGrpSpPr/>
          <p:nvPr/>
        </p:nvGrpSpPr>
        <p:grpSpPr>
          <a:xfrm>
            <a:off x="7678937" y="1165004"/>
            <a:ext cx="423158" cy="549505"/>
            <a:chOff x="-2860650" y="4799975"/>
            <a:chExt cx="242275" cy="314650"/>
          </a:xfrm>
        </p:grpSpPr>
        <p:sp>
          <p:nvSpPr>
            <p:cNvPr id="1947" name="Google Shape;1947;p43"/>
            <p:cNvSpPr/>
            <p:nvPr/>
          </p:nvSpPr>
          <p:spPr>
            <a:xfrm>
              <a:off x="-2845425" y="4818550"/>
              <a:ext cx="209925" cy="277425"/>
            </a:xfrm>
            <a:custGeom>
              <a:rect b="b" l="l" r="r" t="t"/>
              <a:pathLst>
                <a:path extrusionOk="0" h="11097" w="8397">
                  <a:moveTo>
                    <a:pt x="1894" y="1957"/>
                  </a:moveTo>
                  <a:cubicBezTo>
                    <a:pt x="1922" y="1957"/>
                    <a:pt x="1951" y="1963"/>
                    <a:pt x="1980" y="1977"/>
                  </a:cubicBezTo>
                  <a:lnTo>
                    <a:pt x="2000" y="1977"/>
                  </a:lnTo>
                  <a:cubicBezTo>
                    <a:pt x="2494" y="2092"/>
                    <a:pt x="3028" y="2815"/>
                    <a:pt x="3389" y="3177"/>
                  </a:cubicBezTo>
                  <a:cubicBezTo>
                    <a:pt x="3827" y="3634"/>
                    <a:pt x="4532" y="4186"/>
                    <a:pt x="4779" y="4757"/>
                  </a:cubicBezTo>
                  <a:cubicBezTo>
                    <a:pt x="4836" y="4871"/>
                    <a:pt x="4817" y="5024"/>
                    <a:pt x="4741" y="5119"/>
                  </a:cubicBezTo>
                  <a:cubicBezTo>
                    <a:pt x="4265" y="5747"/>
                    <a:pt x="3237" y="6166"/>
                    <a:pt x="2552" y="6470"/>
                  </a:cubicBezTo>
                  <a:cubicBezTo>
                    <a:pt x="2506" y="6496"/>
                    <a:pt x="2457" y="6508"/>
                    <a:pt x="2409" y="6508"/>
                  </a:cubicBezTo>
                  <a:cubicBezTo>
                    <a:pt x="2279" y="6508"/>
                    <a:pt x="2156" y="6419"/>
                    <a:pt x="2114" y="6280"/>
                  </a:cubicBezTo>
                  <a:cubicBezTo>
                    <a:pt x="1923" y="5423"/>
                    <a:pt x="1771" y="4548"/>
                    <a:pt x="1657" y="3672"/>
                  </a:cubicBezTo>
                  <a:cubicBezTo>
                    <a:pt x="1600" y="3196"/>
                    <a:pt x="1295" y="2320"/>
                    <a:pt x="1771" y="1997"/>
                  </a:cubicBezTo>
                  <a:cubicBezTo>
                    <a:pt x="1806" y="1973"/>
                    <a:pt x="1849" y="1957"/>
                    <a:pt x="1894" y="1957"/>
                  </a:cubicBezTo>
                  <a:close/>
                  <a:moveTo>
                    <a:pt x="1668" y="0"/>
                  </a:moveTo>
                  <a:cubicBezTo>
                    <a:pt x="1565" y="0"/>
                    <a:pt x="1451" y="31"/>
                    <a:pt x="1295" y="93"/>
                  </a:cubicBezTo>
                  <a:cubicBezTo>
                    <a:pt x="838" y="321"/>
                    <a:pt x="400" y="588"/>
                    <a:pt x="1" y="930"/>
                  </a:cubicBezTo>
                  <a:cubicBezTo>
                    <a:pt x="39" y="1273"/>
                    <a:pt x="77" y="1616"/>
                    <a:pt x="134" y="1977"/>
                  </a:cubicBezTo>
                  <a:cubicBezTo>
                    <a:pt x="515" y="3348"/>
                    <a:pt x="762" y="4757"/>
                    <a:pt x="1010" y="6166"/>
                  </a:cubicBezTo>
                  <a:cubicBezTo>
                    <a:pt x="1295" y="7822"/>
                    <a:pt x="1466" y="9497"/>
                    <a:pt x="1942" y="11097"/>
                  </a:cubicBezTo>
                  <a:cubicBezTo>
                    <a:pt x="2494" y="10811"/>
                    <a:pt x="3028" y="10487"/>
                    <a:pt x="3542" y="10164"/>
                  </a:cubicBezTo>
                  <a:cubicBezTo>
                    <a:pt x="3427" y="9555"/>
                    <a:pt x="3294" y="8926"/>
                    <a:pt x="3161" y="8298"/>
                  </a:cubicBezTo>
                  <a:cubicBezTo>
                    <a:pt x="3123" y="8184"/>
                    <a:pt x="3180" y="8051"/>
                    <a:pt x="3275" y="7993"/>
                  </a:cubicBezTo>
                  <a:cubicBezTo>
                    <a:pt x="3846" y="7651"/>
                    <a:pt x="4436" y="7289"/>
                    <a:pt x="5007" y="6946"/>
                  </a:cubicBezTo>
                  <a:cubicBezTo>
                    <a:pt x="5053" y="6924"/>
                    <a:pt x="5101" y="6913"/>
                    <a:pt x="5148" y="6913"/>
                  </a:cubicBezTo>
                  <a:cubicBezTo>
                    <a:pt x="5221" y="6913"/>
                    <a:pt x="5293" y="6938"/>
                    <a:pt x="5350" y="6984"/>
                  </a:cubicBezTo>
                  <a:cubicBezTo>
                    <a:pt x="5807" y="7365"/>
                    <a:pt x="6245" y="7746"/>
                    <a:pt x="6683" y="8127"/>
                  </a:cubicBezTo>
                  <a:cubicBezTo>
                    <a:pt x="7045" y="7841"/>
                    <a:pt x="7425" y="7594"/>
                    <a:pt x="7825" y="7403"/>
                  </a:cubicBezTo>
                  <a:cubicBezTo>
                    <a:pt x="8130" y="7232"/>
                    <a:pt x="8396" y="7194"/>
                    <a:pt x="8225" y="6851"/>
                  </a:cubicBezTo>
                  <a:cubicBezTo>
                    <a:pt x="8111" y="6585"/>
                    <a:pt x="7787" y="6318"/>
                    <a:pt x="7597" y="6109"/>
                  </a:cubicBezTo>
                  <a:cubicBezTo>
                    <a:pt x="6797" y="5214"/>
                    <a:pt x="6016" y="4338"/>
                    <a:pt x="5236" y="3443"/>
                  </a:cubicBezTo>
                  <a:cubicBezTo>
                    <a:pt x="4474" y="2587"/>
                    <a:pt x="3694" y="1730"/>
                    <a:pt x="2894" y="930"/>
                  </a:cubicBezTo>
                  <a:cubicBezTo>
                    <a:pt x="2647" y="645"/>
                    <a:pt x="2399" y="416"/>
                    <a:pt x="2133" y="188"/>
                  </a:cubicBezTo>
                  <a:cubicBezTo>
                    <a:pt x="1941" y="64"/>
                    <a:pt x="1816" y="0"/>
                    <a:pt x="1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3"/>
            <p:cNvSpPr/>
            <p:nvPr/>
          </p:nvSpPr>
          <p:spPr>
            <a:xfrm>
              <a:off x="-2860650" y="4799975"/>
              <a:ext cx="242275" cy="314650"/>
            </a:xfrm>
            <a:custGeom>
              <a:rect b="b" l="l" r="r" t="t"/>
              <a:pathLst>
                <a:path extrusionOk="0" h="12586" w="9691">
                  <a:moveTo>
                    <a:pt x="2277" y="743"/>
                  </a:moveTo>
                  <a:cubicBezTo>
                    <a:pt x="2425" y="743"/>
                    <a:pt x="2550" y="807"/>
                    <a:pt x="2742" y="931"/>
                  </a:cubicBezTo>
                  <a:cubicBezTo>
                    <a:pt x="3008" y="1159"/>
                    <a:pt x="3256" y="1388"/>
                    <a:pt x="3503" y="1673"/>
                  </a:cubicBezTo>
                  <a:cubicBezTo>
                    <a:pt x="4303" y="2473"/>
                    <a:pt x="5083" y="3330"/>
                    <a:pt x="5845" y="4186"/>
                  </a:cubicBezTo>
                  <a:cubicBezTo>
                    <a:pt x="6606" y="5043"/>
                    <a:pt x="7406" y="5957"/>
                    <a:pt x="8206" y="6852"/>
                  </a:cubicBezTo>
                  <a:cubicBezTo>
                    <a:pt x="8396" y="7061"/>
                    <a:pt x="8720" y="7328"/>
                    <a:pt x="8834" y="7594"/>
                  </a:cubicBezTo>
                  <a:cubicBezTo>
                    <a:pt x="9005" y="7937"/>
                    <a:pt x="8739" y="7975"/>
                    <a:pt x="8434" y="8146"/>
                  </a:cubicBezTo>
                  <a:cubicBezTo>
                    <a:pt x="8034" y="8337"/>
                    <a:pt x="7654" y="8584"/>
                    <a:pt x="7292" y="8870"/>
                  </a:cubicBezTo>
                  <a:cubicBezTo>
                    <a:pt x="6854" y="8489"/>
                    <a:pt x="6416" y="8108"/>
                    <a:pt x="5959" y="7727"/>
                  </a:cubicBezTo>
                  <a:cubicBezTo>
                    <a:pt x="5902" y="7681"/>
                    <a:pt x="5830" y="7656"/>
                    <a:pt x="5757" y="7656"/>
                  </a:cubicBezTo>
                  <a:cubicBezTo>
                    <a:pt x="5710" y="7656"/>
                    <a:pt x="5662" y="7667"/>
                    <a:pt x="5616" y="7689"/>
                  </a:cubicBezTo>
                  <a:cubicBezTo>
                    <a:pt x="5045" y="8032"/>
                    <a:pt x="4455" y="8394"/>
                    <a:pt x="3884" y="8736"/>
                  </a:cubicBezTo>
                  <a:cubicBezTo>
                    <a:pt x="3789" y="8794"/>
                    <a:pt x="3732" y="8927"/>
                    <a:pt x="3770" y="9041"/>
                  </a:cubicBezTo>
                  <a:cubicBezTo>
                    <a:pt x="3903" y="9669"/>
                    <a:pt x="4036" y="10298"/>
                    <a:pt x="4151" y="10907"/>
                  </a:cubicBezTo>
                  <a:cubicBezTo>
                    <a:pt x="3618" y="11230"/>
                    <a:pt x="3084" y="11554"/>
                    <a:pt x="2551" y="11840"/>
                  </a:cubicBezTo>
                  <a:cubicBezTo>
                    <a:pt x="2075" y="10240"/>
                    <a:pt x="1904" y="8565"/>
                    <a:pt x="1619" y="6909"/>
                  </a:cubicBezTo>
                  <a:cubicBezTo>
                    <a:pt x="1390" y="5500"/>
                    <a:pt x="1124" y="4091"/>
                    <a:pt x="743" y="2720"/>
                  </a:cubicBezTo>
                  <a:cubicBezTo>
                    <a:pt x="686" y="2359"/>
                    <a:pt x="648" y="2016"/>
                    <a:pt x="590" y="1673"/>
                  </a:cubicBezTo>
                  <a:cubicBezTo>
                    <a:pt x="1009" y="1331"/>
                    <a:pt x="1447" y="1064"/>
                    <a:pt x="1904" y="836"/>
                  </a:cubicBezTo>
                  <a:cubicBezTo>
                    <a:pt x="2060" y="774"/>
                    <a:pt x="2174" y="743"/>
                    <a:pt x="2277" y="743"/>
                  </a:cubicBezTo>
                  <a:close/>
                  <a:moveTo>
                    <a:pt x="2348" y="0"/>
                  </a:moveTo>
                  <a:cubicBezTo>
                    <a:pt x="2270" y="0"/>
                    <a:pt x="2186" y="17"/>
                    <a:pt x="2094" y="55"/>
                  </a:cubicBezTo>
                  <a:cubicBezTo>
                    <a:pt x="1409" y="341"/>
                    <a:pt x="762" y="855"/>
                    <a:pt x="153" y="1274"/>
                  </a:cubicBezTo>
                  <a:cubicBezTo>
                    <a:pt x="57" y="1331"/>
                    <a:pt x="0" y="1426"/>
                    <a:pt x="0" y="1521"/>
                  </a:cubicBezTo>
                  <a:cubicBezTo>
                    <a:pt x="96" y="2226"/>
                    <a:pt x="210" y="2892"/>
                    <a:pt x="381" y="3577"/>
                  </a:cubicBezTo>
                  <a:cubicBezTo>
                    <a:pt x="590" y="4739"/>
                    <a:pt x="838" y="5900"/>
                    <a:pt x="1047" y="7080"/>
                  </a:cubicBezTo>
                  <a:cubicBezTo>
                    <a:pt x="1352" y="8832"/>
                    <a:pt x="1523" y="10659"/>
                    <a:pt x="2075" y="12373"/>
                  </a:cubicBezTo>
                  <a:cubicBezTo>
                    <a:pt x="2116" y="12507"/>
                    <a:pt x="2242" y="12585"/>
                    <a:pt x="2373" y="12585"/>
                  </a:cubicBezTo>
                  <a:cubicBezTo>
                    <a:pt x="2427" y="12585"/>
                    <a:pt x="2482" y="12572"/>
                    <a:pt x="2532" y="12544"/>
                  </a:cubicBezTo>
                  <a:cubicBezTo>
                    <a:pt x="3256" y="12163"/>
                    <a:pt x="3941" y="11744"/>
                    <a:pt x="4607" y="11288"/>
                  </a:cubicBezTo>
                  <a:cubicBezTo>
                    <a:pt x="4703" y="11211"/>
                    <a:pt x="4760" y="11097"/>
                    <a:pt x="4722" y="10983"/>
                  </a:cubicBezTo>
                  <a:cubicBezTo>
                    <a:pt x="4569" y="10355"/>
                    <a:pt x="4455" y="9726"/>
                    <a:pt x="4341" y="9117"/>
                  </a:cubicBezTo>
                  <a:cubicBezTo>
                    <a:pt x="4817" y="8832"/>
                    <a:pt x="5274" y="8565"/>
                    <a:pt x="5750" y="8299"/>
                  </a:cubicBezTo>
                  <a:cubicBezTo>
                    <a:pt x="6188" y="8679"/>
                    <a:pt x="6645" y="9079"/>
                    <a:pt x="7101" y="9460"/>
                  </a:cubicBezTo>
                  <a:cubicBezTo>
                    <a:pt x="7159" y="9517"/>
                    <a:pt x="7230" y="9546"/>
                    <a:pt x="7301" y="9546"/>
                  </a:cubicBezTo>
                  <a:cubicBezTo>
                    <a:pt x="7373" y="9546"/>
                    <a:pt x="7444" y="9517"/>
                    <a:pt x="7501" y="9460"/>
                  </a:cubicBezTo>
                  <a:cubicBezTo>
                    <a:pt x="8072" y="8908"/>
                    <a:pt x="8929" y="8736"/>
                    <a:pt x="9462" y="8184"/>
                  </a:cubicBezTo>
                  <a:cubicBezTo>
                    <a:pt x="9672" y="8032"/>
                    <a:pt x="9691" y="7727"/>
                    <a:pt x="9538" y="7537"/>
                  </a:cubicBezTo>
                  <a:cubicBezTo>
                    <a:pt x="9119" y="6909"/>
                    <a:pt x="8453" y="6319"/>
                    <a:pt x="7958" y="5728"/>
                  </a:cubicBezTo>
                  <a:cubicBezTo>
                    <a:pt x="7406" y="5119"/>
                    <a:pt x="6873" y="4491"/>
                    <a:pt x="6321" y="3882"/>
                  </a:cubicBezTo>
                  <a:cubicBezTo>
                    <a:pt x="5331" y="2701"/>
                    <a:pt x="4265" y="1578"/>
                    <a:pt x="3161" y="512"/>
                  </a:cubicBezTo>
                  <a:cubicBezTo>
                    <a:pt x="2886" y="268"/>
                    <a:pt x="2661" y="0"/>
                    <a:pt x="2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3"/>
            <p:cNvSpPr/>
            <p:nvPr/>
          </p:nvSpPr>
          <p:spPr>
            <a:xfrm>
              <a:off x="-2813050" y="4867650"/>
              <a:ext cx="88550" cy="113625"/>
            </a:xfrm>
            <a:custGeom>
              <a:rect b="b" l="l" r="r" t="t"/>
              <a:pathLst>
                <a:path extrusionOk="0" h="4545" w="3542">
                  <a:moveTo>
                    <a:pt x="819" y="756"/>
                  </a:moveTo>
                  <a:lnTo>
                    <a:pt x="1123" y="1042"/>
                  </a:lnTo>
                  <a:cubicBezTo>
                    <a:pt x="1314" y="1251"/>
                    <a:pt x="1504" y="1441"/>
                    <a:pt x="1694" y="1632"/>
                  </a:cubicBezTo>
                  <a:cubicBezTo>
                    <a:pt x="2056" y="2012"/>
                    <a:pt x="2570" y="2450"/>
                    <a:pt x="2856" y="2907"/>
                  </a:cubicBezTo>
                  <a:cubicBezTo>
                    <a:pt x="2399" y="3307"/>
                    <a:pt x="1885" y="3612"/>
                    <a:pt x="1314" y="3840"/>
                  </a:cubicBezTo>
                  <a:cubicBezTo>
                    <a:pt x="1199" y="3269"/>
                    <a:pt x="1085" y="2717"/>
                    <a:pt x="990" y="2146"/>
                  </a:cubicBezTo>
                  <a:cubicBezTo>
                    <a:pt x="933" y="1746"/>
                    <a:pt x="895" y="1346"/>
                    <a:pt x="838" y="946"/>
                  </a:cubicBezTo>
                  <a:cubicBezTo>
                    <a:pt x="838" y="870"/>
                    <a:pt x="838" y="813"/>
                    <a:pt x="819" y="756"/>
                  </a:cubicBezTo>
                  <a:close/>
                  <a:moveTo>
                    <a:pt x="592" y="1"/>
                  </a:moveTo>
                  <a:cubicBezTo>
                    <a:pt x="549" y="1"/>
                    <a:pt x="510" y="10"/>
                    <a:pt x="476" y="33"/>
                  </a:cubicBezTo>
                  <a:cubicBezTo>
                    <a:pt x="0" y="356"/>
                    <a:pt x="305" y="1232"/>
                    <a:pt x="362" y="1708"/>
                  </a:cubicBezTo>
                  <a:cubicBezTo>
                    <a:pt x="476" y="2584"/>
                    <a:pt x="628" y="3459"/>
                    <a:pt x="819" y="4335"/>
                  </a:cubicBezTo>
                  <a:cubicBezTo>
                    <a:pt x="860" y="4460"/>
                    <a:pt x="983" y="4544"/>
                    <a:pt x="1112" y="4544"/>
                  </a:cubicBezTo>
                  <a:cubicBezTo>
                    <a:pt x="1160" y="4544"/>
                    <a:pt x="1210" y="4532"/>
                    <a:pt x="1257" y="4506"/>
                  </a:cubicBezTo>
                  <a:cubicBezTo>
                    <a:pt x="1942" y="4202"/>
                    <a:pt x="2970" y="3783"/>
                    <a:pt x="3446" y="3155"/>
                  </a:cubicBezTo>
                  <a:cubicBezTo>
                    <a:pt x="3522" y="3060"/>
                    <a:pt x="3541" y="2926"/>
                    <a:pt x="3484" y="2793"/>
                  </a:cubicBezTo>
                  <a:cubicBezTo>
                    <a:pt x="3237" y="2222"/>
                    <a:pt x="2532" y="1670"/>
                    <a:pt x="2094" y="1232"/>
                  </a:cubicBezTo>
                  <a:cubicBezTo>
                    <a:pt x="1733" y="870"/>
                    <a:pt x="1199" y="147"/>
                    <a:pt x="705" y="13"/>
                  </a:cubicBezTo>
                  <a:lnTo>
                    <a:pt x="685" y="13"/>
                  </a:lnTo>
                  <a:cubicBezTo>
                    <a:pt x="654" y="6"/>
                    <a:pt x="622" y="1"/>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43"/>
          <p:cNvGrpSpPr/>
          <p:nvPr/>
        </p:nvGrpSpPr>
        <p:grpSpPr>
          <a:xfrm>
            <a:off x="1000997" y="1374458"/>
            <a:ext cx="464084" cy="584233"/>
            <a:chOff x="-3898700" y="2240775"/>
            <a:chExt cx="233725" cy="294250"/>
          </a:xfrm>
        </p:grpSpPr>
        <p:sp>
          <p:nvSpPr>
            <p:cNvPr id="1951" name="Google Shape;1951;p43"/>
            <p:cNvSpPr/>
            <p:nvPr/>
          </p:nvSpPr>
          <p:spPr>
            <a:xfrm>
              <a:off x="-3882975" y="2256450"/>
              <a:ext cx="201825" cy="263125"/>
            </a:xfrm>
            <a:custGeom>
              <a:rect b="b" l="l" r="r" t="t"/>
              <a:pathLst>
                <a:path extrusionOk="0" h="10525" w="8073">
                  <a:moveTo>
                    <a:pt x="5326" y="0"/>
                  </a:moveTo>
                  <a:cubicBezTo>
                    <a:pt x="4516" y="0"/>
                    <a:pt x="3716" y="173"/>
                    <a:pt x="2970" y="591"/>
                  </a:cubicBezTo>
                  <a:cubicBezTo>
                    <a:pt x="1352" y="1505"/>
                    <a:pt x="495" y="3408"/>
                    <a:pt x="191" y="5141"/>
                  </a:cubicBezTo>
                  <a:cubicBezTo>
                    <a:pt x="0" y="5979"/>
                    <a:pt x="38" y="6854"/>
                    <a:pt x="267" y="7692"/>
                  </a:cubicBezTo>
                  <a:cubicBezTo>
                    <a:pt x="552" y="8625"/>
                    <a:pt x="1257" y="9177"/>
                    <a:pt x="2170" y="9539"/>
                  </a:cubicBezTo>
                  <a:cubicBezTo>
                    <a:pt x="2951" y="9824"/>
                    <a:pt x="3770" y="10072"/>
                    <a:pt x="4588" y="10281"/>
                  </a:cubicBezTo>
                  <a:cubicBezTo>
                    <a:pt x="4818" y="10347"/>
                    <a:pt x="5286" y="10525"/>
                    <a:pt x="5583" y="10525"/>
                  </a:cubicBezTo>
                  <a:cubicBezTo>
                    <a:pt x="5631" y="10525"/>
                    <a:pt x="5674" y="10520"/>
                    <a:pt x="5712" y="10510"/>
                  </a:cubicBezTo>
                  <a:cubicBezTo>
                    <a:pt x="5712" y="10490"/>
                    <a:pt x="5731" y="10471"/>
                    <a:pt x="5731" y="10433"/>
                  </a:cubicBezTo>
                  <a:cubicBezTo>
                    <a:pt x="5978" y="9729"/>
                    <a:pt x="6073" y="8986"/>
                    <a:pt x="6302" y="8282"/>
                  </a:cubicBezTo>
                  <a:lnTo>
                    <a:pt x="6302" y="8282"/>
                  </a:lnTo>
                  <a:cubicBezTo>
                    <a:pt x="6255" y="8283"/>
                    <a:pt x="6208" y="8283"/>
                    <a:pt x="6161" y="8283"/>
                  </a:cubicBezTo>
                  <a:cubicBezTo>
                    <a:pt x="5044" y="8283"/>
                    <a:pt x="3906" y="8060"/>
                    <a:pt x="3065" y="7311"/>
                  </a:cubicBezTo>
                  <a:cubicBezTo>
                    <a:pt x="2247" y="6626"/>
                    <a:pt x="1923" y="5522"/>
                    <a:pt x="2247" y="4513"/>
                  </a:cubicBezTo>
                  <a:cubicBezTo>
                    <a:pt x="2736" y="2747"/>
                    <a:pt x="4451" y="1676"/>
                    <a:pt x="6211" y="1676"/>
                  </a:cubicBezTo>
                  <a:cubicBezTo>
                    <a:pt x="6710" y="1676"/>
                    <a:pt x="7212" y="1762"/>
                    <a:pt x="7691" y="1942"/>
                  </a:cubicBezTo>
                  <a:cubicBezTo>
                    <a:pt x="7768" y="1619"/>
                    <a:pt x="7863" y="1333"/>
                    <a:pt x="7977" y="1029"/>
                  </a:cubicBezTo>
                  <a:cubicBezTo>
                    <a:pt x="7996" y="876"/>
                    <a:pt x="8034" y="724"/>
                    <a:pt x="8072" y="572"/>
                  </a:cubicBezTo>
                  <a:cubicBezTo>
                    <a:pt x="7189" y="226"/>
                    <a:pt x="6251" y="0"/>
                    <a:pt x="5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3"/>
            <p:cNvSpPr/>
            <p:nvPr/>
          </p:nvSpPr>
          <p:spPr>
            <a:xfrm>
              <a:off x="-3898700" y="2240775"/>
              <a:ext cx="233725" cy="294250"/>
            </a:xfrm>
            <a:custGeom>
              <a:rect b="b" l="l" r="r" t="t"/>
              <a:pathLst>
                <a:path extrusionOk="0" h="11770" w="9349">
                  <a:moveTo>
                    <a:pt x="5972" y="652"/>
                  </a:moveTo>
                  <a:cubicBezTo>
                    <a:pt x="6893" y="652"/>
                    <a:pt x="7826" y="867"/>
                    <a:pt x="8701" y="1199"/>
                  </a:cubicBezTo>
                  <a:cubicBezTo>
                    <a:pt x="8663" y="1351"/>
                    <a:pt x="8625" y="1522"/>
                    <a:pt x="8606" y="1675"/>
                  </a:cubicBezTo>
                  <a:cubicBezTo>
                    <a:pt x="8492" y="1960"/>
                    <a:pt x="8397" y="2265"/>
                    <a:pt x="8301" y="2569"/>
                  </a:cubicBezTo>
                  <a:cubicBezTo>
                    <a:pt x="7826" y="2389"/>
                    <a:pt x="7327" y="2303"/>
                    <a:pt x="6831" y="2303"/>
                  </a:cubicBezTo>
                  <a:cubicBezTo>
                    <a:pt x="5080" y="2303"/>
                    <a:pt x="3365" y="3374"/>
                    <a:pt x="2876" y="5140"/>
                  </a:cubicBezTo>
                  <a:cubicBezTo>
                    <a:pt x="2552" y="6149"/>
                    <a:pt x="2876" y="7253"/>
                    <a:pt x="3694" y="7938"/>
                  </a:cubicBezTo>
                  <a:cubicBezTo>
                    <a:pt x="4535" y="8687"/>
                    <a:pt x="5673" y="8910"/>
                    <a:pt x="6790" y="8910"/>
                  </a:cubicBezTo>
                  <a:cubicBezTo>
                    <a:pt x="6837" y="8910"/>
                    <a:pt x="6884" y="8910"/>
                    <a:pt x="6931" y="8909"/>
                  </a:cubicBezTo>
                  <a:lnTo>
                    <a:pt x="6931" y="8909"/>
                  </a:lnTo>
                  <a:cubicBezTo>
                    <a:pt x="6702" y="9633"/>
                    <a:pt x="6588" y="10375"/>
                    <a:pt x="6360" y="11079"/>
                  </a:cubicBezTo>
                  <a:cubicBezTo>
                    <a:pt x="6360" y="11098"/>
                    <a:pt x="6341" y="11117"/>
                    <a:pt x="6341" y="11137"/>
                  </a:cubicBezTo>
                  <a:cubicBezTo>
                    <a:pt x="6303" y="11147"/>
                    <a:pt x="6260" y="11152"/>
                    <a:pt x="6212" y="11152"/>
                  </a:cubicBezTo>
                  <a:cubicBezTo>
                    <a:pt x="5915" y="11152"/>
                    <a:pt x="5447" y="10974"/>
                    <a:pt x="5217" y="10908"/>
                  </a:cubicBezTo>
                  <a:cubicBezTo>
                    <a:pt x="4399" y="10699"/>
                    <a:pt x="3580" y="10451"/>
                    <a:pt x="2799" y="10166"/>
                  </a:cubicBezTo>
                  <a:cubicBezTo>
                    <a:pt x="1905" y="9804"/>
                    <a:pt x="1200" y="9252"/>
                    <a:pt x="896" y="8319"/>
                  </a:cubicBezTo>
                  <a:cubicBezTo>
                    <a:pt x="667" y="7481"/>
                    <a:pt x="629" y="6606"/>
                    <a:pt x="801" y="5768"/>
                  </a:cubicBezTo>
                  <a:cubicBezTo>
                    <a:pt x="1105" y="4035"/>
                    <a:pt x="2000" y="2113"/>
                    <a:pt x="3580" y="1237"/>
                  </a:cubicBezTo>
                  <a:cubicBezTo>
                    <a:pt x="4335" y="824"/>
                    <a:pt x="5149" y="652"/>
                    <a:pt x="5972" y="652"/>
                  </a:cubicBezTo>
                  <a:close/>
                  <a:moveTo>
                    <a:pt x="5947" y="0"/>
                  </a:moveTo>
                  <a:cubicBezTo>
                    <a:pt x="4919" y="0"/>
                    <a:pt x="3905" y="252"/>
                    <a:pt x="3009" y="837"/>
                  </a:cubicBezTo>
                  <a:cubicBezTo>
                    <a:pt x="1143" y="2055"/>
                    <a:pt x="210" y="4397"/>
                    <a:pt x="58" y="6529"/>
                  </a:cubicBezTo>
                  <a:cubicBezTo>
                    <a:pt x="1" y="7424"/>
                    <a:pt x="96" y="8395"/>
                    <a:pt x="572" y="9214"/>
                  </a:cubicBezTo>
                  <a:cubicBezTo>
                    <a:pt x="1048" y="10070"/>
                    <a:pt x="1905" y="10546"/>
                    <a:pt x="2819" y="10870"/>
                  </a:cubicBezTo>
                  <a:cubicBezTo>
                    <a:pt x="3904" y="11289"/>
                    <a:pt x="5027" y="11593"/>
                    <a:pt x="6188" y="11746"/>
                  </a:cubicBezTo>
                  <a:cubicBezTo>
                    <a:pt x="6280" y="11759"/>
                    <a:pt x="6368" y="11770"/>
                    <a:pt x="6451" y="11770"/>
                  </a:cubicBezTo>
                  <a:cubicBezTo>
                    <a:pt x="6608" y="11770"/>
                    <a:pt x="6749" y="11731"/>
                    <a:pt x="6874" y="11593"/>
                  </a:cubicBezTo>
                  <a:cubicBezTo>
                    <a:pt x="7026" y="11365"/>
                    <a:pt x="7121" y="11079"/>
                    <a:pt x="7140" y="10813"/>
                  </a:cubicBezTo>
                  <a:cubicBezTo>
                    <a:pt x="7407" y="10089"/>
                    <a:pt x="7559" y="9366"/>
                    <a:pt x="7597" y="8604"/>
                  </a:cubicBezTo>
                  <a:cubicBezTo>
                    <a:pt x="7597" y="8547"/>
                    <a:pt x="7578" y="8490"/>
                    <a:pt x="7540" y="8452"/>
                  </a:cubicBezTo>
                  <a:cubicBezTo>
                    <a:pt x="7502" y="8338"/>
                    <a:pt x="7388" y="8281"/>
                    <a:pt x="7273" y="8281"/>
                  </a:cubicBezTo>
                  <a:cubicBezTo>
                    <a:pt x="6302" y="8262"/>
                    <a:pt x="5255" y="8243"/>
                    <a:pt x="4418" y="7672"/>
                  </a:cubicBezTo>
                  <a:cubicBezTo>
                    <a:pt x="3618" y="7196"/>
                    <a:pt x="3237" y="6225"/>
                    <a:pt x="3504" y="5330"/>
                  </a:cubicBezTo>
                  <a:cubicBezTo>
                    <a:pt x="3912" y="3838"/>
                    <a:pt x="5372" y="2949"/>
                    <a:pt x="6843" y="2949"/>
                  </a:cubicBezTo>
                  <a:cubicBezTo>
                    <a:pt x="7362" y="2949"/>
                    <a:pt x="7882" y="3060"/>
                    <a:pt x="8359" y="3293"/>
                  </a:cubicBezTo>
                  <a:cubicBezTo>
                    <a:pt x="8410" y="3318"/>
                    <a:pt x="8463" y="3330"/>
                    <a:pt x="8516" y="3330"/>
                  </a:cubicBezTo>
                  <a:cubicBezTo>
                    <a:pt x="8659" y="3330"/>
                    <a:pt x="8793" y="3242"/>
                    <a:pt x="8834" y="3103"/>
                  </a:cubicBezTo>
                  <a:cubicBezTo>
                    <a:pt x="8930" y="2646"/>
                    <a:pt x="9234" y="1332"/>
                    <a:pt x="9310" y="1104"/>
                  </a:cubicBezTo>
                  <a:cubicBezTo>
                    <a:pt x="9348" y="970"/>
                    <a:pt x="9291" y="856"/>
                    <a:pt x="9196" y="780"/>
                  </a:cubicBezTo>
                  <a:cubicBezTo>
                    <a:pt x="8187" y="295"/>
                    <a:pt x="7059"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Cute Doodle Gifs Lesson By Slidesgo">
  <a:themeElements>
    <a:clrScheme name="Simple Light">
      <a:dk1>
        <a:srgbClr val="E25C41"/>
      </a:dk1>
      <a:lt1>
        <a:srgbClr val="FFE5D6"/>
      </a:lt1>
      <a:dk2>
        <a:srgbClr val="3B3A3A"/>
      </a:dk2>
      <a:lt2>
        <a:srgbClr val="F9D0C9"/>
      </a:lt2>
      <a:accent1>
        <a:srgbClr val="F28082"/>
      </a:accent1>
      <a:accent2>
        <a:srgbClr val="91D0B8"/>
      </a:accent2>
      <a:accent3>
        <a:srgbClr val="91C3D0"/>
      </a:accent3>
      <a:accent4>
        <a:srgbClr val="FAB24D"/>
      </a:accent4>
      <a:accent5>
        <a:srgbClr val="F4927B"/>
      </a:accent5>
      <a:accent6>
        <a:srgbClr val="FFFFFF"/>
      </a:accent6>
      <a:hlink>
        <a:srgbClr val="3B3A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