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395" r:id="rId2"/>
    <p:sldId id="380" r:id="rId3"/>
    <p:sldId id="394" r:id="rId4"/>
    <p:sldId id="381" r:id="rId5"/>
    <p:sldId id="388" r:id="rId6"/>
    <p:sldId id="389" r:id="rId7"/>
    <p:sldId id="390" r:id="rId8"/>
    <p:sldId id="382" r:id="rId9"/>
    <p:sldId id="391" r:id="rId10"/>
    <p:sldId id="385" r:id="rId11"/>
    <p:sldId id="386" r:id="rId12"/>
    <p:sldId id="387" r:id="rId13"/>
    <p:sldId id="392" r:id="rId14"/>
    <p:sldId id="393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FF"/>
    <a:srgbClr val="000066"/>
    <a:srgbClr val="FF0000"/>
    <a:srgbClr val="0000FF"/>
    <a:srgbClr val="FFFF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4" autoAdjust="0"/>
    <p:restoredTop sz="94175" autoAdjust="0"/>
  </p:normalViewPr>
  <p:slideViewPr>
    <p:cSldViewPr>
      <p:cViewPr>
        <p:scale>
          <a:sx n="76" d="100"/>
          <a:sy n="76" d="100"/>
        </p:scale>
        <p:origin x="-127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727EA-BCCE-422A-9196-8BDA82B6E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D4A0-5F7F-4627-96AF-D6187AFB8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8AA2-09B2-410B-A0BB-9385A1D23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56D59-CCEA-4F48-A1A8-544C1FE14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DCFD-F1C6-4413-B45F-573CC1267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7E5F-64C8-4FB0-9287-3206FFF1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2ED5-B388-4A56-B2F8-86C390F5D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D796-DEAB-412D-A8F3-2D5F160D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84836-304B-4C8C-B0AC-3779B1A8D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A069-1ED6-443D-AA88-BF151CF35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707F-35D5-46A2-9C60-0C881521D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D290-4929-4F43-9846-A650AE08F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E321A8E-17E1-46FC-AD22-E90D4B01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Ảnh Nền Powerpoint Đẹp ❤️ Background PPT Chuyên Nghiệ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33600" y="640140"/>
            <a:ext cx="6585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ker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ĐẠO ĐỨC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486561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bè</a:t>
            </a:r>
          </a:p>
          <a:p>
            <a:pPr algn="ctr"/>
            <a:r>
              <a:rPr lang="en-US" sz="6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8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95400" y="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00400" y="304800"/>
            <a:ext cx="594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9144000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vi-VN" sz="3600" dirty="0"/>
              <a:t>Em đã làm gì thể hiện sự yêu</a:t>
            </a:r>
            <a:r>
              <a:rPr lang="en-US" sz="3600" dirty="0"/>
              <a:t> </a:t>
            </a:r>
            <a:r>
              <a:rPr lang="vi-VN" sz="3600" dirty="0"/>
              <a:t>quý bạn bè</a:t>
            </a:r>
            <a:r>
              <a:rPr lang="en-US" sz="3600" dirty="0"/>
              <a:t>?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447800" y="45720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Luyện</a:t>
            </a:r>
            <a:r>
              <a:rPr kumimoji="0" lang="en-US" sz="3600" b="1" i="0" u="none" strike="noStrike" kern="0" cap="none" spc="0" normalizeH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 tập</a:t>
            </a: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pic>
        <p:nvPicPr>
          <p:cNvPr id="4098" name="Picture 2" descr="Hình ảnh Phim Hoạt Hình Dễ Thương Vector Miễn Phí, Trả Lời Câu Hỏi, Thương,  Phim Hoạt Hình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971800"/>
            <a:ext cx="92202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95400" y="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Lợi ích của trò chơi đóng vai theo chủ đề cho trẻ em - Mẹ không hoàn h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228600"/>
            <a:ext cx="8686800" cy="1752600"/>
          </a:xfrm>
          <a:prstGeom prst="roundRect">
            <a:avLst/>
          </a:prstGeom>
          <a:solidFill>
            <a:schemeClr val="accent3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2362200"/>
            <a:ext cx="8305800" cy="1905000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2:Nói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endParaRPr lang="vi-VN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5400" y="4724400"/>
            <a:ext cx="7848600" cy="1752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85800"/>
            <a:ext cx="8790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95400" y="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6" name="Picture 2" descr="Hơn 900 lời nhắn yêu thương gửi đến y bác sĩ tuyến đầu chống dị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78486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95400" y="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3400" y="2743200"/>
            <a:ext cx="8229600" cy="3505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990600" y="3645932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=&gt;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oàn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kết,giúp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đỡ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chơi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76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rgbClr val="0000FF"/>
                </a:solidFill>
              </a:rPr>
              <a:t/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3200" b="1" u="sng" dirty="0" err="1">
                <a:solidFill>
                  <a:srgbClr val="0000FF"/>
                </a:solidFill>
              </a:rPr>
              <a:t>Đạo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đức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66800" y="609600"/>
            <a:ext cx="769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2)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6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rapezoid 12"/>
          <p:cNvSpPr/>
          <p:nvPr/>
        </p:nvSpPr>
        <p:spPr>
          <a:xfrm rot="16200000">
            <a:off x="1049346" y="398456"/>
            <a:ext cx="1025510" cy="3124198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-1371600" y="1371600"/>
            <a:ext cx="5791200" cy="119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 Khởi động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29000" y="1371600"/>
            <a:ext cx="4724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pic>
        <p:nvPicPr>
          <p:cNvPr id="7170" name="Picture 2" descr="Chàng trai 10 năm cõng bạn tới trườ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6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17B856-50EE-461F-99D1-C696341A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ơn 8 năm làm đôi chân cõng bạn đến trường">
            <a:hlinkClick r:id="" action="ppaction://media"/>
            <a:extLst>
              <a:ext uri="{FF2B5EF4-FFF2-40B4-BE49-F238E27FC236}">
                <a16:creationId xmlns="" xmlns:a16="http://schemas.microsoft.com/office/drawing/2014/main" id="{34FEF4AF-02C0-4F13-8261-EA77BD37256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30" y="533400"/>
            <a:ext cx="9075470" cy="5105400"/>
          </a:xfrm>
        </p:spPr>
      </p:pic>
    </p:spTree>
    <p:extLst>
      <p:ext uri="{BB962C8B-B14F-4D97-AF65-F5344CB8AC3E}">
        <p14:creationId xmlns:p14="http://schemas.microsoft.com/office/powerpoint/2010/main" val="17070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đọc sách | Thư viện stock vector đẹp miễn ph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noFill/>
        </p:spPr>
      </p:pic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95400" y="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Luyện tập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1241642"/>
            <a:ext cx="49530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Đạo Đức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47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algn="just">
              <a:lnSpc>
                <a:spcPts val="19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endParaRPr lang="en-US" sz="3200" dirty="0"/>
          </a:p>
        </p:txBody>
      </p:sp>
      <p:pic>
        <p:nvPicPr>
          <p:cNvPr id="23554" name="Picture 2" descr="Hãy Giơ Tay để Trả Lời Câu Hỏi Gói Biểu Tượng Cảm Xúc Trong Ngày Hình ảnh |  Định dạng hình ảnh PSD 401606770| vn.lovepik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505200"/>
            <a:ext cx="64008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838200"/>
          <a:ext cx="8305800" cy="5739895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43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 dirty="0" err="1">
                          <a:latin typeface="Times New Roman"/>
                          <a:ea typeface="Calibri"/>
                          <a:cs typeface="Times New Roman"/>
                        </a:rPr>
                        <a:t>Tranh</a:t>
                      </a:r>
                      <a:r>
                        <a:rPr lang="en-US" sz="4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Đồng tình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Không đồng tình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35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r>
                        <a:rPr lang="en-US" sz="4400">
                          <a:latin typeface="Times New Roman"/>
                          <a:ea typeface="Calibri"/>
                          <a:cs typeface="Times New Roman"/>
                        </a:rPr>
                        <a:t>Tranh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20090" algn="l"/>
                        </a:tabLst>
                      </a:pPr>
                      <a:endParaRPr lang="en-US" sz="4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62200" y="152400"/>
            <a:ext cx="4648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447800" y="45720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Luyện</a:t>
            </a:r>
            <a:r>
              <a:rPr kumimoji="0" lang="en-US" sz="3600" b="1" i="0" u="none" strike="noStrike" kern="0" cap="none" spc="0" normalizeH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 tập</a:t>
            </a: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0"/>
            <a:ext cx="5715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i.vdoc.vn/data/image/2021/06/23/dao-duc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610600" cy="39624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304800" y="5943600"/>
            <a:ext cx="853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9428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447800" y="457200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Luyện</a:t>
            </a:r>
            <a:r>
              <a:rPr kumimoji="0" lang="en-US" sz="3600" b="1" i="0" u="none" strike="noStrike" kern="0" cap="none" spc="0" normalizeH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-089" pitchFamily="34" charset="0"/>
                <a:ea typeface="+mj-ea"/>
                <a:cs typeface="+mj-cs"/>
              </a:rPr>
              <a:t> tập</a:t>
            </a: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0"/>
            <a:ext cx="5715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5791200"/>
            <a:ext cx="8534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602" name="Picture 2" descr="https://i.vdoc.vn/data/image/2021/06/23/dao-duc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</TotalTime>
  <Words>215</Words>
  <Application>Microsoft Office PowerPoint</Application>
  <PresentationFormat>On-screen Show (4:3)</PresentationFormat>
  <Paragraphs>59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 Đạo đức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Do 1</dc:title>
  <dc:creator>Van Thanh Cong</dc:creator>
  <cp:lastModifiedBy>ASUS</cp:lastModifiedBy>
  <cp:revision>172</cp:revision>
  <dcterms:created xsi:type="dcterms:W3CDTF">2006-04-13T09:22:01Z</dcterms:created>
  <dcterms:modified xsi:type="dcterms:W3CDTF">2021-08-13T04:38:28Z</dcterms:modified>
</cp:coreProperties>
</file>