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75" r:id="rId3"/>
    <p:sldId id="321" r:id="rId4"/>
    <p:sldId id="362" r:id="rId5"/>
    <p:sldId id="359" r:id="rId6"/>
    <p:sldId id="360" r:id="rId7"/>
    <p:sldId id="361" r:id="rId8"/>
    <p:sldId id="332" r:id="rId9"/>
    <p:sldId id="333" r:id="rId10"/>
    <p:sldId id="363" r:id="rId11"/>
    <p:sldId id="364" r:id="rId12"/>
    <p:sldId id="365" r:id="rId13"/>
    <p:sldId id="366" r:id="rId14"/>
    <p:sldId id="367" r:id="rId15"/>
    <p:sldId id="309" r:id="rId16"/>
    <p:sldId id="371" r:id="rId17"/>
    <p:sldId id="372" r:id="rId18"/>
    <p:sldId id="373" r:id="rId19"/>
    <p:sldId id="374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86355" autoAdjust="0"/>
  </p:normalViewPr>
  <p:slideViewPr>
    <p:cSldViewPr>
      <p:cViewPr varScale="1">
        <p:scale>
          <a:sx n="37" d="100"/>
          <a:sy n="37" d="100"/>
        </p:scale>
        <p:origin x="744" y="9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0.png"/><Relationship Id="rId7" Type="http://schemas.openxmlformats.org/officeDocument/2006/relationships/image" Target="../media/image5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F5EC-9B91-49FE-AFDC-9F81277D9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7B1AC-2BD9-49E2-91EE-C03CA3219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3A1D9D0C-0514-45D0-957A-FF76611307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3831" y="0"/>
            <a:ext cx="24441006" cy="137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51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64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4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  <a:blipFill rotWithShape="0">
                <a:blip r:embed="rId3"/>
                <a:stretch>
                  <a:fillRect l="-2748" b="-66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𝑇𝑎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=−11&lt;0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+3&lt;0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blipFill rotWithShape="0">
                <a:blip r:embed="rId8"/>
                <a:stretch>
                  <a:fillRect l="-3856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019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3" grpId="0"/>
      <p:bldP spid="24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5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  <a:blipFill rotWithShape="0">
                <a:blip r:embed="rId3"/>
                <a:stretch>
                  <a:fillRect l="-1201" b="-32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6635" y="172902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807728" y="228600"/>
            <a:ext cx="1657014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→12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2018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=13&gt;0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&gt;0,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→12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blipFill rotWithShape="0">
                <a:blip r:embed="rId7"/>
                <a:stretch>
                  <a:fillRect l="-3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80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6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513456" y="228600"/>
            <a:ext cx="16873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blipFill rotWithShape="0">
                <a:blip r:embed="rId8"/>
                <a:stretch>
                  <a:fillRect l="-4233" t="-3802" r="-74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0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5865361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7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201944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67456" y="231731"/>
            <a:ext cx="16619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blipFill rotWithShape="0">
                <a:blip r:embed="rId6"/>
                <a:stretch>
                  <a:fillRect l="-11646" t="-3636" r="-2455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−1&gt;0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blipFill rotWithShape="0">
                <a:blip r:embed="rId7"/>
                <a:stretch>
                  <a:fillRect l="-2263" t="-3665" b="-6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79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514600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11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0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B.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376" y="446486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8" y="289602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735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2019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A.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089" y="4637800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46988" y="310639"/>
            <a:ext cx="167401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71446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64024" y="20281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  <a:blipFill rotWithShape="0">
                <a:blip r:embed="rId4"/>
                <a:stretch>
                  <a:fillRect l="-1413" t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87" y="566359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7" y="290121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34632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84502" y="6206850"/>
            <a:ext cx="23372485" cy="6518550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010391" y="2209888"/>
            <a:ext cx="22175897" cy="3721080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18375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  <a:blipFill rotWithShape="0">
                <a:blip r:embed="rId3"/>
                <a:stretch>
                  <a:fillRect l="-1455" b="-65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4800" b="0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2−1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589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987" y="3702235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0429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648175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586234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6037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=−1&lt;0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→−3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−3+1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  <a:blipFill rotWithShape="0">
                <a:blip r:embed="rId4"/>
                <a:stretch>
                  <a:fillRect l="-1059" t="-1700" b="-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80" y="5572358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23176" y="237309"/>
            <a:ext cx="16763999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05884E-0F3B-A4EE-D6B3-133AAF18FABD}"/>
              </a:ext>
            </a:extLst>
          </p:cNvPr>
          <p:cNvSpPr txBox="1"/>
          <p:nvPr/>
        </p:nvSpPr>
        <p:spPr>
          <a:xfrm>
            <a:off x="12879387" y="3179823"/>
            <a:ext cx="138205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Tài liệu được chia sẻ bởi Website VnTeach.Com</a:t>
            </a:r>
          </a:p>
          <a:p>
            <a:r>
              <a:rPr lang="en-US" sz="3200"/>
              <a:t>https://www.vnteach.com</a:t>
            </a:r>
          </a:p>
          <a:p>
            <a:r>
              <a:rPr lang="en-US" sz="3200"/>
              <a:t>Một sản phẩm của cộng đồng facebook Thư Viện VnTeach.Com</a:t>
            </a:r>
          </a:p>
          <a:p>
            <a:r>
              <a:rPr lang="en-US" sz="3200"/>
              <a:t>https://www.facebook.com/groups/vnteach/</a:t>
            </a:r>
          </a:p>
          <a:p>
            <a:r>
              <a:rPr lang="en-US" sz="3200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93963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6" y="6986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HÀM SỐ 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53)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8713" y="6873088"/>
            <a:ext cx="15006769" cy="929775"/>
            <a:chOff x="7459670" y="8524495"/>
            <a:chExt cx="1500851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8127809"/>
            <a:ext cx="11419250" cy="942109"/>
            <a:chOff x="7459670" y="9982200"/>
            <a:chExt cx="1142057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6236" y="953453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1309" y="10826687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7131" y="12112665"/>
            <a:ext cx="12668279" cy="861774"/>
            <a:chOff x="644526" y="2766774"/>
            <a:chExt cx="12668279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40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906587" y="2504836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endParaRPr lang="en-US" sz="4800" b="1" i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1B8B5CB-9A88-4A88-B50E-1C760B42E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5674" y="5423343"/>
            <a:ext cx="3029105" cy="830997"/>
            <a:chOff x="1487714" y="7894730"/>
            <a:chExt cx="3029455" cy="831094"/>
          </a:xfrm>
        </p:grpSpPr>
        <p:sp>
          <p:nvSpPr>
            <p:cNvPr id="33" name="TextBox 32"/>
            <p:cNvSpPr txBox="1"/>
            <p:nvPr/>
          </p:nvSpPr>
          <p:spPr>
            <a:xfrm>
              <a:off x="2046335" y="7894730"/>
              <a:ext cx="2470834" cy="83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453315" y="1572066"/>
            <a:ext cx="13412923" cy="830997"/>
            <a:chOff x="-288924" y="1892299"/>
            <a:chExt cx="13415350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10388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8722" y="2544280"/>
            <a:ext cx="22476937" cy="1000201"/>
            <a:chOff x="1296996" y="2497041"/>
            <a:chExt cx="22479538" cy="869375"/>
          </a:xfrm>
        </p:grpSpPr>
        <p:grpSp>
          <p:nvGrpSpPr>
            <p:cNvPr id="6" name="Group 70"/>
            <p:cNvGrpSpPr/>
            <p:nvPr/>
          </p:nvGrpSpPr>
          <p:grpSpPr>
            <a:xfrm>
              <a:off x="1296996" y="2497041"/>
              <a:ext cx="822960" cy="822960"/>
              <a:chOff x="1311958" y="3405486"/>
              <a:chExt cx="950173" cy="940513"/>
            </a:xfrm>
          </p:grpSpPr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970164" y="2658448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1842798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sSup>
                              <m:sSup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=+</m:t>
                            </m:r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∞</m:t>
                            </m:r>
                          </m:e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d>
                              <m:d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vi-VN" sz="4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600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blipFill rotWithShape="0">
                <a:blip r:embed="rId2"/>
                <a:stretch>
                  <a:fillRect l="-3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𝑙𝑖𝑚</m:t>
                    </m:r>
                    <m:d>
                      <m:dPr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=+</m:t>
                    </m:r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∞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520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51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GIẢI TÍCH </a:t>
            </a:r>
            <a:endParaRPr lang="en-US" dirty="0"/>
          </a:p>
        </p:txBody>
      </p:sp>
      <p:sp>
        <p:nvSpPr>
          <p:cNvPr id="5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451" t="-25620" b="-48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345987" y="6865203"/>
            <a:ext cx="167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8628" t="-25410" b="-47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482912" y="2576242"/>
            <a:ext cx="685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  <a:blipFill rotWithShape="0">
                <a:blip r:embed="rId9"/>
                <a:stretch>
                  <a:fillRect l="-6656" b="-13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25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2" grpId="0"/>
      <p:bldP spid="3" grpId="0"/>
      <p:bldP spid="55" grpId="0"/>
      <p:bldP spid="5" grpId="0"/>
      <p:bldP spid="7" grpId="0"/>
      <p:bldP spid="58" grpId="0"/>
      <p:bldP spid="46" grpId="0"/>
      <p:bldP spid="1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6105" y="4114800"/>
            <a:ext cx="22781968" cy="9155404"/>
            <a:chOff x="1610656" y="4106757"/>
            <a:chExt cx="21655834" cy="3690550"/>
          </a:xfrm>
        </p:grpSpPr>
        <p:grpSp>
          <p:nvGrpSpPr>
            <p:cNvPr id="46" name="Group 45"/>
            <p:cNvGrpSpPr/>
            <p:nvPr/>
          </p:nvGrpSpPr>
          <p:grpSpPr>
            <a:xfrm>
              <a:off x="1610656" y="4106757"/>
              <a:ext cx="21655834" cy="3690550"/>
              <a:chOff x="1453001" y="2526332"/>
              <a:chExt cx="21655834" cy="3690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2692456" y="2654592"/>
                    <a:ext cx="20416379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201295">
                      <a:lnSpc>
                        <a:spcPct val="115000"/>
                      </a:lnSpc>
                    </a:pPr>
                    <a:endParaRPr lang="en-US" sz="4400" dirty="0">
                      <a:solidFill>
                        <a:schemeClr val="accent5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chẵn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lẻ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algn="ctr"/>
                    <a:endPara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2456" y="2654592"/>
                    <a:ext cx="20416379" cy="3562290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453001" y="2526332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45869" y="4257069"/>
              <a:ext cx="3243196" cy="392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40657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1672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8" y="1569747"/>
            <a:ext cx="12344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680" y="1913523"/>
              <a:ext cx="1650882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79129" y="3589910"/>
            <a:ext cx="22192058" cy="9736918"/>
            <a:chOff x="1141369" y="3965402"/>
            <a:chExt cx="21948825" cy="8302798"/>
          </a:xfrm>
        </p:grpSpPr>
        <p:grpSp>
          <p:nvGrpSpPr>
            <p:cNvPr id="45" name="Group 44"/>
            <p:cNvGrpSpPr/>
            <p:nvPr/>
          </p:nvGrpSpPr>
          <p:grpSpPr>
            <a:xfrm>
              <a:off x="1141369" y="3965402"/>
              <a:ext cx="21948825" cy="8302798"/>
              <a:chOff x="1390107" y="4076041"/>
              <a:chExt cx="21948825" cy="392495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24959"/>
                <a:chOff x="1232452" y="2495616"/>
                <a:chExt cx="21948825" cy="3924959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58285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517582" y="4216783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316787" y="5075331"/>
              <a:ext cx="1168909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201295" defTabSz="914400" eaLnBrk="0" fontAlgn="base" hangingPunct="0">
                <a:lnSpc>
                  <a:spcPct val="115000"/>
                </a:lnSpc>
              </a:pP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8357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28177147"/>
                        </a:ext>
                      </a:extLst>
                    </a:gridCol>
                  </a:tblGrid>
                  <a:tr h="120523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010" r="-240716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010" r="-167662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010" r="-447" b="-2808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994364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44928" r="-240716" b="-30289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72202" r="-167662" b="-100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44928" r="-447" b="-3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7576487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243165" r="-240716" b="-20071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243165" r="-447" b="-200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23574345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345652" r="-240716" b="-10217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72826" r="-167662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345652" r="-447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5138653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445652" r="-240716" b="-2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445652" r="-447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697890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8600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6948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712" y="1475525"/>
            <a:ext cx="12937589" cy="848613"/>
            <a:chOff x="-288924" y="1905000"/>
            <a:chExt cx="19987414" cy="84861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9093" y="1913523"/>
              <a:ext cx="216217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5375" y="1922616"/>
              <a:ext cx="172831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4931" y="3109550"/>
            <a:ext cx="22669499" cy="10524362"/>
            <a:chOff x="0" y="3191638"/>
            <a:chExt cx="22669499" cy="10524362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3191638"/>
              <a:ext cx="22669499" cy="10524362"/>
              <a:chOff x="1390107" y="4076041"/>
              <a:chExt cx="21948825" cy="396116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61165"/>
                <a:chOff x="1232452" y="2495616"/>
                <a:chExt cx="21948825" cy="3961165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94491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603252" y="4205141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49306" y="4316004"/>
              <a:ext cx="12806391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01295">
                <a:lnSpc>
                  <a:spcPct val="115000"/>
                </a:lnSpc>
              </a:pP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thương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grpSp>
        <p:nvGrpSpPr>
          <p:cNvPr id="18" name="Group 167"/>
          <p:cNvGrpSpPr/>
          <p:nvPr/>
        </p:nvGrpSpPr>
        <p:grpSpPr>
          <a:xfrm>
            <a:off x="216417" y="11645899"/>
            <a:ext cx="3794127" cy="927101"/>
            <a:chOff x="4867276" y="9361488"/>
            <a:chExt cx="3794125" cy="927101"/>
          </a:xfrm>
        </p:grpSpPr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01295">
                  <a:lnSpc>
                    <a:spcPct val="115000"/>
                  </a:lnSpc>
                </a:pP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→+∞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→−∞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01295">
                  <a:lnSpc>
                    <a:spcPct val="115000"/>
                  </a:lnSpc>
                </a:pPr>
                <a:endParaRPr lang="en-US" sz="2800" b="1" i="1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  <a:blipFill rotWithShape="0">
                <a:blip r:embed="rId3"/>
                <a:stretch>
                  <a:fillRect l="-405" t="-4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3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59671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val="3171524456"/>
                        </a:ext>
                      </a:extLst>
                    </a:gridCol>
                  </a:tblGrid>
                  <a:tr h="754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8446274"/>
                      </a:ext>
                    </a:extLst>
                  </a:tr>
                  <a:tr h="6478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634296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26472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71524456"/>
                        </a:ext>
                      </a:extLst>
                    </a:gridCol>
                  </a:tblGrid>
                  <a:tr h="178015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685" r="-395360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685" r="-321782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85" r="-104403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85" r="-606" b="-25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08446274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13043" r="-395360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213043" r="-321782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146441" r="-395360" b="-101356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275159" r="-104403" b="-27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275159" r="-606" b="-27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76342964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26812" r="-10440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26812" r="-606" b="-216667"/>
                          </a:stretch>
                        </a:blipFill>
                      </a:tcPr>
                    </a:tc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46441" r="-395360" b="-13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63057" r="-104403" b="-90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63057" r="-606" b="-90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40264723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40580" r="-104403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40580" r="-606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93202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2748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6416" y="5696756"/>
            <a:ext cx="22122427" cy="7405238"/>
            <a:chOff x="1220788" y="7162797"/>
            <a:chExt cx="22124987" cy="74060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75210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blipFill rotWithShape="0">
                <a:blip r:embed="rId3"/>
                <a:stretch>
                  <a:fillRect l="-3906" t="-7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sSup>
                        <m:sSup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blipFill rotWithShape="0">
                <a:blip r:embed="rId5"/>
                <a:stretch>
                  <a:fillRect l="-3810" t="-3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blipFill rotWithShape="0">
                <a:blip r:embed="rId6"/>
                <a:stretch>
                  <a:fillRect l="-3298" t="-12883" b="-55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4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blipFill rotWithShape="0">
                <a:blip r:embed="rId7"/>
                <a:stretch>
                  <a:fillRect l="-1238" t="-8368" b="-18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9937" y="4876800"/>
            <a:ext cx="22122427" cy="8839200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327177"/>
            <a:ext cx="4738451" cy="1028813"/>
            <a:chOff x="1082675" y="1647422"/>
            <a:chExt cx="4739308" cy="102881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0639" y="1647422"/>
              <a:ext cx="368134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6467" y="2209800"/>
            <a:ext cx="23031920" cy="2572060"/>
            <a:chOff x="896467" y="2209800"/>
            <a:chExt cx="23031920" cy="2572060"/>
          </a:xfrm>
        </p:grpSpPr>
        <p:grpSp>
          <p:nvGrpSpPr>
            <p:cNvPr id="6" name="Group 49"/>
            <p:cNvGrpSpPr/>
            <p:nvPr/>
          </p:nvGrpSpPr>
          <p:grpSpPr>
            <a:xfrm>
              <a:off x="896467" y="2209800"/>
              <a:ext cx="22175897" cy="2572060"/>
              <a:chOff x="1175570" y="2468559"/>
              <a:chExt cx="22178464" cy="28296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496229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3863374" cy="1089801"/>
                <a:chOff x="1175570" y="1834705"/>
                <a:chExt cx="4214228" cy="1188773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94422" y="1877363"/>
                  <a:ext cx="3195376" cy="1146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lvl="0" defTabSz="91440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35" b="-4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  <m:r>
                                <a:rPr lang="en-US" sz="480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0+0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1−0+0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r="-3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3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  <a:blipFill rotWithShape="0">
                <a:blip r:embed="rId3"/>
                <a:stretch>
                  <a:fillRect l="-1201" b="-40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blipFill>
                <a:blip r:embed="rId4"/>
                <a:stretch>
                  <a:fillRect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  <a:blipFill>
                <a:blip r:embed="rId5"/>
                <a:stretch>
                  <a:fillRect r="-37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blipFill>
                <a:blip r:embed="rId6"/>
                <a:stretch>
                  <a:fillRect r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blipFill>
                <a:blip r:embed="rId8"/>
                <a:stretch>
                  <a:fillRect l="-4865" t="-3764" r="-17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681650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1240</Words>
  <Application>Microsoft Office PowerPoint</Application>
  <PresentationFormat>Custom</PresentationFormat>
  <Paragraphs>294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2023-08-31T01:49:46Z</dcterms:modified>
</cp:coreProperties>
</file>