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3175" cap="flat">
              <a:solidFill>
                <a:srgbClr val="3797C6"/>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3175" cap="flat">
              <a:solidFill>
                <a:srgbClr val="B8B8B8"/>
              </a:solidFill>
              <a:prstDash val="solid"/>
              <a:miter lim="400000"/>
            </a:ln>
          </a:top>
          <a:bottom>
            <a:ln w="3175" cap="flat">
              <a:solidFill>
                <a:srgbClr val="B8B8B8"/>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
          <a:latin typeface="Helvetica Neue Medium"/>
          <a:ea typeface="Helvetica Neue Medium"/>
          <a:cs typeface="Helvetica Neue Medium"/>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3175" cap="flat">
              <a:solidFill>
                <a:srgbClr val="606060"/>
              </a:solidFill>
              <a:prstDash val="solid"/>
              <a:miter lim="400000"/>
            </a:ln>
          </a:left>
          <a:right>
            <a:ln w="3175" cap="flat">
              <a:solidFill>
                <a:srgbClr val="606060"/>
              </a:solidFill>
              <a:prstDash val="solid"/>
              <a:miter lim="400000"/>
            </a:ln>
          </a:right>
          <a:top>
            <a:ln w="12700"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rgbClr val="EBEBEB"/>
          </a:solidFill>
        </a:fill>
      </a:tcStyle>
    </a:lastRow>
    <a:firstRow>
      <a:tcTxStyle b="off" i="off">
        <a:font>
          <a:latin typeface="Helvetica Neue Medium"/>
          <a:ea typeface="Helvetica Neue Medium"/>
          <a:cs typeface="Helvetica Neue Medium"/>
        </a:font>
        <a:srgbClr val="FFFFFF"/>
      </a:tcTxStyle>
      <a:tcStyle>
        <a:tcBdr>
          <a:left>
            <a:ln w="3175" cap="flat">
              <a:solidFill>
                <a:srgbClr val="929292"/>
              </a:solidFill>
              <a:prstDash val="solid"/>
              <a:miter lim="400000"/>
            </a:ln>
          </a:left>
          <a:right>
            <a:ln w="3175" cap="flat">
              <a:solidFill>
                <a:srgbClr val="929292"/>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929292"/>
              </a:solidFill>
              <a:prstDash val="solid"/>
              <a:miter lim="400000"/>
            </a:ln>
          </a:insideH>
          <a:insideV>
            <a:ln w="3175"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3175" cap="flat">
              <a:solidFill>
                <a:srgbClr val="5D5D5D"/>
              </a:solidFill>
              <a:custDash>
                <a:ds d="200000" sp="200000"/>
              </a:custDash>
              <a:miter lim="400000"/>
            </a:ln>
          </a:left>
          <a:right>
            <a:ln w="3175" cap="flat">
              <a:solidFill>
                <a:srgbClr val="5D5D5D"/>
              </a:solidFill>
              <a:custDash>
                <a:ds d="200000" sp="200000"/>
              </a:custDash>
              <a:miter lim="400000"/>
            </a:ln>
          </a:right>
          <a:top>
            <a:ln w="3175" cap="flat">
              <a:solidFill>
                <a:srgbClr val="5D5D5D"/>
              </a:solidFill>
              <a:custDash>
                <a:ds d="200000" sp="200000"/>
              </a:custDash>
              <a:miter lim="400000"/>
            </a:ln>
          </a:top>
          <a:bottom>
            <a:ln w="3175" cap="flat">
              <a:solidFill>
                <a:srgbClr val="5D5D5D"/>
              </a:solidFill>
              <a:custDash>
                <a:ds d="200000" sp="200000"/>
              </a:custDash>
              <a:miter lim="400000"/>
            </a:ln>
          </a:bottom>
          <a:insideH>
            <a:ln w="3175" cap="flat">
              <a:solidFill>
                <a:srgbClr val="5D5D5D"/>
              </a:solidFill>
              <a:custDash>
                <a:ds d="200000" sp="200000"/>
              </a:custDash>
              <a:miter lim="400000"/>
            </a:ln>
          </a:insideH>
          <a:insideV>
            <a:ln w="3175"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9BA00"/>
          </a:solidFill>
        </a:fill>
      </a:tcStyle>
    </a:firstCol>
    <a:lastRow>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lastRow>
    <a:firstRow>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prstDash val="solid"/>
              <a:miter lim="400000"/>
            </a:ln>
          </a:top>
          <a:bottom>
            <a:ln w="12700" cap="flat">
              <a:noFill/>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12700" cap="flat">
              <a:noFill/>
              <a:miter lim="400000"/>
            </a:ln>
          </a:top>
          <a:bottom>
            <a:ln w="3175" cap="flat">
              <a:solidFill>
                <a:srgbClr val="000000"/>
              </a:solidFill>
              <a:prstDash val="solid"/>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Relationships xmlns="http://schemas.openxmlformats.org/package/2006/relationships"><Relationship Id="rId1" Type="http://schemas.openxmlformats.org/officeDocument/2006/relationships/package" Target="../embeddings/Microsoft_Excel_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532406"/>
          <c:y val="0.041449"/>
          <c:w val="0.941759"/>
          <c:h val="0.886932"/>
        </c:manualLayout>
      </c:layout>
      <c:barChart>
        <c:barDir val="col"/>
        <c:grouping val="clustered"/>
        <c:varyColors val="0"/>
        <c:ser>
          <c:idx val="0"/>
          <c:order val="0"/>
          <c:tx>
            <c:strRef>
              <c:f>Sheet1!$A$2</c:f>
              <c:strCache>
                <c:ptCount val="1"/>
                <c:pt idx="0">
                  <c:v>Region 1</c:v>
                </c:pt>
              </c:strCache>
            </c:strRef>
          </c:tx>
          <c:spPr>
            <a:solidFill>
              <a:schemeClr val="accent4">
                <a:hueOff val="-4305242"/>
                <a:satOff val="-41686"/>
                <a:lumOff val="-5794"/>
              </a:schemeClr>
            </a:solidFill>
            <a:ln w="12700" cap="flat">
              <a:noFill/>
              <a:miter lim="400000"/>
            </a:ln>
            <a:effectLst/>
          </c:spPr>
          <c:invertIfNegative val="0"/>
          <c:dLbls>
            <c:numFmt formatCode="#,##0" sourceLinked="0"/>
            <c:txPr>
              <a:bodyPr/>
              <a:lstStyle/>
              <a:p>
                <a:pPr>
                  <a:defRPr b="0" i="0" strike="noStrike" sz="2400" u="none">
                    <a:solidFill>
                      <a:srgbClr val="FFFFFF"/>
                    </a:solidFill>
                    <a:latin typeface="Lato Regular"/>
                  </a:defRPr>
                </a:pPr>
              </a:p>
            </c:txPr>
            <c:dLblPos val="inEnd"/>
            <c:showLegendKey val="0"/>
            <c:showVal val="0"/>
            <c:showCatName val="0"/>
            <c:showSerName val="0"/>
            <c:showPercent val="0"/>
            <c:showBubbleSize val="0"/>
            <c:showLeaderLines val="0"/>
          </c:dLbls>
          <c:cat>
            <c:strRef>
              <c:f>Sheet1!$B$1:$J$1</c:f>
              <c:strCache>
                <c:ptCount val="9"/>
                <c:pt idx="0">
                  <c:v>April</c:v>
                </c:pt>
                <c:pt idx="1">
                  <c:v>May</c:v>
                </c:pt>
                <c:pt idx="2">
                  <c:v>June</c:v>
                </c:pt>
                <c:pt idx="3">
                  <c:v>July</c:v>
                </c:pt>
                <c:pt idx="4">
                  <c:v>Augustus</c:v>
                </c:pt>
                <c:pt idx="5">
                  <c:v>September</c:v>
                </c:pt>
                <c:pt idx="6">
                  <c:v>October</c:v>
                </c:pt>
                <c:pt idx="7">
                  <c:v>November</c:v>
                </c:pt>
                <c:pt idx="8">
                  <c:v>Desember</c:v>
                </c:pt>
              </c:strCache>
            </c:strRef>
          </c:cat>
          <c:val>
            <c:numRef>
              <c:f>Sheet1!$B$2:$J$2</c:f>
              <c:numCache>
                <c:ptCount val="9"/>
                <c:pt idx="0">
                  <c:v>17.000000</c:v>
                </c:pt>
                <c:pt idx="1">
                  <c:v>26.000000</c:v>
                </c:pt>
                <c:pt idx="2">
                  <c:v>53.000000</c:v>
                </c:pt>
                <c:pt idx="3">
                  <c:v>96.000000</c:v>
                </c:pt>
                <c:pt idx="4">
                  <c:v>46.000000</c:v>
                </c:pt>
                <c:pt idx="5">
                  <c:v>65.000000</c:v>
                </c:pt>
                <c:pt idx="6">
                  <c:v>56.000000</c:v>
                </c:pt>
                <c:pt idx="7">
                  <c:v>63.000000</c:v>
                </c:pt>
                <c:pt idx="8">
                  <c:v>75.000000</c:v>
                </c:pt>
              </c:numCache>
            </c:numRef>
          </c:val>
        </c:ser>
        <c:ser>
          <c:idx val="1"/>
          <c:order val="1"/>
          <c:tx>
            <c:strRef>
              <c:f>Sheet1!$A$3</c:f>
              <c:strCache>
                <c:ptCount val="1"/>
                <c:pt idx="0">
                  <c:v>Region 2</c:v>
                </c:pt>
              </c:strCache>
            </c:strRef>
          </c:tx>
          <c:spPr>
            <a:solidFill>
              <a:schemeClr val="accent2">
                <a:hueOff val="-8111396"/>
                <a:satOff val="17755"/>
                <a:lumOff val="7604"/>
              </a:schemeClr>
            </a:solidFill>
            <a:ln w="12700" cap="flat">
              <a:noFill/>
              <a:miter lim="400000"/>
            </a:ln>
            <a:effectLst/>
          </c:spPr>
          <c:invertIfNegative val="0"/>
          <c:dLbls>
            <c:numFmt formatCode="#,##0" sourceLinked="0"/>
            <c:txPr>
              <a:bodyPr/>
              <a:lstStyle/>
              <a:p>
                <a:pPr>
                  <a:defRPr b="0" i="0" strike="noStrike" sz="2400" u="none">
                    <a:solidFill>
                      <a:srgbClr val="FFFFFF"/>
                    </a:solidFill>
                    <a:latin typeface="Lato Regular"/>
                  </a:defRPr>
                </a:pPr>
              </a:p>
            </c:txPr>
            <c:dLblPos val="inEnd"/>
            <c:showLegendKey val="0"/>
            <c:showVal val="0"/>
            <c:showCatName val="0"/>
            <c:showSerName val="0"/>
            <c:showPercent val="0"/>
            <c:showBubbleSize val="0"/>
            <c:showLeaderLines val="0"/>
          </c:dLbls>
          <c:cat>
            <c:strRef>
              <c:f>Sheet1!$B$1:$J$1</c:f>
              <c:strCache>
                <c:ptCount val="9"/>
                <c:pt idx="0">
                  <c:v>April</c:v>
                </c:pt>
                <c:pt idx="1">
                  <c:v>May</c:v>
                </c:pt>
                <c:pt idx="2">
                  <c:v>June</c:v>
                </c:pt>
                <c:pt idx="3">
                  <c:v>July</c:v>
                </c:pt>
                <c:pt idx="4">
                  <c:v>Augustus</c:v>
                </c:pt>
                <c:pt idx="5">
                  <c:v>September</c:v>
                </c:pt>
                <c:pt idx="6">
                  <c:v>October</c:v>
                </c:pt>
                <c:pt idx="7">
                  <c:v>November</c:v>
                </c:pt>
                <c:pt idx="8">
                  <c:v>Desember</c:v>
                </c:pt>
              </c:strCache>
            </c:strRef>
          </c:cat>
          <c:val>
            <c:numRef>
              <c:f>Sheet1!$B$3:$J$3</c:f>
              <c:numCache>
                <c:ptCount val="9"/>
                <c:pt idx="0">
                  <c:v>55.000000</c:v>
                </c:pt>
                <c:pt idx="1">
                  <c:v>43.000000</c:v>
                </c:pt>
                <c:pt idx="2">
                  <c:v>70.000000</c:v>
                </c:pt>
                <c:pt idx="3">
                  <c:v>58.000000</c:v>
                </c:pt>
                <c:pt idx="4">
                  <c:v>73.000000</c:v>
                </c:pt>
                <c:pt idx="5">
                  <c:v>90.000000</c:v>
                </c:pt>
                <c:pt idx="6">
                  <c:v>75.000000</c:v>
                </c:pt>
                <c:pt idx="7">
                  <c:v>96.000000</c:v>
                </c:pt>
                <c:pt idx="8">
                  <c:v>90.000000</c:v>
                </c:pt>
              </c:numCache>
            </c:numRef>
          </c:val>
        </c:ser>
        <c:gapWidth val="40"/>
        <c:overlap val="-1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rgbClr val="FFFFFF"/>
            </a:solidFill>
            <a:prstDash val="solid"/>
            <a:miter lim="400000"/>
          </a:ln>
        </c:spPr>
        <c:txPr>
          <a:bodyPr rot="0"/>
          <a:lstStyle/>
          <a:p>
            <a:pPr>
              <a:defRPr b="0" i="0" strike="noStrike" sz="1600" u="none">
                <a:solidFill>
                  <a:srgbClr val="FFFFFF"/>
                </a:solidFill>
                <a:latin typeface="Lato Regular"/>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1600" u="none">
                <a:solidFill>
                  <a:srgbClr val="FFFFFF"/>
                </a:solidFill>
                <a:latin typeface="Lato Regular"/>
              </a:defRPr>
            </a:pPr>
          </a:p>
        </c:txPr>
        <c:crossAx val="2094734552"/>
        <c:crosses val="autoZero"/>
        <c:crossBetween val="between"/>
        <c:majorUnit val="25"/>
        <c:minorUnit val="12.5"/>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500265"/>
          <c:y val="0.0372723"/>
          <c:w val="0.932258"/>
          <c:h val="0.896349"/>
        </c:manualLayout>
      </c:layout>
      <c:areaChart>
        <c:grouping val="stacked"/>
        <c:varyColors val="0"/>
        <c:ser>
          <c:idx val="0"/>
          <c:order val="0"/>
          <c:tx>
            <c:strRef>
              <c:f>Sheet1!$A$2</c:f>
              <c:strCache>
                <c:ptCount val="1"/>
                <c:pt idx="0">
                  <c:v>Region 1</c:v>
                </c:pt>
              </c:strCache>
            </c:strRef>
          </c:tx>
          <c:spPr>
            <a:solidFill>
              <a:schemeClr val="accent2">
                <a:hueOff val="-8111396"/>
                <a:satOff val="17755"/>
                <a:lumOff val="7604"/>
              </a:schemeClr>
            </a:solidFill>
            <a:ln w="76200" cap="flat">
              <a:noFill/>
              <a:miter lim="400000"/>
            </a:ln>
            <a:effectLst/>
          </c:spPr>
          <c:dLbls>
            <c:numFmt formatCode="#,##0" sourceLinked="0"/>
            <c:txPr>
              <a:bodyPr/>
              <a:lstStyle/>
              <a:p>
                <a:pPr>
                  <a:defRPr b="0" i="0" strike="noStrike" sz="1800" u="none">
                    <a:solidFill>
                      <a:srgbClr val="000000"/>
                    </a:solidFill>
                    <a:latin typeface="Helvetica Neue"/>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Sheet1!$B$2:$E$2</c:f>
              <c:numCache>
                <c:ptCount val="4"/>
                <c:pt idx="0">
                  <c:v>27.000000</c:v>
                </c:pt>
                <c:pt idx="1">
                  <c:v>36.000000</c:v>
                </c:pt>
                <c:pt idx="2">
                  <c:v>63.000000</c:v>
                </c:pt>
                <c:pt idx="3">
                  <c:v>143.000000</c:v>
                </c:pt>
              </c:numCache>
            </c:numRef>
          </c:val>
        </c:ser>
        <c:ser>
          <c:idx val="1"/>
          <c:order val="1"/>
          <c:tx>
            <c:strRef>
              <c:f>Sheet1!$A$3</c:f>
              <c:strCache>
                <c:ptCount val="1"/>
                <c:pt idx="0">
                  <c:v>Region 2</c:v>
                </c:pt>
              </c:strCache>
            </c:strRef>
          </c:tx>
          <c:spPr>
            <a:solidFill>
              <a:schemeClr val="accent4">
                <a:hueOff val="-4305242"/>
                <a:satOff val="-41686"/>
                <a:lumOff val="-5794"/>
              </a:schemeClr>
            </a:solidFill>
            <a:ln w="76200" cap="flat">
              <a:noFill/>
              <a:miter lim="400000"/>
            </a:ln>
            <a:effectLst/>
          </c:spPr>
          <c:dLbls>
            <c:numFmt formatCode="#,##0" sourceLinked="0"/>
            <c:txPr>
              <a:bodyPr/>
              <a:lstStyle/>
              <a:p>
                <a:pPr>
                  <a:defRPr b="0" i="0" strike="noStrike" sz="1800" u="none">
                    <a:solidFill>
                      <a:srgbClr val="000000"/>
                    </a:solidFill>
                    <a:latin typeface="Helvetica Neue"/>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Sheet1!$B$3:$E$3</c:f>
              <c:numCache>
                <c:ptCount val="4"/>
                <c:pt idx="0">
                  <c:v>55.000000</c:v>
                </c:pt>
                <c:pt idx="1">
                  <c:v>43.000000</c:v>
                </c:pt>
                <c:pt idx="2">
                  <c:v>80.000000</c:v>
                </c:pt>
                <c:pt idx="3">
                  <c:v>48.000000</c:v>
                </c:pt>
              </c:numCache>
            </c:numRef>
          </c:val>
        </c:ser>
        <c:axId val="2094734552"/>
        <c:axId val="2094734553"/>
      </c:area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b="0" i="0" strike="noStrike" sz="1600" u="none">
                <a:solidFill>
                  <a:srgbClr val="FFFFFF"/>
                </a:solidFill>
                <a:latin typeface="Helvetica Neue"/>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1600" u="none">
                <a:solidFill>
                  <a:srgbClr val="FFFFFF"/>
                </a:solidFill>
                <a:latin typeface="Helvetica Neue"/>
              </a:defRPr>
            </a:pPr>
          </a:p>
        </c:txPr>
        <c:crossAx val="2094734552"/>
        <c:crosses val="autoZero"/>
        <c:crossBetween val="midCat"/>
        <c:majorUnit val="50"/>
        <c:minorUnit val="25"/>
      </c:valAx>
      <c:spPr>
        <a:noFill/>
        <a:ln w="12700" cap="flat">
          <a:noFill/>
          <a:miter lim="400000"/>
        </a:ln>
        <a:effectLst/>
      </c:spPr>
    </c:plotArea>
    <c:plotVisOnly val="1"/>
    <c:dispBlanksAs val="gap"/>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1800" u="none">
                <a:solidFill>
                  <a:srgbClr val="FFFFFF"/>
                </a:solidFill>
                <a:latin typeface="Lato Regular"/>
              </a:defRPr>
            </a:pPr>
            <a:r>
              <a:rPr b="0" i="0" strike="noStrike" sz="1800" u="none">
                <a:solidFill>
                  <a:srgbClr val="FFFFFF"/>
                </a:solidFill>
                <a:latin typeface="Lato Regular"/>
              </a:rPr>
              <a:t>Title</a:t>
            </a:r>
          </a:p>
        </c:rich>
      </c:tx>
      <c:layout>
        <c:manualLayout>
          <c:xMode val="edge"/>
          <c:yMode val="edge"/>
          <c:x val="0.477492"/>
          <c:y val="0.483234"/>
          <c:w val="0.0450162"/>
          <c:h val="0.0167656"/>
        </c:manualLayout>
      </c:layout>
      <c:overlay val="1"/>
      <c:spPr>
        <a:noFill/>
        <a:effectLst/>
      </c:spPr>
    </c:title>
    <c:autoTitleDeleted val="1"/>
    <c:plotArea>
      <c:layout>
        <c:manualLayout>
          <c:layoutTarget val="inner"/>
          <c:xMode val="edge"/>
          <c:yMode val="edge"/>
          <c:x val="0.181957"/>
          <c:y val="0.181957"/>
          <c:w val="0.636086"/>
          <c:h val="0.623586"/>
        </c:manualLayout>
      </c:layout>
      <c:doughnutChart>
        <c:varyColors val="0"/>
        <c:ser>
          <c:idx val="0"/>
          <c:order val="0"/>
          <c:tx>
            <c:strRef>
              <c:f>Sheet1!$A$2</c:f>
              <c:strCache>
                <c:ptCount val="1"/>
                <c:pt idx="0">
                  <c:v>Region 1</c:v>
                </c:pt>
              </c:strCache>
            </c:strRef>
          </c:tx>
          <c:spPr>
            <a:solidFill>
              <a:schemeClr val="accent4">
                <a:hueOff val="-4305242"/>
                <a:satOff val="-41686"/>
                <a:lumOff val="-5794"/>
              </a:schemeClr>
            </a:solidFill>
            <a:ln w="12700" cap="flat">
              <a:noFill/>
              <a:miter lim="400000"/>
            </a:ln>
            <a:effectLst/>
          </c:spPr>
          <c:explosion val="0"/>
          <c:dPt>
            <c:idx val="0"/>
            <c:explosion val="0"/>
            <c:spPr>
              <a:solidFill>
                <a:schemeClr val="accent4">
                  <a:hueOff val="-4305242"/>
                  <a:satOff val="-41686"/>
                  <a:lumOff val="-5794"/>
                </a:schemeClr>
              </a:solidFill>
              <a:ln w="12700" cap="flat">
                <a:noFill/>
                <a:miter lim="400000"/>
              </a:ln>
              <a:effectLst/>
            </c:spPr>
          </c:dPt>
          <c:dPt>
            <c:idx val="1"/>
            <c:explosion val="0"/>
            <c:spPr>
              <a:solidFill>
                <a:schemeClr val="accent2">
                  <a:hueOff val="-8111396"/>
                  <a:satOff val="17755"/>
                  <a:lumOff val="7604"/>
                </a:schemeClr>
              </a:solidFill>
              <a:ln w="12700" cap="flat">
                <a:noFill/>
                <a:miter lim="400000"/>
              </a:ln>
              <a:effectLst/>
            </c:spPr>
          </c:dPt>
          <c:dPt>
            <c:idx val="2"/>
            <c:explosion val="0"/>
            <c:spPr>
              <a:solidFill>
                <a:schemeClr val="accent5">
                  <a:hueOff val="2481806"/>
                  <a:lumOff val="11781"/>
                </a:schemeClr>
              </a:solidFill>
              <a:ln w="12700" cap="flat">
                <a:noFill/>
                <a:miter lim="400000"/>
              </a:ln>
              <a:effectLst/>
            </c:spPr>
          </c:dPt>
          <c:dLbls>
            <c:dLbl>
              <c:idx val="0"/>
              <c:numFmt formatCode="#,##0%" sourceLinked="0"/>
              <c:txPr>
                <a:bodyPr/>
                <a:lstStyle/>
                <a:p>
                  <a:pPr>
                    <a:defRPr b="0" i="0" strike="noStrike" sz="1800" u="none">
                      <a:solidFill>
                        <a:srgbClr val="FFFFFF"/>
                      </a:solidFill>
                      <a:latin typeface="Lato Regular"/>
                    </a:defRPr>
                  </a:pPr>
                </a:p>
              </c:txPr>
              <c:showLegendKey val="0"/>
              <c:showVal val="0"/>
              <c:showCatName val="1"/>
              <c:showSerName val="0"/>
              <c:showPercent val="1"/>
              <c:showBubbleSize val="0"/>
            </c:dLbl>
            <c:dLbl>
              <c:idx val="1"/>
              <c:numFmt formatCode="#,##0%" sourceLinked="0"/>
              <c:txPr>
                <a:bodyPr/>
                <a:lstStyle/>
                <a:p>
                  <a:pPr>
                    <a:defRPr b="0" i="0" strike="noStrike" sz="1800" u="none">
                      <a:solidFill>
                        <a:srgbClr val="FFFFFF"/>
                      </a:solidFill>
                      <a:latin typeface="Lato Regular"/>
                    </a:defRPr>
                  </a:pPr>
                </a:p>
              </c:txPr>
              <c:showLegendKey val="0"/>
              <c:showVal val="0"/>
              <c:showCatName val="1"/>
              <c:showSerName val="0"/>
              <c:showPercent val="1"/>
              <c:showBubbleSize val="0"/>
            </c:dLbl>
            <c:dLbl>
              <c:idx val="2"/>
              <c:numFmt formatCode="#,##0%" sourceLinked="0"/>
              <c:txPr>
                <a:bodyPr/>
                <a:lstStyle/>
                <a:p>
                  <a:pPr>
                    <a:defRPr b="0" i="0" strike="noStrike" sz="1800" u="none">
                      <a:solidFill>
                        <a:srgbClr val="FFFFFF"/>
                      </a:solidFill>
                      <a:latin typeface="Lato Regular"/>
                    </a:defRPr>
                  </a:pPr>
                </a:p>
              </c:txPr>
              <c:showLegendKey val="0"/>
              <c:showVal val="0"/>
              <c:showCatName val="1"/>
              <c:showSerName val="0"/>
              <c:showPercent val="1"/>
              <c:showBubbleSize val="0"/>
            </c:dLbl>
            <c:numFmt formatCode="#,##0%" sourceLinked="0"/>
            <c:txPr>
              <a:bodyPr/>
              <a:lstStyle/>
              <a:p>
                <a:pPr>
                  <a:defRPr b="0" i="0" strike="noStrike" sz="1800" u="none">
                    <a:solidFill>
                      <a:srgbClr val="FFFFFF"/>
                    </a:solidFill>
                    <a:latin typeface="Lato Regular"/>
                  </a:defRPr>
                </a:pPr>
              </a:p>
            </c:txPr>
            <c:showLegendKey val="0"/>
            <c:showVal val="0"/>
            <c:showCatName val="1"/>
            <c:showSerName val="0"/>
            <c:showPercent val="1"/>
            <c:showBubbleSize val="0"/>
            <c:showLeaderLines val="1"/>
            <c:leaderLines>
              <c:spPr>
                <a:noFill/>
                <a:ln w="6350" cap="flat">
                  <a:solidFill>
                    <a:srgbClr val="FFFFFF"/>
                  </a:solidFill>
                  <a:prstDash val="solid"/>
                  <a:miter lim="400000"/>
                </a:ln>
                <a:effectLst/>
              </c:spPr>
            </c:leaderLines>
          </c:dLbls>
          <c:cat>
            <c:strRef>
              <c:f>Sheet1!$B$1:$D$1</c:f>
              <c:strCache>
                <c:ptCount val="3"/>
                <c:pt idx="0">
                  <c:v>April</c:v>
                </c:pt>
                <c:pt idx="1">
                  <c:v>June</c:v>
                </c:pt>
                <c:pt idx="2">
                  <c:v>September</c:v>
                </c:pt>
              </c:strCache>
            </c:strRef>
          </c:cat>
          <c:val>
            <c:numRef>
              <c:f>Sheet1!$B$2:$D$2</c:f>
              <c:numCache>
                <c:ptCount val="3"/>
                <c:pt idx="0">
                  <c:v>91.000000</c:v>
                </c:pt>
                <c:pt idx="1">
                  <c:v>28.000000</c:v>
                </c:pt>
                <c:pt idx="2">
                  <c:v>18.000000</c:v>
                </c:pt>
              </c:numCache>
            </c:numRef>
          </c:val>
        </c:ser>
        <c:firstSliceAng val="0"/>
        <c:holeSize val="75"/>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510527"/>
          <c:y val="0.0380173"/>
          <c:w val="0.930868"/>
          <c:h val="0.894528"/>
        </c:manualLayout>
      </c:layout>
      <c:lineChart>
        <c:grouping val="standard"/>
        <c:varyColors val="0"/>
        <c:ser>
          <c:idx val="0"/>
          <c:order val="0"/>
          <c:tx>
            <c:strRef>
              <c:f>Sheet1!$A$2</c:f>
              <c:strCache>
                <c:ptCount val="1"/>
                <c:pt idx="0">
                  <c:v>Region 1</c:v>
                </c:pt>
              </c:strCache>
            </c:strRef>
          </c:tx>
          <c:spPr>
            <a:solidFill>
              <a:srgbClr val="FFFFFF"/>
            </a:solidFill>
            <a:ln w="50800" cap="flat">
              <a:solidFill>
                <a:schemeClr val="accent2">
                  <a:hueOff val="-8111396"/>
                  <a:satOff val="17755"/>
                  <a:lumOff val="7604"/>
                </a:schemeClr>
              </a:solidFill>
              <a:prstDash val="solid"/>
              <a:miter lim="400000"/>
            </a:ln>
            <a:effectLst/>
          </c:spPr>
          <c:marker>
            <c:symbol val="circle"/>
            <c:size val="14"/>
            <c:spPr>
              <a:solidFill>
                <a:srgbClr val="FFFFFF"/>
              </a:solidFill>
              <a:ln w="76200" cap="flat">
                <a:solidFill>
                  <a:schemeClr val="accent2">
                    <a:hueOff val="-8111396"/>
                    <a:satOff val="17755"/>
                    <a:lumOff val="7604"/>
                  </a:schemeClr>
                </a:solidFill>
                <a:prstDash val="solid"/>
                <a:miter lim="400000"/>
              </a:ln>
              <a:effectLst/>
            </c:spPr>
          </c:marker>
          <c:dLbls>
            <c:numFmt formatCode="#,##0" sourceLinked="0"/>
            <c:txPr>
              <a:bodyPr/>
              <a:lstStyle/>
              <a:p>
                <a:pPr>
                  <a:defRPr b="0" i="0" strike="noStrike" sz="1800" u="none">
                    <a:solidFill>
                      <a:srgbClr val="000000"/>
                    </a:solidFill>
                    <a:latin typeface="Helvetica Neue"/>
                  </a:defRPr>
                </a:pPr>
              </a:p>
            </c:txPr>
            <c:dLblPos val="b"/>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Sheet1!$B$2:$E$2</c:f>
              <c:numCache>
                <c:ptCount val="4"/>
                <c:pt idx="0">
                  <c:v>17.000000</c:v>
                </c:pt>
                <c:pt idx="1">
                  <c:v>26.000000</c:v>
                </c:pt>
                <c:pt idx="2">
                  <c:v>53.000000</c:v>
                </c:pt>
                <c:pt idx="3">
                  <c:v>96.000000</c:v>
                </c:pt>
              </c:numCache>
            </c:numRef>
          </c:val>
          <c:smooth val="0"/>
        </c:ser>
        <c:ser>
          <c:idx val="1"/>
          <c:order val="1"/>
          <c:tx>
            <c:strRef>
              <c:f>Sheet1!$A$3</c:f>
              <c:strCache>
                <c:ptCount val="1"/>
                <c:pt idx="0">
                  <c:v>Region 2</c:v>
                </c:pt>
              </c:strCache>
            </c:strRef>
          </c:tx>
          <c:spPr>
            <a:solidFill>
              <a:srgbClr val="FFFFFF"/>
            </a:solidFill>
            <a:ln w="50800" cap="flat">
              <a:solidFill>
                <a:schemeClr val="accent4">
                  <a:hueOff val="-4305242"/>
                  <a:satOff val="-41686"/>
                  <a:lumOff val="-5794"/>
                </a:schemeClr>
              </a:solidFill>
              <a:prstDash val="solid"/>
              <a:miter lim="400000"/>
            </a:ln>
            <a:effectLst/>
          </c:spPr>
          <c:marker>
            <c:symbol val="circle"/>
            <c:size val="14"/>
            <c:spPr>
              <a:solidFill>
                <a:srgbClr val="FFFFFF"/>
              </a:solidFill>
              <a:ln w="76200" cap="flat">
                <a:solidFill>
                  <a:schemeClr val="accent4">
                    <a:hueOff val="-4305242"/>
                    <a:satOff val="-41686"/>
                    <a:lumOff val="-5794"/>
                  </a:schemeClr>
                </a:solidFill>
                <a:prstDash val="solid"/>
                <a:miter lim="400000"/>
              </a:ln>
              <a:effectLst/>
            </c:spPr>
          </c:marker>
          <c:dLbls>
            <c:numFmt formatCode="#,##0" sourceLinked="0"/>
            <c:txPr>
              <a:bodyPr/>
              <a:lstStyle/>
              <a:p>
                <a:pPr>
                  <a:defRPr b="0" i="0" strike="noStrike" sz="1800" u="none">
                    <a:solidFill>
                      <a:srgbClr val="000000"/>
                    </a:solidFill>
                    <a:latin typeface="Helvetica Neue"/>
                  </a:defRPr>
                </a:pPr>
              </a:p>
            </c:txPr>
            <c:dLblPos val="b"/>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Sheet1!$B$3:$E$3</c:f>
              <c:numCache>
                <c:ptCount val="4"/>
                <c:pt idx="0">
                  <c:v>55.000000</c:v>
                </c:pt>
                <c:pt idx="1">
                  <c:v>43.000000</c:v>
                </c:pt>
                <c:pt idx="2">
                  <c:v>70.000000</c:v>
                </c:pt>
                <c:pt idx="3">
                  <c:v>58.000000</c:v>
                </c:pt>
              </c:numCache>
            </c:numRef>
          </c:val>
          <c:smooth val="0"/>
        </c:ser>
        <c:marker val="1"/>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FFFFFF"/>
            </a:solidFill>
            <a:prstDash val="solid"/>
            <a:miter lim="400000"/>
          </a:ln>
        </c:spPr>
        <c:txPr>
          <a:bodyPr rot="0"/>
          <a:lstStyle/>
          <a:p>
            <a:pPr>
              <a:defRPr b="0" i="0" strike="noStrike" sz="1600" u="none">
                <a:solidFill>
                  <a:srgbClr val="FFFFFF"/>
                </a:solidFill>
                <a:latin typeface="Helvetica Neue"/>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1600" u="none">
                <a:solidFill>
                  <a:srgbClr val="FFFFFF"/>
                </a:solidFill>
                <a:latin typeface="Helvetica Neue"/>
              </a:defRPr>
            </a:pPr>
          </a:p>
        </c:txPr>
        <c:crossAx val="2094734552"/>
        <c:crosses val="autoZero"/>
        <c:crossBetween val="midCat"/>
        <c:majorUnit val="25"/>
        <c:minorUnit val="12.5"/>
      </c:valAx>
      <c:spPr>
        <a:noFill/>
        <a:ln w="12700" cap="flat">
          <a:noFill/>
          <a:miter lim="400000"/>
        </a:ln>
        <a:effectLst/>
      </c:spPr>
    </c:plotArea>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38" name="Shape 238"/>
          <p:cNvSpPr/>
          <p:nvPr>
            <p:ph type="sldImg"/>
          </p:nvPr>
        </p:nvSpPr>
        <p:spPr>
          <a:xfrm>
            <a:off x="1143000" y="685800"/>
            <a:ext cx="4572000" cy="3429000"/>
          </a:xfrm>
          <a:prstGeom prst="rect">
            <a:avLst/>
          </a:prstGeom>
        </p:spPr>
        <p:txBody>
          <a:bodyPr/>
          <a:lstStyle/>
          <a:p>
            <a:pPr/>
          </a:p>
        </p:txBody>
      </p:sp>
      <p:sp>
        <p:nvSpPr>
          <p:cNvPr id="239" name="Shape 23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Master">
    <p:spTree>
      <p:nvGrpSpPr>
        <p:cNvPr id="1" name=""/>
        <p:cNvGrpSpPr/>
        <p:nvPr/>
      </p:nvGrpSpPr>
      <p:grpSpPr>
        <a:xfrm>
          <a:off x="0" y="0"/>
          <a:ext cx="0" cy="0"/>
          <a:chOff x="0" y="0"/>
          <a:chExt cx="0" cy="0"/>
        </a:xfrm>
      </p:grpSpPr>
      <p:sp>
        <p:nvSpPr>
          <p:cNvPr id="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9">
    <p:spTree>
      <p:nvGrpSpPr>
        <p:cNvPr id="1" name=""/>
        <p:cNvGrpSpPr/>
        <p:nvPr/>
      </p:nvGrpSpPr>
      <p:grpSpPr>
        <a:xfrm>
          <a:off x="0" y="0"/>
          <a:ext cx="0" cy="0"/>
          <a:chOff x="0" y="0"/>
          <a:chExt cx="0" cy="0"/>
        </a:xfrm>
      </p:grpSpPr>
      <p:sp>
        <p:nvSpPr>
          <p:cNvPr id="87" name="Shape"/>
          <p:cNvSpPr/>
          <p:nvPr/>
        </p:nvSpPr>
        <p:spPr>
          <a:xfrm>
            <a:off x="1369305" y="7725252"/>
            <a:ext cx="9866946" cy="98669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lnTo>
                  <a:pt x="10800" y="21600"/>
                </a:lnTo>
                <a:lnTo>
                  <a:pt x="21600" y="10800"/>
                </a:lnTo>
                <a:lnTo>
                  <a:pt x="10800" y="0"/>
                </a:lnTo>
                <a:close/>
              </a:path>
            </a:pathLst>
          </a:custGeom>
          <a:solidFill>
            <a:srgbClr val="FFFFFF">
              <a:alpha val="0"/>
            </a:srgbClr>
          </a:solidFill>
          <a:ln w="939800">
            <a:solidFill>
              <a:schemeClr val="accent3">
                <a:hueOff val="-9725161"/>
                <a:satOff val="3978"/>
                <a:lumOff val="-30859"/>
              </a:schemeClr>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88" name="Shape"/>
          <p:cNvSpPr/>
          <p:nvPr/>
        </p:nvSpPr>
        <p:spPr>
          <a:xfrm>
            <a:off x="1369305" y="-3876198"/>
            <a:ext cx="9866946" cy="98669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lnTo>
                  <a:pt x="10800" y="21600"/>
                </a:lnTo>
                <a:lnTo>
                  <a:pt x="21600" y="10800"/>
                </a:lnTo>
                <a:lnTo>
                  <a:pt x="10800" y="0"/>
                </a:lnTo>
                <a:close/>
              </a:path>
            </a:pathLst>
          </a:custGeom>
          <a:solidFill>
            <a:srgbClr val="FFFFFF">
              <a:alpha val="0"/>
            </a:srgbClr>
          </a:solidFill>
          <a:ln w="939800">
            <a:solidFill>
              <a:schemeClr val="accent3">
                <a:hueOff val="-9725161"/>
                <a:satOff val="3978"/>
                <a:lumOff val="-30859"/>
              </a:schemeClr>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89" name="Image"/>
          <p:cNvSpPr/>
          <p:nvPr>
            <p:ph type="pic" sz="half" idx="13"/>
          </p:nvPr>
        </p:nvSpPr>
        <p:spPr>
          <a:xfrm>
            <a:off x="1339845" y="2203937"/>
            <a:ext cx="9780206" cy="9780207"/>
          </a:xfrm>
          <a:prstGeom prst="rect">
            <a:avLst/>
          </a:prstGeom>
        </p:spPr>
        <p:txBody>
          <a:bodyPr lIns="91439" tIns="45719" rIns="91439" bIns="45719">
            <a:noAutofit/>
          </a:bodyPr>
          <a:lstStyle/>
          <a:p>
            <a:pPr/>
          </a:p>
        </p:txBody>
      </p:sp>
      <p:sp>
        <p:nvSpPr>
          <p:cNvPr id="9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0">
    <p:spTree>
      <p:nvGrpSpPr>
        <p:cNvPr id="1" name=""/>
        <p:cNvGrpSpPr/>
        <p:nvPr/>
      </p:nvGrpSpPr>
      <p:grpSpPr>
        <a:xfrm>
          <a:off x="0" y="0"/>
          <a:ext cx="0" cy="0"/>
          <a:chOff x="0" y="0"/>
          <a:chExt cx="0" cy="0"/>
        </a:xfrm>
      </p:grpSpPr>
      <p:sp>
        <p:nvSpPr>
          <p:cNvPr id="97" name="Image"/>
          <p:cNvSpPr/>
          <p:nvPr>
            <p:ph type="pic" idx="13"/>
          </p:nvPr>
        </p:nvSpPr>
        <p:spPr>
          <a:xfrm>
            <a:off x="-4415188" y="-1"/>
            <a:ext cx="13715856" cy="13715857"/>
          </a:xfrm>
          <a:prstGeom prst="rect">
            <a:avLst/>
          </a:prstGeom>
        </p:spPr>
        <p:txBody>
          <a:bodyPr lIns="91439" tIns="45719" rIns="91439" bIns="45719">
            <a:noAutofit/>
          </a:bodyPr>
          <a:lstStyle/>
          <a:p>
            <a:pPr/>
          </a:p>
        </p:txBody>
      </p:sp>
      <p:sp>
        <p:nvSpPr>
          <p:cNvPr id="9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1">
    <p:spTree>
      <p:nvGrpSpPr>
        <p:cNvPr id="1" name=""/>
        <p:cNvGrpSpPr/>
        <p:nvPr/>
      </p:nvGrpSpPr>
      <p:grpSpPr>
        <a:xfrm>
          <a:off x="0" y="0"/>
          <a:ext cx="0" cy="0"/>
          <a:chOff x="0" y="0"/>
          <a:chExt cx="0" cy="0"/>
        </a:xfrm>
      </p:grpSpPr>
      <p:sp>
        <p:nvSpPr>
          <p:cNvPr id="105" name="Image"/>
          <p:cNvSpPr/>
          <p:nvPr>
            <p:ph type="pic" sz="half" idx="13"/>
          </p:nvPr>
        </p:nvSpPr>
        <p:spPr>
          <a:xfrm>
            <a:off x="9894313" y="8845093"/>
            <a:ext cx="9395474" cy="9395473"/>
          </a:xfrm>
          <a:prstGeom prst="rect">
            <a:avLst/>
          </a:prstGeom>
        </p:spPr>
        <p:txBody>
          <a:bodyPr lIns="91439" tIns="45719" rIns="91439" bIns="45719">
            <a:noAutofit/>
          </a:bodyPr>
          <a:lstStyle/>
          <a:p>
            <a:pPr/>
          </a:p>
        </p:txBody>
      </p:sp>
      <p:sp>
        <p:nvSpPr>
          <p:cNvPr id="106" name="Image"/>
          <p:cNvSpPr/>
          <p:nvPr>
            <p:ph type="pic" sz="half" idx="14"/>
          </p:nvPr>
        </p:nvSpPr>
        <p:spPr>
          <a:xfrm>
            <a:off x="16681956" y="5702515"/>
            <a:ext cx="8638766" cy="8638765"/>
          </a:xfrm>
          <a:prstGeom prst="rect">
            <a:avLst/>
          </a:prstGeom>
        </p:spPr>
        <p:txBody>
          <a:bodyPr lIns="91439" tIns="45719" rIns="91439" bIns="45719">
            <a:noAutofit/>
          </a:bodyPr>
          <a:lstStyle/>
          <a:p>
            <a:pPr/>
          </a:p>
        </p:txBody>
      </p:sp>
      <p:sp>
        <p:nvSpPr>
          <p:cNvPr id="107" name="Rectangle"/>
          <p:cNvSpPr/>
          <p:nvPr/>
        </p:nvSpPr>
        <p:spPr>
          <a:xfrm>
            <a:off x="0" y="0"/>
            <a:ext cx="24384000" cy="13716000"/>
          </a:xfrm>
          <a:prstGeom prst="rect">
            <a:avLst/>
          </a:prstGeom>
          <a:solidFill>
            <a:schemeClr val="accent1">
              <a:hueOff val="4080128"/>
              <a:satOff val="-27499"/>
              <a:lumOff val="-34345"/>
            </a:schemeClr>
          </a:solidFill>
          <a:ln w="3175">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2">
    <p:spTree>
      <p:nvGrpSpPr>
        <p:cNvPr id="1" name=""/>
        <p:cNvGrpSpPr/>
        <p:nvPr/>
      </p:nvGrpSpPr>
      <p:grpSpPr>
        <a:xfrm>
          <a:off x="0" y="0"/>
          <a:ext cx="0" cy="0"/>
          <a:chOff x="0" y="0"/>
          <a:chExt cx="0" cy="0"/>
        </a:xfrm>
      </p:grpSpPr>
      <p:sp>
        <p:nvSpPr>
          <p:cNvPr id="115" name="Image"/>
          <p:cNvSpPr/>
          <p:nvPr>
            <p:ph type="pic" idx="13"/>
          </p:nvPr>
        </p:nvSpPr>
        <p:spPr>
          <a:xfrm>
            <a:off x="3854623" y="3434988"/>
            <a:ext cx="13345194" cy="13345195"/>
          </a:xfrm>
          <a:prstGeom prst="rect">
            <a:avLst/>
          </a:prstGeom>
        </p:spPr>
        <p:txBody>
          <a:bodyPr lIns="91439" tIns="45719" rIns="91439" bIns="45719">
            <a:noAutofit/>
          </a:bodyPr>
          <a:lstStyle/>
          <a:p>
            <a:pPr/>
          </a:p>
        </p:txBody>
      </p:sp>
      <p:sp>
        <p:nvSpPr>
          <p:cNvPr id="116" name="Image"/>
          <p:cNvSpPr/>
          <p:nvPr>
            <p:ph type="pic" idx="14"/>
          </p:nvPr>
        </p:nvSpPr>
        <p:spPr>
          <a:xfrm>
            <a:off x="14378392" y="-2358723"/>
            <a:ext cx="13689467" cy="13689469"/>
          </a:xfrm>
          <a:prstGeom prst="rect">
            <a:avLst/>
          </a:prstGeom>
        </p:spPr>
        <p:txBody>
          <a:bodyPr lIns="91439" tIns="45719" rIns="91439" bIns="45719">
            <a:noAutofit/>
          </a:bodyPr>
          <a:lstStyle/>
          <a:p>
            <a:pPr/>
          </a:p>
        </p:txBody>
      </p:sp>
      <p:sp>
        <p:nvSpPr>
          <p:cNvPr id="117" name="Shape"/>
          <p:cNvSpPr/>
          <p:nvPr/>
        </p:nvSpPr>
        <p:spPr>
          <a:xfrm>
            <a:off x="16453662" y="3680962"/>
            <a:ext cx="1834001" cy="1834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lnTo>
                  <a:pt x="10800" y="21600"/>
                </a:lnTo>
                <a:lnTo>
                  <a:pt x="21600" y="10800"/>
                </a:lnTo>
                <a:lnTo>
                  <a:pt x="10800" y="0"/>
                </a:lnTo>
                <a:close/>
              </a:path>
            </a:pathLst>
          </a:custGeom>
          <a:solidFill>
            <a:schemeClr val="accent4">
              <a:hueOff val="-4305242"/>
              <a:satOff val="-41686"/>
              <a:lumOff val="-579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1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3">
    <p:spTree>
      <p:nvGrpSpPr>
        <p:cNvPr id="1" name=""/>
        <p:cNvGrpSpPr/>
        <p:nvPr/>
      </p:nvGrpSpPr>
      <p:grpSpPr>
        <a:xfrm>
          <a:off x="0" y="0"/>
          <a:ext cx="0" cy="0"/>
          <a:chOff x="0" y="0"/>
          <a:chExt cx="0" cy="0"/>
        </a:xfrm>
      </p:grpSpPr>
      <p:sp>
        <p:nvSpPr>
          <p:cNvPr id="125" name="Image"/>
          <p:cNvSpPr/>
          <p:nvPr>
            <p:ph type="pic" idx="13"/>
          </p:nvPr>
        </p:nvSpPr>
        <p:spPr>
          <a:xfrm>
            <a:off x="-5035658" y="-8071695"/>
            <a:ext cx="24167951" cy="24167950"/>
          </a:xfrm>
          <a:prstGeom prst="rect">
            <a:avLst/>
          </a:prstGeom>
        </p:spPr>
        <p:txBody>
          <a:bodyPr lIns="91439" tIns="45719" rIns="91439" bIns="45719">
            <a:noAutofit/>
          </a:bodyPr>
          <a:lstStyle/>
          <a:p>
            <a:pPr/>
          </a:p>
        </p:txBody>
      </p:sp>
      <p:sp>
        <p:nvSpPr>
          <p:cNvPr id="126" name="Image"/>
          <p:cNvSpPr/>
          <p:nvPr>
            <p:ph type="pic" idx="14"/>
          </p:nvPr>
        </p:nvSpPr>
        <p:spPr>
          <a:xfrm>
            <a:off x="-7165477" y="7149909"/>
            <a:ext cx="25392990" cy="25392992"/>
          </a:xfrm>
          <a:prstGeom prst="rect">
            <a:avLst/>
          </a:prstGeom>
        </p:spPr>
        <p:txBody>
          <a:bodyPr lIns="91439" tIns="45719" rIns="91439" bIns="45719">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4">
    <p:spTree>
      <p:nvGrpSpPr>
        <p:cNvPr id="1" name=""/>
        <p:cNvGrpSpPr/>
        <p:nvPr/>
      </p:nvGrpSpPr>
      <p:grpSpPr>
        <a:xfrm>
          <a:off x="0" y="0"/>
          <a:ext cx="0" cy="0"/>
          <a:chOff x="0" y="0"/>
          <a:chExt cx="0" cy="0"/>
        </a:xfrm>
      </p:grpSpPr>
      <p:sp>
        <p:nvSpPr>
          <p:cNvPr id="134" name="Line"/>
          <p:cNvSpPr/>
          <p:nvPr/>
        </p:nvSpPr>
        <p:spPr>
          <a:xfrm>
            <a:off x="3016249" y="6858000"/>
            <a:ext cx="18351503" cy="0"/>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35" name="Image"/>
          <p:cNvSpPr/>
          <p:nvPr>
            <p:ph type="pic" idx="13"/>
          </p:nvPr>
        </p:nvSpPr>
        <p:spPr>
          <a:xfrm>
            <a:off x="5110397" y="2372"/>
            <a:ext cx="13711214" cy="13711210"/>
          </a:xfrm>
          <a:prstGeom prst="rect">
            <a:avLst/>
          </a:prstGeom>
        </p:spPr>
        <p:txBody>
          <a:bodyPr lIns="91439" tIns="45719" rIns="91439" bIns="45719">
            <a:noAutofit/>
          </a:bodyPr>
          <a:lstStyle/>
          <a:p>
            <a:pPr/>
          </a:p>
        </p:txBody>
      </p:sp>
      <p:sp>
        <p:nvSpPr>
          <p:cNvPr id="13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5">
    <p:spTree>
      <p:nvGrpSpPr>
        <p:cNvPr id="1" name=""/>
        <p:cNvGrpSpPr/>
        <p:nvPr/>
      </p:nvGrpSpPr>
      <p:grpSpPr>
        <a:xfrm>
          <a:off x="0" y="0"/>
          <a:ext cx="0" cy="0"/>
          <a:chOff x="0" y="0"/>
          <a:chExt cx="0" cy="0"/>
        </a:xfrm>
      </p:grpSpPr>
      <p:sp>
        <p:nvSpPr>
          <p:cNvPr id="143" name="Line"/>
          <p:cNvSpPr/>
          <p:nvPr/>
        </p:nvSpPr>
        <p:spPr>
          <a:xfrm>
            <a:off x="3016249" y="6858000"/>
            <a:ext cx="18351503" cy="0"/>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44" name="Line"/>
          <p:cNvSpPr/>
          <p:nvPr/>
        </p:nvSpPr>
        <p:spPr>
          <a:xfrm flipV="1">
            <a:off x="15265427" y="1710331"/>
            <a:ext cx="1" cy="10295337"/>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45" name="Image"/>
          <p:cNvSpPr/>
          <p:nvPr>
            <p:ph type="pic" idx="13"/>
          </p:nvPr>
        </p:nvSpPr>
        <p:spPr>
          <a:xfrm>
            <a:off x="-2844568" y="6326"/>
            <a:ext cx="13703251" cy="13703251"/>
          </a:xfrm>
          <a:prstGeom prst="rect">
            <a:avLst/>
          </a:prstGeom>
        </p:spPr>
        <p:txBody>
          <a:bodyPr lIns="91439" tIns="45719" rIns="91439" bIns="45719">
            <a:noAutofit/>
          </a:bodyPr>
          <a:lstStyle/>
          <a:p>
            <a:pPr/>
          </a:p>
        </p:txBody>
      </p:sp>
      <p:sp>
        <p:nvSpPr>
          <p:cNvPr id="1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Master 16">
    <p:spTree>
      <p:nvGrpSpPr>
        <p:cNvPr id="1" name=""/>
        <p:cNvGrpSpPr/>
        <p:nvPr/>
      </p:nvGrpSpPr>
      <p:grpSpPr>
        <a:xfrm>
          <a:off x="0" y="0"/>
          <a:ext cx="0" cy="0"/>
          <a:chOff x="0" y="0"/>
          <a:chExt cx="0" cy="0"/>
        </a:xfrm>
      </p:grpSpPr>
      <p:sp>
        <p:nvSpPr>
          <p:cNvPr id="153" name="Line"/>
          <p:cNvSpPr/>
          <p:nvPr/>
        </p:nvSpPr>
        <p:spPr>
          <a:xfrm>
            <a:off x="3016249" y="6858000"/>
            <a:ext cx="18351503" cy="0"/>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54" name="Rectangle"/>
          <p:cNvSpPr/>
          <p:nvPr/>
        </p:nvSpPr>
        <p:spPr>
          <a:xfrm>
            <a:off x="0" y="0"/>
            <a:ext cx="24384000" cy="13716000"/>
          </a:xfrm>
          <a:prstGeom prst="rect">
            <a:avLst/>
          </a:prstGeom>
          <a:solidFill>
            <a:schemeClr val="accent1">
              <a:hueOff val="4080128"/>
              <a:satOff val="-27499"/>
              <a:lumOff val="-34345"/>
            </a:schemeClr>
          </a:solidFill>
          <a:ln w="3175">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55" name="Line"/>
          <p:cNvSpPr/>
          <p:nvPr/>
        </p:nvSpPr>
        <p:spPr>
          <a:xfrm flipV="1">
            <a:off x="9290077" y="1710331"/>
            <a:ext cx="1" cy="10295337"/>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156" name="Image"/>
          <p:cNvSpPr/>
          <p:nvPr>
            <p:ph type="pic" idx="13"/>
          </p:nvPr>
        </p:nvSpPr>
        <p:spPr>
          <a:xfrm>
            <a:off x="13525296" y="6326"/>
            <a:ext cx="13703215" cy="13703212"/>
          </a:xfrm>
          <a:prstGeom prst="rect">
            <a:avLst/>
          </a:prstGeom>
        </p:spPr>
        <p:txBody>
          <a:bodyPr lIns="91439" tIns="45719" rIns="91439" bIns="45719">
            <a:noAutofit/>
          </a:bodyPr>
          <a:lstStyle/>
          <a:p>
            <a:pPr/>
          </a:p>
        </p:txBody>
      </p:sp>
      <p:sp>
        <p:nvSpPr>
          <p:cNvPr id="15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7">
    <p:spTree>
      <p:nvGrpSpPr>
        <p:cNvPr id="1" name=""/>
        <p:cNvGrpSpPr/>
        <p:nvPr/>
      </p:nvGrpSpPr>
      <p:grpSpPr>
        <a:xfrm>
          <a:off x="0" y="0"/>
          <a:ext cx="0" cy="0"/>
          <a:chOff x="0" y="0"/>
          <a:chExt cx="0" cy="0"/>
        </a:xfrm>
      </p:grpSpPr>
      <p:sp>
        <p:nvSpPr>
          <p:cNvPr id="164" name="Image"/>
          <p:cNvSpPr/>
          <p:nvPr>
            <p:ph type="pic" idx="13"/>
          </p:nvPr>
        </p:nvSpPr>
        <p:spPr>
          <a:xfrm>
            <a:off x="-558602" y="-3611861"/>
            <a:ext cx="13166289" cy="13166289"/>
          </a:xfrm>
          <a:prstGeom prst="rect">
            <a:avLst/>
          </a:prstGeom>
        </p:spPr>
        <p:txBody>
          <a:bodyPr lIns="91439" tIns="45719" rIns="91439" bIns="45719">
            <a:noAutofit/>
          </a:bodyPr>
          <a:lstStyle/>
          <a:p>
            <a:pPr/>
          </a:p>
        </p:txBody>
      </p:sp>
      <p:sp>
        <p:nvSpPr>
          <p:cNvPr id="165" name="Image"/>
          <p:cNvSpPr/>
          <p:nvPr>
            <p:ph type="pic" idx="14"/>
          </p:nvPr>
        </p:nvSpPr>
        <p:spPr>
          <a:xfrm>
            <a:off x="11443034" y="3602024"/>
            <a:ext cx="13812868" cy="13812867"/>
          </a:xfrm>
          <a:prstGeom prst="rect">
            <a:avLst/>
          </a:prstGeom>
        </p:spPr>
        <p:txBody>
          <a:bodyPr lIns="91439" tIns="45719" rIns="91439" bIns="45719">
            <a:noAutofit/>
          </a:bodyPr>
          <a:lstStyle/>
          <a:p>
            <a:pPr/>
          </a:p>
        </p:txBody>
      </p:sp>
      <p:sp>
        <p:nvSpPr>
          <p:cNvPr id="16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8">
    <p:spTree>
      <p:nvGrpSpPr>
        <p:cNvPr id="1" name=""/>
        <p:cNvGrpSpPr/>
        <p:nvPr/>
      </p:nvGrpSpPr>
      <p:grpSpPr>
        <a:xfrm>
          <a:off x="0" y="0"/>
          <a:ext cx="0" cy="0"/>
          <a:chOff x="0" y="0"/>
          <a:chExt cx="0" cy="0"/>
        </a:xfrm>
      </p:grpSpPr>
      <p:sp>
        <p:nvSpPr>
          <p:cNvPr id="173" name="Image"/>
          <p:cNvSpPr/>
          <p:nvPr>
            <p:ph type="pic" idx="13"/>
          </p:nvPr>
        </p:nvSpPr>
        <p:spPr>
          <a:xfrm>
            <a:off x="-549597" y="-3834649"/>
            <a:ext cx="14116708" cy="14116709"/>
          </a:xfrm>
          <a:prstGeom prst="rect">
            <a:avLst/>
          </a:prstGeom>
        </p:spPr>
        <p:txBody>
          <a:bodyPr lIns="91439" tIns="45719" rIns="91439" bIns="45719">
            <a:noAutofit/>
          </a:bodyPr>
          <a:lstStyle/>
          <a:p>
            <a:pPr/>
          </a:p>
        </p:txBody>
      </p:sp>
      <p:sp>
        <p:nvSpPr>
          <p:cNvPr id="174" name="Image"/>
          <p:cNvSpPr/>
          <p:nvPr>
            <p:ph type="pic" idx="14"/>
          </p:nvPr>
        </p:nvSpPr>
        <p:spPr>
          <a:xfrm>
            <a:off x="11436221" y="-3214929"/>
            <a:ext cx="13709414" cy="13709414"/>
          </a:xfrm>
          <a:prstGeom prst="rect">
            <a:avLst/>
          </a:prstGeom>
        </p:spPr>
        <p:txBody>
          <a:bodyPr lIns="91439" tIns="45719" rIns="91439" bIns="45719">
            <a:noAutofit/>
          </a:bodyPr>
          <a:lstStyle/>
          <a:p>
            <a:pPr/>
          </a:p>
        </p:txBody>
      </p:sp>
      <p:sp>
        <p:nvSpPr>
          <p:cNvPr id="1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
    <p:spTree>
      <p:nvGrpSpPr>
        <p:cNvPr id="1" name=""/>
        <p:cNvGrpSpPr/>
        <p:nvPr/>
      </p:nvGrpSpPr>
      <p:grpSpPr>
        <a:xfrm>
          <a:off x="0" y="0"/>
          <a:ext cx="0" cy="0"/>
          <a:chOff x="0" y="0"/>
          <a:chExt cx="0" cy="0"/>
        </a:xfrm>
      </p:grpSpPr>
      <p:sp>
        <p:nvSpPr>
          <p:cNvPr id="19" name="Image"/>
          <p:cNvSpPr/>
          <p:nvPr>
            <p:ph type="pic" idx="13"/>
          </p:nvPr>
        </p:nvSpPr>
        <p:spPr>
          <a:xfrm>
            <a:off x="12517094" y="37"/>
            <a:ext cx="13715956" cy="13715956"/>
          </a:xfrm>
          <a:prstGeom prst="rect">
            <a:avLst/>
          </a:prstGeom>
        </p:spPr>
        <p:txBody>
          <a:bodyPr lIns="91439" tIns="45719" rIns="91439" bIns="45719">
            <a:noAutofit/>
          </a:bodyPr>
          <a:lstStyle/>
          <a:p>
            <a:pPr/>
          </a:p>
        </p:txBody>
      </p:sp>
      <p:sp>
        <p:nvSpPr>
          <p:cNvPr id="2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9">
    <p:spTree>
      <p:nvGrpSpPr>
        <p:cNvPr id="1" name=""/>
        <p:cNvGrpSpPr/>
        <p:nvPr/>
      </p:nvGrpSpPr>
      <p:grpSpPr>
        <a:xfrm>
          <a:off x="0" y="0"/>
          <a:ext cx="0" cy="0"/>
          <a:chOff x="0" y="0"/>
          <a:chExt cx="0" cy="0"/>
        </a:xfrm>
      </p:grpSpPr>
      <p:sp>
        <p:nvSpPr>
          <p:cNvPr id="182" name="Image"/>
          <p:cNvSpPr/>
          <p:nvPr>
            <p:ph type="pic" idx="13"/>
          </p:nvPr>
        </p:nvSpPr>
        <p:spPr>
          <a:xfrm>
            <a:off x="-755288" y="3961108"/>
            <a:ext cx="13709414" cy="13709414"/>
          </a:xfrm>
          <a:prstGeom prst="rect">
            <a:avLst/>
          </a:prstGeom>
        </p:spPr>
        <p:txBody>
          <a:bodyPr lIns="91439" tIns="45719" rIns="91439" bIns="45719">
            <a:noAutofit/>
          </a:bodyPr>
          <a:lstStyle/>
          <a:p>
            <a:pPr/>
          </a:p>
        </p:txBody>
      </p:sp>
      <p:sp>
        <p:nvSpPr>
          <p:cNvPr id="183" name="Image"/>
          <p:cNvSpPr/>
          <p:nvPr>
            <p:ph type="pic" idx="14"/>
          </p:nvPr>
        </p:nvSpPr>
        <p:spPr>
          <a:xfrm>
            <a:off x="11436221" y="4147351"/>
            <a:ext cx="13709414" cy="13709414"/>
          </a:xfrm>
          <a:prstGeom prst="rect">
            <a:avLst/>
          </a:prstGeom>
        </p:spPr>
        <p:txBody>
          <a:bodyPr lIns="91439" tIns="45719" rIns="91439" bIns="45719">
            <a:noAutofit/>
          </a:bodyPr>
          <a:lstStyle/>
          <a:p>
            <a:pPr/>
          </a:p>
        </p:txBody>
      </p:sp>
      <p:sp>
        <p:nvSpPr>
          <p:cNvPr id="1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0">
    <p:spTree>
      <p:nvGrpSpPr>
        <p:cNvPr id="1" name=""/>
        <p:cNvGrpSpPr/>
        <p:nvPr/>
      </p:nvGrpSpPr>
      <p:grpSpPr>
        <a:xfrm>
          <a:off x="0" y="0"/>
          <a:ext cx="0" cy="0"/>
          <a:chOff x="0" y="0"/>
          <a:chExt cx="0" cy="0"/>
        </a:xfrm>
      </p:grpSpPr>
      <p:sp>
        <p:nvSpPr>
          <p:cNvPr id="191" name="Image"/>
          <p:cNvSpPr/>
          <p:nvPr>
            <p:ph type="pic" idx="13"/>
          </p:nvPr>
        </p:nvSpPr>
        <p:spPr>
          <a:xfrm>
            <a:off x="-755977" y="5922148"/>
            <a:ext cx="13721931" cy="13721931"/>
          </a:xfrm>
          <a:prstGeom prst="rect">
            <a:avLst/>
          </a:prstGeom>
        </p:spPr>
        <p:txBody>
          <a:bodyPr lIns="91439" tIns="45719" rIns="91439" bIns="45719">
            <a:noAutofit/>
          </a:bodyPr>
          <a:lstStyle/>
          <a:p>
            <a:pPr/>
          </a:p>
        </p:txBody>
      </p:sp>
      <p:sp>
        <p:nvSpPr>
          <p:cNvPr id="192" name="Image"/>
          <p:cNvSpPr/>
          <p:nvPr>
            <p:ph type="pic" idx="14"/>
          </p:nvPr>
        </p:nvSpPr>
        <p:spPr>
          <a:xfrm>
            <a:off x="-763124" y="-6216271"/>
            <a:ext cx="13736219" cy="13736220"/>
          </a:xfrm>
          <a:prstGeom prst="rect">
            <a:avLst/>
          </a:prstGeom>
        </p:spPr>
        <p:txBody>
          <a:bodyPr lIns="91439" tIns="45719" rIns="91439" bIns="45719">
            <a:noAutofit/>
          </a:bodyPr>
          <a:lstStyle/>
          <a:p>
            <a:pPr/>
          </a:p>
        </p:txBody>
      </p:sp>
      <p:sp>
        <p:nvSpPr>
          <p:cNvPr id="19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1">
    <p:spTree>
      <p:nvGrpSpPr>
        <p:cNvPr id="1" name=""/>
        <p:cNvGrpSpPr/>
        <p:nvPr/>
      </p:nvGrpSpPr>
      <p:grpSpPr>
        <a:xfrm>
          <a:off x="0" y="0"/>
          <a:ext cx="0" cy="0"/>
          <a:chOff x="0" y="0"/>
          <a:chExt cx="0" cy="0"/>
        </a:xfrm>
      </p:grpSpPr>
      <p:sp>
        <p:nvSpPr>
          <p:cNvPr id="200" name="Image"/>
          <p:cNvSpPr/>
          <p:nvPr>
            <p:ph type="pic" idx="13"/>
          </p:nvPr>
        </p:nvSpPr>
        <p:spPr>
          <a:xfrm>
            <a:off x="11418164" y="5922148"/>
            <a:ext cx="13721931" cy="13721931"/>
          </a:xfrm>
          <a:prstGeom prst="rect">
            <a:avLst/>
          </a:prstGeom>
        </p:spPr>
        <p:txBody>
          <a:bodyPr lIns="91439" tIns="45719" rIns="91439" bIns="45719">
            <a:noAutofit/>
          </a:bodyPr>
          <a:lstStyle/>
          <a:p>
            <a:pPr/>
          </a:p>
        </p:txBody>
      </p:sp>
      <p:sp>
        <p:nvSpPr>
          <p:cNvPr id="201" name="Image"/>
          <p:cNvSpPr/>
          <p:nvPr>
            <p:ph type="pic" idx="14"/>
          </p:nvPr>
        </p:nvSpPr>
        <p:spPr>
          <a:xfrm>
            <a:off x="11411017" y="-6216271"/>
            <a:ext cx="13736218" cy="13736220"/>
          </a:xfrm>
          <a:prstGeom prst="rect">
            <a:avLst/>
          </a:prstGeom>
        </p:spPr>
        <p:txBody>
          <a:bodyPr lIns="91439" tIns="45719" rIns="91439" bIns="45719">
            <a:noAutofit/>
          </a:bodyPr>
          <a:lstStyle/>
          <a:p>
            <a:pPr/>
          </a:p>
        </p:txBody>
      </p:sp>
      <p:sp>
        <p:nvSpPr>
          <p:cNvPr id="20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2">
    <p:spTree>
      <p:nvGrpSpPr>
        <p:cNvPr id="1" name=""/>
        <p:cNvGrpSpPr/>
        <p:nvPr/>
      </p:nvGrpSpPr>
      <p:grpSpPr>
        <a:xfrm>
          <a:off x="0" y="0"/>
          <a:ext cx="0" cy="0"/>
          <a:chOff x="0" y="0"/>
          <a:chExt cx="0" cy="0"/>
        </a:xfrm>
      </p:grpSpPr>
      <p:sp>
        <p:nvSpPr>
          <p:cNvPr id="209" name="Image"/>
          <p:cNvSpPr/>
          <p:nvPr>
            <p:ph type="pic" sz="quarter" idx="13"/>
          </p:nvPr>
        </p:nvSpPr>
        <p:spPr>
          <a:xfrm>
            <a:off x="9239601" y="2418352"/>
            <a:ext cx="4579150" cy="4579149"/>
          </a:xfrm>
          <a:prstGeom prst="rect">
            <a:avLst/>
          </a:prstGeom>
        </p:spPr>
        <p:txBody>
          <a:bodyPr lIns="91439" tIns="45719" rIns="91439" bIns="45719">
            <a:noAutofit/>
          </a:bodyPr>
          <a:lstStyle/>
          <a:p>
            <a:pPr/>
          </a:p>
        </p:txBody>
      </p:sp>
      <p:sp>
        <p:nvSpPr>
          <p:cNvPr id="210" name="Image"/>
          <p:cNvSpPr/>
          <p:nvPr>
            <p:ph type="pic" sz="quarter" idx="14"/>
          </p:nvPr>
        </p:nvSpPr>
        <p:spPr>
          <a:xfrm>
            <a:off x="13917772" y="2589616"/>
            <a:ext cx="4399938" cy="4399939"/>
          </a:xfrm>
          <a:prstGeom prst="rect">
            <a:avLst/>
          </a:prstGeom>
        </p:spPr>
        <p:txBody>
          <a:bodyPr lIns="91439" tIns="45719" rIns="91439" bIns="45719">
            <a:noAutofit/>
          </a:bodyPr>
          <a:lstStyle/>
          <a:p>
            <a:pPr/>
          </a:p>
        </p:txBody>
      </p:sp>
      <p:sp>
        <p:nvSpPr>
          <p:cNvPr id="211" name="Image"/>
          <p:cNvSpPr/>
          <p:nvPr>
            <p:ph type="pic" sz="quarter" idx="15"/>
          </p:nvPr>
        </p:nvSpPr>
        <p:spPr>
          <a:xfrm>
            <a:off x="18414466" y="2580947"/>
            <a:ext cx="4336461" cy="4336461"/>
          </a:xfrm>
          <a:prstGeom prst="rect">
            <a:avLst/>
          </a:prstGeom>
        </p:spPr>
        <p:txBody>
          <a:bodyPr lIns="91439" tIns="45719" rIns="91439" bIns="45719">
            <a:noAutofit/>
          </a:bodyPr>
          <a:lstStyle/>
          <a:p>
            <a:pPr/>
          </a:p>
        </p:txBody>
      </p:sp>
      <p:sp>
        <p:nvSpPr>
          <p:cNvPr id="2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3">
    <p:spTree>
      <p:nvGrpSpPr>
        <p:cNvPr id="1" name=""/>
        <p:cNvGrpSpPr/>
        <p:nvPr/>
      </p:nvGrpSpPr>
      <p:grpSpPr>
        <a:xfrm>
          <a:off x="0" y="0"/>
          <a:ext cx="0" cy="0"/>
          <a:chOff x="0" y="0"/>
          <a:chExt cx="0" cy="0"/>
        </a:xfrm>
      </p:grpSpPr>
      <p:sp>
        <p:nvSpPr>
          <p:cNvPr id="219" name="Image"/>
          <p:cNvSpPr/>
          <p:nvPr>
            <p:ph type="pic" sz="half" idx="13"/>
          </p:nvPr>
        </p:nvSpPr>
        <p:spPr>
          <a:xfrm>
            <a:off x="11246327" y="-119729"/>
            <a:ext cx="9765638" cy="9765638"/>
          </a:xfrm>
          <a:prstGeom prst="rect">
            <a:avLst/>
          </a:prstGeom>
        </p:spPr>
        <p:txBody>
          <a:bodyPr lIns="91439" tIns="45719" rIns="91439" bIns="45719">
            <a:noAutofit/>
          </a:bodyPr>
          <a:lstStyle/>
          <a:p>
            <a:pPr/>
          </a:p>
        </p:txBody>
      </p:sp>
      <p:sp>
        <p:nvSpPr>
          <p:cNvPr id="220" name="Image"/>
          <p:cNvSpPr/>
          <p:nvPr>
            <p:ph type="pic" sz="half" idx="14"/>
          </p:nvPr>
        </p:nvSpPr>
        <p:spPr>
          <a:xfrm>
            <a:off x="15155823" y="5686307"/>
            <a:ext cx="8326669" cy="8326668"/>
          </a:xfrm>
          <a:prstGeom prst="rect">
            <a:avLst/>
          </a:prstGeom>
        </p:spPr>
        <p:txBody>
          <a:bodyPr lIns="91439" tIns="45719" rIns="91439" bIns="45719">
            <a:noAutofit/>
          </a:bodyPr>
          <a:lstStyle/>
          <a:p>
            <a:pPr/>
          </a:p>
        </p:txBody>
      </p:sp>
      <p:sp>
        <p:nvSpPr>
          <p:cNvPr id="221" name="Image"/>
          <p:cNvSpPr/>
          <p:nvPr>
            <p:ph type="pic" sz="quarter" idx="15"/>
          </p:nvPr>
        </p:nvSpPr>
        <p:spPr>
          <a:xfrm>
            <a:off x="15208994" y="-300929"/>
            <a:ext cx="5955117" cy="5955118"/>
          </a:xfrm>
          <a:prstGeom prst="rect">
            <a:avLst/>
          </a:prstGeom>
        </p:spPr>
        <p:txBody>
          <a:bodyPr lIns="91439" tIns="45719" rIns="91439" bIns="45719">
            <a:noAutofit/>
          </a:bodyPr>
          <a:lstStyle/>
          <a:p>
            <a:pPr/>
          </a:p>
        </p:txBody>
      </p:sp>
      <p:sp>
        <p:nvSpPr>
          <p:cNvPr id="222" name="Image"/>
          <p:cNvSpPr/>
          <p:nvPr>
            <p:ph type="pic" sz="half" idx="16"/>
          </p:nvPr>
        </p:nvSpPr>
        <p:spPr>
          <a:xfrm>
            <a:off x="19274735" y="2899188"/>
            <a:ext cx="10969401" cy="10969401"/>
          </a:xfrm>
          <a:prstGeom prst="rect">
            <a:avLst/>
          </a:prstGeom>
        </p:spPr>
        <p:txBody>
          <a:bodyPr lIns="91439" tIns="45719" rIns="91439" bIns="45719">
            <a:noAutofit/>
          </a:bodyPr>
          <a:lstStyle/>
          <a:p>
            <a:pPr/>
          </a:p>
        </p:txBody>
      </p:sp>
      <p:sp>
        <p:nvSpPr>
          <p:cNvPr id="2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4">
    <p:spTree>
      <p:nvGrpSpPr>
        <p:cNvPr id="1" name=""/>
        <p:cNvGrpSpPr/>
        <p:nvPr/>
      </p:nvGrpSpPr>
      <p:grpSpPr>
        <a:xfrm>
          <a:off x="0" y="0"/>
          <a:ext cx="0" cy="0"/>
          <a:chOff x="0" y="0"/>
          <a:chExt cx="0" cy="0"/>
        </a:xfrm>
      </p:grpSpPr>
      <p:sp>
        <p:nvSpPr>
          <p:cNvPr id="230" name="Image"/>
          <p:cNvSpPr/>
          <p:nvPr>
            <p:ph type="pic" idx="13"/>
          </p:nvPr>
        </p:nvSpPr>
        <p:spPr>
          <a:xfrm>
            <a:off x="10046768" y="66056"/>
            <a:ext cx="13526439" cy="13526439"/>
          </a:xfrm>
          <a:prstGeom prst="rect">
            <a:avLst/>
          </a:prstGeom>
        </p:spPr>
        <p:txBody>
          <a:bodyPr lIns="91439" tIns="45719" rIns="91439" bIns="45719">
            <a:noAutofit/>
          </a:bodyPr>
          <a:lstStyle/>
          <a:p>
            <a:pPr/>
          </a:p>
        </p:txBody>
      </p:sp>
      <p:sp>
        <p:nvSpPr>
          <p:cNvPr id="231" name="Image"/>
          <p:cNvSpPr/>
          <p:nvPr>
            <p:ph type="pic" idx="14"/>
          </p:nvPr>
        </p:nvSpPr>
        <p:spPr>
          <a:xfrm>
            <a:off x="17238828" y="114183"/>
            <a:ext cx="13531708" cy="13531707"/>
          </a:xfrm>
          <a:prstGeom prst="rect">
            <a:avLst/>
          </a:prstGeom>
        </p:spPr>
        <p:txBody>
          <a:bodyPr lIns="91439" tIns="45719" rIns="91439" bIns="45719">
            <a:noAutofit/>
          </a:bodyPr>
          <a:lstStyle/>
          <a:p>
            <a:pPr/>
          </a:p>
        </p:txBody>
      </p:sp>
      <p:sp>
        <p:nvSpPr>
          <p:cNvPr id="2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
    <p:spTree>
      <p:nvGrpSpPr>
        <p:cNvPr id="1" name=""/>
        <p:cNvGrpSpPr/>
        <p:nvPr/>
      </p:nvGrpSpPr>
      <p:grpSpPr>
        <a:xfrm>
          <a:off x="0" y="0"/>
          <a:ext cx="0" cy="0"/>
          <a:chOff x="0" y="0"/>
          <a:chExt cx="0" cy="0"/>
        </a:xfrm>
      </p:grpSpPr>
      <p:sp>
        <p:nvSpPr>
          <p:cNvPr id="27" name="Image"/>
          <p:cNvSpPr/>
          <p:nvPr>
            <p:ph type="pic" idx="13"/>
          </p:nvPr>
        </p:nvSpPr>
        <p:spPr>
          <a:xfrm>
            <a:off x="11730141" y="-4884826"/>
            <a:ext cx="14227895" cy="14227897"/>
          </a:xfrm>
          <a:prstGeom prst="rect">
            <a:avLst/>
          </a:prstGeom>
        </p:spPr>
        <p:txBody>
          <a:bodyPr lIns="91439" tIns="45719" rIns="91439" bIns="45719">
            <a:noAutofit/>
          </a:bodyPr>
          <a:lstStyle/>
          <a:p>
            <a:pPr/>
          </a:p>
        </p:txBody>
      </p:sp>
      <p:sp>
        <p:nvSpPr>
          <p:cNvPr id="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3">
    <p:spTree>
      <p:nvGrpSpPr>
        <p:cNvPr id="1" name=""/>
        <p:cNvGrpSpPr/>
        <p:nvPr/>
      </p:nvGrpSpPr>
      <p:grpSpPr>
        <a:xfrm>
          <a:off x="0" y="0"/>
          <a:ext cx="0" cy="0"/>
          <a:chOff x="0" y="0"/>
          <a:chExt cx="0" cy="0"/>
        </a:xfrm>
      </p:grpSpPr>
      <p:sp>
        <p:nvSpPr>
          <p:cNvPr id="35" name="Image"/>
          <p:cNvSpPr/>
          <p:nvPr>
            <p:ph type="pic" idx="13"/>
          </p:nvPr>
        </p:nvSpPr>
        <p:spPr>
          <a:xfrm>
            <a:off x="8587048" y="4918014"/>
            <a:ext cx="13675687" cy="13675687"/>
          </a:xfrm>
          <a:prstGeom prst="rect">
            <a:avLst/>
          </a:prstGeom>
        </p:spPr>
        <p:txBody>
          <a:bodyPr lIns="91439" tIns="45719" rIns="91439" bIns="45719">
            <a:noAutofit/>
          </a:bodyPr>
          <a:lstStyle/>
          <a:p>
            <a:pPr/>
          </a:p>
        </p:txBody>
      </p:sp>
      <p:sp>
        <p:nvSpPr>
          <p:cNvPr id="36" name="Image"/>
          <p:cNvSpPr/>
          <p:nvPr>
            <p:ph type="pic" idx="14"/>
          </p:nvPr>
        </p:nvSpPr>
        <p:spPr>
          <a:xfrm>
            <a:off x="15170056" y="-4206033"/>
            <a:ext cx="13675688" cy="13675687"/>
          </a:xfrm>
          <a:prstGeom prst="rect">
            <a:avLst/>
          </a:prstGeom>
        </p:spPr>
        <p:txBody>
          <a:bodyPr lIns="91439" tIns="45719" rIns="91439" bIns="45719">
            <a:noAutofit/>
          </a:bodyPr>
          <a:lstStyle/>
          <a:p>
            <a:pPr/>
          </a:p>
        </p:txBody>
      </p:sp>
      <p:sp>
        <p:nvSpPr>
          <p:cNvPr id="37" name="Image"/>
          <p:cNvSpPr/>
          <p:nvPr>
            <p:ph type="pic" idx="15"/>
          </p:nvPr>
        </p:nvSpPr>
        <p:spPr>
          <a:xfrm>
            <a:off x="14781603" y="9875911"/>
            <a:ext cx="13675687" cy="13675688"/>
          </a:xfrm>
          <a:prstGeom prst="rect">
            <a:avLst/>
          </a:prstGeom>
        </p:spPr>
        <p:txBody>
          <a:bodyPr lIns="91439" tIns="45719" rIns="91439" bIns="45719">
            <a:noAutofit/>
          </a:bodyPr>
          <a:lstStyle/>
          <a:p>
            <a:pPr/>
          </a:p>
        </p:txBody>
      </p:sp>
      <p:sp>
        <p:nvSpPr>
          <p:cNvPr id="38" name="Image"/>
          <p:cNvSpPr/>
          <p:nvPr>
            <p:ph type="pic" idx="16"/>
          </p:nvPr>
        </p:nvSpPr>
        <p:spPr>
          <a:xfrm>
            <a:off x="21598672" y="-297029"/>
            <a:ext cx="13675687" cy="13675687"/>
          </a:xfrm>
          <a:prstGeom prst="rect">
            <a:avLst/>
          </a:prstGeom>
        </p:spPr>
        <p:txBody>
          <a:bodyPr lIns="91439" tIns="45719" rIns="91439" bIns="45719">
            <a:noAutofit/>
          </a:bodyPr>
          <a:lstStyle/>
          <a:p>
            <a:pPr/>
          </a:p>
        </p:txBody>
      </p:sp>
      <p:sp>
        <p:nvSpPr>
          <p:cNvPr id="3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4">
    <p:spTree>
      <p:nvGrpSpPr>
        <p:cNvPr id="1" name=""/>
        <p:cNvGrpSpPr/>
        <p:nvPr/>
      </p:nvGrpSpPr>
      <p:grpSpPr>
        <a:xfrm>
          <a:off x="0" y="0"/>
          <a:ext cx="0" cy="0"/>
          <a:chOff x="0" y="0"/>
          <a:chExt cx="0" cy="0"/>
        </a:xfrm>
      </p:grpSpPr>
      <p:sp>
        <p:nvSpPr>
          <p:cNvPr id="46" name="Image"/>
          <p:cNvSpPr/>
          <p:nvPr>
            <p:ph type="pic" idx="13"/>
          </p:nvPr>
        </p:nvSpPr>
        <p:spPr>
          <a:xfrm>
            <a:off x="15082904" y="0"/>
            <a:ext cx="13716148" cy="13716149"/>
          </a:xfrm>
          <a:prstGeom prst="rect">
            <a:avLst/>
          </a:prstGeom>
        </p:spPr>
        <p:txBody>
          <a:bodyPr lIns="91439" tIns="45719" rIns="91439" bIns="45719">
            <a:noAutofit/>
          </a:bodyPr>
          <a:lstStyle/>
          <a:p>
            <a:pPr/>
          </a:p>
        </p:txBody>
      </p:sp>
      <p:sp>
        <p:nvSpPr>
          <p:cNvPr id="4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5">
    <p:spTree>
      <p:nvGrpSpPr>
        <p:cNvPr id="1" name=""/>
        <p:cNvGrpSpPr/>
        <p:nvPr/>
      </p:nvGrpSpPr>
      <p:grpSpPr>
        <a:xfrm>
          <a:off x="0" y="0"/>
          <a:ext cx="0" cy="0"/>
          <a:chOff x="0" y="0"/>
          <a:chExt cx="0" cy="0"/>
        </a:xfrm>
      </p:grpSpPr>
      <p:sp>
        <p:nvSpPr>
          <p:cNvPr id="54" name="Image"/>
          <p:cNvSpPr/>
          <p:nvPr>
            <p:ph type="pic" idx="13"/>
          </p:nvPr>
        </p:nvSpPr>
        <p:spPr>
          <a:xfrm>
            <a:off x="-63377" y="-10476067"/>
            <a:ext cx="24636489" cy="24636488"/>
          </a:xfrm>
          <a:prstGeom prst="rect">
            <a:avLst/>
          </a:prstGeom>
        </p:spPr>
        <p:txBody>
          <a:bodyPr lIns="91439" tIns="45719" rIns="91439" bIns="45719">
            <a:noAutofit/>
          </a:bodyPr>
          <a:lstStyle/>
          <a:p>
            <a:pPr/>
          </a:p>
        </p:txBody>
      </p:sp>
      <p:sp>
        <p:nvSpPr>
          <p:cNvPr id="5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6">
    <p:spTree>
      <p:nvGrpSpPr>
        <p:cNvPr id="1" name=""/>
        <p:cNvGrpSpPr/>
        <p:nvPr/>
      </p:nvGrpSpPr>
      <p:grpSpPr>
        <a:xfrm>
          <a:off x="0" y="0"/>
          <a:ext cx="0" cy="0"/>
          <a:chOff x="0" y="0"/>
          <a:chExt cx="0" cy="0"/>
        </a:xfrm>
      </p:grpSpPr>
      <p:sp>
        <p:nvSpPr>
          <p:cNvPr id="62" name="Image"/>
          <p:cNvSpPr/>
          <p:nvPr>
            <p:ph type="pic" sz="half" idx="13"/>
          </p:nvPr>
        </p:nvSpPr>
        <p:spPr>
          <a:xfrm>
            <a:off x="1061652" y="1607284"/>
            <a:ext cx="10316671" cy="10316672"/>
          </a:xfrm>
          <a:prstGeom prst="rect">
            <a:avLst/>
          </a:prstGeom>
        </p:spPr>
        <p:txBody>
          <a:bodyPr lIns="91439" tIns="45719" rIns="91439" bIns="45719">
            <a:noAutofit/>
          </a:bodyPr>
          <a:lstStyle/>
          <a:p>
            <a:pPr/>
          </a:p>
        </p:txBody>
      </p:sp>
      <p:sp>
        <p:nvSpPr>
          <p:cNvPr id="6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7">
    <p:spTree>
      <p:nvGrpSpPr>
        <p:cNvPr id="1" name=""/>
        <p:cNvGrpSpPr/>
        <p:nvPr/>
      </p:nvGrpSpPr>
      <p:grpSpPr>
        <a:xfrm>
          <a:off x="0" y="0"/>
          <a:ext cx="0" cy="0"/>
          <a:chOff x="0" y="0"/>
          <a:chExt cx="0" cy="0"/>
        </a:xfrm>
      </p:grpSpPr>
      <p:sp>
        <p:nvSpPr>
          <p:cNvPr id="70" name="Image"/>
          <p:cNvSpPr/>
          <p:nvPr>
            <p:ph type="pic" idx="13"/>
          </p:nvPr>
        </p:nvSpPr>
        <p:spPr>
          <a:xfrm>
            <a:off x="12541863" y="7090298"/>
            <a:ext cx="12092242" cy="12092242"/>
          </a:xfrm>
          <a:prstGeom prst="rect">
            <a:avLst/>
          </a:prstGeom>
        </p:spPr>
        <p:txBody>
          <a:bodyPr lIns="91439" tIns="45719" rIns="91439" bIns="45719">
            <a:noAutofit/>
          </a:bodyPr>
          <a:lstStyle/>
          <a:p>
            <a:pPr/>
          </a:p>
        </p:txBody>
      </p:sp>
      <p:sp>
        <p:nvSpPr>
          <p:cNvPr id="71" name="Image"/>
          <p:cNvSpPr/>
          <p:nvPr>
            <p:ph type="pic" idx="14"/>
          </p:nvPr>
        </p:nvSpPr>
        <p:spPr>
          <a:xfrm>
            <a:off x="4187944" y="-8852773"/>
            <a:ext cx="19558981" cy="19558979"/>
          </a:xfrm>
          <a:prstGeom prst="rect">
            <a:avLst/>
          </a:prstGeom>
        </p:spPr>
        <p:txBody>
          <a:bodyPr lIns="91439" tIns="45719" rIns="91439" bIns="45719">
            <a:noAutofit/>
          </a:bodyPr>
          <a:lstStyle/>
          <a:p>
            <a:pPr/>
          </a:p>
        </p:txBody>
      </p:sp>
      <p:sp>
        <p:nvSpPr>
          <p:cNvPr id="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8">
    <p:spTree>
      <p:nvGrpSpPr>
        <p:cNvPr id="1" name=""/>
        <p:cNvGrpSpPr/>
        <p:nvPr/>
      </p:nvGrpSpPr>
      <p:grpSpPr>
        <a:xfrm>
          <a:off x="0" y="0"/>
          <a:ext cx="0" cy="0"/>
          <a:chOff x="0" y="0"/>
          <a:chExt cx="0" cy="0"/>
        </a:xfrm>
      </p:grpSpPr>
      <p:sp>
        <p:nvSpPr>
          <p:cNvPr id="79" name="Shape"/>
          <p:cNvSpPr/>
          <p:nvPr/>
        </p:nvSpPr>
        <p:spPr>
          <a:xfrm>
            <a:off x="8839894" y="3505894"/>
            <a:ext cx="6704212" cy="670421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lnTo>
                  <a:pt x="10800" y="21600"/>
                </a:lnTo>
                <a:lnTo>
                  <a:pt x="21600" y="10800"/>
                </a:lnTo>
                <a:lnTo>
                  <a:pt x="10800" y="0"/>
                </a:lnTo>
                <a:close/>
              </a:path>
            </a:pathLst>
          </a:custGeom>
          <a:ln w="368300">
            <a:solidFill>
              <a:schemeClr val="accent3">
                <a:hueOff val="-9725161"/>
                <a:satOff val="3978"/>
                <a:lumOff val="-30859"/>
              </a:schemeClr>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8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 Id="rId23" Type="http://schemas.openxmlformats.org/officeDocument/2006/relationships/slideLayout" Target="../slideLayouts/slideLayout22.xml"/><Relationship Id="rId24" Type="http://schemas.openxmlformats.org/officeDocument/2006/relationships/slideLayout" Target="../slideLayouts/slideLayout23.xml"/><Relationship Id="rId25" Type="http://schemas.openxmlformats.org/officeDocument/2006/relationships/slideLayout" Target="../slideLayouts/slideLayout24.xml"/><Relationship Id="rId26"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24384000" cy="13716000"/>
          </a:xfrm>
          <a:prstGeom prst="rect">
            <a:avLst/>
          </a:prstGeom>
          <a:solidFill>
            <a:schemeClr val="accent1">
              <a:hueOff val="4080128"/>
              <a:satOff val="-27499"/>
              <a:lumOff val="-34345"/>
            </a:schemeClr>
          </a:solidFill>
          <a:ln w="3175">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
        <p:nvSpPr>
          <p:cNvPr id="3" name="Title Text"/>
          <p:cNvSpPr txBox="1"/>
          <p:nvPr>
            <p:ph type="title"/>
          </p:nvPr>
        </p:nvSpPr>
        <p:spPr>
          <a:xfrm>
            <a:off x="6673453" y="3442394"/>
            <a:ext cx="11037095" cy="3482579"/>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chor="b">
            <a:normAutofit fontScale="100000" lnSpcReduction="0"/>
          </a:bodyPr>
          <a:lstStyle/>
          <a:p>
            <a:pPr/>
            <a:r>
              <a:t>Title Text</a:t>
            </a:r>
          </a:p>
        </p:txBody>
      </p:sp>
      <p:sp>
        <p:nvSpPr>
          <p:cNvPr id="4" name="Body Level One…"/>
          <p:cNvSpPr txBox="1"/>
          <p:nvPr>
            <p:ph type="body" idx="1"/>
          </p:nvPr>
        </p:nvSpPr>
        <p:spPr>
          <a:xfrm>
            <a:off x="6673453" y="7032128"/>
            <a:ext cx="11037095" cy="1192115"/>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12001398" y="11519296"/>
            <a:ext cx="374060" cy="379927"/>
          </a:xfrm>
          <a:prstGeom prst="rect">
            <a:avLst/>
          </a:prstGeom>
          <a:ln w="3175">
            <a:miter lim="400000"/>
          </a:ln>
        </p:spPr>
        <p:txBody>
          <a:bodyPr wrap="none" lIns="53578" tIns="53578" rIns="53578" bIns="53578">
            <a:spAutoFit/>
          </a:bodyPr>
          <a:lstStyle>
            <a:lvl1pPr>
              <a:defRPr b="0" sz="1800">
                <a:latin typeface="Helvetica Neue Thin"/>
                <a:ea typeface="Helvetica Neue Thin"/>
                <a:cs typeface="Helvetica Neue Thin"/>
                <a:sym typeface="Helvetica Neue Thin"/>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Lst>
  <p:transition xmlns:p14="http://schemas.microsoft.com/office/powerpoint/2010/main" spd="med" advClick="1"/>
  <p:txStyles>
    <p:titleStyle>
      <a:lvl1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1pPr>
      <a:lvl2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2pPr>
      <a:lvl3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3pPr>
      <a:lvl4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4pPr>
      <a:lvl5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5pPr>
      <a:lvl6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6pPr>
      <a:lvl7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7pPr>
      <a:lvl8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8pPr>
      <a:lvl9pPr marL="0" marR="0" indent="0" algn="l" defTabSz="821531" rtl="0" latinLnBrk="0">
        <a:lnSpc>
          <a:spcPct val="100000"/>
        </a:lnSpc>
        <a:spcBef>
          <a:spcPts val="0"/>
        </a:spcBef>
        <a:spcAft>
          <a:spcPts val="0"/>
        </a:spcAft>
        <a:buClrTx/>
        <a:buSzTx/>
        <a:buFontTx/>
        <a:buNone/>
        <a:tabLst/>
        <a:defRPr b="0" baseline="0" cap="none" i="0" spc="0" strike="noStrike" sz="7000" u="none">
          <a:solidFill>
            <a:srgbClr val="FFFFFF"/>
          </a:solidFill>
          <a:uFillTx/>
          <a:latin typeface="+mn-lt"/>
          <a:ea typeface="+mn-ea"/>
          <a:cs typeface="+mn-cs"/>
          <a:sym typeface="Montserrat Black"/>
        </a:defRPr>
      </a:lvl9pPr>
    </p:titleStyle>
    <p:bodyStyle>
      <a:lvl1pPr marL="0" marR="0" indent="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1pPr>
      <a:lvl2pPr marL="0" marR="0" indent="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2pPr>
      <a:lvl3pPr marL="0" marR="0" indent="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3pPr>
      <a:lvl4pPr marL="0" marR="0" indent="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4pPr>
      <a:lvl5pPr marL="0" marR="0" indent="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5pPr>
      <a:lvl6pPr marL="0" marR="0" indent="35560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6pPr>
      <a:lvl7pPr marL="0" marR="0" indent="71120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7pPr>
      <a:lvl8pPr marL="0" marR="0" indent="106680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8pPr>
      <a:lvl9pPr marL="0" marR="0" indent="1422400" algn="l" defTabSz="821531" rtl="0" latinLnBrk="0">
        <a:lnSpc>
          <a:spcPct val="100000"/>
        </a:lnSpc>
        <a:spcBef>
          <a:spcPts val="0"/>
        </a:spcBef>
        <a:spcAft>
          <a:spcPts val="0"/>
        </a:spcAft>
        <a:buClrTx/>
        <a:buSzTx/>
        <a:buFontTx/>
        <a:buNone/>
        <a:tabLst/>
        <a:defRPr b="0" baseline="0" cap="all" i="0" spc="132" strike="noStrike" sz="2200" u="none">
          <a:solidFill>
            <a:srgbClr val="FFFFFF"/>
          </a:solidFill>
          <a:uFillTx/>
          <a:latin typeface="Montserrat Bold"/>
          <a:ea typeface="Montserrat Bold"/>
          <a:cs typeface="Montserrat Bold"/>
          <a:sym typeface="Montserrat Bold"/>
        </a:defRPr>
      </a:lvl9pPr>
    </p:bodyStyle>
    <p:otherStyle>
      <a:lvl1pPr marL="0" marR="0" indent="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1pPr>
      <a:lvl2pPr marL="0" marR="0" indent="2286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2pPr>
      <a:lvl3pPr marL="0" marR="0" indent="4572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3pPr>
      <a:lvl4pPr marL="0" marR="0" indent="6858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4pPr>
      <a:lvl5pPr marL="0" marR="0" indent="9144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5pPr>
      <a:lvl6pPr marL="0" marR="0" indent="11430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6pPr>
      <a:lvl7pPr marL="0" marR="0" indent="13716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7pPr>
      <a:lvl8pPr marL="0" marR="0" indent="16002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8pPr>
      <a:lvl9pPr marL="0" marR="0" indent="1828800" algn="ctr" defTabSz="821531"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Thin"/>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1.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image" Target="../media/image1.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image" Target="../media/image1.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image" Target="../media/image1.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image" Target="../media/image1.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3.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4.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image" Target="../media/image1.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image" Target="../media/image1.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image" Target="../media/image1.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41" name="Image" descr="Image"/>
          <p:cNvPicPr>
            <a:picLocks noChangeAspect="1"/>
          </p:cNvPicPr>
          <p:nvPr>
            <p:ph type="pic" idx="13"/>
          </p:nvPr>
        </p:nvPicPr>
        <p:blipFill>
          <a:blip r:embed="rId2">
            <a:extLst/>
          </a:blip>
          <a:srcRect l="26947" t="0" r="13480" b="0"/>
          <a:stretch>
            <a:fillRect/>
          </a:stretch>
        </p:blipFill>
        <p:spPr>
          <a:xfrm>
            <a:off x="16213167" y="37"/>
            <a:ext cx="8170864" cy="1371595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531" y="0"/>
                </a:moveTo>
                <a:lnTo>
                  <a:pt x="11257" y="5"/>
                </a:lnTo>
                <a:lnTo>
                  <a:pt x="0" y="6921"/>
                </a:lnTo>
                <a:lnTo>
                  <a:pt x="18201" y="21594"/>
                </a:lnTo>
                <a:lnTo>
                  <a:pt x="20979" y="21600"/>
                </a:lnTo>
                <a:lnTo>
                  <a:pt x="21597" y="21600"/>
                </a:lnTo>
                <a:lnTo>
                  <a:pt x="21600" y="0"/>
                </a:lnTo>
                <a:lnTo>
                  <a:pt x="19531" y="0"/>
                </a:lnTo>
                <a:close/>
              </a:path>
            </a:pathLst>
          </a:custGeom>
        </p:spPr>
      </p:pic>
      <p:sp>
        <p:nvSpPr>
          <p:cNvPr id="242" name="Place Your Title Text Here"/>
          <p:cNvSpPr txBox="1"/>
          <p:nvPr/>
        </p:nvSpPr>
        <p:spPr>
          <a:xfrm>
            <a:off x="6024921" y="5057679"/>
            <a:ext cx="7514829"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
        <p:nvSpPr>
          <p:cNvPr id="243" name="Maecenas sed diam eget risus varius blandit sit amet non magna. Donec sed odio dui. Aenean lacinia bibendum nulla sed consectetur."/>
          <p:cNvSpPr txBox="1"/>
          <p:nvPr/>
        </p:nvSpPr>
        <p:spPr>
          <a:xfrm>
            <a:off x="6024921" y="7408164"/>
            <a:ext cx="7145483"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7" name="Aenean eu leo quam. Pellentesque ornare sem lacinia quam venenatis vestibulum. Cras mattis consectetur purus sit amet fermentum."/>
          <p:cNvSpPr txBox="1"/>
          <p:nvPr/>
        </p:nvSpPr>
        <p:spPr>
          <a:xfrm>
            <a:off x="8910637" y="7633196"/>
            <a:ext cx="6562726"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Cras mattis consectetur purus sit amet fermentum.</a:t>
            </a:r>
          </a:p>
        </p:txBody>
      </p:sp>
      <p:sp>
        <p:nvSpPr>
          <p:cNvPr id="308" name="Place Your Title Text Here"/>
          <p:cNvSpPr txBox="1"/>
          <p:nvPr/>
        </p:nvSpPr>
        <p:spPr>
          <a:xfrm>
            <a:off x="8285063" y="5330354"/>
            <a:ext cx="7813874"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defRPr b="0" sz="7000">
                <a:solidFill>
                  <a:srgbClr val="FFFFFF"/>
                </a:solidFill>
                <a:latin typeface="+mn-lt"/>
                <a:ea typeface="+mn-ea"/>
                <a:cs typeface="+mn-cs"/>
                <a:sym typeface="Montserrat Black"/>
              </a:defRPr>
            </a:lvl1pPr>
          </a:lstStyle>
          <a:p>
            <a:pPr/>
            <a:r>
              <a:t>Place Your Title Text Here</a:t>
            </a:r>
          </a:p>
        </p:txBody>
      </p:sp>
      <p:sp>
        <p:nvSpPr>
          <p:cNvPr id="309" name="Lorem ipsum"/>
          <p:cNvSpPr txBox="1"/>
          <p:nvPr/>
        </p:nvSpPr>
        <p:spPr>
          <a:xfrm>
            <a:off x="11422870" y="4832647"/>
            <a:ext cx="1538260"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defTabSz="706516">
              <a:defRPr b="0" cap="all" spc="82" sz="1376">
                <a:solidFill>
                  <a:srgbClr val="FFFFFF"/>
                </a:solidFill>
                <a:latin typeface="Montserrat Bold"/>
                <a:ea typeface="Montserrat Bold"/>
                <a:cs typeface="Montserrat Bold"/>
                <a:sym typeface="Montserrat Bold"/>
              </a:defRPr>
            </a:lvl1pPr>
          </a:lstStyle>
          <a:p>
            <a:pPr/>
            <a:r>
              <a:t>Lorem ipsum</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11" name="Image" descr="Image"/>
          <p:cNvPicPr>
            <a:picLocks noChangeAspect="1"/>
          </p:cNvPicPr>
          <p:nvPr>
            <p:ph type="pic" idx="13"/>
          </p:nvPr>
        </p:nvPicPr>
        <p:blipFill>
          <a:blip r:embed="rId2">
            <a:extLst/>
          </a:blip>
          <a:srcRect l="3435" t="1934" r="1945" b="3446"/>
          <a:stretch>
            <a:fillRect/>
          </a:stretch>
        </p:blipFill>
        <p:spPr>
          <a:xfrm>
            <a:off x="1675810" y="2393119"/>
            <a:ext cx="9253936" cy="925393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0" y="10800"/>
                </a:lnTo>
                <a:lnTo>
                  <a:pt x="10800" y="21600"/>
                </a:lnTo>
                <a:lnTo>
                  <a:pt x="21600" y="10800"/>
                </a:lnTo>
                <a:lnTo>
                  <a:pt x="10800" y="0"/>
                </a:lnTo>
                <a:close/>
              </a:path>
            </a:pathLst>
          </a:custGeom>
        </p:spPr>
      </p:pic>
      <p:sp>
        <p:nvSpPr>
          <p:cNvPr id="312" name="Maecenas sed diam eget risus varius blandit sit amet non magna. Donec sed odio dui. Aenean lacinia bibendum nulla sed consectetur. Maecenas faucibus mollis interdum Praesent commodo cursus magna, vel scelerisque nisl consectetur et."/>
          <p:cNvSpPr txBox="1"/>
          <p:nvPr/>
        </p:nvSpPr>
        <p:spPr>
          <a:xfrm>
            <a:off x="12365773" y="6642599"/>
            <a:ext cx="5996706" cy="2393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 vel scelerisque nisl consectetur et.</a:t>
            </a:r>
          </a:p>
        </p:txBody>
      </p:sp>
      <p:sp>
        <p:nvSpPr>
          <p:cNvPr id="313" name="Place Your Title Text Here"/>
          <p:cNvSpPr txBox="1"/>
          <p:nvPr/>
        </p:nvSpPr>
        <p:spPr>
          <a:xfrm>
            <a:off x="12365773" y="4197644"/>
            <a:ext cx="7384974"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15" name="Image" descr="Image"/>
          <p:cNvPicPr>
            <a:picLocks noChangeAspect="1"/>
          </p:cNvPicPr>
          <p:nvPr>
            <p:ph type="pic" idx="13"/>
          </p:nvPr>
        </p:nvPicPr>
        <p:blipFill>
          <a:blip r:embed="rId2">
            <a:extLst/>
          </a:blip>
          <a:srcRect l="115" t="42522" r="767" b="1803"/>
          <a:stretch>
            <a:fillRect/>
          </a:stretch>
        </p:blipFill>
        <p:spPr>
          <a:xfrm>
            <a:off x="-34934" y="0"/>
            <a:ext cx="24418926" cy="13716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506" y="15114"/>
                </a:lnTo>
                <a:lnTo>
                  <a:pt x="21600" y="21600"/>
                </a:lnTo>
                <a:lnTo>
                  <a:pt x="21600" y="0"/>
                </a:lnTo>
                <a:lnTo>
                  <a:pt x="0" y="0"/>
                </a:lnTo>
                <a:close/>
              </a:path>
            </a:pathLst>
          </a:custGeom>
        </p:spPr>
      </p:pic>
      <p:sp>
        <p:nvSpPr>
          <p:cNvPr id="316" name="Maecenas sed diam eget risus varius blandit sit amet non magna. Donec sed odio dui. Aenean lacinia bibendum."/>
          <p:cNvSpPr txBox="1"/>
          <p:nvPr/>
        </p:nvSpPr>
        <p:spPr>
          <a:xfrm>
            <a:off x="1655852" y="11720462"/>
            <a:ext cx="7145484" cy="869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a:t>
            </a:r>
          </a:p>
        </p:txBody>
      </p:sp>
      <p:sp>
        <p:nvSpPr>
          <p:cNvPr id="317" name="02."/>
          <p:cNvSpPr txBox="1"/>
          <p:nvPr/>
        </p:nvSpPr>
        <p:spPr>
          <a:xfrm>
            <a:off x="1655852" y="9659539"/>
            <a:ext cx="6562726" cy="11993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02.</a:t>
            </a:r>
          </a:p>
        </p:txBody>
      </p:sp>
      <p:sp>
        <p:nvSpPr>
          <p:cNvPr id="318" name="Break Slide"/>
          <p:cNvSpPr txBox="1"/>
          <p:nvPr/>
        </p:nvSpPr>
        <p:spPr>
          <a:xfrm>
            <a:off x="1655852" y="10988451"/>
            <a:ext cx="6562726" cy="5770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Break Slide</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20" name="Dummy-image.png" descr="Dummy-image.png"/>
          <p:cNvPicPr>
            <a:picLocks noChangeAspect="1"/>
          </p:cNvPicPr>
          <p:nvPr>
            <p:ph type="pic" idx="13"/>
          </p:nvPr>
        </p:nvPicPr>
        <p:blipFill>
          <a:blip r:embed="rId2">
            <a:extLst/>
          </a:blip>
          <a:srcRect l="17279" t="0" r="17279" b="0"/>
          <a:stretch>
            <a:fillRect/>
          </a:stretch>
        </p:blipFill>
        <p:spPr>
          <a:xfrm>
            <a:off x="0" y="-1"/>
            <a:ext cx="8975725" cy="1371585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12752" y="10800"/>
                </a:lnTo>
                <a:lnTo>
                  <a:pt x="21600" y="0"/>
                </a:lnTo>
                <a:lnTo>
                  <a:pt x="0" y="0"/>
                </a:lnTo>
                <a:close/>
              </a:path>
            </a:pathLst>
          </a:custGeom>
        </p:spPr>
      </p:pic>
      <p:sp>
        <p:nvSpPr>
          <p:cNvPr id="321" name="Maecenas sed diam eget risus varius blandit sit amet non magna. Donec sed odio dui. Aenean lacinia bibendum nulla sed consectetur. Maecenas faucibus mollis interdum Praesent commodo cursus magna, vel scelerisque nisl consectetur et."/>
          <p:cNvSpPr txBox="1"/>
          <p:nvPr/>
        </p:nvSpPr>
        <p:spPr>
          <a:xfrm>
            <a:off x="11822203" y="7972835"/>
            <a:ext cx="7145483"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 vel scelerisque nisl consectetur et.</a:t>
            </a:r>
          </a:p>
        </p:txBody>
      </p:sp>
      <p:sp>
        <p:nvSpPr>
          <p:cNvPr id="322" name="We Serve From Heart"/>
          <p:cNvSpPr txBox="1"/>
          <p:nvPr/>
        </p:nvSpPr>
        <p:spPr>
          <a:xfrm>
            <a:off x="11822203" y="5468539"/>
            <a:ext cx="7143751"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We Serve From Heart</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24" name="Image" descr="Image"/>
          <p:cNvPicPr>
            <a:picLocks noChangeAspect="1"/>
          </p:cNvPicPr>
          <p:nvPr>
            <p:ph type="pic" idx="13"/>
          </p:nvPr>
        </p:nvPicPr>
        <p:blipFill>
          <a:blip r:embed="rId2">
            <a:extLst/>
          </a:blip>
          <a:srcRect l="4087" t="6063" r="266" b="45823"/>
          <a:stretch>
            <a:fillRect/>
          </a:stretch>
        </p:blipFill>
        <p:spPr>
          <a:xfrm>
            <a:off x="10278345" y="9414812"/>
            <a:ext cx="8986431" cy="452043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340"/>
                </a:lnTo>
                <a:lnTo>
                  <a:pt x="10865" y="0"/>
                </a:lnTo>
                <a:lnTo>
                  <a:pt x="0" y="21600"/>
                </a:lnTo>
                <a:close/>
              </a:path>
            </a:pathLst>
          </a:custGeom>
        </p:spPr>
      </p:pic>
      <p:pic>
        <p:nvPicPr>
          <p:cNvPr id="325" name="Image" descr="Image"/>
          <p:cNvPicPr>
            <a:picLocks noChangeAspect="1"/>
          </p:cNvPicPr>
          <p:nvPr>
            <p:ph type="pic" idx="14"/>
          </p:nvPr>
        </p:nvPicPr>
        <p:blipFill>
          <a:blip r:embed="rId2">
            <a:extLst/>
          </a:blip>
          <a:srcRect l="2552" t="8653" r="2197" b="4903"/>
          <a:stretch>
            <a:fillRect/>
          </a:stretch>
        </p:blipFill>
        <p:spPr>
          <a:xfrm>
            <a:off x="16902463" y="6450053"/>
            <a:ext cx="8228441" cy="74676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3075"/>
                </a:moveTo>
                <a:lnTo>
                  <a:pt x="7737" y="21600"/>
                </a:lnTo>
                <a:lnTo>
                  <a:pt x="21600" y="21525"/>
                </a:lnTo>
                <a:lnTo>
                  <a:pt x="21466" y="10578"/>
                </a:lnTo>
                <a:lnTo>
                  <a:pt x="11866" y="0"/>
                </a:lnTo>
                <a:lnTo>
                  <a:pt x="0" y="13075"/>
                </a:lnTo>
                <a:close/>
              </a:path>
            </a:pathLst>
          </a:custGeom>
        </p:spPr>
      </p:pic>
      <p:sp>
        <p:nvSpPr>
          <p:cNvPr id="326" name="Maecenas sed diam eget risus varius blandit sit amet non magna. Donec sed odio dui. Aenean lacinia bibendum nulla sed consectetur. Maecenas faucibus mollis interdum Praesent commodo cursus magna, vel scelerisque nisl consectetur et."/>
          <p:cNvSpPr txBox="1"/>
          <p:nvPr/>
        </p:nvSpPr>
        <p:spPr>
          <a:xfrm>
            <a:off x="6735853" y="5369321"/>
            <a:ext cx="7145483"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 vel scelerisque nisl consectetur et.</a:t>
            </a:r>
          </a:p>
        </p:txBody>
      </p:sp>
      <p:sp>
        <p:nvSpPr>
          <p:cNvPr id="327" name="Place Your Title Text Here"/>
          <p:cNvSpPr txBox="1"/>
          <p:nvPr/>
        </p:nvSpPr>
        <p:spPr>
          <a:xfrm>
            <a:off x="6735853" y="3021061"/>
            <a:ext cx="7143751"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29" name="Image" descr="Image"/>
          <p:cNvPicPr>
            <a:picLocks noChangeAspect="1"/>
          </p:cNvPicPr>
          <p:nvPr>
            <p:ph type="pic" idx="13"/>
          </p:nvPr>
        </p:nvPicPr>
        <p:blipFill>
          <a:blip r:embed="rId2">
            <a:extLst/>
          </a:blip>
          <a:srcRect l="3212" t="1429" r="1263" b="3047"/>
          <a:stretch>
            <a:fillRect/>
          </a:stretch>
        </p:blipFill>
        <p:spPr>
          <a:xfrm>
            <a:off x="4283379" y="3625717"/>
            <a:ext cx="12747755" cy="1274775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993" y="0"/>
                </a:moveTo>
                <a:lnTo>
                  <a:pt x="0" y="17993"/>
                </a:lnTo>
                <a:lnTo>
                  <a:pt x="3607" y="21600"/>
                </a:lnTo>
                <a:lnTo>
                  <a:pt x="21600" y="3607"/>
                </a:lnTo>
                <a:lnTo>
                  <a:pt x="17993" y="0"/>
                </a:lnTo>
                <a:close/>
              </a:path>
            </a:pathLst>
          </a:custGeom>
        </p:spPr>
      </p:pic>
      <p:pic>
        <p:nvPicPr>
          <p:cNvPr id="330" name="Image" descr="Image"/>
          <p:cNvPicPr>
            <a:picLocks noChangeAspect="1"/>
          </p:cNvPicPr>
          <p:nvPr>
            <p:ph type="pic" idx="14"/>
          </p:nvPr>
        </p:nvPicPr>
        <p:blipFill>
          <a:blip r:embed="rId2">
            <a:extLst/>
          </a:blip>
          <a:srcRect l="3417" t="2658" r="3461" b="4220"/>
          <a:stretch>
            <a:fillRect/>
          </a:stretch>
        </p:blipFill>
        <p:spPr>
          <a:xfrm>
            <a:off x="14846246" y="-1994769"/>
            <a:ext cx="12747756" cy="1274775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993" y="0"/>
                </a:moveTo>
                <a:lnTo>
                  <a:pt x="0" y="17993"/>
                </a:lnTo>
                <a:lnTo>
                  <a:pt x="3607" y="21600"/>
                </a:lnTo>
                <a:lnTo>
                  <a:pt x="21600" y="3607"/>
                </a:lnTo>
                <a:lnTo>
                  <a:pt x="17993" y="0"/>
                </a:lnTo>
                <a:close/>
              </a:path>
            </a:pathLst>
          </a:custGeom>
        </p:spPr>
      </p:pic>
      <p:sp>
        <p:nvSpPr>
          <p:cNvPr id="331" name="Maecenas sed diam eget risus varius blandit sit amet non magna. Donec sed odio dui. Aenean lacinia bibendum nulla sed consectetur. Maecenas faucibus mollis interdum Praesent commodo cursus magna."/>
          <p:cNvSpPr txBox="1"/>
          <p:nvPr/>
        </p:nvSpPr>
        <p:spPr>
          <a:xfrm>
            <a:off x="5211853" y="6647259"/>
            <a:ext cx="4857751" cy="2393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332" name="Place Your Title Here"/>
          <p:cNvSpPr txBox="1"/>
          <p:nvPr/>
        </p:nvSpPr>
        <p:spPr>
          <a:xfrm>
            <a:off x="5211853" y="4265661"/>
            <a:ext cx="6834551"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34" name="Dummy-image.png" descr="Dummy-image.png"/>
          <p:cNvPicPr>
            <a:picLocks noChangeAspect="1"/>
          </p:cNvPicPr>
          <p:nvPr>
            <p:ph type="pic" idx="13"/>
          </p:nvPr>
        </p:nvPicPr>
        <p:blipFill>
          <a:blip r:embed="rId2">
            <a:extLst/>
          </a:blip>
          <a:srcRect l="0" t="0" r="0" b="0"/>
          <a:stretch>
            <a:fillRect/>
          </a:stretch>
        </p:blipFill>
        <p:spPr>
          <a:xfrm>
            <a:off x="-4532096" y="-7585188"/>
            <a:ext cx="23438363" cy="2343838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5625" y="0"/>
                </a:moveTo>
                <a:lnTo>
                  <a:pt x="0" y="15625"/>
                </a:lnTo>
                <a:lnTo>
                  <a:pt x="0" y="15625"/>
                </a:lnTo>
                <a:lnTo>
                  <a:pt x="0" y="15625"/>
                </a:lnTo>
                <a:lnTo>
                  <a:pt x="5975" y="21600"/>
                </a:lnTo>
                <a:lnTo>
                  <a:pt x="21600" y="5975"/>
                </a:lnTo>
                <a:lnTo>
                  <a:pt x="15625" y="0"/>
                </a:lnTo>
                <a:close/>
              </a:path>
            </a:pathLst>
          </a:custGeom>
        </p:spPr>
      </p:pic>
      <p:pic>
        <p:nvPicPr>
          <p:cNvPr id="335" name="Dummy-image.png" descr="Dummy-image.png"/>
          <p:cNvPicPr>
            <a:picLocks noChangeAspect="1"/>
          </p:cNvPicPr>
          <p:nvPr>
            <p:ph type="pic" idx="14"/>
          </p:nvPr>
        </p:nvPicPr>
        <p:blipFill>
          <a:blip r:embed="rId2">
            <a:extLst/>
          </a:blip>
          <a:srcRect l="0" t="0" r="0" b="0"/>
          <a:stretch>
            <a:fillRect/>
          </a:stretch>
        </p:blipFill>
        <p:spPr>
          <a:xfrm>
            <a:off x="-5950762" y="8253741"/>
            <a:ext cx="22911865" cy="2291188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5488" y="0"/>
                </a:moveTo>
                <a:lnTo>
                  <a:pt x="0" y="15488"/>
                </a:lnTo>
                <a:lnTo>
                  <a:pt x="0" y="15488"/>
                </a:lnTo>
                <a:lnTo>
                  <a:pt x="0" y="15488"/>
                </a:lnTo>
                <a:lnTo>
                  <a:pt x="6112" y="21600"/>
                </a:lnTo>
                <a:lnTo>
                  <a:pt x="21600" y="6112"/>
                </a:lnTo>
                <a:lnTo>
                  <a:pt x="15488" y="0"/>
                </a:lnTo>
                <a:close/>
              </a:path>
            </a:pathLst>
          </a:custGeom>
        </p:spPr>
      </p:pic>
      <p:sp>
        <p:nvSpPr>
          <p:cNvPr id="336" name="Maecenas sed diam eget risus varius blandit sit amet non magna. Donec sed odio dui. Aenean lacinia bibendum nulla sed consectetur. Maecenas faucibus mollis interdum Praesent commodo cursus magna."/>
          <p:cNvSpPr txBox="1"/>
          <p:nvPr/>
        </p:nvSpPr>
        <p:spPr>
          <a:xfrm>
            <a:off x="13993097" y="8777665"/>
            <a:ext cx="6080524"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337" name="Healthcare…"/>
          <p:cNvSpPr txBox="1"/>
          <p:nvPr/>
        </p:nvSpPr>
        <p:spPr>
          <a:xfrm>
            <a:off x="13993097" y="6369606"/>
            <a:ext cx="7249050"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p>
            <a:pPr algn="l">
              <a:defRPr b="0" sz="7000">
                <a:solidFill>
                  <a:srgbClr val="FFFFFF"/>
                </a:solidFill>
                <a:latin typeface="+mn-lt"/>
                <a:ea typeface="+mn-ea"/>
                <a:cs typeface="+mn-cs"/>
                <a:sym typeface="Montserrat Black"/>
              </a:defRPr>
            </a:pPr>
            <a:r>
              <a:t>Healthcare</a:t>
            </a:r>
          </a:p>
          <a:p>
            <a:pPr algn="l">
              <a:defRPr b="0" sz="7000">
                <a:solidFill>
                  <a:srgbClr val="FFFFFF"/>
                </a:solidFill>
                <a:latin typeface="+mn-lt"/>
                <a:ea typeface="+mn-ea"/>
                <a:cs typeface="+mn-cs"/>
                <a:sym typeface="Montserrat Black"/>
              </a:defRPr>
            </a:pPr>
            <a:r>
              <a:t>Professionals</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9" name="Vivamus sagittis lacus vel augue laoreet rutrum faucibus dolor auctor. Duis mollis, est non commodo luctus, nisi erat porttitor ligula, eget lacinia odio sem nec elit. Donec ullamcorper nulla non metus auctor fringilla. Etiam porta sem malesuada magna mollis euismod. Maecenas sed diam eget risus varius blandit sit amet non magna."/>
          <p:cNvSpPr txBox="1"/>
          <p:nvPr/>
        </p:nvSpPr>
        <p:spPr>
          <a:xfrm>
            <a:off x="4275645" y="7510840"/>
            <a:ext cx="7143751" cy="2393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Vivamus sagittis lacus vel augue laoreet rutrum faucibus dolor auctor. Duis mollis, est non commodo luctus, nisi erat porttitor ligula, eget lacinia odio sem nec elit. Donec ullamcorper nulla non metus auctor fringilla. Etiam porta sem malesuada magna mollis euismod. Maecenas sed diam eget risus varius blandit sit amet non magna.</a:t>
            </a:r>
          </a:p>
        </p:txBody>
      </p:sp>
      <p:sp>
        <p:nvSpPr>
          <p:cNvPr id="340" name="Place Your Title Text Here"/>
          <p:cNvSpPr txBox="1"/>
          <p:nvPr/>
        </p:nvSpPr>
        <p:spPr>
          <a:xfrm>
            <a:off x="4275645" y="2984875"/>
            <a:ext cx="7662368"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
        <p:nvSpPr>
          <p:cNvPr id="341" name="Maecenas faucibus mollis interdum. Donec ullamcorper nulla non metus"/>
          <p:cNvSpPr txBox="1"/>
          <p:nvPr/>
        </p:nvSpPr>
        <p:spPr>
          <a:xfrm>
            <a:off x="4275645" y="5806657"/>
            <a:ext cx="7143751" cy="15168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Maecenas faucibus mollis interdum. Donec ullamcorper nulla non metus</a:t>
            </a:r>
          </a:p>
        </p:txBody>
      </p:sp>
      <p:sp>
        <p:nvSpPr>
          <p:cNvPr id="342" name="Vivamus sagittis lacus vel augue laoreet rutrum faucibus dolor auctor. Duis mollis, est non commodo luctus, nisi erat porttitor ligula, eget lacinia odio sem nec elit. Donec ullamcorper nulla non metus auctor fringilla. Etiam porta sem malesuada magna mollis euismod. Maecenas sed diam eget risus varius blandit sit amet non magna."/>
          <p:cNvSpPr txBox="1"/>
          <p:nvPr/>
        </p:nvSpPr>
        <p:spPr>
          <a:xfrm>
            <a:off x="12685953" y="7510840"/>
            <a:ext cx="7143751" cy="2393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Vivamus sagittis lacus vel augue laoreet rutrum faucibus dolor auctor. Duis mollis, est non commodo luctus, nisi erat porttitor ligula, eget lacinia odio sem nec elit. Donec ullamcorper nulla non metus auctor fringilla. Etiam porta sem malesuada magna mollis euismod. Maecenas sed diam eget risus varius blandit sit amet non magna.</a:t>
            </a:r>
          </a:p>
        </p:txBody>
      </p:sp>
      <p:sp>
        <p:nvSpPr>
          <p:cNvPr id="343" name="Nullam quis risus eget urna mollis ornare vel eu leo donec ullamcorper"/>
          <p:cNvSpPr txBox="1"/>
          <p:nvPr/>
        </p:nvSpPr>
        <p:spPr>
          <a:xfrm>
            <a:off x="12685953" y="5806657"/>
            <a:ext cx="7143751" cy="15168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Nullam quis risus eget urna mollis ornare vel eu leo donec ullamcorper</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45" name="Image" descr="Image"/>
          <p:cNvPicPr>
            <a:picLocks noChangeAspect="1"/>
          </p:cNvPicPr>
          <p:nvPr>
            <p:ph type="pic" idx="13"/>
          </p:nvPr>
        </p:nvPicPr>
        <p:blipFill>
          <a:blip r:embed="rId2">
            <a:extLst/>
          </a:blip>
          <a:srcRect l="115" t="42522" r="767" b="1803"/>
          <a:stretch>
            <a:fillRect/>
          </a:stretch>
        </p:blipFill>
        <p:spPr>
          <a:xfrm>
            <a:off x="-34934" y="0"/>
            <a:ext cx="24418926" cy="13716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506" y="15114"/>
                </a:lnTo>
                <a:lnTo>
                  <a:pt x="21600" y="21600"/>
                </a:lnTo>
                <a:lnTo>
                  <a:pt x="21600" y="0"/>
                </a:lnTo>
                <a:lnTo>
                  <a:pt x="0" y="0"/>
                </a:lnTo>
                <a:close/>
              </a:path>
            </a:pathLst>
          </a:custGeom>
        </p:spPr>
      </p:pic>
      <p:sp>
        <p:nvSpPr>
          <p:cNvPr id="346" name="Maecenas sed diam eget risus varius blandit sit amet non magna. Donec sed odio dui. Aenean lacinia bibendum."/>
          <p:cNvSpPr txBox="1"/>
          <p:nvPr/>
        </p:nvSpPr>
        <p:spPr>
          <a:xfrm>
            <a:off x="1935252" y="11212462"/>
            <a:ext cx="7145484" cy="869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a:t>
            </a:r>
          </a:p>
        </p:txBody>
      </p:sp>
      <p:sp>
        <p:nvSpPr>
          <p:cNvPr id="347" name="03."/>
          <p:cNvSpPr txBox="1"/>
          <p:nvPr/>
        </p:nvSpPr>
        <p:spPr>
          <a:xfrm>
            <a:off x="1935252" y="9586978"/>
            <a:ext cx="6562726" cy="11993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03.</a:t>
            </a:r>
          </a:p>
        </p:txBody>
      </p:sp>
      <p:sp>
        <p:nvSpPr>
          <p:cNvPr id="348" name="Break Slide"/>
          <p:cNvSpPr txBox="1"/>
          <p:nvPr/>
        </p:nvSpPr>
        <p:spPr>
          <a:xfrm>
            <a:off x="1935252" y="10634264"/>
            <a:ext cx="6562726" cy="5770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Break Slide</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50" name="Image" descr="Image"/>
          <p:cNvPicPr>
            <a:picLocks noChangeAspect="1"/>
          </p:cNvPicPr>
          <p:nvPr>
            <p:ph type="pic" idx="13"/>
          </p:nvPr>
        </p:nvPicPr>
        <p:blipFill>
          <a:blip r:embed="rId2">
            <a:extLst/>
          </a:blip>
          <a:srcRect l="24943" t="0" r="21645" b="0"/>
          <a:stretch>
            <a:fillRect/>
          </a:stretch>
        </p:blipFill>
        <p:spPr>
          <a:xfrm>
            <a:off x="8530431" y="2372"/>
            <a:ext cx="7323293" cy="13711210"/>
          </a:xfrm>
          <a:prstGeom prst="rect">
            <a:avLst/>
          </a:prstGeom>
        </p:spPr>
      </p:pic>
      <p:sp>
        <p:nvSpPr>
          <p:cNvPr id="351" name="Lorem Ipsum Dolor…"/>
          <p:cNvSpPr txBox="1"/>
          <p:nvPr/>
        </p:nvSpPr>
        <p:spPr>
          <a:xfrm>
            <a:off x="4223029" y="3680692"/>
            <a:ext cx="4294094"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52" name="Sed posuere consectetur est at lobortis. Nullam quis risus eget urna mollis ornare vel eu leo. Vivamus sagittis lacus vel augue laoreet."/>
          <p:cNvSpPr txBox="1"/>
          <p:nvPr/>
        </p:nvSpPr>
        <p:spPr>
          <a:xfrm>
            <a:off x="4223029" y="4918718"/>
            <a:ext cx="3872631"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53" name="Shape 5116"/>
          <p:cNvSpPr/>
          <p:nvPr/>
        </p:nvSpPr>
        <p:spPr>
          <a:xfrm>
            <a:off x="4223029" y="2889547"/>
            <a:ext cx="569101" cy="628651"/>
          </a:xfrm>
          <a:custGeom>
            <a:avLst/>
            <a:gdLst/>
            <a:ahLst/>
            <a:cxnLst>
              <a:cxn ang="0">
                <a:pos x="wd2" y="hd2"/>
              </a:cxn>
              <a:cxn ang="5400000">
                <a:pos x="wd2" y="hd2"/>
              </a:cxn>
              <a:cxn ang="10800000">
                <a:pos x="wd2" y="hd2"/>
              </a:cxn>
              <a:cxn ang="16200000">
                <a:pos x="wd2" y="hd2"/>
              </a:cxn>
            </a:cxnLst>
            <a:rect l="0" t="0" r="r" b="b"/>
            <a:pathLst>
              <a:path w="20044" h="20442" fill="norm" stroke="1" extrusionOk="0">
                <a:moveTo>
                  <a:pt x="15836" y="8388"/>
                </a:moveTo>
                <a:cubicBezTo>
                  <a:pt x="13143" y="2625"/>
                  <a:pt x="11313" y="516"/>
                  <a:pt x="6840" y="516"/>
                </a:cubicBezTo>
                <a:cubicBezTo>
                  <a:pt x="5011" y="516"/>
                  <a:pt x="5468" y="-327"/>
                  <a:pt x="4147" y="141"/>
                </a:cubicBezTo>
                <a:cubicBezTo>
                  <a:pt x="2775" y="516"/>
                  <a:pt x="4147" y="938"/>
                  <a:pt x="2775" y="2203"/>
                </a:cubicBezTo>
                <a:cubicBezTo>
                  <a:pt x="-783" y="4686"/>
                  <a:pt x="-377" y="7591"/>
                  <a:pt x="996" y="13401"/>
                </a:cubicBezTo>
                <a:cubicBezTo>
                  <a:pt x="1911" y="15885"/>
                  <a:pt x="-377" y="16260"/>
                  <a:pt x="538" y="18790"/>
                </a:cubicBezTo>
                <a:cubicBezTo>
                  <a:pt x="996" y="20476"/>
                  <a:pt x="6383" y="21273"/>
                  <a:pt x="11821" y="19211"/>
                </a:cubicBezTo>
                <a:cubicBezTo>
                  <a:pt x="17209" y="17571"/>
                  <a:pt x="20817" y="13776"/>
                  <a:pt x="19902" y="12136"/>
                </a:cubicBezTo>
                <a:cubicBezTo>
                  <a:pt x="18987" y="9653"/>
                  <a:pt x="17209" y="10871"/>
                  <a:pt x="15836" y="8388"/>
                </a:cubicBezTo>
                <a:close/>
                <a:moveTo>
                  <a:pt x="11313" y="17993"/>
                </a:moveTo>
                <a:cubicBezTo>
                  <a:pt x="6383" y="19633"/>
                  <a:pt x="2317" y="18368"/>
                  <a:pt x="1911" y="17993"/>
                </a:cubicBezTo>
                <a:cubicBezTo>
                  <a:pt x="1911" y="17571"/>
                  <a:pt x="3689" y="14620"/>
                  <a:pt x="9077" y="12980"/>
                </a:cubicBezTo>
                <a:cubicBezTo>
                  <a:pt x="14972" y="10871"/>
                  <a:pt x="18123" y="11715"/>
                  <a:pt x="18123" y="12558"/>
                </a:cubicBezTo>
                <a:cubicBezTo>
                  <a:pt x="18530" y="12980"/>
                  <a:pt x="16294" y="16260"/>
                  <a:pt x="11313" y="17993"/>
                </a:cubicBezTo>
                <a:close/>
                <a:moveTo>
                  <a:pt x="9534" y="13776"/>
                </a:moveTo>
                <a:cubicBezTo>
                  <a:pt x="6840" y="14620"/>
                  <a:pt x="5468" y="15463"/>
                  <a:pt x="4147" y="16681"/>
                </a:cubicBezTo>
                <a:cubicBezTo>
                  <a:pt x="5011" y="17150"/>
                  <a:pt x="6383" y="17571"/>
                  <a:pt x="7705" y="16681"/>
                </a:cubicBezTo>
                <a:cubicBezTo>
                  <a:pt x="9992" y="16260"/>
                  <a:pt x="10906" y="14620"/>
                  <a:pt x="10449" y="13401"/>
                </a:cubicBezTo>
                <a:cubicBezTo>
                  <a:pt x="10449" y="13401"/>
                  <a:pt x="9992" y="13776"/>
                  <a:pt x="9534" y="13776"/>
                </a:cubicBezTo>
                <a:close/>
              </a:path>
            </a:pathLst>
          </a:custGeom>
          <a:solidFill>
            <a:schemeClr val="accent2">
              <a:hueOff val="-8111396"/>
              <a:satOff val="17755"/>
              <a:lumOff val="7604"/>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54" name="Lorem Ipsum Dolor…"/>
          <p:cNvSpPr txBox="1"/>
          <p:nvPr/>
        </p:nvSpPr>
        <p:spPr>
          <a:xfrm>
            <a:off x="16332691" y="3680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55" name="Sed posuere consectetur est at lobortis. Nullam quis risus eget urna mollis ornare vel eu leo. Vivamus sagittis lacus vel augue laoreet."/>
          <p:cNvSpPr txBox="1"/>
          <p:nvPr/>
        </p:nvSpPr>
        <p:spPr>
          <a:xfrm>
            <a:off x="16332691" y="4918718"/>
            <a:ext cx="3872630"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56" name="Shape 5080"/>
          <p:cNvSpPr/>
          <p:nvPr/>
        </p:nvSpPr>
        <p:spPr>
          <a:xfrm>
            <a:off x="16332691" y="2889547"/>
            <a:ext cx="796655" cy="628651"/>
          </a:xfrm>
          <a:custGeom>
            <a:avLst/>
            <a:gdLst/>
            <a:ahLst/>
            <a:cxnLst>
              <a:cxn ang="0">
                <a:pos x="wd2" y="hd2"/>
              </a:cxn>
              <a:cxn ang="5400000">
                <a:pos x="wd2" y="hd2"/>
              </a:cxn>
              <a:cxn ang="10800000">
                <a:pos x="wd2" y="hd2"/>
              </a:cxn>
              <a:cxn ang="16200000">
                <a:pos x="wd2" y="hd2"/>
              </a:cxn>
            </a:cxnLst>
            <a:rect l="0" t="0" r="r" b="b"/>
            <a:pathLst>
              <a:path w="20149" h="19002" fill="norm" stroke="1" extrusionOk="0">
                <a:moveTo>
                  <a:pt x="5060" y="2115"/>
                </a:moveTo>
                <a:cubicBezTo>
                  <a:pt x="844" y="4860"/>
                  <a:pt x="1235" y="9418"/>
                  <a:pt x="1235" y="11283"/>
                </a:cubicBezTo>
                <a:cubicBezTo>
                  <a:pt x="6581" y="3461"/>
                  <a:pt x="14708" y="3928"/>
                  <a:pt x="14708" y="3928"/>
                </a:cubicBezTo>
                <a:cubicBezTo>
                  <a:pt x="14708" y="3928"/>
                  <a:pt x="3148" y="8486"/>
                  <a:pt x="62" y="17706"/>
                </a:cubicBezTo>
                <a:cubicBezTo>
                  <a:pt x="-329" y="18638"/>
                  <a:pt x="1235" y="19519"/>
                  <a:pt x="1583" y="18638"/>
                </a:cubicBezTo>
                <a:cubicBezTo>
                  <a:pt x="2365" y="16307"/>
                  <a:pt x="3887" y="14028"/>
                  <a:pt x="3887" y="14028"/>
                </a:cubicBezTo>
                <a:cubicBezTo>
                  <a:pt x="6233" y="14961"/>
                  <a:pt x="9667" y="16307"/>
                  <a:pt x="12405" y="14028"/>
                </a:cubicBezTo>
                <a:cubicBezTo>
                  <a:pt x="15447" y="11283"/>
                  <a:pt x="15447" y="4860"/>
                  <a:pt x="20054" y="1648"/>
                </a:cubicBezTo>
                <a:cubicBezTo>
                  <a:pt x="21271" y="1182"/>
                  <a:pt x="10493" y="-2081"/>
                  <a:pt x="5060" y="2115"/>
                </a:cubicBezTo>
              </a:path>
            </a:pathLst>
          </a:custGeom>
          <a:solidFill>
            <a:schemeClr val="accent2">
              <a:hueOff val="-8111396"/>
              <a:satOff val="17755"/>
              <a:lumOff val="7604"/>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57" name="Lorem Ipsum Dolor…"/>
          <p:cNvSpPr txBox="1"/>
          <p:nvPr/>
        </p:nvSpPr>
        <p:spPr>
          <a:xfrm>
            <a:off x="4223029" y="8506692"/>
            <a:ext cx="4294094"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58" name="Sed posuere consectetur est at lobortis. Nullam quis risus eget urna mollis ornare vel eu leo. Vivamus sagittis lacus vel augue laoreet."/>
          <p:cNvSpPr txBox="1"/>
          <p:nvPr/>
        </p:nvSpPr>
        <p:spPr>
          <a:xfrm>
            <a:off x="4223029" y="9744719"/>
            <a:ext cx="3872631"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grpSp>
        <p:nvGrpSpPr>
          <p:cNvPr id="361" name="Group"/>
          <p:cNvGrpSpPr/>
          <p:nvPr/>
        </p:nvGrpSpPr>
        <p:grpSpPr>
          <a:xfrm>
            <a:off x="4223029" y="7715547"/>
            <a:ext cx="638258" cy="628651"/>
            <a:chOff x="0" y="0"/>
            <a:chExt cx="638256" cy="628650"/>
          </a:xfrm>
        </p:grpSpPr>
        <p:sp>
          <p:nvSpPr>
            <p:cNvPr id="359" name="Shape 5084"/>
            <p:cNvSpPr/>
            <p:nvPr/>
          </p:nvSpPr>
          <p:spPr>
            <a:xfrm>
              <a:off x="0" y="0"/>
              <a:ext cx="638257"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3" y="0"/>
                  </a:moveTo>
                  <a:cubicBezTo>
                    <a:pt x="4967" y="0"/>
                    <a:pt x="0" y="4683"/>
                    <a:pt x="0" y="10609"/>
                  </a:cubicBezTo>
                  <a:cubicBezTo>
                    <a:pt x="0" y="16534"/>
                    <a:pt x="4967" y="21600"/>
                    <a:pt x="10823" y="21600"/>
                  </a:cubicBezTo>
                  <a:cubicBezTo>
                    <a:pt x="16633" y="21600"/>
                    <a:pt x="21600" y="16534"/>
                    <a:pt x="21600" y="10609"/>
                  </a:cubicBezTo>
                  <a:cubicBezTo>
                    <a:pt x="21600" y="4683"/>
                    <a:pt x="16633" y="0"/>
                    <a:pt x="10823" y="0"/>
                  </a:cubicBezTo>
                  <a:close/>
                  <a:moveTo>
                    <a:pt x="10823" y="19067"/>
                  </a:moveTo>
                  <a:cubicBezTo>
                    <a:pt x="6232" y="19067"/>
                    <a:pt x="2483" y="15244"/>
                    <a:pt x="2483" y="10609"/>
                  </a:cubicBezTo>
                  <a:cubicBezTo>
                    <a:pt x="2483" y="5926"/>
                    <a:pt x="6232" y="2150"/>
                    <a:pt x="10823" y="2150"/>
                  </a:cubicBezTo>
                  <a:cubicBezTo>
                    <a:pt x="15368" y="2150"/>
                    <a:pt x="19117" y="5926"/>
                    <a:pt x="19117" y="10609"/>
                  </a:cubicBezTo>
                  <a:cubicBezTo>
                    <a:pt x="19117" y="15244"/>
                    <a:pt x="15368" y="19067"/>
                    <a:pt x="10823" y="19067"/>
                  </a:cubicBezTo>
                  <a:close/>
                </a:path>
              </a:pathLst>
            </a:custGeom>
            <a:solidFill>
              <a:srgbClr val="99C1B9"/>
            </a:solidFill>
            <a:ln w="3175" cap="flat">
              <a:noFill/>
              <a:miter lim="400000"/>
            </a:ln>
            <a:effectLst/>
          </p:spPr>
          <p:txBody>
            <a:bodyPr wrap="square" lIns="34289" tIns="34289" rIns="34289" bIns="34289" numCol="1" anchor="ctr">
              <a:noAutofit/>
            </a:bodyPr>
            <a:lstStyle/>
            <a:p>
              <a:pPr algn="l" defTabSz="914400">
                <a:defRPr b="0" sz="1600">
                  <a:latin typeface="Roboto"/>
                  <a:ea typeface="Roboto"/>
                  <a:cs typeface="Roboto"/>
                  <a:sym typeface="Roboto"/>
                </a:defRPr>
              </a:pPr>
            </a:p>
          </p:txBody>
        </p:sp>
        <p:sp>
          <p:nvSpPr>
            <p:cNvPr id="360" name="Shape 5085"/>
            <p:cNvSpPr/>
            <p:nvPr/>
          </p:nvSpPr>
          <p:spPr>
            <a:xfrm>
              <a:off x="292966" y="136755"/>
              <a:ext cx="145115" cy="3014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36" y="0"/>
                  </a:moveTo>
                  <a:lnTo>
                    <a:pt x="0" y="0"/>
                  </a:lnTo>
                  <a:lnTo>
                    <a:pt x="0" y="12999"/>
                  </a:lnTo>
                  <a:lnTo>
                    <a:pt x="18136" y="21600"/>
                  </a:lnTo>
                  <a:lnTo>
                    <a:pt x="21600" y="19059"/>
                  </a:lnTo>
                  <a:lnTo>
                    <a:pt x="7336" y="11142"/>
                  </a:lnTo>
                  <a:lnTo>
                    <a:pt x="7336" y="0"/>
                  </a:lnTo>
                </a:path>
              </a:pathLst>
            </a:custGeom>
            <a:solidFill>
              <a:srgbClr val="99C1B9"/>
            </a:solidFill>
            <a:ln w="3175" cap="flat">
              <a:noFill/>
              <a:miter lim="400000"/>
            </a:ln>
            <a:effectLst/>
          </p:spPr>
          <p:txBody>
            <a:bodyPr wrap="square" lIns="34289" tIns="34289" rIns="34289" bIns="34289" numCol="1" anchor="ctr">
              <a:noAutofit/>
            </a:bodyPr>
            <a:lstStyle/>
            <a:p>
              <a:pPr algn="l" defTabSz="914400">
                <a:defRPr b="0" sz="1600">
                  <a:latin typeface="Roboto"/>
                  <a:ea typeface="Roboto"/>
                  <a:cs typeface="Roboto"/>
                  <a:sym typeface="Roboto"/>
                </a:defRPr>
              </a:pPr>
            </a:p>
          </p:txBody>
        </p:sp>
      </p:grpSp>
      <p:sp>
        <p:nvSpPr>
          <p:cNvPr id="362" name="Lorem Ipsum Dolor…"/>
          <p:cNvSpPr txBox="1"/>
          <p:nvPr/>
        </p:nvSpPr>
        <p:spPr>
          <a:xfrm>
            <a:off x="16332691" y="8506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63" name="Sed posuere consectetur est at lobortis. Nullam quis risus eget urna mollis ornare vel eu leo. Vivamus sagittis lacus vel augue laoreet."/>
          <p:cNvSpPr txBox="1"/>
          <p:nvPr/>
        </p:nvSpPr>
        <p:spPr>
          <a:xfrm>
            <a:off x="16332691" y="9744719"/>
            <a:ext cx="3872630"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64" name="Shape 5189"/>
          <p:cNvSpPr/>
          <p:nvPr/>
        </p:nvSpPr>
        <p:spPr>
          <a:xfrm>
            <a:off x="16332691" y="7715547"/>
            <a:ext cx="623202"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168" y="0"/>
                </a:moveTo>
                <a:cubicBezTo>
                  <a:pt x="4144" y="467"/>
                  <a:pt x="466" y="4569"/>
                  <a:pt x="0" y="9138"/>
                </a:cubicBezTo>
                <a:cubicBezTo>
                  <a:pt x="9168" y="9138"/>
                  <a:pt x="9168" y="9138"/>
                  <a:pt x="9168" y="9138"/>
                </a:cubicBezTo>
                <a:lnTo>
                  <a:pt x="9168" y="0"/>
                </a:lnTo>
                <a:close/>
                <a:moveTo>
                  <a:pt x="11914" y="0"/>
                </a:moveTo>
                <a:cubicBezTo>
                  <a:pt x="11914" y="10540"/>
                  <a:pt x="11914" y="10540"/>
                  <a:pt x="11914" y="10540"/>
                </a:cubicBezTo>
                <a:cubicBezTo>
                  <a:pt x="11914" y="11475"/>
                  <a:pt x="11499" y="11890"/>
                  <a:pt x="10567" y="11890"/>
                </a:cubicBezTo>
                <a:cubicBezTo>
                  <a:pt x="0" y="11890"/>
                  <a:pt x="0" y="11890"/>
                  <a:pt x="0" y="11890"/>
                </a:cubicBezTo>
                <a:cubicBezTo>
                  <a:pt x="466" y="17446"/>
                  <a:pt x="5076" y="21600"/>
                  <a:pt x="10567" y="21600"/>
                </a:cubicBezTo>
                <a:cubicBezTo>
                  <a:pt x="16524" y="21600"/>
                  <a:pt x="21600" y="16563"/>
                  <a:pt x="21600" y="10540"/>
                </a:cubicBezTo>
                <a:cubicBezTo>
                  <a:pt x="21600" y="5036"/>
                  <a:pt x="17456" y="467"/>
                  <a:pt x="11914" y="0"/>
                </a:cubicBezTo>
                <a:close/>
              </a:path>
            </a:pathLst>
          </a:custGeom>
          <a:solidFill>
            <a:schemeClr val="accent2">
              <a:hueOff val="-8111396"/>
              <a:satOff val="17755"/>
              <a:lumOff val="7604"/>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45" name="Image" descr="Image"/>
          <p:cNvPicPr>
            <a:picLocks noChangeAspect="1"/>
          </p:cNvPicPr>
          <p:nvPr>
            <p:ph type="pic" idx="13"/>
          </p:nvPr>
        </p:nvPicPr>
        <p:blipFill>
          <a:blip r:embed="rId2">
            <a:extLst/>
          </a:blip>
          <a:srcRect l="11771" t="33440" r="10169" b="1811"/>
          <a:stretch>
            <a:fillRect/>
          </a:stretch>
        </p:blipFill>
        <p:spPr>
          <a:xfrm>
            <a:off x="13405001" y="-127000"/>
            <a:ext cx="11106151" cy="921226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551" y="0"/>
                </a:moveTo>
                <a:lnTo>
                  <a:pt x="4248" y="17"/>
                </a:lnTo>
                <a:lnTo>
                  <a:pt x="0" y="5754"/>
                </a:lnTo>
                <a:lnTo>
                  <a:pt x="21600" y="21600"/>
                </a:lnTo>
                <a:lnTo>
                  <a:pt x="21551" y="0"/>
                </a:lnTo>
                <a:close/>
              </a:path>
            </a:pathLst>
          </a:custGeom>
        </p:spPr>
      </p:pic>
      <p:sp>
        <p:nvSpPr>
          <p:cNvPr id="246" name="01. Vestibulum"/>
          <p:cNvSpPr txBox="1"/>
          <p:nvPr/>
        </p:nvSpPr>
        <p:spPr>
          <a:xfrm>
            <a:off x="4977498" y="6466630"/>
            <a:ext cx="3130138" cy="5770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01. Vestibulum</a:t>
            </a:r>
          </a:p>
        </p:txBody>
      </p:sp>
      <p:sp>
        <p:nvSpPr>
          <p:cNvPr id="247" name="Praesent commodo cursus magna, vel scelerisque nisl consectetur et."/>
          <p:cNvSpPr txBox="1"/>
          <p:nvPr/>
        </p:nvSpPr>
        <p:spPr>
          <a:xfrm>
            <a:off x="4987249" y="7046019"/>
            <a:ext cx="3081708"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48" name="02. Amet"/>
          <p:cNvSpPr txBox="1"/>
          <p:nvPr/>
        </p:nvSpPr>
        <p:spPr>
          <a:xfrm>
            <a:off x="8540564" y="6466630"/>
            <a:ext cx="1976470" cy="5770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02. Amet</a:t>
            </a:r>
          </a:p>
        </p:txBody>
      </p:sp>
      <p:sp>
        <p:nvSpPr>
          <p:cNvPr id="249" name="Praesent commodo cursus magna, vel scelerisque nisl consectetur et."/>
          <p:cNvSpPr txBox="1"/>
          <p:nvPr/>
        </p:nvSpPr>
        <p:spPr>
          <a:xfrm>
            <a:off x="8540564" y="7046019"/>
            <a:ext cx="3081708"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50" name="03. Justo"/>
          <p:cNvSpPr txBox="1"/>
          <p:nvPr/>
        </p:nvSpPr>
        <p:spPr>
          <a:xfrm>
            <a:off x="12089995" y="6488434"/>
            <a:ext cx="1971517" cy="577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03. Justo</a:t>
            </a:r>
          </a:p>
        </p:txBody>
      </p:sp>
      <p:sp>
        <p:nvSpPr>
          <p:cNvPr id="251" name="Praesent commodo cursus magna, vel scelerisque nisl consectetur et."/>
          <p:cNvSpPr txBox="1"/>
          <p:nvPr/>
        </p:nvSpPr>
        <p:spPr>
          <a:xfrm>
            <a:off x="12099745" y="7067823"/>
            <a:ext cx="3081708"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52" name="04. Lorem"/>
          <p:cNvSpPr txBox="1"/>
          <p:nvPr/>
        </p:nvSpPr>
        <p:spPr>
          <a:xfrm>
            <a:off x="4977498" y="9278490"/>
            <a:ext cx="2202784" cy="577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04. Lorem</a:t>
            </a:r>
          </a:p>
        </p:txBody>
      </p:sp>
      <p:sp>
        <p:nvSpPr>
          <p:cNvPr id="253" name="Praesent commodo cursus magna, vel scelerisque nisl consectetur et."/>
          <p:cNvSpPr txBox="1"/>
          <p:nvPr/>
        </p:nvSpPr>
        <p:spPr>
          <a:xfrm>
            <a:off x="4987249" y="9857878"/>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54" name="05. Mattis"/>
          <p:cNvSpPr txBox="1"/>
          <p:nvPr/>
        </p:nvSpPr>
        <p:spPr>
          <a:xfrm>
            <a:off x="8540564" y="9278490"/>
            <a:ext cx="2142586" cy="577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05. Mattis</a:t>
            </a:r>
          </a:p>
        </p:txBody>
      </p:sp>
      <p:sp>
        <p:nvSpPr>
          <p:cNvPr id="255" name="Praesent commodo cursus magna, vel scelerisque nisl consectetur et."/>
          <p:cNvSpPr txBox="1"/>
          <p:nvPr/>
        </p:nvSpPr>
        <p:spPr>
          <a:xfrm>
            <a:off x="8540564" y="9857878"/>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56" name="06. Fusce"/>
          <p:cNvSpPr txBox="1"/>
          <p:nvPr/>
        </p:nvSpPr>
        <p:spPr>
          <a:xfrm>
            <a:off x="12089995" y="9300293"/>
            <a:ext cx="2187544" cy="577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a:solidFill>
                  <a:srgbClr val="FFFFFF"/>
                </a:solidFill>
                <a:latin typeface="+mn-lt"/>
                <a:ea typeface="+mn-ea"/>
                <a:cs typeface="+mn-cs"/>
                <a:sym typeface="Montserrat Black"/>
              </a:defRPr>
            </a:lvl1pPr>
          </a:lstStyle>
          <a:p>
            <a:pPr/>
            <a:r>
              <a:t>06. Fusce </a:t>
            </a:r>
          </a:p>
        </p:txBody>
      </p:sp>
      <p:sp>
        <p:nvSpPr>
          <p:cNvPr id="257" name="Praesent commodo cursus magna, vel scelerisque nisl consectetur et."/>
          <p:cNvSpPr txBox="1"/>
          <p:nvPr/>
        </p:nvSpPr>
        <p:spPr>
          <a:xfrm>
            <a:off x="12099745" y="9879683"/>
            <a:ext cx="3081708"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58" name="Place Your Title Text Here"/>
          <p:cNvSpPr txBox="1"/>
          <p:nvPr/>
        </p:nvSpPr>
        <p:spPr>
          <a:xfrm>
            <a:off x="4843552" y="3706861"/>
            <a:ext cx="8264725"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66" name="Image" descr="Image"/>
          <p:cNvPicPr>
            <a:picLocks noChangeAspect="1"/>
          </p:cNvPicPr>
          <p:nvPr>
            <p:ph type="pic" idx="13"/>
          </p:nvPr>
        </p:nvPicPr>
        <p:blipFill>
          <a:blip r:embed="rId2">
            <a:extLst/>
          </a:blip>
          <a:srcRect l="20758" t="0" r="20758" b="0"/>
          <a:stretch>
            <a:fillRect/>
          </a:stretch>
        </p:blipFill>
        <p:spPr>
          <a:xfrm>
            <a:off x="0" y="6326"/>
            <a:ext cx="8014116" cy="13703251"/>
          </a:xfrm>
          <a:prstGeom prst="rect">
            <a:avLst/>
          </a:prstGeom>
        </p:spPr>
      </p:pic>
      <p:sp>
        <p:nvSpPr>
          <p:cNvPr id="367" name="Lorem Ipsum Dolor…"/>
          <p:cNvSpPr txBox="1"/>
          <p:nvPr/>
        </p:nvSpPr>
        <p:spPr>
          <a:xfrm>
            <a:off x="10402171" y="3680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68" name="Sed posuere consectetur est at lobortis. Nullam quis risus eget urna mollis ornare vel eu leo. Vivamus sagittis lacus vel augue laoreet."/>
          <p:cNvSpPr txBox="1"/>
          <p:nvPr/>
        </p:nvSpPr>
        <p:spPr>
          <a:xfrm>
            <a:off x="10402171" y="4918718"/>
            <a:ext cx="3872630"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69" name="Shape 5116"/>
          <p:cNvSpPr/>
          <p:nvPr/>
        </p:nvSpPr>
        <p:spPr>
          <a:xfrm>
            <a:off x="10402171" y="2913592"/>
            <a:ext cx="569100" cy="628651"/>
          </a:xfrm>
          <a:custGeom>
            <a:avLst/>
            <a:gdLst/>
            <a:ahLst/>
            <a:cxnLst>
              <a:cxn ang="0">
                <a:pos x="wd2" y="hd2"/>
              </a:cxn>
              <a:cxn ang="5400000">
                <a:pos x="wd2" y="hd2"/>
              </a:cxn>
              <a:cxn ang="10800000">
                <a:pos x="wd2" y="hd2"/>
              </a:cxn>
              <a:cxn ang="16200000">
                <a:pos x="wd2" y="hd2"/>
              </a:cxn>
            </a:cxnLst>
            <a:rect l="0" t="0" r="r" b="b"/>
            <a:pathLst>
              <a:path w="20044" h="20442" fill="norm" stroke="1" extrusionOk="0">
                <a:moveTo>
                  <a:pt x="15836" y="8388"/>
                </a:moveTo>
                <a:cubicBezTo>
                  <a:pt x="13143" y="2625"/>
                  <a:pt x="11313" y="516"/>
                  <a:pt x="6840" y="516"/>
                </a:cubicBezTo>
                <a:cubicBezTo>
                  <a:pt x="5011" y="516"/>
                  <a:pt x="5468" y="-327"/>
                  <a:pt x="4147" y="141"/>
                </a:cubicBezTo>
                <a:cubicBezTo>
                  <a:pt x="2775" y="516"/>
                  <a:pt x="4147" y="938"/>
                  <a:pt x="2775" y="2203"/>
                </a:cubicBezTo>
                <a:cubicBezTo>
                  <a:pt x="-783" y="4686"/>
                  <a:pt x="-377" y="7591"/>
                  <a:pt x="996" y="13401"/>
                </a:cubicBezTo>
                <a:cubicBezTo>
                  <a:pt x="1911" y="15885"/>
                  <a:pt x="-377" y="16260"/>
                  <a:pt x="538" y="18790"/>
                </a:cubicBezTo>
                <a:cubicBezTo>
                  <a:pt x="996" y="20476"/>
                  <a:pt x="6383" y="21273"/>
                  <a:pt x="11821" y="19211"/>
                </a:cubicBezTo>
                <a:cubicBezTo>
                  <a:pt x="17209" y="17571"/>
                  <a:pt x="20817" y="13776"/>
                  <a:pt x="19902" y="12136"/>
                </a:cubicBezTo>
                <a:cubicBezTo>
                  <a:pt x="18987" y="9653"/>
                  <a:pt x="17209" y="10871"/>
                  <a:pt x="15836" y="8388"/>
                </a:cubicBezTo>
                <a:close/>
                <a:moveTo>
                  <a:pt x="11313" y="17993"/>
                </a:moveTo>
                <a:cubicBezTo>
                  <a:pt x="6383" y="19633"/>
                  <a:pt x="2317" y="18368"/>
                  <a:pt x="1911" y="17993"/>
                </a:cubicBezTo>
                <a:cubicBezTo>
                  <a:pt x="1911" y="17571"/>
                  <a:pt x="3689" y="14620"/>
                  <a:pt x="9077" y="12980"/>
                </a:cubicBezTo>
                <a:cubicBezTo>
                  <a:pt x="14972" y="10871"/>
                  <a:pt x="18123" y="11715"/>
                  <a:pt x="18123" y="12558"/>
                </a:cubicBezTo>
                <a:cubicBezTo>
                  <a:pt x="18530" y="12980"/>
                  <a:pt x="16294" y="16260"/>
                  <a:pt x="11313" y="17993"/>
                </a:cubicBezTo>
                <a:close/>
                <a:moveTo>
                  <a:pt x="9534" y="13776"/>
                </a:moveTo>
                <a:cubicBezTo>
                  <a:pt x="6840" y="14620"/>
                  <a:pt x="5468" y="15463"/>
                  <a:pt x="4147" y="16681"/>
                </a:cubicBezTo>
                <a:cubicBezTo>
                  <a:pt x="5011" y="17150"/>
                  <a:pt x="6383" y="17571"/>
                  <a:pt x="7705" y="16681"/>
                </a:cubicBezTo>
                <a:cubicBezTo>
                  <a:pt x="9992" y="16260"/>
                  <a:pt x="10906" y="14620"/>
                  <a:pt x="10449" y="13401"/>
                </a:cubicBezTo>
                <a:cubicBezTo>
                  <a:pt x="10449" y="13401"/>
                  <a:pt x="9992" y="13776"/>
                  <a:pt x="9534" y="13776"/>
                </a:cubicBezTo>
                <a:close/>
              </a:path>
            </a:pathLst>
          </a:custGeom>
          <a:solidFill>
            <a:schemeClr val="accent5">
              <a:hueOff val="2481806"/>
              <a:lumOff val="11781"/>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70" name="Lorem Ipsum Dolor…"/>
          <p:cNvSpPr txBox="1"/>
          <p:nvPr/>
        </p:nvSpPr>
        <p:spPr>
          <a:xfrm>
            <a:off x="16225177" y="3680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71" name="Sed posuere consectetur est at lobortis. Nullam quis risus eget urna mollis ornare vel eu leo. Vivamus sagittis lacus vel augue laoreet."/>
          <p:cNvSpPr txBox="1"/>
          <p:nvPr/>
        </p:nvSpPr>
        <p:spPr>
          <a:xfrm>
            <a:off x="16225177" y="4918718"/>
            <a:ext cx="3872630"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72" name="Shape 5080"/>
          <p:cNvSpPr/>
          <p:nvPr/>
        </p:nvSpPr>
        <p:spPr>
          <a:xfrm>
            <a:off x="16225177" y="2913592"/>
            <a:ext cx="796654" cy="628651"/>
          </a:xfrm>
          <a:custGeom>
            <a:avLst/>
            <a:gdLst/>
            <a:ahLst/>
            <a:cxnLst>
              <a:cxn ang="0">
                <a:pos x="wd2" y="hd2"/>
              </a:cxn>
              <a:cxn ang="5400000">
                <a:pos x="wd2" y="hd2"/>
              </a:cxn>
              <a:cxn ang="10800000">
                <a:pos x="wd2" y="hd2"/>
              </a:cxn>
              <a:cxn ang="16200000">
                <a:pos x="wd2" y="hd2"/>
              </a:cxn>
            </a:cxnLst>
            <a:rect l="0" t="0" r="r" b="b"/>
            <a:pathLst>
              <a:path w="20149" h="19002" fill="norm" stroke="1" extrusionOk="0">
                <a:moveTo>
                  <a:pt x="5060" y="2115"/>
                </a:moveTo>
                <a:cubicBezTo>
                  <a:pt x="844" y="4860"/>
                  <a:pt x="1235" y="9418"/>
                  <a:pt x="1235" y="11283"/>
                </a:cubicBezTo>
                <a:cubicBezTo>
                  <a:pt x="6581" y="3461"/>
                  <a:pt x="14708" y="3928"/>
                  <a:pt x="14708" y="3928"/>
                </a:cubicBezTo>
                <a:cubicBezTo>
                  <a:pt x="14708" y="3928"/>
                  <a:pt x="3148" y="8486"/>
                  <a:pt x="62" y="17706"/>
                </a:cubicBezTo>
                <a:cubicBezTo>
                  <a:pt x="-329" y="18638"/>
                  <a:pt x="1235" y="19519"/>
                  <a:pt x="1583" y="18638"/>
                </a:cubicBezTo>
                <a:cubicBezTo>
                  <a:pt x="2365" y="16307"/>
                  <a:pt x="3887" y="14028"/>
                  <a:pt x="3887" y="14028"/>
                </a:cubicBezTo>
                <a:cubicBezTo>
                  <a:pt x="6233" y="14961"/>
                  <a:pt x="9667" y="16307"/>
                  <a:pt x="12405" y="14028"/>
                </a:cubicBezTo>
                <a:cubicBezTo>
                  <a:pt x="15447" y="11283"/>
                  <a:pt x="15447" y="4860"/>
                  <a:pt x="20054" y="1648"/>
                </a:cubicBezTo>
                <a:cubicBezTo>
                  <a:pt x="21271" y="1182"/>
                  <a:pt x="10493" y="-2081"/>
                  <a:pt x="5060" y="2115"/>
                </a:cubicBezTo>
              </a:path>
            </a:pathLst>
          </a:custGeom>
          <a:solidFill>
            <a:schemeClr val="accent5">
              <a:hueOff val="2481806"/>
              <a:lumOff val="11781"/>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73" name="Lorem Ipsum Dolor…"/>
          <p:cNvSpPr txBox="1"/>
          <p:nvPr/>
        </p:nvSpPr>
        <p:spPr>
          <a:xfrm>
            <a:off x="10402171" y="8506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74" name="Sed posuere consectetur est at lobortis. Nullam quis risus eget urna mollis ornare vel eu leo. Vivamus sagittis lacus vel augue laoreet."/>
          <p:cNvSpPr txBox="1"/>
          <p:nvPr/>
        </p:nvSpPr>
        <p:spPr>
          <a:xfrm>
            <a:off x="10402171" y="9744719"/>
            <a:ext cx="3872630"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grpSp>
        <p:nvGrpSpPr>
          <p:cNvPr id="377" name="Group"/>
          <p:cNvGrpSpPr/>
          <p:nvPr/>
        </p:nvGrpSpPr>
        <p:grpSpPr>
          <a:xfrm>
            <a:off x="10402171" y="7715547"/>
            <a:ext cx="638257" cy="628651"/>
            <a:chOff x="0" y="0"/>
            <a:chExt cx="638256" cy="628650"/>
          </a:xfrm>
        </p:grpSpPr>
        <p:sp>
          <p:nvSpPr>
            <p:cNvPr id="375" name="Shape 5084"/>
            <p:cNvSpPr/>
            <p:nvPr/>
          </p:nvSpPr>
          <p:spPr>
            <a:xfrm>
              <a:off x="0" y="0"/>
              <a:ext cx="638257"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3" y="0"/>
                  </a:moveTo>
                  <a:cubicBezTo>
                    <a:pt x="4967" y="0"/>
                    <a:pt x="0" y="4683"/>
                    <a:pt x="0" y="10609"/>
                  </a:cubicBezTo>
                  <a:cubicBezTo>
                    <a:pt x="0" y="16534"/>
                    <a:pt x="4967" y="21600"/>
                    <a:pt x="10823" y="21600"/>
                  </a:cubicBezTo>
                  <a:cubicBezTo>
                    <a:pt x="16633" y="21600"/>
                    <a:pt x="21600" y="16534"/>
                    <a:pt x="21600" y="10609"/>
                  </a:cubicBezTo>
                  <a:cubicBezTo>
                    <a:pt x="21600" y="4683"/>
                    <a:pt x="16633" y="0"/>
                    <a:pt x="10823" y="0"/>
                  </a:cubicBezTo>
                  <a:close/>
                  <a:moveTo>
                    <a:pt x="10823" y="19067"/>
                  </a:moveTo>
                  <a:cubicBezTo>
                    <a:pt x="6232" y="19067"/>
                    <a:pt x="2483" y="15244"/>
                    <a:pt x="2483" y="10609"/>
                  </a:cubicBezTo>
                  <a:cubicBezTo>
                    <a:pt x="2483" y="5926"/>
                    <a:pt x="6232" y="2150"/>
                    <a:pt x="10823" y="2150"/>
                  </a:cubicBezTo>
                  <a:cubicBezTo>
                    <a:pt x="15368" y="2150"/>
                    <a:pt x="19117" y="5926"/>
                    <a:pt x="19117" y="10609"/>
                  </a:cubicBezTo>
                  <a:cubicBezTo>
                    <a:pt x="19117" y="15244"/>
                    <a:pt x="15368" y="19067"/>
                    <a:pt x="10823" y="19067"/>
                  </a:cubicBezTo>
                  <a:close/>
                </a:path>
              </a:pathLst>
            </a:custGeom>
            <a:solidFill>
              <a:schemeClr val="accent5">
                <a:hueOff val="2481806"/>
                <a:lumOff val="11781"/>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376" name="Shape 5085"/>
            <p:cNvSpPr/>
            <p:nvPr/>
          </p:nvSpPr>
          <p:spPr>
            <a:xfrm>
              <a:off x="292967" y="136755"/>
              <a:ext cx="145114" cy="3014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36" y="0"/>
                  </a:moveTo>
                  <a:lnTo>
                    <a:pt x="0" y="0"/>
                  </a:lnTo>
                  <a:lnTo>
                    <a:pt x="0" y="12999"/>
                  </a:lnTo>
                  <a:lnTo>
                    <a:pt x="18136" y="21600"/>
                  </a:lnTo>
                  <a:lnTo>
                    <a:pt x="21600" y="19059"/>
                  </a:lnTo>
                  <a:lnTo>
                    <a:pt x="7336" y="11142"/>
                  </a:lnTo>
                  <a:lnTo>
                    <a:pt x="7336" y="0"/>
                  </a:lnTo>
                </a:path>
              </a:pathLst>
            </a:custGeom>
            <a:solidFill>
              <a:schemeClr val="accent5">
                <a:hueOff val="2481806"/>
                <a:lumOff val="11781"/>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grpSp>
      <p:sp>
        <p:nvSpPr>
          <p:cNvPr id="378" name="Lorem Ipsum Dolor…"/>
          <p:cNvSpPr txBox="1"/>
          <p:nvPr/>
        </p:nvSpPr>
        <p:spPr>
          <a:xfrm>
            <a:off x="16225177" y="8506245"/>
            <a:ext cx="4294093" cy="10469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79" name="Sed posuere consectetur est at lobortis. Nullam quis risus eget urna mollis ornare vel eu leo. Vivamus sagittis lacus vel augue laoreet."/>
          <p:cNvSpPr txBox="1"/>
          <p:nvPr/>
        </p:nvSpPr>
        <p:spPr>
          <a:xfrm>
            <a:off x="16225177" y="9744272"/>
            <a:ext cx="3872630"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80" name="Shape 5189"/>
          <p:cNvSpPr/>
          <p:nvPr/>
        </p:nvSpPr>
        <p:spPr>
          <a:xfrm>
            <a:off x="16225177" y="7739146"/>
            <a:ext cx="623202"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168" y="0"/>
                </a:moveTo>
                <a:cubicBezTo>
                  <a:pt x="4144" y="467"/>
                  <a:pt x="466" y="4569"/>
                  <a:pt x="0" y="9138"/>
                </a:cubicBezTo>
                <a:cubicBezTo>
                  <a:pt x="9168" y="9138"/>
                  <a:pt x="9168" y="9138"/>
                  <a:pt x="9168" y="9138"/>
                </a:cubicBezTo>
                <a:lnTo>
                  <a:pt x="9168" y="0"/>
                </a:lnTo>
                <a:close/>
                <a:moveTo>
                  <a:pt x="11914" y="0"/>
                </a:moveTo>
                <a:cubicBezTo>
                  <a:pt x="11914" y="10540"/>
                  <a:pt x="11914" y="10540"/>
                  <a:pt x="11914" y="10540"/>
                </a:cubicBezTo>
                <a:cubicBezTo>
                  <a:pt x="11914" y="11475"/>
                  <a:pt x="11499" y="11890"/>
                  <a:pt x="10567" y="11890"/>
                </a:cubicBezTo>
                <a:cubicBezTo>
                  <a:pt x="0" y="11890"/>
                  <a:pt x="0" y="11890"/>
                  <a:pt x="0" y="11890"/>
                </a:cubicBezTo>
                <a:cubicBezTo>
                  <a:pt x="466" y="17446"/>
                  <a:pt x="5076" y="21600"/>
                  <a:pt x="10567" y="21600"/>
                </a:cubicBezTo>
                <a:cubicBezTo>
                  <a:pt x="16524" y="21600"/>
                  <a:pt x="21600" y="16563"/>
                  <a:pt x="21600" y="10540"/>
                </a:cubicBezTo>
                <a:cubicBezTo>
                  <a:pt x="21600" y="5036"/>
                  <a:pt x="17456" y="467"/>
                  <a:pt x="11914" y="0"/>
                </a:cubicBezTo>
                <a:close/>
              </a:path>
            </a:pathLst>
          </a:custGeom>
          <a:solidFill>
            <a:schemeClr val="accent5">
              <a:hueOff val="2481806"/>
              <a:lumOff val="11781"/>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82" name="Image" descr="Image"/>
          <p:cNvPicPr>
            <a:picLocks noChangeAspect="1"/>
          </p:cNvPicPr>
          <p:nvPr>
            <p:ph type="pic" idx="13"/>
          </p:nvPr>
        </p:nvPicPr>
        <p:blipFill>
          <a:blip r:embed="rId2">
            <a:extLst/>
          </a:blip>
          <a:srcRect l="20758" t="0" r="20758" b="0"/>
          <a:stretch>
            <a:fillRect/>
          </a:stretch>
        </p:blipFill>
        <p:spPr>
          <a:xfrm>
            <a:off x="16369903" y="-24"/>
            <a:ext cx="8014095" cy="13703212"/>
          </a:xfrm>
          <a:prstGeom prst="rect">
            <a:avLst/>
          </a:prstGeom>
        </p:spPr>
      </p:pic>
      <p:sp>
        <p:nvSpPr>
          <p:cNvPr id="383" name="Lorem Ipsum Dolor…"/>
          <p:cNvSpPr txBox="1"/>
          <p:nvPr/>
        </p:nvSpPr>
        <p:spPr>
          <a:xfrm>
            <a:off x="4442260" y="3680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84" name="Sed posuere consectetur est at lobortis. Nullam quis risus eget urna mollis ornare vel eu leo. Vivamus sagittis lacus vel augue laoreet."/>
          <p:cNvSpPr txBox="1"/>
          <p:nvPr/>
        </p:nvSpPr>
        <p:spPr>
          <a:xfrm>
            <a:off x="4442260" y="4918718"/>
            <a:ext cx="3872630"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85" name="Shape 5116"/>
          <p:cNvSpPr/>
          <p:nvPr/>
        </p:nvSpPr>
        <p:spPr>
          <a:xfrm>
            <a:off x="4442260" y="2889547"/>
            <a:ext cx="569100" cy="628651"/>
          </a:xfrm>
          <a:custGeom>
            <a:avLst/>
            <a:gdLst/>
            <a:ahLst/>
            <a:cxnLst>
              <a:cxn ang="0">
                <a:pos x="wd2" y="hd2"/>
              </a:cxn>
              <a:cxn ang="5400000">
                <a:pos x="wd2" y="hd2"/>
              </a:cxn>
              <a:cxn ang="10800000">
                <a:pos x="wd2" y="hd2"/>
              </a:cxn>
              <a:cxn ang="16200000">
                <a:pos x="wd2" y="hd2"/>
              </a:cxn>
            </a:cxnLst>
            <a:rect l="0" t="0" r="r" b="b"/>
            <a:pathLst>
              <a:path w="20044" h="20442" fill="norm" stroke="1" extrusionOk="0">
                <a:moveTo>
                  <a:pt x="15836" y="8388"/>
                </a:moveTo>
                <a:cubicBezTo>
                  <a:pt x="13143" y="2625"/>
                  <a:pt x="11313" y="516"/>
                  <a:pt x="6840" y="516"/>
                </a:cubicBezTo>
                <a:cubicBezTo>
                  <a:pt x="5011" y="516"/>
                  <a:pt x="5468" y="-327"/>
                  <a:pt x="4147" y="141"/>
                </a:cubicBezTo>
                <a:cubicBezTo>
                  <a:pt x="2775" y="516"/>
                  <a:pt x="4147" y="938"/>
                  <a:pt x="2775" y="2203"/>
                </a:cubicBezTo>
                <a:cubicBezTo>
                  <a:pt x="-783" y="4686"/>
                  <a:pt x="-377" y="7591"/>
                  <a:pt x="996" y="13401"/>
                </a:cubicBezTo>
                <a:cubicBezTo>
                  <a:pt x="1911" y="15885"/>
                  <a:pt x="-377" y="16260"/>
                  <a:pt x="538" y="18790"/>
                </a:cubicBezTo>
                <a:cubicBezTo>
                  <a:pt x="996" y="20476"/>
                  <a:pt x="6383" y="21273"/>
                  <a:pt x="11821" y="19211"/>
                </a:cubicBezTo>
                <a:cubicBezTo>
                  <a:pt x="17209" y="17571"/>
                  <a:pt x="20817" y="13776"/>
                  <a:pt x="19902" y="12136"/>
                </a:cubicBezTo>
                <a:cubicBezTo>
                  <a:pt x="18987" y="9653"/>
                  <a:pt x="17209" y="10871"/>
                  <a:pt x="15836" y="8388"/>
                </a:cubicBezTo>
                <a:close/>
                <a:moveTo>
                  <a:pt x="11313" y="17993"/>
                </a:moveTo>
                <a:cubicBezTo>
                  <a:pt x="6383" y="19633"/>
                  <a:pt x="2317" y="18368"/>
                  <a:pt x="1911" y="17993"/>
                </a:cubicBezTo>
                <a:cubicBezTo>
                  <a:pt x="1911" y="17571"/>
                  <a:pt x="3689" y="14620"/>
                  <a:pt x="9077" y="12980"/>
                </a:cubicBezTo>
                <a:cubicBezTo>
                  <a:pt x="14972" y="10871"/>
                  <a:pt x="18123" y="11715"/>
                  <a:pt x="18123" y="12558"/>
                </a:cubicBezTo>
                <a:cubicBezTo>
                  <a:pt x="18530" y="12980"/>
                  <a:pt x="16294" y="16260"/>
                  <a:pt x="11313" y="17993"/>
                </a:cubicBezTo>
                <a:close/>
                <a:moveTo>
                  <a:pt x="9534" y="13776"/>
                </a:moveTo>
                <a:cubicBezTo>
                  <a:pt x="6840" y="14620"/>
                  <a:pt x="5468" y="15463"/>
                  <a:pt x="4147" y="16681"/>
                </a:cubicBezTo>
                <a:cubicBezTo>
                  <a:pt x="5011" y="17150"/>
                  <a:pt x="6383" y="17571"/>
                  <a:pt x="7705" y="16681"/>
                </a:cubicBezTo>
                <a:cubicBezTo>
                  <a:pt x="9992" y="16260"/>
                  <a:pt x="10906" y="14620"/>
                  <a:pt x="10449" y="13401"/>
                </a:cubicBezTo>
                <a:cubicBezTo>
                  <a:pt x="10449" y="13401"/>
                  <a:pt x="9992" y="13776"/>
                  <a:pt x="9534" y="13776"/>
                </a:cubicBezTo>
                <a:close/>
              </a:path>
            </a:pathLst>
          </a:custGeom>
          <a:solidFill>
            <a:schemeClr val="accent5">
              <a:hueOff val="2481806"/>
              <a:lumOff val="11781"/>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86" name="Lorem Ipsum Dolor…"/>
          <p:cNvSpPr txBox="1"/>
          <p:nvPr/>
        </p:nvSpPr>
        <p:spPr>
          <a:xfrm>
            <a:off x="10265265" y="3680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87" name="Sed posuere consectetur est at lobortis. Nullam quis risus eget urna mollis ornare vel eu leo. Vivamus sagittis lacus vel augue laoreet."/>
          <p:cNvSpPr txBox="1"/>
          <p:nvPr/>
        </p:nvSpPr>
        <p:spPr>
          <a:xfrm>
            <a:off x="10265265" y="4918718"/>
            <a:ext cx="3872631"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88" name="Shape 5080"/>
          <p:cNvSpPr/>
          <p:nvPr/>
        </p:nvSpPr>
        <p:spPr>
          <a:xfrm>
            <a:off x="10265265" y="2889547"/>
            <a:ext cx="796655" cy="628651"/>
          </a:xfrm>
          <a:custGeom>
            <a:avLst/>
            <a:gdLst/>
            <a:ahLst/>
            <a:cxnLst>
              <a:cxn ang="0">
                <a:pos x="wd2" y="hd2"/>
              </a:cxn>
              <a:cxn ang="5400000">
                <a:pos x="wd2" y="hd2"/>
              </a:cxn>
              <a:cxn ang="10800000">
                <a:pos x="wd2" y="hd2"/>
              </a:cxn>
              <a:cxn ang="16200000">
                <a:pos x="wd2" y="hd2"/>
              </a:cxn>
            </a:cxnLst>
            <a:rect l="0" t="0" r="r" b="b"/>
            <a:pathLst>
              <a:path w="20149" h="19002" fill="norm" stroke="1" extrusionOk="0">
                <a:moveTo>
                  <a:pt x="5060" y="2115"/>
                </a:moveTo>
                <a:cubicBezTo>
                  <a:pt x="844" y="4860"/>
                  <a:pt x="1235" y="9418"/>
                  <a:pt x="1235" y="11283"/>
                </a:cubicBezTo>
                <a:cubicBezTo>
                  <a:pt x="6581" y="3461"/>
                  <a:pt x="14708" y="3928"/>
                  <a:pt x="14708" y="3928"/>
                </a:cubicBezTo>
                <a:cubicBezTo>
                  <a:pt x="14708" y="3928"/>
                  <a:pt x="3148" y="8486"/>
                  <a:pt x="62" y="17706"/>
                </a:cubicBezTo>
                <a:cubicBezTo>
                  <a:pt x="-329" y="18638"/>
                  <a:pt x="1235" y="19519"/>
                  <a:pt x="1583" y="18638"/>
                </a:cubicBezTo>
                <a:cubicBezTo>
                  <a:pt x="2365" y="16307"/>
                  <a:pt x="3887" y="14028"/>
                  <a:pt x="3887" y="14028"/>
                </a:cubicBezTo>
                <a:cubicBezTo>
                  <a:pt x="6233" y="14961"/>
                  <a:pt x="9667" y="16307"/>
                  <a:pt x="12405" y="14028"/>
                </a:cubicBezTo>
                <a:cubicBezTo>
                  <a:pt x="15447" y="11283"/>
                  <a:pt x="15447" y="4860"/>
                  <a:pt x="20054" y="1648"/>
                </a:cubicBezTo>
                <a:cubicBezTo>
                  <a:pt x="21271" y="1182"/>
                  <a:pt x="10493" y="-2081"/>
                  <a:pt x="5060" y="2115"/>
                </a:cubicBezTo>
              </a:path>
            </a:pathLst>
          </a:custGeom>
          <a:solidFill>
            <a:schemeClr val="accent5">
              <a:hueOff val="2481806"/>
              <a:lumOff val="11781"/>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389" name="Lorem Ipsum Dolor…"/>
          <p:cNvSpPr txBox="1"/>
          <p:nvPr/>
        </p:nvSpPr>
        <p:spPr>
          <a:xfrm>
            <a:off x="4442260" y="8506692"/>
            <a:ext cx="4294093" cy="10469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90" name="Sed posuere consectetur est at lobortis. Nullam quis risus eget urna mollis ornare vel eu leo. Vivamus sagittis lacus vel augue laoreet."/>
          <p:cNvSpPr txBox="1"/>
          <p:nvPr/>
        </p:nvSpPr>
        <p:spPr>
          <a:xfrm>
            <a:off x="4442260" y="9744719"/>
            <a:ext cx="3872630"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grpSp>
        <p:nvGrpSpPr>
          <p:cNvPr id="393" name="Group"/>
          <p:cNvGrpSpPr/>
          <p:nvPr/>
        </p:nvGrpSpPr>
        <p:grpSpPr>
          <a:xfrm>
            <a:off x="4442260" y="7715547"/>
            <a:ext cx="638257" cy="628651"/>
            <a:chOff x="0" y="0"/>
            <a:chExt cx="638256" cy="628650"/>
          </a:xfrm>
        </p:grpSpPr>
        <p:sp>
          <p:nvSpPr>
            <p:cNvPr id="391" name="Shape 5084"/>
            <p:cNvSpPr/>
            <p:nvPr/>
          </p:nvSpPr>
          <p:spPr>
            <a:xfrm>
              <a:off x="0" y="0"/>
              <a:ext cx="638257"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3" y="0"/>
                  </a:moveTo>
                  <a:cubicBezTo>
                    <a:pt x="4967" y="0"/>
                    <a:pt x="0" y="4683"/>
                    <a:pt x="0" y="10609"/>
                  </a:cubicBezTo>
                  <a:cubicBezTo>
                    <a:pt x="0" y="16534"/>
                    <a:pt x="4967" y="21600"/>
                    <a:pt x="10823" y="21600"/>
                  </a:cubicBezTo>
                  <a:cubicBezTo>
                    <a:pt x="16633" y="21600"/>
                    <a:pt x="21600" y="16534"/>
                    <a:pt x="21600" y="10609"/>
                  </a:cubicBezTo>
                  <a:cubicBezTo>
                    <a:pt x="21600" y="4683"/>
                    <a:pt x="16633" y="0"/>
                    <a:pt x="10823" y="0"/>
                  </a:cubicBezTo>
                  <a:close/>
                  <a:moveTo>
                    <a:pt x="10823" y="19067"/>
                  </a:moveTo>
                  <a:cubicBezTo>
                    <a:pt x="6232" y="19067"/>
                    <a:pt x="2483" y="15244"/>
                    <a:pt x="2483" y="10609"/>
                  </a:cubicBezTo>
                  <a:cubicBezTo>
                    <a:pt x="2483" y="5926"/>
                    <a:pt x="6232" y="2150"/>
                    <a:pt x="10823" y="2150"/>
                  </a:cubicBezTo>
                  <a:cubicBezTo>
                    <a:pt x="15368" y="2150"/>
                    <a:pt x="19117" y="5926"/>
                    <a:pt x="19117" y="10609"/>
                  </a:cubicBezTo>
                  <a:cubicBezTo>
                    <a:pt x="19117" y="15244"/>
                    <a:pt x="15368" y="19067"/>
                    <a:pt x="10823" y="19067"/>
                  </a:cubicBezTo>
                  <a:close/>
                </a:path>
              </a:pathLst>
            </a:custGeom>
            <a:solidFill>
              <a:schemeClr val="accent5">
                <a:hueOff val="2481806"/>
                <a:lumOff val="11781"/>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392" name="Shape 5085"/>
            <p:cNvSpPr/>
            <p:nvPr/>
          </p:nvSpPr>
          <p:spPr>
            <a:xfrm>
              <a:off x="292966" y="136755"/>
              <a:ext cx="145115" cy="3014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36" y="0"/>
                  </a:moveTo>
                  <a:lnTo>
                    <a:pt x="0" y="0"/>
                  </a:lnTo>
                  <a:lnTo>
                    <a:pt x="0" y="12999"/>
                  </a:lnTo>
                  <a:lnTo>
                    <a:pt x="18136" y="21600"/>
                  </a:lnTo>
                  <a:lnTo>
                    <a:pt x="21600" y="19059"/>
                  </a:lnTo>
                  <a:lnTo>
                    <a:pt x="7336" y="11142"/>
                  </a:lnTo>
                  <a:lnTo>
                    <a:pt x="7336" y="0"/>
                  </a:lnTo>
                </a:path>
              </a:pathLst>
            </a:custGeom>
            <a:solidFill>
              <a:schemeClr val="accent5">
                <a:hueOff val="2481806"/>
                <a:lumOff val="11781"/>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grpSp>
      <p:sp>
        <p:nvSpPr>
          <p:cNvPr id="394" name="Lorem Ipsum Dolor…"/>
          <p:cNvSpPr txBox="1"/>
          <p:nvPr/>
        </p:nvSpPr>
        <p:spPr>
          <a:xfrm>
            <a:off x="10265264" y="8506245"/>
            <a:ext cx="4294094" cy="10469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p>
            <a:pPr algn="l">
              <a:defRPr b="0">
                <a:solidFill>
                  <a:srgbClr val="FFFFFF"/>
                </a:solidFill>
                <a:latin typeface="+mn-lt"/>
                <a:ea typeface="+mn-ea"/>
                <a:cs typeface="+mn-cs"/>
                <a:sym typeface="Montserrat Black"/>
              </a:defRPr>
            </a:pPr>
            <a:r>
              <a:t>Lorem Ipsum Dolor </a:t>
            </a:r>
          </a:p>
          <a:p>
            <a:pPr algn="l">
              <a:defRPr b="0">
                <a:solidFill>
                  <a:srgbClr val="FFFFFF"/>
                </a:solidFill>
                <a:latin typeface="+mn-lt"/>
                <a:ea typeface="+mn-ea"/>
                <a:cs typeface="+mn-cs"/>
                <a:sym typeface="Montserrat Black"/>
              </a:defRPr>
            </a:pPr>
            <a:r>
              <a:t>Sit Amet</a:t>
            </a:r>
          </a:p>
        </p:txBody>
      </p:sp>
      <p:sp>
        <p:nvSpPr>
          <p:cNvPr id="395" name="Sed posuere consectetur est at lobortis. Nullam quis risus eget urna mollis ornare vel eu leo. Vivamus sagittis lacus vel augue laoreet."/>
          <p:cNvSpPr txBox="1"/>
          <p:nvPr/>
        </p:nvSpPr>
        <p:spPr>
          <a:xfrm>
            <a:off x="10265264" y="9744272"/>
            <a:ext cx="3872631"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Sed posuere consectetur est at lobortis. Nullam quis risus eget urna mollis ornare vel eu leo. Vivamus sagittis lacus vel augue laoreet. </a:t>
            </a:r>
          </a:p>
        </p:txBody>
      </p:sp>
      <p:sp>
        <p:nvSpPr>
          <p:cNvPr id="396" name="Shape 5189"/>
          <p:cNvSpPr/>
          <p:nvPr/>
        </p:nvSpPr>
        <p:spPr>
          <a:xfrm>
            <a:off x="10265264" y="7715101"/>
            <a:ext cx="623203"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168" y="0"/>
                </a:moveTo>
                <a:cubicBezTo>
                  <a:pt x="4144" y="467"/>
                  <a:pt x="466" y="4569"/>
                  <a:pt x="0" y="9138"/>
                </a:cubicBezTo>
                <a:cubicBezTo>
                  <a:pt x="9168" y="9138"/>
                  <a:pt x="9168" y="9138"/>
                  <a:pt x="9168" y="9138"/>
                </a:cubicBezTo>
                <a:lnTo>
                  <a:pt x="9168" y="0"/>
                </a:lnTo>
                <a:close/>
                <a:moveTo>
                  <a:pt x="11914" y="0"/>
                </a:moveTo>
                <a:cubicBezTo>
                  <a:pt x="11914" y="10540"/>
                  <a:pt x="11914" y="10540"/>
                  <a:pt x="11914" y="10540"/>
                </a:cubicBezTo>
                <a:cubicBezTo>
                  <a:pt x="11914" y="11475"/>
                  <a:pt x="11499" y="11890"/>
                  <a:pt x="10567" y="11890"/>
                </a:cubicBezTo>
                <a:cubicBezTo>
                  <a:pt x="0" y="11890"/>
                  <a:pt x="0" y="11890"/>
                  <a:pt x="0" y="11890"/>
                </a:cubicBezTo>
                <a:cubicBezTo>
                  <a:pt x="466" y="17446"/>
                  <a:pt x="5076" y="21600"/>
                  <a:pt x="10567" y="21600"/>
                </a:cubicBezTo>
                <a:cubicBezTo>
                  <a:pt x="16524" y="21600"/>
                  <a:pt x="21600" y="16563"/>
                  <a:pt x="21600" y="10540"/>
                </a:cubicBezTo>
                <a:cubicBezTo>
                  <a:pt x="21600" y="5036"/>
                  <a:pt x="17456" y="467"/>
                  <a:pt x="11914" y="0"/>
                </a:cubicBezTo>
                <a:close/>
              </a:path>
            </a:pathLst>
          </a:custGeom>
          <a:solidFill>
            <a:schemeClr val="accent5">
              <a:hueOff val="2481806"/>
              <a:lumOff val="11781"/>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98" name="Image" descr="Image"/>
          <p:cNvPicPr>
            <a:picLocks noChangeAspect="1"/>
          </p:cNvPicPr>
          <p:nvPr>
            <p:ph type="pic" idx="13"/>
          </p:nvPr>
        </p:nvPicPr>
        <p:blipFill>
          <a:blip r:embed="rId2">
            <a:extLst/>
          </a:blip>
          <a:srcRect l="3638" t="26967" r="3106" b="20576"/>
          <a:stretch>
            <a:fillRect/>
          </a:stretch>
        </p:blipFill>
        <p:spPr>
          <a:xfrm>
            <a:off x="0" y="0"/>
            <a:ext cx="12278105" cy="6906433"/>
          </a:xfrm>
          <a:prstGeom prst="rect">
            <a:avLst/>
          </a:prstGeom>
        </p:spPr>
      </p:pic>
      <p:pic>
        <p:nvPicPr>
          <p:cNvPr id="399" name="Image" descr="Image"/>
          <p:cNvPicPr>
            <a:picLocks noChangeAspect="1"/>
          </p:cNvPicPr>
          <p:nvPr>
            <p:ph type="pic" idx="14"/>
          </p:nvPr>
        </p:nvPicPr>
        <p:blipFill>
          <a:blip r:embed="rId2">
            <a:extLst/>
          </a:blip>
          <a:srcRect l="5555" t="23664" r="5555" b="26335"/>
          <a:stretch>
            <a:fillRect/>
          </a:stretch>
        </p:blipFill>
        <p:spPr>
          <a:xfrm>
            <a:off x="12210416" y="6870789"/>
            <a:ext cx="12278105" cy="6906434"/>
          </a:xfrm>
          <a:prstGeom prst="rect">
            <a:avLst/>
          </a:prstGeom>
        </p:spPr>
      </p:pic>
      <p:sp>
        <p:nvSpPr>
          <p:cNvPr id="400" name="Lorem Ipsum Dolor Sit Amet"/>
          <p:cNvSpPr txBox="1"/>
          <p:nvPr/>
        </p:nvSpPr>
        <p:spPr>
          <a:xfrm>
            <a:off x="13823467" y="2558256"/>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01" name="Aenean eu leo quam. Pellentesque ornare sem lacinia quam venenatis vestibulum. Nullam quis risus eget urna mollis ornare vel eu leo. Cras mattis consectetur purus sit amet fermentum. Curabitur blandit tempus porttitor."/>
          <p:cNvSpPr txBox="1"/>
          <p:nvPr/>
        </p:nvSpPr>
        <p:spPr>
          <a:xfrm>
            <a:off x="13823467" y="3707382"/>
            <a:ext cx="588106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02" name="Shape 5192"/>
          <p:cNvSpPr/>
          <p:nvPr/>
        </p:nvSpPr>
        <p:spPr>
          <a:xfrm>
            <a:off x="13823467" y="1802036"/>
            <a:ext cx="551188" cy="628651"/>
          </a:xfrm>
          <a:custGeom>
            <a:avLst/>
            <a:gdLst/>
            <a:ahLst/>
            <a:cxnLst>
              <a:cxn ang="0">
                <a:pos x="wd2" y="hd2"/>
              </a:cxn>
              <a:cxn ang="5400000">
                <a:pos x="wd2" y="hd2"/>
              </a:cxn>
              <a:cxn ang="10800000">
                <a:pos x="wd2" y="hd2"/>
              </a:cxn>
              <a:cxn ang="16200000">
                <a:pos x="wd2" y="hd2"/>
              </a:cxn>
            </a:cxnLst>
            <a:rect l="0" t="0" r="r" b="b"/>
            <a:pathLst>
              <a:path w="21600" h="20861" fill="norm" stroke="1" extrusionOk="0">
                <a:moveTo>
                  <a:pt x="15674" y="7583"/>
                </a:moveTo>
                <a:cubicBezTo>
                  <a:pt x="15674" y="7162"/>
                  <a:pt x="20658" y="3422"/>
                  <a:pt x="17668" y="103"/>
                </a:cubicBezTo>
                <a:cubicBezTo>
                  <a:pt x="17169" y="-739"/>
                  <a:pt x="14732" y="3843"/>
                  <a:pt x="11298" y="5526"/>
                </a:cubicBezTo>
                <a:cubicBezTo>
                  <a:pt x="9360" y="6741"/>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chemeClr val="accent5">
              <a:hueOff val="2481806"/>
              <a:lumOff val="11781"/>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03" name="Lorem Ipsum Dolor Sit Amet"/>
          <p:cNvSpPr txBox="1"/>
          <p:nvPr/>
        </p:nvSpPr>
        <p:spPr>
          <a:xfrm>
            <a:off x="4797915" y="8860631"/>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04" name="Aenean eu leo quam. Pellentesque ornare sem lacinia quam venenatis vestibulum. Nullam quis risus eget urna mollis ornare vel eu leo. Cras mattis consectetur purus sit amet fermentum. Curabitur blandit tempus porttitor."/>
          <p:cNvSpPr txBox="1"/>
          <p:nvPr/>
        </p:nvSpPr>
        <p:spPr>
          <a:xfrm>
            <a:off x="4797915" y="10009757"/>
            <a:ext cx="588106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05" name="Shape 5156"/>
          <p:cNvSpPr/>
          <p:nvPr/>
        </p:nvSpPr>
        <p:spPr>
          <a:xfrm>
            <a:off x="4797915" y="8131912"/>
            <a:ext cx="628651" cy="503799"/>
          </a:xfrm>
          <a:custGeom>
            <a:avLst/>
            <a:gdLst/>
            <a:ahLst/>
            <a:cxnLst>
              <a:cxn ang="0">
                <a:pos x="wd2" y="hd2"/>
              </a:cxn>
              <a:cxn ang="5400000">
                <a:pos x="wd2" y="hd2"/>
              </a:cxn>
              <a:cxn ang="10800000">
                <a:pos x="wd2" y="hd2"/>
              </a:cxn>
              <a:cxn ang="16200000">
                <a:pos x="wd2" y="hd2"/>
              </a:cxn>
            </a:cxnLst>
            <a:rect l="0" t="0" r="r" b="b"/>
            <a:pathLst>
              <a:path w="21495" h="21294" fill="norm" stroke="1" extrusionOk="0">
                <a:moveTo>
                  <a:pt x="20698" y="217"/>
                </a:moveTo>
                <a:cubicBezTo>
                  <a:pt x="20230" y="217"/>
                  <a:pt x="738" y="8984"/>
                  <a:pt x="317" y="8984"/>
                </a:cubicBezTo>
                <a:cubicBezTo>
                  <a:pt x="-105" y="8984"/>
                  <a:pt x="-105" y="9507"/>
                  <a:pt x="317" y="9507"/>
                </a:cubicBezTo>
                <a:cubicBezTo>
                  <a:pt x="738" y="9971"/>
                  <a:pt x="4487" y="12062"/>
                  <a:pt x="4487" y="12062"/>
                </a:cubicBezTo>
                <a:cubicBezTo>
                  <a:pt x="7392" y="13049"/>
                  <a:pt x="7392" y="13049"/>
                  <a:pt x="7392" y="13049"/>
                </a:cubicBezTo>
                <a:cubicBezTo>
                  <a:pt x="7392" y="13049"/>
                  <a:pt x="19808" y="1726"/>
                  <a:pt x="20230" y="1726"/>
                </a:cubicBezTo>
                <a:cubicBezTo>
                  <a:pt x="20230" y="1204"/>
                  <a:pt x="20230" y="1726"/>
                  <a:pt x="20230" y="1726"/>
                </a:cubicBezTo>
                <a:lnTo>
                  <a:pt x="11140" y="14094"/>
                </a:lnTo>
                <a:cubicBezTo>
                  <a:pt x="10718" y="14616"/>
                  <a:pt x="10718" y="14616"/>
                  <a:pt x="10718" y="14616"/>
                </a:cubicBezTo>
                <a:cubicBezTo>
                  <a:pt x="11140" y="15139"/>
                  <a:pt x="11140" y="15139"/>
                  <a:pt x="11140" y="15139"/>
                </a:cubicBezTo>
                <a:cubicBezTo>
                  <a:pt x="11140" y="15139"/>
                  <a:pt x="16903" y="18739"/>
                  <a:pt x="16903" y="19262"/>
                </a:cubicBezTo>
                <a:cubicBezTo>
                  <a:pt x="17325" y="19262"/>
                  <a:pt x="17747" y="19262"/>
                  <a:pt x="18168" y="18739"/>
                </a:cubicBezTo>
                <a:cubicBezTo>
                  <a:pt x="18168" y="18217"/>
                  <a:pt x="21495" y="1204"/>
                  <a:pt x="21495" y="739"/>
                </a:cubicBezTo>
                <a:cubicBezTo>
                  <a:pt x="21495" y="217"/>
                  <a:pt x="21120" y="-306"/>
                  <a:pt x="20698" y="217"/>
                </a:cubicBezTo>
                <a:close/>
                <a:moveTo>
                  <a:pt x="7392" y="20771"/>
                </a:moveTo>
                <a:cubicBezTo>
                  <a:pt x="7392" y="21294"/>
                  <a:pt x="7392" y="21294"/>
                  <a:pt x="7813" y="21294"/>
                </a:cubicBezTo>
                <a:cubicBezTo>
                  <a:pt x="7813" y="20771"/>
                  <a:pt x="11140" y="17694"/>
                  <a:pt x="11140" y="17694"/>
                </a:cubicBezTo>
                <a:cubicBezTo>
                  <a:pt x="7392" y="15139"/>
                  <a:pt x="7392" y="15139"/>
                  <a:pt x="7392" y="15139"/>
                </a:cubicBezTo>
                <a:lnTo>
                  <a:pt x="7392" y="20771"/>
                </a:lnTo>
                <a:close/>
              </a:path>
            </a:pathLst>
          </a:custGeom>
          <a:solidFill>
            <a:schemeClr val="accent5">
              <a:hueOff val="2481806"/>
              <a:lumOff val="11781"/>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06" name="Shape"/>
          <p:cNvSpPr/>
          <p:nvPr/>
        </p:nvSpPr>
        <p:spPr>
          <a:xfrm>
            <a:off x="295217" y="10060748"/>
            <a:ext cx="3625965" cy="526503"/>
          </a:xfrm>
          <a:custGeom>
            <a:avLst/>
            <a:gdLst/>
            <a:ahLst/>
            <a:cxnLst>
              <a:cxn ang="0">
                <a:pos x="wd2" y="hd2"/>
              </a:cxn>
              <a:cxn ang="5400000">
                <a:pos x="wd2" y="hd2"/>
              </a:cxn>
              <a:cxn ang="10800000">
                <a:pos x="wd2" y="hd2"/>
              </a:cxn>
              <a:cxn ang="16200000">
                <a:pos x="wd2" y="hd2"/>
              </a:cxn>
            </a:cxnLst>
            <a:rect l="0" t="0" r="r" b="b"/>
            <a:pathLst>
              <a:path w="21529" h="20813" fill="norm" stroke="1" extrusionOk="0">
                <a:moveTo>
                  <a:pt x="107" y="16685"/>
                </a:moveTo>
                <a:cubicBezTo>
                  <a:pt x="-35" y="17630"/>
                  <a:pt x="-35" y="19161"/>
                  <a:pt x="107" y="20105"/>
                </a:cubicBezTo>
                <a:cubicBezTo>
                  <a:pt x="249" y="21049"/>
                  <a:pt x="479" y="21049"/>
                  <a:pt x="620" y="20105"/>
                </a:cubicBezTo>
                <a:lnTo>
                  <a:pt x="2878" y="5072"/>
                </a:lnTo>
                <a:cubicBezTo>
                  <a:pt x="2926" y="4757"/>
                  <a:pt x="3002" y="4757"/>
                  <a:pt x="3050" y="5072"/>
                </a:cubicBezTo>
                <a:lnTo>
                  <a:pt x="4965" y="17825"/>
                </a:lnTo>
                <a:cubicBezTo>
                  <a:pt x="5296" y="20028"/>
                  <a:pt x="5833" y="20028"/>
                  <a:pt x="6163" y="17825"/>
                </a:cubicBezTo>
                <a:lnTo>
                  <a:pt x="8079" y="5072"/>
                </a:lnTo>
                <a:cubicBezTo>
                  <a:pt x="8126" y="4757"/>
                  <a:pt x="8203" y="4757"/>
                  <a:pt x="8250" y="5072"/>
                </a:cubicBezTo>
                <a:lnTo>
                  <a:pt x="10166" y="17825"/>
                </a:lnTo>
                <a:cubicBezTo>
                  <a:pt x="10497" y="20028"/>
                  <a:pt x="11033" y="20028"/>
                  <a:pt x="11364" y="17825"/>
                </a:cubicBezTo>
                <a:lnTo>
                  <a:pt x="13280" y="5072"/>
                </a:lnTo>
                <a:cubicBezTo>
                  <a:pt x="13327" y="4757"/>
                  <a:pt x="13404" y="4757"/>
                  <a:pt x="13451" y="5072"/>
                </a:cubicBezTo>
                <a:lnTo>
                  <a:pt x="15367" y="17825"/>
                </a:lnTo>
                <a:cubicBezTo>
                  <a:pt x="15697" y="20028"/>
                  <a:pt x="16234" y="20028"/>
                  <a:pt x="16565" y="17825"/>
                </a:cubicBezTo>
                <a:lnTo>
                  <a:pt x="18480" y="5072"/>
                </a:lnTo>
                <a:cubicBezTo>
                  <a:pt x="18528" y="4757"/>
                  <a:pt x="18604" y="4757"/>
                  <a:pt x="18652" y="5072"/>
                </a:cubicBezTo>
                <a:lnTo>
                  <a:pt x="20910" y="20105"/>
                </a:lnTo>
                <a:cubicBezTo>
                  <a:pt x="21051" y="21049"/>
                  <a:pt x="21281" y="21049"/>
                  <a:pt x="21423" y="20105"/>
                </a:cubicBezTo>
                <a:cubicBezTo>
                  <a:pt x="21565" y="19161"/>
                  <a:pt x="21565" y="17630"/>
                  <a:pt x="21423" y="16685"/>
                </a:cubicBezTo>
                <a:lnTo>
                  <a:pt x="19165" y="1652"/>
                </a:lnTo>
                <a:cubicBezTo>
                  <a:pt x="18834" y="-551"/>
                  <a:pt x="18298" y="-551"/>
                  <a:pt x="17967" y="1652"/>
                </a:cubicBezTo>
                <a:lnTo>
                  <a:pt x="16051" y="14406"/>
                </a:lnTo>
                <a:cubicBezTo>
                  <a:pt x="16004" y="14721"/>
                  <a:pt x="15927" y="14721"/>
                  <a:pt x="15880" y="14406"/>
                </a:cubicBezTo>
                <a:lnTo>
                  <a:pt x="13965" y="1652"/>
                </a:lnTo>
                <a:cubicBezTo>
                  <a:pt x="13634" y="-551"/>
                  <a:pt x="13097" y="-551"/>
                  <a:pt x="12766" y="1652"/>
                </a:cubicBezTo>
                <a:lnTo>
                  <a:pt x="10851" y="14406"/>
                </a:lnTo>
                <a:cubicBezTo>
                  <a:pt x="10803" y="14721"/>
                  <a:pt x="10727" y="14721"/>
                  <a:pt x="10679" y="14406"/>
                </a:cubicBezTo>
                <a:lnTo>
                  <a:pt x="8764" y="1652"/>
                </a:lnTo>
                <a:cubicBezTo>
                  <a:pt x="8433" y="-551"/>
                  <a:pt x="7896" y="-551"/>
                  <a:pt x="7565" y="1652"/>
                </a:cubicBezTo>
                <a:lnTo>
                  <a:pt x="5650" y="14406"/>
                </a:lnTo>
                <a:cubicBezTo>
                  <a:pt x="5603" y="14721"/>
                  <a:pt x="5526" y="14721"/>
                  <a:pt x="5479" y="14406"/>
                </a:cubicBezTo>
                <a:lnTo>
                  <a:pt x="3563" y="1652"/>
                </a:lnTo>
                <a:cubicBezTo>
                  <a:pt x="3232" y="-551"/>
                  <a:pt x="2696" y="-551"/>
                  <a:pt x="2365" y="1652"/>
                </a:cubicBezTo>
                <a:lnTo>
                  <a:pt x="107" y="16685"/>
                </a:lnTo>
                <a:close/>
              </a:path>
            </a:pathLst>
          </a:custGeom>
          <a:solidFill>
            <a:schemeClr val="accent3">
              <a:hueOff val="-9725161"/>
              <a:satOff val="3978"/>
              <a:lumOff val="-30859"/>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07" name="Shape"/>
          <p:cNvSpPr/>
          <p:nvPr/>
        </p:nvSpPr>
        <p:spPr>
          <a:xfrm>
            <a:off x="295217" y="10048048"/>
            <a:ext cx="3625965" cy="526503"/>
          </a:xfrm>
          <a:custGeom>
            <a:avLst/>
            <a:gdLst/>
            <a:ahLst/>
            <a:cxnLst>
              <a:cxn ang="0">
                <a:pos x="wd2" y="hd2"/>
              </a:cxn>
              <a:cxn ang="5400000">
                <a:pos x="wd2" y="hd2"/>
              </a:cxn>
              <a:cxn ang="10800000">
                <a:pos x="wd2" y="hd2"/>
              </a:cxn>
              <a:cxn ang="16200000">
                <a:pos x="wd2" y="hd2"/>
              </a:cxn>
            </a:cxnLst>
            <a:rect l="0" t="0" r="r" b="b"/>
            <a:pathLst>
              <a:path w="21529" h="20813" fill="norm" stroke="1" extrusionOk="0">
                <a:moveTo>
                  <a:pt x="107" y="16685"/>
                </a:moveTo>
                <a:cubicBezTo>
                  <a:pt x="-35" y="17630"/>
                  <a:pt x="-35" y="19161"/>
                  <a:pt x="107" y="20105"/>
                </a:cubicBezTo>
                <a:cubicBezTo>
                  <a:pt x="249" y="21049"/>
                  <a:pt x="479" y="21049"/>
                  <a:pt x="620" y="20105"/>
                </a:cubicBezTo>
                <a:lnTo>
                  <a:pt x="2878" y="5072"/>
                </a:lnTo>
                <a:cubicBezTo>
                  <a:pt x="2926" y="4757"/>
                  <a:pt x="3002" y="4757"/>
                  <a:pt x="3050" y="5072"/>
                </a:cubicBezTo>
                <a:lnTo>
                  <a:pt x="4965" y="17825"/>
                </a:lnTo>
                <a:cubicBezTo>
                  <a:pt x="5296" y="20028"/>
                  <a:pt x="5833" y="20028"/>
                  <a:pt x="6163" y="17825"/>
                </a:cubicBezTo>
                <a:lnTo>
                  <a:pt x="8079" y="5072"/>
                </a:lnTo>
                <a:cubicBezTo>
                  <a:pt x="8126" y="4757"/>
                  <a:pt x="8203" y="4757"/>
                  <a:pt x="8250" y="5072"/>
                </a:cubicBezTo>
                <a:lnTo>
                  <a:pt x="10166" y="17825"/>
                </a:lnTo>
                <a:cubicBezTo>
                  <a:pt x="10497" y="20028"/>
                  <a:pt x="11033" y="20028"/>
                  <a:pt x="11364" y="17825"/>
                </a:cubicBezTo>
                <a:lnTo>
                  <a:pt x="13280" y="5072"/>
                </a:lnTo>
                <a:cubicBezTo>
                  <a:pt x="13327" y="4757"/>
                  <a:pt x="13404" y="4757"/>
                  <a:pt x="13451" y="5072"/>
                </a:cubicBezTo>
                <a:lnTo>
                  <a:pt x="15367" y="17825"/>
                </a:lnTo>
                <a:cubicBezTo>
                  <a:pt x="15697" y="20028"/>
                  <a:pt x="16234" y="20028"/>
                  <a:pt x="16565" y="17825"/>
                </a:cubicBezTo>
                <a:lnTo>
                  <a:pt x="18480" y="5072"/>
                </a:lnTo>
                <a:cubicBezTo>
                  <a:pt x="18528" y="4757"/>
                  <a:pt x="18604" y="4757"/>
                  <a:pt x="18652" y="5072"/>
                </a:cubicBezTo>
                <a:lnTo>
                  <a:pt x="20910" y="20105"/>
                </a:lnTo>
                <a:cubicBezTo>
                  <a:pt x="21051" y="21049"/>
                  <a:pt x="21281" y="21049"/>
                  <a:pt x="21423" y="20105"/>
                </a:cubicBezTo>
                <a:cubicBezTo>
                  <a:pt x="21565" y="19161"/>
                  <a:pt x="21565" y="17630"/>
                  <a:pt x="21423" y="16685"/>
                </a:cubicBezTo>
                <a:lnTo>
                  <a:pt x="19165" y="1652"/>
                </a:lnTo>
                <a:cubicBezTo>
                  <a:pt x="18834" y="-551"/>
                  <a:pt x="18298" y="-551"/>
                  <a:pt x="17967" y="1652"/>
                </a:cubicBezTo>
                <a:lnTo>
                  <a:pt x="16051" y="14406"/>
                </a:lnTo>
                <a:cubicBezTo>
                  <a:pt x="16004" y="14721"/>
                  <a:pt x="15927" y="14721"/>
                  <a:pt x="15880" y="14406"/>
                </a:cubicBezTo>
                <a:lnTo>
                  <a:pt x="13965" y="1652"/>
                </a:lnTo>
                <a:cubicBezTo>
                  <a:pt x="13634" y="-551"/>
                  <a:pt x="13097" y="-551"/>
                  <a:pt x="12766" y="1652"/>
                </a:cubicBezTo>
                <a:lnTo>
                  <a:pt x="10851" y="14406"/>
                </a:lnTo>
                <a:cubicBezTo>
                  <a:pt x="10803" y="14721"/>
                  <a:pt x="10727" y="14721"/>
                  <a:pt x="10679" y="14406"/>
                </a:cubicBezTo>
                <a:lnTo>
                  <a:pt x="8764" y="1652"/>
                </a:lnTo>
                <a:cubicBezTo>
                  <a:pt x="8433" y="-551"/>
                  <a:pt x="7896" y="-551"/>
                  <a:pt x="7565" y="1652"/>
                </a:cubicBezTo>
                <a:lnTo>
                  <a:pt x="5650" y="14406"/>
                </a:lnTo>
                <a:cubicBezTo>
                  <a:pt x="5603" y="14721"/>
                  <a:pt x="5526" y="14721"/>
                  <a:pt x="5479" y="14406"/>
                </a:cubicBezTo>
                <a:lnTo>
                  <a:pt x="3563" y="1652"/>
                </a:lnTo>
                <a:cubicBezTo>
                  <a:pt x="3232" y="-551"/>
                  <a:pt x="2696" y="-551"/>
                  <a:pt x="2365" y="1652"/>
                </a:cubicBezTo>
                <a:lnTo>
                  <a:pt x="107" y="16685"/>
                </a:lnTo>
                <a:close/>
              </a:path>
            </a:pathLst>
          </a:custGeom>
          <a:solidFill>
            <a:schemeClr val="accent3">
              <a:hueOff val="-9725161"/>
              <a:satOff val="3978"/>
              <a:lumOff val="-30859"/>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09" name="Image" descr="Image"/>
          <p:cNvPicPr>
            <a:picLocks noChangeAspect="1"/>
          </p:cNvPicPr>
          <p:nvPr>
            <p:ph type="pic" idx="13"/>
          </p:nvPr>
        </p:nvPicPr>
        <p:blipFill>
          <a:blip r:embed="rId2">
            <a:extLst/>
          </a:blip>
          <a:srcRect l="3893" t="27163" r="9692" b="24278"/>
          <a:stretch>
            <a:fillRect/>
          </a:stretch>
        </p:blipFill>
        <p:spPr>
          <a:xfrm>
            <a:off x="0" y="0"/>
            <a:ext cx="12198839" cy="6854707"/>
          </a:xfrm>
          <a:prstGeom prst="rect">
            <a:avLst/>
          </a:prstGeom>
        </p:spPr>
      </p:pic>
      <p:pic>
        <p:nvPicPr>
          <p:cNvPr id="410" name="Image" descr="Image"/>
          <p:cNvPicPr>
            <a:picLocks noChangeAspect="1"/>
          </p:cNvPicPr>
          <p:nvPr>
            <p:ph type="pic" idx="14"/>
          </p:nvPr>
        </p:nvPicPr>
        <p:blipFill>
          <a:blip r:embed="rId2">
            <a:extLst/>
          </a:blip>
          <a:srcRect l="5555" t="23450" r="5555" b="26549"/>
          <a:stretch>
            <a:fillRect/>
          </a:stretch>
        </p:blipFill>
        <p:spPr>
          <a:xfrm>
            <a:off x="12197855" y="0"/>
            <a:ext cx="12186145" cy="6854707"/>
          </a:xfrm>
          <a:prstGeom prst="rect">
            <a:avLst/>
          </a:prstGeom>
        </p:spPr>
      </p:pic>
      <p:sp>
        <p:nvSpPr>
          <p:cNvPr id="411" name="Lorem Ipsum Dolor Sit Amet"/>
          <p:cNvSpPr txBox="1"/>
          <p:nvPr/>
        </p:nvSpPr>
        <p:spPr>
          <a:xfrm>
            <a:off x="5178915" y="8729722"/>
            <a:ext cx="5455765" cy="10469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12" name="Aenean eu leo quam. Pellentesque ornare sem lacinia quam venenatis vestibulum. Nullam quis risus eget urna mollis ornare vel eu leo. Cras mattis consectetur purus sit amet fermentum. Curabitur blandit tempus porttitor."/>
          <p:cNvSpPr txBox="1"/>
          <p:nvPr/>
        </p:nvSpPr>
        <p:spPr>
          <a:xfrm>
            <a:off x="5178915" y="9878848"/>
            <a:ext cx="5881066"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13" name="Shape 5156"/>
          <p:cNvSpPr/>
          <p:nvPr/>
        </p:nvSpPr>
        <p:spPr>
          <a:xfrm>
            <a:off x="5178915" y="8001003"/>
            <a:ext cx="628651" cy="503800"/>
          </a:xfrm>
          <a:custGeom>
            <a:avLst/>
            <a:gdLst/>
            <a:ahLst/>
            <a:cxnLst>
              <a:cxn ang="0">
                <a:pos x="wd2" y="hd2"/>
              </a:cxn>
              <a:cxn ang="5400000">
                <a:pos x="wd2" y="hd2"/>
              </a:cxn>
              <a:cxn ang="10800000">
                <a:pos x="wd2" y="hd2"/>
              </a:cxn>
              <a:cxn ang="16200000">
                <a:pos x="wd2" y="hd2"/>
              </a:cxn>
            </a:cxnLst>
            <a:rect l="0" t="0" r="r" b="b"/>
            <a:pathLst>
              <a:path w="21495" h="21294" fill="norm" stroke="1" extrusionOk="0">
                <a:moveTo>
                  <a:pt x="20698" y="217"/>
                </a:moveTo>
                <a:cubicBezTo>
                  <a:pt x="20230" y="217"/>
                  <a:pt x="738" y="8984"/>
                  <a:pt x="317" y="8984"/>
                </a:cubicBezTo>
                <a:cubicBezTo>
                  <a:pt x="-105" y="8984"/>
                  <a:pt x="-105" y="9507"/>
                  <a:pt x="317" y="9507"/>
                </a:cubicBezTo>
                <a:cubicBezTo>
                  <a:pt x="738" y="9971"/>
                  <a:pt x="4487" y="12062"/>
                  <a:pt x="4487" y="12062"/>
                </a:cubicBezTo>
                <a:cubicBezTo>
                  <a:pt x="7392" y="13049"/>
                  <a:pt x="7392" y="13049"/>
                  <a:pt x="7392" y="13049"/>
                </a:cubicBezTo>
                <a:cubicBezTo>
                  <a:pt x="7392" y="13049"/>
                  <a:pt x="19808" y="1726"/>
                  <a:pt x="20230" y="1726"/>
                </a:cubicBezTo>
                <a:cubicBezTo>
                  <a:pt x="20230" y="1204"/>
                  <a:pt x="20230" y="1726"/>
                  <a:pt x="20230" y="1726"/>
                </a:cubicBezTo>
                <a:lnTo>
                  <a:pt x="11140" y="14094"/>
                </a:lnTo>
                <a:cubicBezTo>
                  <a:pt x="10718" y="14616"/>
                  <a:pt x="10718" y="14616"/>
                  <a:pt x="10718" y="14616"/>
                </a:cubicBezTo>
                <a:cubicBezTo>
                  <a:pt x="11140" y="15139"/>
                  <a:pt x="11140" y="15139"/>
                  <a:pt x="11140" y="15139"/>
                </a:cubicBezTo>
                <a:cubicBezTo>
                  <a:pt x="11140" y="15139"/>
                  <a:pt x="16903" y="18739"/>
                  <a:pt x="16903" y="19262"/>
                </a:cubicBezTo>
                <a:cubicBezTo>
                  <a:pt x="17325" y="19262"/>
                  <a:pt x="17747" y="19262"/>
                  <a:pt x="18168" y="18739"/>
                </a:cubicBezTo>
                <a:cubicBezTo>
                  <a:pt x="18168" y="18217"/>
                  <a:pt x="21495" y="1204"/>
                  <a:pt x="21495" y="739"/>
                </a:cubicBezTo>
                <a:cubicBezTo>
                  <a:pt x="21495" y="217"/>
                  <a:pt x="21120" y="-306"/>
                  <a:pt x="20698" y="217"/>
                </a:cubicBezTo>
                <a:close/>
                <a:moveTo>
                  <a:pt x="7392" y="20771"/>
                </a:moveTo>
                <a:cubicBezTo>
                  <a:pt x="7392" y="21294"/>
                  <a:pt x="7392" y="21294"/>
                  <a:pt x="7813" y="21294"/>
                </a:cubicBezTo>
                <a:cubicBezTo>
                  <a:pt x="7813" y="20771"/>
                  <a:pt x="11140" y="17694"/>
                  <a:pt x="11140" y="17694"/>
                </a:cubicBezTo>
                <a:cubicBezTo>
                  <a:pt x="7392" y="15139"/>
                  <a:pt x="7392" y="15139"/>
                  <a:pt x="7392" y="15139"/>
                </a:cubicBezTo>
                <a:lnTo>
                  <a:pt x="7392" y="20771"/>
                </a:lnTo>
                <a:close/>
              </a:path>
            </a:pathLst>
          </a:custGeom>
          <a:solidFill>
            <a:schemeClr val="accent5">
              <a:hueOff val="2481806"/>
              <a:lumOff val="11781"/>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14" name="Lorem Ipsum Dolor Sit Amet"/>
          <p:cNvSpPr txBox="1"/>
          <p:nvPr/>
        </p:nvSpPr>
        <p:spPr>
          <a:xfrm>
            <a:off x="13332316" y="8760936"/>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15" name="Aenean eu leo quam. Pellentesque ornare sem lacinia quam venenatis vestibulum. Nullam quis risus eget urna mollis ornare vel eu leo. Cras mattis consectetur purus sit amet fermentum. Curabitur blandit tempus porttitor."/>
          <p:cNvSpPr txBox="1"/>
          <p:nvPr/>
        </p:nvSpPr>
        <p:spPr>
          <a:xfrm>
            <a:off x="13332316" y="9910062"/>
            <a:ext cx="588106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16" name="Shape 5192"/>
          <p:cNvSpPr/>
          <p:nvPr/>
        </p:nvSpPr>
        <p:spPr>
          <a:xfrm>
            <a:off x="13332316" y="7969791"/>
            <a:ext cx="551187" cy="628651"/>
          </a:xfrm>
          <a:custGeom>
            <a:avLst/>
            <a:gdLst/>
            <a:ahLst/>
            <a:cxnLst>
              <a:cxn ang="0">
                <a:pos x="wd2" y="hd2"/>
              </a:cxn>
              <a:cxn ang="5400000">
                <a:pos x="wd2" y="hd2"/>
              </a:cxn>
              <a:cxn ang="10800000">
                <a:pos x="wd2" y="hd2"/>
              </a:cxn>
              <a:cxn ang="16200000">
                <a:pos x="wd2" y="hd2"/>
              </a:cxn>
            </a:cxnLst>
            <a:rect l="0" t="0" r="r" b="b"/>
            <a:pathLst>
              <a:path w="21600" h="20861" fill="norm" stroke="1" extrusionOk="0">
                <a:moveTo>
                  <a:pt x="15674" y="7583"/>
                </a:moveTo>
                <a:cubicBezTo>
                  <a:pt x="15674" y="7162"/>
                  <a:pt x="20658" y="3422"/>
                  <a:pt x="17668" y="103"/>
                </a:cubicBezTo>
                <a:cubicBezTo>
                  <a:pt x="17169" y="-739"/>
                  <a:pt x="14732" y="3843"/>
                  <a:pt x="11298" y="5526"/>
                </a:cubicBezTo>
                <a:cubicBezTo>
                  <a:pt x="9360" y="6741"/>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chemeClr val="accent5">
              <a:hueOff val="2481806"/>
              <a:lumOff val="11781"/>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17" name="Line"/>
          <p:cNvSpPr/>
          <p:nvPr/>
        </p:nvSpPr>
        <p:spPr>
          <a:xfrm flipV="1">
            <a:off x="12191999" y="6829573"/>
            <a:ext cx="1" cy="5191463"/>
          </a:xfrm>
          <a:prstGeom prst="line">
            <a:avLst/>
          </a:prstGeom>
          <a:ln w="3175">
            <a:solidFill>
              <a:srgbClr val="E3E3E3"/>
            </a:solidFill>
            <a:miter lim="400000"/>
          </a:ln>
        </p:spPr>
        <p:txBody>
          <a:bodyPr lIns="53578" tIns="53578" rIns="53578" bIns="53578" anchor="ctr"/>
          <a:lstStyle/>
          <a:p>
            <a:pPr>
              <a:defRPr b="0" sz="24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19" name="Image" descr="Image"/>
          <p:cNvPicPr>
            <a:picLocks noChangeAspect="1"/>
          </p:cNvPicPr>
          <p:nvPr>
            <p:ph type="pic" idx="13"/>
          </p:nvPr>
        </p:nvPicPr>
        <p:blipFill>
          <a:blip r:embed="rId2">
            <a:extLst/>
          </a:blip>
          <a:srcRect l="5509" t="21154" r="5509" b="28845"/>
          <a:stretch>
            <a:fillRect/>
          </a:stretch>
        </p:blipFill>
        <p:spPr>
          <a:xfrm>
            <a:off x="0" y="6861293"/>
            <a:ext cx="12198839" cy="6854707"/>
          </a:xfrm>
          <a:prstGeom prst="rect">
            <a:avLst/>
          </a:prstGeom>
        </p:spPr>
      </p:pic>
      <p:pic>
        <p:nvPicPr>
          <p:cNvPr id="420" name="Image" descr="Image"/>
          <p:cNvPicPr>
            <a:picLocks noChangeAspect="1"/>
          </p:cNvPicPr>
          <p:nvPr>
            <p:ph type="pic" idx="14"/>
          </p:nvPr>
        </p:nvPicPr>
        <p:blipFill>
          <a:blip r:embed="rId2">
            <a:extLst/>
          </a:blip>
          <a:srcRect l="5555" t="19796" r="5555" b="30203"/>
          <a:stretch>
            <a:fillRect/>
          </a:stretch>
        </p:blipFill>
        <p:spPr>
          <a:xfrm>
            <a:off x="12197855" y="6861293"/>
            <a:ext cx="12186145" cy="6854707"/>
          </a:xfrm>
          <a:prstGeom prst="rect">
            <a:avLst/>
          </a:prstGeom>
        </p:spPr>
      </p:pic>
      <p:sp>
        <p:nvSpPr>
          <p:cNvPr id="421" name="Lorem Ipsum Dolor Sit Amet"/>
          <p:cNvSpPr txBox="1"/>
          <p:nvPr/>
        </p:nvSpPr>
        <p:spPr>
          <a:xfrm>
            <a:off x="13840316" y="2347287"/>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22" name="Aenean eu leo quam. Pellentesque ornare sem lacinia quam venenatis vestibulum. Nullam quis risus eget urna mollis ornare vel eu leo. Cras mattis consectetur purus sit amet fermentum. Curabitur blandit tempus porttitor."/>
          <p:cNvSpPr txBox="1"/>
          <p:nvPr/>
        </p:nvSpPr>
        <p:spPr>
          <a:xfrm>
            <a:off x="13840316" y="3496413"/>
            <a:ext cx="588106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23" name="Shape 5192"/>
          <p:cNvSpPr/>
          <p:nvPr/>
        </p:nvSpPr>
        <p:spPr>
          <a:xfrm>
            <a:off x="13840316" y="1302142"/>
            <a:ext cx="551187" cy="628651"/>
          </a:xfrm>
          <a:custGeom>
            <a:avLst/>
            <a:gdLst/>
            <a:ahLst/>
            <a:cxnLst>
              <a:cxn ang="0">
                <a:pos x="wd2" y="hd2"/>
              </a:cxn>
              <a:cxn ang="5400000">
                <a:pos x="wd2" y="hd2"/>
              </a:cxn>
              <a:cxn ang="10800000">
                <a:pos x="wd2" y="hd2"/>
              </a:cxn>
              <a:cxn ang="16200000">
                <a:pos x="wd2" y="hd2"/>
              </a:cxn>
            </a:cxnLst>
            <a:rect l="0" t="0" r="r" b="b"/>
            <a:pathLst>
              <a:path w="21600" h="20861" fill="norm" stroke="1" extrusionOk="0">
                <a:moveTo>
                  <a:pt x="15674" y="7583"/>
                </a:moveTo>
                <a:cubicBezTo>
                  <a:pt x="15674" y="7162"/>
                  <a:pt x="20658" y="3422"/>
                  <a:pt x="17668" y="103"/>
                </a:cubicBezTo>
                <a:cubicBezTo>
                  <a:pt x="17169" y="-739"/>
                  <a:pt x="14732" y="3843"/>
                  <a:pt x="11298" y="5526"/>
                </a:cubicBezTo>
                <a:cubicBezTo>
                  <a:pt x="9360" y="6741"/>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chemeClr val="accent5">
              <a:hueOff val="2481806"/>
              <a:lumOff val="11781"/>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24" name="Lorem Ipsum Dolor Sit Amet"/>
          <p:cNvSpPr txBox="1"/>
          <p:nvPr/>
        </p:nvSpPr>
        <p:spPr>
          <a:xfrm>
            <a:off x="4797915" y="2316074"/>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25" name="Aenean eu leo quam. Pellentesque ornare sem lacinia quam venenatis vestibulum. Nullam quis risus eget urna mollis ornare vel eu leo. Cras mattis consectetur purus sit amet fermentum. Curabitur blandit tempus porttitor."/>
          <p:cNvSpPr txBox="1"/>
          <p:nvPr/>
        </p:nvSpPr>
        <p:spPr>
          <a:xfrm>
            <a:off x="4797915" y="3465200"/>
            <a:ext cx="588106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 Cras mattis consectetur purus sit amet fermentum. Curabitur blandit tempus porttitor. </a:t>
            </a:r>
          </a:p>
        </p:txBody>
      </p:sp>
      <p:sp>
        <p:nvSpPr>
          <p:cNvPr id="426" name="Shape 5156"/>
          <p:cNvSpPr/>
          <p:nvPr/>
        </p:nvSpPr>
        <p:spPr>
          <a:xfrm>
            <a:off x="4797915" y="1333355"/>
            <a:ext cx="628651" cy="503800"/>
          </a:xfrm>
          <a:custGeom>
            <a:avLst/>
            <a:gdLst/>
            <a:ahLst/>
            <a:cxnLst>
              <a:cxn ang="0">
                <a:pos x="wd2" y="hd2"/>
              </a:cxn>
              <a:cxn ang="5400000">
                <a:pos x="wd2" y="hd2"/>
              </a:cxn>
              <a:cxn ang="10800000">
                <a:pos x="wd2" y="hd2"/>
              </a:cxn>
              <a:cxn ang="16200000">
                <a:pos x="wd2" y="hd2"/>
              </a:cxn>
            </a:cxnLst>
            <a:rect l="0" t="0" r="r" b="b"/>
            <a:pathLst>
              <a:path w="21495" h="21294" fill="norm" stroke="1" extrusionOk="0">
                <a:moveTo>
                  <a:pt x="20698" y="217"/>
                </a:moveTo>
                <a:cubicBezTo>
                  <a:pt x="20230" y="217"/>
                  <a:pt x="738" y="8984"/>
                  <a:pt x="317" y="8984"/>
                </a:cubicBezTo>
                <a:cubicBezTo>
                  <a:pt x="-105" y="8984"/>
                  <a:pt x="-105" y="9507"/>
                  <a:pt x="317" y="9507"/>
                </a:cubicBezTo>
                <a:cubicBezTo>
                  <a:pt x="738" y="9971"/>
                  <a:pt x="4487" y="12062"/>
                  <a:pt x="4487" y="12062"/>
                </a:cubicBezTo>
                <a:cubicBezTo>
                  <a:pt x="7392" y="13049"/>
                  <a:pt x="7392" y="13049"/>
                  <a:pt x="7392" y="13049"/>
                </a:cubicBezTo>
                <a:cubicBezTo>
                  <a:pt x="7392" y="13049"/>
                  <a:pt x="19808" y="1726"/>
                  <a:pt x="20230" y="1726"/>
                </a:cubicBezTo>
                <a:cubicBezTo>
                  <a:pt x="20230" y="1204"/>
                  <a:pt x="20230" y="1726"/>
                  <a:pt x="20230" y="1726"/>
                </a:cubicBezTo>
                <a:lnTo>
                  <a:pt x="11140" y="14094"/>
                </a:lnTo>
                <a:cubicBezTo>
                  <a:pt x="10718" y="14616"/>
                  <a:pt x="10718" y="14616"/>
                  <a:pt x="10718" y="14616"/>
                </a:cubicBezTo>
                <a:cubicBezTo>
                  <a:pt x="11140" y="15139"/>
                  <a:pt x="11140" y="15139"/>
                  <a:pt x="11140" y="15139"/>
                </a:cubicBezTo>
                <a:cubicBezTo>
                  <a:pt x="11140" y="15139"/>
                  <a:pt x="16903" y="18739"/>
                  <a:pt x="16903" y="19262"/>
                </a:cubicBezTo>
                <a:cubicBezTo>
                  <a:pt x="17325" y="19262"/>
                  <a:pt x="17747" y="19262"/>
                  <a:pt x="18168" y="18739"/>
                </a:cubicBezTo>
                <a:cubicBezTo>
                  <a:pt x="18168" y="18217"/>
                  <a:pt x="21495" y="1204"/>
                  <a:pt x="21495" y="739"/>
                </a:cubicBezTo>
                <a:cubicBezTo>
                  <a:pt x="21495" y="217"/>
                  <a:pt x="21120" y="-306"/>
                  <a:pt x="20698" y="217"/>
                </a:cubicBezTo>
                <a:close/>
                <a:moveTo>
                  <a:pt x="7392" y="20771"/>
                </a:moveTo>
                <a:cubicBezTo>
                  <a:pt x="7392" y="21294"/>
                  <a:pt x="7392" y="21294"/>
                  <a:pt x="7813" y="21294"/>
                </a:cubicBezTo>
                <a:cubicBezTo>
                  <a:pt x="7813" y="20771"/>
                  <a:pt x="11140" y="17694"/>
                  <a:pt x="11140" y="17694"/>
                </a:cubicBezTo>
                <a:cubicBezTo>
                  <a:pt x="7392" y="15139"/>
                  <a:pt x="7392" y="15139"/>
                  <a:pt x="7392" y="15139"/>
                </a:cubicBezTo>
                <a:lnTo>
                  <a:pt x="7392" y="20771"/>
                </a:lnTo>
                <a:close/>
              </a:path>
            </a:pathLst>
          </a:custGeom>
          <a:solidFill>
            <a:schemeClr val="accent5">
              <a:hueOff val="2481806"/>
              <a:lumOff val="11781"/>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28" name="Image" descr="Image"/>
          <p:cNvPicPr>
            <a:picLocks noChangeAspect="1"/>
          </p:cNvPicPr>
          <p:nvPr>
            <p:ph type="pic" idx="13"/>
          </p:nvPr>
        </p:nvPicPr>
        <p:blipFill>
          <a:blip r:embed="rId2">
            <a:extLst/>
          </a:blip>
          <a:srcRect l="5509" t="6798" r="5509" b="43201"/>
          <a:stretch>
            <a:fillRect/>
          </a:stretch>
        </p:blipFill>
        <p:spPr>
          <a:xfrm>
            <a:off x="0" y="6855034"/>
            <a:ext cx="12209977" cy="6860966"/>
          </a:xfrm>
          <a:prstGeom prst="rect">
            <a:avLst/>
          </a:prstGeom>
        </p:spPr>
      </p:pic>
      <p:pic>
        <p:nvPicPr>
          <p:cNvPr id="429" name="Image" descr="Image"/>
          <p:cNvPicPr>
            <a:picLocks noChangeAspect="1"/>
          </p:cNvPicPr>
          <p:nvPr>
            <p:ph type="pic" idx="14"/>
          </p:nvPr>
        </p:nvPicPr>
        <p:blipFill>
          <a:blip r:embed="rId2">
            <a:extLst/>
          </a:blip>
          <a:srcRect l="5555" t="45228" r="5555" b="4771"/>
          <a:stretch>
            <a:fillRect/>
          </a:stretch>
        </p:blipFill>
        <p:spPr>
          <a:xfrm>
            <a:off x="0" y="-3573"/>
            <a:ext cx="12209971" cy="6868111"/>
          </a:xfrm>
          <a:prstGeom prst="rect">
            <a:avLst/>
          </a:prstGeom>
        </p:spPr>
      </p:pic>
      <p:sp>
        <p:nvSpPr>
          <p:cNvPr id="430" name="Lorem Ipsum Dolor Sit Amet"/>
          <p:cNvSpPr txBox="1"/>
          <p:nvPr/>
        </p:nvSpPr>
        <p:spPr>
          <a:xfrm>
            <a:off x="13802216" y="8234907"/>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31" name="Aenean eu leo quam. Pellentesque ornare sem lacinia quam venenatis vestibulum. Nullam quis risus eget urna mollis ornare vel eu leo."/>
          <p:cNvSpPr txBox="1"/>
          <p:nvPr/>
        </p:nvSpPr>
        <p:spPr>
          <a:xfrm>
            <a:off x="13802216" y="9384033"/>
            <a:ext cx="5881066"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a:t>
            </a:r>
          </a:p>
        </p:txBody>
      </p:sp>
      <p:sp>
        <p:nvSpPr>
          <p:cNvPr id="432" name="Shape 5156"/>
          <p:cNvSpPr/>
          <p:nvPr/>
        </p:nvSpPr>
        <p:spPr>
          <a:xfrm>
            <a:off x="13802216" y="7506188"/>
            <a:ext cx="628651" cy="503799"/>
          </a:xfrm>
          <a:custGeom>
            <a:avLst/>
            <a:gdLst/>
            <a:ahLst/>
            <a:cxnLst>
              <a:cxn ang="0">
                <a:pos x="wd2" y="hd2"/>
              </a:cxn>
              <a:cxn ang="5400000">
                <a:pos x="wd2" y="hd2"/>
              </a:cxn>
              <a:cxn ang="10800000">
                <a:pos x="wd2" y="hd2"/>
              </a:cxn>
              <a:cxn ang="16200000">
                <a:pos x="wd2" y="hd2"/>
              </a:cxn>
            </a:cxnLst>
            <a:rect l="0" t="0" r="r" b="b"/>
            <a:pathLst>
              <a:path w="21495" h="21294" fill="norm" stroke="1" extrusionOk="0">
                <a:moveTo>
                  <a:pt x="20698" y="217"/>
                </a:moveTo>
                <a:cubicBezTo>
                  <a:pt x="20230" y="217"/>
                  <a:pt x="738" y="8984"/>
                  <a:pt x="317" y="8984"/>
                </a:cubicBezTo>
                <a:cubicBezTo>
                  <a:pt x="-105" y="8984"/>
                  <a:pt x="-105" y="9507"/>
                  <a:pt x="317" y="9507"/>
                </a:cubicBezTo>
                <a:cubicBezTo>
                  <a:pt x="738" y="9971"/>
                  <a:pt x="4487" y="12062"/>
                  <a:pt x="4487" y="12062"/>
                </a:cubicBezTo>
                <a:cubicBezTo>
                  <a:pt x="7392" y="13049"/>
                  <a:pt x="7392" y="13049"/>
                  <a:pt x="7392" y="13049"/>
                </a:cubicBezTo>
                <a:cubicBezTo>
                  <a:pt x="7392" y="13049"/>
                  <a:pt x="19808" y="1726"/>
                  <a:pt x="20230" y="1726"/>
                </a:cubicBezTo>
                <a:cubicBezTo>
                  <a:pt x="20230" y="1204"/>
                  <a:pt x="20230" y="1726"/>
                  <a:pt x="20230" y="1726"/>
                </a:cubicBezTo>
                <a:lnTo>
                  <a:pt x="11140" y="14094"/>
                </a:lnTo>
                <a:cubicBezTo>
                  <a:pt x="10718" y="14616"/>
                  <a:pt x="10718" y="14616"/>
                  <a:pt x="10718" y="14616"/>
                </a:cubicBezTo>
                <a:cubicBezTo>
                  <a:pt x="11140" y="15139"/>
                  <a:pt x="11140" y="15139"/>
                  <a:pt x="11140" y="15139"/>
                </a:cubicBezTo>
                <a:cubicBezTo>
                  <a:pt x="11140" y="15139"/>
                  <a:pt x="16903" y="18739"/>
                  <a:pt x="16903" y="19262"/>
                </a:cubicBezTo>
                <a:cubicBezTo>
                  <a:pt x="17325" y="19262"/>
                  <a:pt x="17747" y="19262"/>
                  <a:pt x="18168" y="18739"/>
                </a:cubicBezTo>
                <a:cubicBezTo>
                  <a:pt x="18168" y="18217"/>
                  <a:pt x="21495" y="1204"/>
                  <a:pt x="21495" y="739"/>
                </a:cubicBezTo>
                <a:cubicBezTo>
                  <a:pt x="21495" y="217"/>
                  <a:pt x="21120" y="-306"/>
                  <a:pt x="20698" y="217"/>
                </a:cubicBezTo>
                <a:close/>
                <a:moveTo>
                  <a:pt x="7392" y="20771"/>
                </a:moveTo>
                <a:cubicBezTo>
                  <a:pt x="7392" y="21294"/>
                  <a:pt x="7392" y="21294"/>
                  <a:pt x="7813" y="21294"/>
                </a:cubicBezTo>
                <a:cubicBezTo>
                  <a:pt x="7813" y="20771"/>
                  <a:pt x="11140" y="17694"/>
                  <a:pt x="11140" y="17694"/>
                </a:cubicBezTo>
                <a:cubicBezTo>
                  <a:pt x="7392" y="15139"/>
                  <a:pt x="7392" y="15139"/>
                  <a:pt x="7392" y="15139"/>
                </a:cubicBezTo>
                <a:lnTo>
                  <a:pt x="7392" y="20771"/>
                </a:lnTo>
                <a:close/>
              </a:path>
            </a:pathLst>
          </a:custGeom>
          <a:solidFill>
            <a:schemeClr val="accent2">
              <a:hueOff val="-8111396"/>
              <a:satOff val="17755"/>
              <a:lumOff val="7604"/>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33" name="Lorem Ipsum Dolor Sit Amet"/>
          <p:cNvSpPr txBox="1"/>
          <p:nvPr/>
        </p:nvSpPr>
        <p:spPr>
          <a:xfrm>
            <a:off x="13802216" y="3968205"/>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34" name="Aenean eu leo quam. Pellentesque ornare sem lacinia quam venenatis vestibulum. Nullam quis risus eget urna mollis ornare vel eu leo."/>
          <p:cNvSpPr txBox="1"/>
          <p:nvPr/>
        </p:nvSpPr>
        <p:spPr>
          <a:xfrm>
            <a:off x="13802216" y="5117331"/>
            <a:ext cx="5881066"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a:t>
            </a:r>
          </a:p>
        </p:txBody>
      </p:sp>
      <p:sp>
        <p:nvSpPr>
          <p:cNvPr id="435" name="Shape 5192"/>
          <p:cNvSpPr/>
          <p:nvPr/>
        </p:nvSpPr>
        <p:spPr>
          <a:xfrm>
            <a:off x="13879679" y="3177059"/>
            <a:ext cx="551188" cy="628651"/>
          </a:xfrm>
          <a:custGeom>
            <a:avLst/>
            <a:gdLst/>
            <a:ahLst/>
            <a:cxnLst>
              <a:cxn ang="0">
                <a:pos x="wd2" y="hd2"/>
              </a:cxn>
              <a:cxn ang="5400000">
                <a:pos x="wd2" y="hd2"/>
              </a:cxn>
              <a:cxn ang="10800000">
                <a:pos x="wd2" y="hd2"/>
              </a:cxn>
              <a:cxn ang="16200000">
                <a:pos x="wd2" y="hd2"/>
              </a:cxn>
            </a:cxnLst>
            <a:rect l="0" t="0" r="r" b="b"/>
            <a:pathLst>
              <a:path w="21600" h="20861" fill="norm" stroke="1" extrusionOk="0">
                <a:moveTo>
                  <a:pt x="15674" y="7583"/>
                </a:moveTo>
                <a:cubicBezTo>
                  <a:pt x="15674" y="7162"/>
                  <a:pt x="20658" y="3422"/>
                  <a:pt x="17668" y="103"/>
                </a:cubicBezTo>
                <a:cubicBezTo>
                  <a:pt x="17169" y="-739"/>
                  <a:pt x="14732" y="3843"/>
                  <a:pt x="11298" y="5526"/>
                </a:cubicBezTo>
                <a:cubicBezTo>
                  <a:pt x="9360" y="6741"/>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chemeClr val="accent2">
              <a:hueOff val="-8111396"/>
              <a:satOff val="17755"/>
              <a:lumOff val="7604"/>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37" name="Image" descr="Image"/>
          <p:cNvPicPr>
            <a:picLocks noChangeAspect="1"/>
          </p:cNvPicPr>
          <p:nvPr>
            <p:ph type="pic" idx="13"/>
          </p:nvPr>
        </p:nvPicPr>
        <p:blipFill>
          <a:blip r:embed="rId2">
            <a:extLst/>
          </a:blip>
          <a:srcRect l="5509" t="6798" r="5509" b="43201"/>
          <a:stretch>
            <a:fillRect/>
          </a:stretch>
        </p:blipFill>
        <p:spPr>
          <a:xfrm>
            <a:off x="12174140" y="6855034"/>
            <a:ext cx="12209978" cy="6860966"/>
          </a:xfrm>
          <a:prstGeom prst="rect">
            <a:avLst/>
          </a:prstGeom>
        </p:spPr>
      </p:pic>
      <p:pic>
        <p:nvPicPr>
          <p:cNvPr id="438" name="Image" descr="Image"/>
          <p:cNvPicPr>
            <a:picLocks noChangeAspect="1"/>
          </p:cNvPicPr>
          <p:nvPr>
            <p:ph type="pic" idx="14"/>
          </p:nvPr>
        </p:nvPicPr>
        <p:blipFill>
          <a:blip r:embed="rId2">
            <a:extLst/>
          </a:blip>
          <a:srcRect l="5555" t="45228" r="5555" b="4771"/>
          <a:stretch>
            <a:fillRect/>
          </a:stretch>
        </p:blipFill>
        <p:spPr>
          <a:xfrm>
            <a:off x="12174140" y="-3573"/>
            <a:ext cx="12209972" cy="6868111"/>
          </a:xfrm>
          <a:prstGeom prst="rect">
            <a:avLst/>
          </a:prstGeom>
        </p:spPr>
      </p:pic>
      <p:sp>
        <p:nvSpPr>
          <p:cNvPr id="439" name="Lorem Ipsum Dolor Sit Amet"/>
          <p:cNvSpPr txBox="1"/>
          <p:nvPr/>
        </p:nvSpPr>
        <p:spPr>
          <a:xfrm>
            <a:off x="4653621" y="8742907"/>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40" name="Aenean eu leo quam. Pellentesque ornare sem lacinia quam venenatis vestibulum. Nullam quis risus eget urna mollis ornare vel eu leo."/>
          <p:cNvSpPr txBox="1"/>
          <p:nvPr/>
        </p:nvSpPr>
        <p:spPr>
          <a:xfrm>
            <a:off x="4653621" y="9892033"/>
            <a:ext cx="5881066"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a:t>
            </a:r>
          </a:p>
        </p:txBody>
      </p:sp>
      <p:sp>
        <p:nvSpPr>
          <p:cNvPr id="441" name="Shape 5156"/>
          <p:cNvSpPr/>
          <p:nvPr/>
        </p:nvSpPr>
        <p:spPr>
          <a:xfrm>
            <a:off x="4653621" y="8014188"/>
            <a:ext cx="628651" cy="503799"/>
          </a:xfrm>
          <a:custGeom>
            <a:avLst/>
            <a:gdLst/>
            <a:ahLst/>
            <a:cxnLst>
              <a:cxn ang="0">
                <a:pos x="wd2" y="hd2"/>
              </a:cxn>
              <a:cxn ang="5400000">
                <a:pos x="wd2" y="hd2"/>
              </a:cxn>
              <a:cxn ang="10800000">
                <a:pos x="wd2" y="hd2"/>
              </a:cxn>
              <a:cxn ang="16200000">
                <a:pos x="wd2" y="hd2"/>
              </a:cxn>
            </a:cxnLst>
            <a:rect l="0" t="0" r="r" b="b"/>
            <a:pathLst>
              <a:path w="21495" h="21294" fill="norm" stroke="1" extrusionOk="0">
                <a:moveTo>
                  <a:pt x="20698" y="217"/>
                </a:moveTo>
                <a:cubicBezTo>
                  <a:pt x="20230" y="217"/>
                  <a:pt x="738" y="8984"/>
                  <a:pt x="317" y="8984"/>
                </a:cubicBezTo>
                <a:cubicBezTo>
                  <a:pt x="-105" y="8984"/>
                  <a:pt x="-105" y="9507"/>
                  <a:pt x="317" y="9507"/>
                </a:cubicBezTo>
                <a:cubicBezTo>
                  <a:pt x="738" y="9971"/>
                  <a:pt x="4487" y="12062"/>
                  <a:pt x="4487" y="12062"/>
                </a:cubicBezTo>
                <a:cubicBezTo>
                  <a:pt x="7392" y="13049"/>
                  <a:pt x="7392" y="13049"/>
                  <a:pt x="7392" y="13049"/>
                </a:cubicBezTo>
                <a:cubicBezTo>
                  <a:pt x="7392" y="13049"/>
                  <a:pt x="19808" y="1726"/>
                  <a:pt x="20230" y="1726"/>
                </a:cubicBezTo>
                <a:cubicBezTo>
                  <a:pt x="20230" y="1204"/>
                  <a:pt x="20230" y="1726"/>
                  <a:pt x="20230" y="1726"/>
                </a:cubicBezTo>
                <a:lnTo>
                  <a:pt x="11140" y="14094"/>
                </a:lnTo>
                <a:cubicBezTo>
                  <a:pt x="10718" y="14616"/>
                  <a:pt x="10718" y="14616"/>
                  <a:pt x="10718" y="14616"/>
                </a:cubicBezTo>
                <a:cubicBezTo>
                  <a:pt x="11140" y="15139"/>
                  <a:pt x="11140" y="15139"/>
                  <a:pt x="11140" y="15139"/>
                </a:cubicBezTo>
                <a:cubicBezTo>
                  <a:pt x="11140" y="15139"/>
                  <a:pt x="16903" y="18739"/>
                  <a:pt x="16903" y="19262"/>
                </a:cubicBezTo>
                <a:cubicBezTo>
                  <a:pt x="17325" y="19262"/>
                  <a:pt x="17747" y="19262"/>
                  <a:pt x="18168" y="18739"/>
                </a:cubicBezTo>
                <a:cubicBezTo>
                  <a:pt x="18168" y="18217"/>
                  <a:pt x="21495" y="1204"/>
                  <a:pt x="21495" y="739"/>
                </a:cubicBezTo>
                <a:cubicBezTo>
                  <a:pt x="21495" y="217"/>
                  <a:pt x="21120" y="-306"/>
                  <a:pt x="20698" y="217"/>
                </a:cubicBezTo>
                <a:close/>
                <a:moveTo>
                  <a:pt x="7392" y="20771"/>
                </a:moveTo>
                <a:cubicBezTo>
                  <a:pt x="7392" y="21294"/>
                  <a:pt x="7392" y="21294"/>
                  <a:pt x="7813" y="21294"/>
                </a:cubicBezTo>
                <a:cubicBezTo>
                  <a:pt x="7813" y="20771"/>
                  <a:pt x="11140" y="17694"/>
                  <a:pt x="11140" y="17694"/>
                </a:cubicBezTo>
                <a:cubicBezTo>
                  <a:pt x="7392" y="15139"/>
                  <a:pt x="7392" y="15139"/>
                  <a:pt x="7392" y="15139"/>
                </a:cubicBezTo>
                <a:lnTo>
                  <a:pt x="7392" y="20771"/>
                </a:lnTo>
                <a:close/>
              </a:path>
            </a:pathLst>
          </a:custGeom>
          <a:solidFill>
            <a:schemeClr val="accent2">
              <a:hueOff val="-8111396"/>
              <a:satOff val="17755"/>
              <a:lumOff val="7604"/>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442" name="Lorem Ipsum Dolor Sit Amet"/>
          <p:cNvSpPr txBox="1"/>
          <p:nvPr/>
        </p:nvSpPr>
        <p:spPr>
          <a:xfrm>
            <a:off x="4653621" y="3587205"/>
            <a:ext cx="5455765" cy="10469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Lorem Ipsum Dolor Sit Amet</a:t>
            </a:r>
          </a:p>
        </p:txBody>
      </p:sp>
      <p:sp>
        <p:nvSpPr>
          <p:cNvPr id="443" name="Aenean eu leo quam. Pellentesque ornare sem lacinia quam venenatis vestibulum. Nullam quis risus eget urna mollis ornare vel eu leo."/>
          <p:cNvSpPr txBox="1"/>
          <p:nvPr/>
        </p:nvSpPr>
        <p:spPr>
          <a:xfrm>
            <a:off x="4653621" y="4736331"/>
            <a:ext cx="5881066"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Aenean eu leo quam. Pellentesque ornare sem lacinia quam venenatis vestibulum. Nullam quis risus eget urna mollis ornare vel eu leo.</a:t>
            </a:r>
          </a:p>
        </p:txBody>
      </p:sp>
      <p:sp>
        <p:nvSpPr>
          <p:cNvPr id="444" name="Shape 5192"/>
          <p:cNvSpPr/>
          <p:nvPr/>
        </p:nvSpPr>
        <p:spPr>
          <a:xfrm>
            <a:off x="4653621" y="2796059"/>
            <a:ext cx="551187" cy="628651"/>
          </a:xfrm>
          <a:custGeom>
            <a:avLst/>
            <a:gdLst/>
            <a:ahLst/>
            <a:cxnLst>
              <a:cxn ang="0">
                <a:pos x="wd2" y="hd2"/>
              </a:cxn>
              <a:cxn ang="5400000">
                <a:pos x="wd2" y="hd2"/>
              </a:cxn>
              <a:cxn ang="10800000">
                <a:pos x="wd2" y="hd2"/>
              </a:cxn>
              <a:cxn ang="16200000">
                <a:pos x="wd2" y="hd2"/>
              </a:cxn>
            </a:cxnLst>
            <a:rect l="0" t="0" r="r" b="b"/>
            <a:pathLst>
              <a:path w="21600" h="20861" fill="norm" stroke="1" extrusionOk="0">
                <a:moveTo>
                  <a:pt x="15674" y="7583"/>
                </a:moveTo>
                <a:cubicBezTo>
                  <a:pt x="15674" y="7162"/>
                  <a:pt x="20658" y="3422"/>
                  <a:pt x="17668" y="103"/>
                </a:cubicBezTo>
                <a:cubicBezTo>
                  <a:pt x="17169" y="-739"/>
                  <a:pt x="14732" y="3843"/>
                  <a:pt x="11298" y="5526"/>
                </a:cubicBezTo>
                <a:cubicBezTo>
                  <a:pt x="9360" y="6741"/>
                  <a:pt x="5428" y="8799"/>
                  <a:pt x="5428" y="10061"/>
                </a:cubicBezTo>
                <a:cubicBezTo>
                  <a:pt x="5428" y="17962"/>
                  <a:pt x="5428" y="17962"/>
                  <a:pt x="5428" y="17962"/>
                </a:cubicBezTo>
                <a:cubicBezTo>
                  <a:pt x="5428" y="19599"/>
                  <a:pt x="11797" y="20861"/>
                  <a:pt x="17169" y="20861"/>
                </a:cubicBezTo>
                <a:cubicBezTo>
                  <a:pt x="19108" y="20861"/>
                  <a:pt x="21600" y="10903"/>
                  <a:pt x="21600" y="9640"/>
                </a:cubicBezTo>
                <a:cubicBezTo>
                  <a:pt x="21600" y="8004"/>
                  <a:pt x="16172" y="8004"/>
                  <a:pt x="15674" y="7583"/>
                </a:cubicBezTo>
                <a:close/>
                <a:moveTo>
                  <a:pt x="3932" y="7583"/>
                </a:moveTo>
                <a:cubicBezTo>
                  <a:pt x="2991" y="7583"/>
                  <a:pt x="0" y="8004"/>
                  <a:pt x="0" y="11277"/>
                </a:cubicBezTo>
                <a:cubicBezTo>
                  <a:pt x="0" y="16653"/>
                  <a:pt x="0" y="16653"/>
                  <a:pt x="0" y="16653"/>
                </a:cubicBezTo>
                <a:cubicBezTo>
                  <a:pt x="0" y="20019"/>
                  <a:pt x="2991" y="20440"/>
                  <a:pt x="3932" y="20440"/>
                </a:cubicBezTo>
                <a:cubicBezTo>
                  <a:pt x="4929" y="20440"/>
                  <a:pt x="2437" y="19599"/>
                  <a:pt x="2437" y="17962"/>
                </a:cubicBezTo>
                <a:cubicBezTo>
                  <a:pt x="2437" y="10482"/>
                  <a:pt x="2437" y="10482"/>
                  <a:pt x="2437" y="10482"/>
                </a:cubicBezTo>
                <a:cubicBezTo>
                  <a:pt x="2437" y="8425"/>
                  <a:pt x="4929" y="7583"/>
                  <a:pt x="3932" y="7583"/>
                </a:cubicBezTo>
                <a:close/>
              </a:path>
            </a:pathLst>
          </a:custGeom>
          <a:solidFill>
            <a:schemeClr val="accent2">
              <a:hueOff val="-8111396"/>
              <a:satOff val="17755"/>
              <a:lumOff val="7604"/>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46" name="Image" descr="Image"/>
          <p:cNvPicPr>
            <a:picLocks noChangeAspect="1"/>
          </p:cNvPicPr>
          <p:nvPr>
            <p:ph type="pic" idx="13"/>
          </p:nvPr>
        </p:nvPicPr>
        <p:blipFill>
          <a:blip r:embed="rId2">
            <a:extLst/>
          </a:blip>
          <a:srcRect l="115" t="42522" r="767" b="1803"/>
          <a:stretch>
            <a:fillRect/>
          </a:stretch>
        </p:blipFill>
        <p:spPr>
          <a:xfrm>
            <a:off x="-17463" y="0"/>
            <a:ext cx="24418926" cy="13716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506" y="15114"/>
                </a:lnTo>
                <a:lnTo>
                  <a:pt x="21600" y="21600"/>
                </a:lnTo>
                <a:lnTo>
                  <a:pt x="21600" y="0"/>
                </a:lnTo>
                <a:lnTo>
                  <a:pt x="0" y="0"/>
                </a:lnTo>
                <a:close/>
              </a:path>
            </a:pathLst>
          </a:custGeom>
        </p:spPr>
      </p:pic>
      <p:sp>
        <p:nvSpPr>
          <p:cNvPr id="447" name="Maecenas sed diam eget risus varius blandit sit amet non magna. Donec sed odio dui. Aenean lacinia bibendum."/>
          <p:cNvSpPr txBox="1"/>
          <p:nvPr/>
        </p:nvSpPr>
        <p:spPr>
          <a:xfrm>
            <a:off x="1935252" y="11466462"/>
            <a:ext cx="7145484" cy="869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a:t>
            </a:r>
          </a:p>
        </p:txBody>
      </p:sp>
      <p:sp>
        <p:nvSpPr>
          <p:cNvPr id="448" name="04."/>
          <p:cNvSpPr txBox="1"/>
          <p:nvPr/>
        </p:nvSpPr>
        <p:spPr>
          <a:xfrm>
            <a:off x="1935252" y="9840978"/>
            <a:ext cx="6562726" cy="11993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04.</a:t>
            </a:r>
          </a:p>
        </p:txBody>
      </p:sp>
      <p:sp>
        <p:nvSpPr>
          <p:cNvPr id="449" name="Break Slide"/>
          <p:cNvSpPr txBox="1"/>
          <p:nvPr/>
        </p:nvSpPr>
        <p:spPr>
          <a:xfrm>
            <a:off x="1935252" y="10888264"/>
            <a:ext cx="6562726" cy="5770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Break Slide</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1" name="Maecenas sed diam eget risus varius blandit sit amet non magna. Donec sed odio dui. Aenean lacinia bibendum nulla sed consectetur. Maecenas faucibus mollis interdum Praesent commodo cursus magna."/>
          <p:cNvSpPr txBox="1"/>
          <p:nvPr/>
        </p:nvSpPr>
        <p:spPr>
          <a:xfrm>
            <a:off x="4564153" y="7272834"/>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52" name="Place Your Title Here"/>
          <p:cNvSpPr txBox="1"/>
          <p:nvPr/>
        </p:nvSpPr>
        <p:spPr>
          <a:xfrm>
            <a:off x="4564153" y="4913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453" name="Lorem ipsum dolor"/>
          <p:cNvSpPr txBox="1"/>
          <p:nvPr/>
        </p:nvSpPr>
        <p:spPr>
          <a:xfrm>
            <a:off x="4564153" y="4431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graphicFrame>
        <p:nvGraphicFramePr>
          <p:cNvPr id="454" name="2D Column Chart"/>
          <p:cNvGraphicFramePr/>
          <p:nvPr/>
        </p:nvGraphicFramePr>
        <p:xfrm>
          <a:off x="11306781" y="3998627"/>
          <a:ext cx="10362155" cy="5821616"/>
        </p:xfrm>
        <a:graphic xmlns:a="http://schemas.openxmlformats.org/drawingml/2006/main">
          <a:graphicData uri="http://schemas.openxmlformats.org/drawingml/2006/chart">
            <c:chart xmlns:c="http://schemas.openxmlformats.org/drawingml/2006/chart" r:id="rId2"/>
          </a:graphicData>
        </a:graphic>
      </p:graphicFrame>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456" name="2D Stacked Area Chart"/>
          <p:cNvGraphicFramePr/>
          <p:nvPr/>
        </p:nvGraphicFramePr>
        <p:xfrm>
          <a:off x="11372150" y="3867705"/>
          <a:ext cx="10664358" cy="5980589"/>
        </p:xfrm>
        <a:graphic xmlns:a="http://schemas.openxmlformats.org/drawingml/2006/main">
          <a:graphicData uri="http://schemas.openxmlformats.org/drawingml/2006/chart">
            <c:chart xmlns:c="http://schemas.openxmlformats.org/drawingml/2006/chart" r:id="rId2"/>
          </a:graphicData>
        </a:graphic>
      </p:graphicFrame>
      <p:sp>
        <p:nvSpPr>
          <p:cNvPr id="457" name="Maecenas sed diam eget risus varius blandit sit amet non magna. Donec sed odio dui. Aenean lacinia bibendum nulla sed consectetur. Maecenas faucibus mollis interdum Praesent commodo cursus magna."/>
          <p:cNvSpPr txBox="1"/>
          <p:nvPr/>
        </p:nvSpPr>
        <p:spPr>
          <a:xfrm>
            <a:off x="4995953" y="7223177"/>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58" name="Place Your Title Here"/>
          <p:cNvSpPr txBox="1"/>
          <p:nvPr/>
        </p:nvSpPr>
        <p:spPr>
          <a:xfrm>
            <a:off x="4995953" y="4864248"/>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459" name="Lorem ipsum dolor"/>
          <p:cNvSpPr txBox="1"/>
          <p:nvPr/>
        </p:nvSpPr>
        <p:spPr>
          <a:xfrm>
            <a:off x="4995953" y="4381352"/>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60" name="Image" descr="Image"/>
          <p:cNvPicPr>
            <a:picLocks noChangeAspect="1"/>
          </p:cNvPicPr>
          <p:nvPr>
            <p:ph type="pic" idx="13"/>
          </p:nvPr>
        </p:nvPicPr>
        <p:blipFill>
          <a:blip r:embed="rId2">
            <a:extLst/>
          </a:blip>
          <a:srcRect l="7974" t="7147" r="7973" b="35803"/>
          <a:stretch>
            <a:fillRect/>
          </a:stretch>
        </p:blipFill>
        <p:spPr>
          <a:xfrm>
            <a:off x="9677618" y="5895499"/>
            <a:ext cx="11494692" cy="78017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4502" y="0"/>
                </a:moveTo>
                <a:lnTo>
                  <a:pt x="0" y="21600"/>
                </a:lnTo>
                <a:lnTo>
                  <a:pt x="14009" y="21600"/>
                </a:lnTo>
                <a:lnTo>
                  <a:pt x="21600" y="10425"/>
                </a:lnTo>
                <a:lnTo>
                  <a:pt x="14502" y="0"/>
                </a:lnTo>
                <a:close/>
              </a:path>
            </a:pathLst>
          </a:custGeom>
        </p:spPr>
      </p:pic>
      <p:pic>
        <p:nvPicPr>
          <p:cNvPr id="261" name="Image" descr="Image"/>
          <p:cNvPicPr>
            <a:picLocks noChangeAspect="1"/>
          </p:cNvPicPr>
          <p:nvPr>
            <p:ph type="pic" idx="14"/>
          </p:nvPr>
        </p:nvPicPr>
        <p:blipFill>
          <a:blip r:embed="rId2">
            <a:extLst/>
          </a:blip>
          <a:srcRect l="19015" t="30755" r="31945" b="1124"/>
          <a:stretch>
            <a:fillRect/>
          </a:stretch>
        </p:blipFill>
        <p:spPr>
          <a:xfrm>
            <a:off x="17770586" y="0"/>
            <a:ext cx="6706395" cy="931584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678" y="0"/>
                </a:moveTo>
                <a:lnTo>
                  <a:pt x="0" y="12877"/>
                </a:lnTo>
                <a:lnTo>
                  <a:pt x="12117" y="21600"/>
                </a:lnTo>
                <a:lnTo>
                  <a:pt x="21600" y="14772"/>
                </a:lnTo>
                <a:lnTo>
                  <a:pt x="21600" y="0"/>
                </a:lnTo>
                <a:lnTo>
                  <a:pt x="17678" y="0"/>
                </a:lnTo>
                <a:close/>
              </a:path>
            </a:pathLst>
          </a:custGeom>
        </p:spPr>
      </p:pic>
      <p:pic>
        <p:nvPicPr>
          <p:cNvPr id="262" name="Image" descr="Image"/>
          <p:cNvPicPr>
            <a:picLocks noChangeAspect="1"/>
          </p:cNvPicPr>
          <p:nvPr>
            <p:ph type="pic" idx="15"/>
          </p:nvPr>
        </p:nvPicPr>
        <p:blipFill>
          <a:blip r:embed="rId2">
            <a:extLst/>
          </a:blip>
          <a:srcRect l="21975" t="1107" r="29017" b="71920"/>
          <a:stretch>
            <a:fillRect/>
          </a:stretch>
        </p:blipFill>
        <p:spPr>
          <a:xfrm>
            <a:off x="17786877" y="10027404"/>
            <a:ext cx="6702029" cy="368855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2030" y="0"/>
                </a:moveTo>
                <a:lnTo>
                  <a:pt x="0" y="21600"/>
                </a:lnTo>
                <a:lnTo>
                  <a:pt x="21600" y="21600"/>
                </a:lnTo>
                <a:lnTo>
                  <a:pt x="21600" y="17389"/>
                </a:lnTo>
                <a:lnTo>
                  <a:pt x="12030" y="0"/>
                </a:lnTo>
                <a:close/>
              </a:path>
            </a:pathLst>
          </a:custGeom>
        </p:spPr>
      </p:pic>
      <p:pic>
        <p:nvPicPr>
          <p:cNvPr id="263" name="Image" descr="Image"/>
          <p:cNvPicPr>
            <a:picLocks noChangeAspect="1"/>
          </p:cNvPicPr>
          <p:nvPr>
            <p:ph type="pic" idx="16"/>
          </p:nvPr>
        </p:nvPicPr>
        <p:blipFill>
          <a:blip r:embed="rId2">
            <a:extLst/>
          </a:blip>
          <a:srcRect l="1970" t="53613" r="78705" b="7603"/>
          <a:stretch>
            <a:fillRect/>
          </a:stretch>
        </p:blipFill>
        <p:spPr>
          <a:xfrm>
            <a:off x="21868084" y="7035024"/>
            <a:ext cx="2642792" cy="53038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0" y="10730"/>
                </a:lnTo>
                <a:lnTo>
                  <a:pt x="21600" y="21600"/>
                </a:lnTo>
                <a:lnTo>
                  <a:pt x="21600" y="0"/>
                </a:lnTo>
                <a:close/>
              </a:path>
            </a:pathLst>
          </a:custGeom>
        </p:spPr>
      </p:pic>
      <p:sp>
        <p:nvSpPr>
          <p:cNvPr id="264" name="Maecenas sed diam eget risus varius blandit sit amet non magna. Donec sed odio dui. Aenean lacinia bibendum nulla sed consectetur."/>
          <p:cNvSpPr txBox="1"/>
          <p:nvPr/>
        </p:nvSpPr>
        <p:spPr>
          <a:xfrm>
            <a:off x="5211853" y="6232921"/>
            <a:ext cx="7145483" cy="1250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a:t>
            </a:r>
          </a:p>
        </p:txBody>
      </p:sp>
      <p:sp>
        <p:nvSpPr>
          <p:cNvPr id="265" name="Place Your Title Text Here"/>
          <p:cNvSpPr txBox="1"/>
          <p:nvPr/>
        </p:nvSpPr>
        <p:spPr>
          <a:xfrm>
            <a:off x="5211853" y="3706861"/>
            <a:ext cx="8087619"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461" name="Title"/>
          <p:cNvGraphicFramePr/>
          <p:nvPr/>
        </p:nvGraphicFramePr>
        <p:xfrm>
          <a:off x="11164596" y="2002781"/>
          <a:ext cx="10151277" cy="10151277"/>
        </p:xfrm>
        <a:graphic xmlns:a="http://schemas.openxmlformats.org/drawingml/2006/main">
          <a:graphicData uri="http://schemas.openxmlformats.org/drawingml/2006/chart">
            <c:chart xmlns:c="http://schemas.openxmlformats.org/drawingml/2006/chart" r:id="rId2"/>
          </a:graphicData>
        </a:graphic>
      </p:graphicFrame>
      <p:sp>
        <p:nvSpPr>
          <p:cNvPr id="462" name="Maecenas sed diam eget risus varius blandit sit amet non magna. Donec sed odio dui. Aenean lacinia bibendum nulla sed consectetur. Maecenas faucibus mollis interdum Praesent commodo cursus magna."/>
          <p:cNvSpPr txBox="1"/>
          <p:nvPr/>
        </p:nvSpPr>
        <p:spPr>
          <a:xfrm>
            <a:off x="4564153" y="7272834"/>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63" name="Place Your Title Here"/>
          <p:cNvSpPr txBox="1"/>
          <p:nvPr/>
        </p:nvSpPr>
        <p:spPr>
          <a:xfrm>
            <a:off x="4564153" y="4913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464" name="Lorem ipsum dolor"/>
          <p:cNvSpPr txBox="1"/>
          <p:nvPr/>
        </p:nvSpPr>
        <p:spPr>
          <a:xfrm>
            <a:off x="4564153" y="4431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466" name="2D Line Chart"/>
          <p:cNvGraphicFramePr/>
          <p:nvPr/>
        </p:nvGraphicFramePr>
        <p:xfrm>
          <a:off x="11280226" y="3975958"/>
          <a:ext cx="10450002" cy="5863397"/>
        </p:xfrm>
        <a:graphic xmlns:a="http://schemas.openxmlformats.org/drawingml/2006/main">
          <a:graphicData uri="http://schemas.openxmlformats.org/drawingml/2006/chart">
            <c:chart xmlns:c="http://schemas.openxmlformats.org/drawingml/2006/chart" r:id="rId2"/>
          </a:graphicData>
        </a:graphic>
      </p:graphicFrame>
      <p:sp>
        <p:nvSpPr>
          <p:cNvPr id="467" name="Maecenas sed diam eget risus varius blandit sit amet non magna. Donec sed odio dui. Aenean lacinia bibendum nulla sed consectetur. Maecenas faucibus mollis interdum Praesent commodo cursus magna."/>
          <p:cNvSpPr txBox="1"/>
          <p:nvPr/>
        </p:nvSpPr>
        <p:spPr>
          <a:xfrm>
            <a:off x="4818153" y="7272834"/>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68" name="Place Your Title Here"/>
          <p:cNvSpPr txBox="1"/>
          <p:nvPr/>
        </p:nvSpPr>
        <p:spPr>
          <a:xfrm>
            <a:off x="4818153" y="4913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469" name="Lorem ipsum dolor"/>
          <p:cNvSpPr txBox="1"/>
          <p:nvPr/>
        </p:nvSpPr>
        <p:spPr>
          <a:xfrm>
            <a:off x="4818153" y="4431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71" name="Image" descr="Image"/>
          <p:cNvPicPr>
            <a:picLocks noChangeAspect="1"/>
          </p:cNvPicPr>
          <p:nvPr>
            <p:ph type="pic" idx="13"/>
          </p:nvPr>
        </p:nvPicPr>
        <p:blipFill>
          <a:blip r:embed="rId2">
            <a:extLst/>
          </a:blip>
          <a:srcRect l="115" t="42522" r="767" b="1803"/>
          <a:stretch>
            <a:fillRect/>
          </a:stretch>
        </p:blipFill>
        <p:spPr>
          <a:xfrm>
            <a:off x="-34934" y="0"/>
            <a:ext cx="24418926" cy="13716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506" y="15114"/>
                </a:lnTo>
                <a:lnTo>
                  <a:pt x="21600" y="21600"/>
                </a:lnTo>
                <a:lnTo>
                  <a:pt x="21600" y="0"/>
                </a:lnTo>
                <a:lnTo>
                  <a:pt x="0" y="0"/>
                </a:lnTo>
                <a:close/>
              </a:path>
            </a:pathLst>
          </a:custGeom>
        </p:spPr>
      </p:pic>
      <p:sp>
        <p:nvSpPr>
          <p:cNvPr id="472" name="Maecenas sed diam eget risus varius blandit sit amet non magna. Donec sed odio dui. Aenean lacinia bibendum."/>
          <p:cNvSpPr txBox="1"/>
          <p:nvPr/>
        </p:nvSpPr>
        <p:spPr>
          <a:xfrm>
            <a:off x="1935252" y="11466462"/>
            <a:ext cx="7145484" cy="869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a:t>
            </a:r>
          </a:p>
        </p:txBody>
      </p:sp>
      <p:sp>
        <p:nvSpPr>
          <p:cNvPr id="473" name="04."/>
          <p:cNvSpPr txBox="1"/>
          <p:nvPr/>
        </p:nvSpPr>
        <p:spPr>
          <a:xfrm>
            <a:off x="1935252" y="9840978"/>
            <a:ext cx="6562726" cy="11993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04.</a:t>
            </a:r>
          </a:p>
        </p:txBody>
      </p:sp>
      <p:sp>
        <p:nvSpPr>
          <p:cNvPr id="474" name="Break Slide"/>
          <p:cNvSpPr txBox="1"/>
          <p:nvPr/>
        </p:nvSpPr>
        <p:spPr>
          <a:xfrm>
            <a:off x="1935252" y="10888264"/>
            <a:ext cx="6562726" cy="5770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Break Slide</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76" name="Image" descr="Image"/>
          <p:cNvPicPr>
            <a:picLocks noChangeAspect="1"/>
          </p:cNvPicPr>
          <p:nvPr>
            <p:ph type="pic" idx="13"/>
          </p:nvPr>
        </p:nvPicPr>
        <p:blipFill>
          <a:blip r:embed="rId2">
            <a:extLst/>
          </a:blip>
          <a:srcRect l="5778" t="7555" r="6121" b="4395"/>
          <a:stretch>
            <a:fillRect/>
          </a:stretch>
        </p:blipFill>
        <p:spPr>
          <a:xfrm>
            <a:off x="9504190" y="3272348"/>
            <a:ext cx="4034235" cy="40318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640" y="0"/>
                </a:moveTo>
                <a:cubicBezTo>
                  <a:pt x="455" y="0"/>
                  <a:pt x="362" y="1"/>
                  <a:pt x="263" y="32"/>
                </a:cubicBezTo>
                <a:cubicBezTo>
                  <a:pt x="155" y="71"/>
                  <a:pt x="71" y="155"/>
                  <a:pt x="32" y="264"/>
                </a:cubicBezTo>
                <a:cubicBezTo>
                  <a:pt x="1" y="363"/>
                  <a:pt x="0" y="457"/>
                  <a:pt x="0" y="640"/>
                </a:cubicBezTo>
                <a:lnTo>
                  <a:pt x="0" y="20956"/>
                </a:lnTo>
                <a:cubicBezTo>
                  <a:pt x="0" y="21142"/>
                  <a:pt x="1" y="21235"/>
                  <a:pt x="32" y="21334"/>
                </a:cubicBezTo>
                <a:cubicBezTo>
                  <a:pt x="71" y="21442"/>
                  <a:pt x="155" y="21529"/>
                  <a:pt x="263" y="21568"/>
                </a:cubicBezTo>
                <a:cubicBezTo>
                  <a:pt x="362" y="21599"/>
                  <a:pt x="456" y="21600"/>
                  <a:pt x="640" y="21600"/>
                </a:cubicBezTo>
                <a:lnTo>
                  <a:pt x="20956" y="21600"/>
                </a:lnTo>
                <a:cubicBezTo>
                  <a:pt x="21142" y="21600"/>
                  <a:pt x="21236" y="21599"/>
                  <a:pt x="21334" y="21568"/>
                </a:cubicBezTo>
                <a:cubicBezTo>
                  <a:pt x="21443" y="21529"/>
                  <a:pt x="21529" y="21442"/>
                  <a:pt x="21568" y="21334"/>
                </a:cubicBezTo>
                <a:cubicBezTo>
                  <a:pt x="21599" y="21235"/>
                  <a:pt x="21600" y="21143"/>
                  <a:pt x="21600" y="20960"/>
                </a:cubicBezTo>
                <a:lnTo>
                  <a:pt x="21600" y="642"/>
                </a:lnTo>
                <a:cubicBezTo>
                  <a:pt x="21600" y="456"/>
                  <a:pt x="21599" y="363"/>
                  <a:pt x="21568" y="264"/>
                </a:cubicBezTo>
                <a:cubicBezTo>
                  <a:pt x="21529" y="155"/>
                  <a:pt x="21443" y="71"/>
                  <a:pt x="21334" y="32"/>
                </a:cubicBezTo>
                <a:cubicBezTo>
                  <a:pt x="21236" y="1"/>
                  <a:pt x="21144" y="0"/>
                  <a:pt x="20960" y="0"/>
                </a:cubicBezTo>
                <a:lnTo>
                  <a:pt x="642" y="0"/>
                </a:lnTo>
                <a:lnTo>
                  <a:pt x="640" y="0"/>
                </a:lnTo>
                <a:close/>
              </a:path>
            </a:pathLst>
          </a:custGeom>
        </p:spPr>
      </p:pic>
      <p:pic>
        <p:nvPicPr>
          <p:cNvPr id="477" name="Image" descr="Image"/>
          <p:cNvPicPr>
            <a:picLocks noChangeAspect="1"/>
          </p:cNvPicPr>
          <p:nvPr>
            <p:ph type="pic" idx="14"/>
          </p:nvPr>
        </p:nvPicPr>
        <p:blipFill>
          <a:blip r:embed="rId2">
            <a:extLst/>
          </a:blip>
          <a:srcRect l="2810" t="3971" r="5500" b="4394"/>
          <a:stretch>
            <a:fillRect/>
          </a:stretch>
        </p:blipFill>
        <p:spPr>
          <a:xfrm>
            <a:off x="14041438" y="3272348"/>
            <a:ext cx="4034236" cy="40318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640" y="0"/>
                </a:moveTo>
                <a:cubicBezTo>
                  <a:pt x="455" y="0"/>
                  <a:pt x="362" y="1"/>
                  <a:pt x="263" y="32"/>
                </a:cubicBezTo>
                <a:cubicBezTo>
                  <a:pt x="155" y="71"/>
                  <a:pt x="71" y="155"/>
                  <a:pt x="32" y="264"/>
                </a:cubicBezTo>
                <a:cubicBezTo>
                  <a:pt x="1" y="363"/>
                  <a:pt x="0" y="457"/>
                  <a:pt x="0" y="640"/>
                </a:cubicBezTo>
                <a:lnTo>
                  <a:pt x="0" y="20956"/>
                </a:lnTo>
                <a:cubicBezTo>
                  <a:pt x="0" y="21142"/>
                  <a:pt x="1" y="21235"/>
                  <a:pt x="32" y="21334"/>
                </a:cubicBezTo>
                <a:cubicBezTo>
                  <a:pt x="71" y="21442"/>
                  <a:pt x="155" y="21529"/>
                  <a:pt x="263" y="21568"/>
                </a:cubicBezTo>
                <a:cubicBezTo>
                  <a:pt x="362" y="21599"/>
                  <a:pt x="456" y="21600"/>
                  <a:pt x="640" y="21600"/>
                </a:cubicBezTo>
                <a:lnTo>
                  <a:pt x="20956" y="21600"/>
                </a:lnTo>
                <a:cubicBezTo>
                  <a:pt x="21142" y="21600"/>
                  <a:pt x="21236" y="21599"/>
                  <a:pt x="21334" y="21568"/>
                </a:cubicBezTo>
                <a:cubicBezTo>
                  <a:pt x="21443" y="21529"/>
                  <a:pt x="21529" y="21442"/>
                  <a:pt x="21568" y="21334"/>
                </a:cubicBezTo>
                <a:cubicBezTo>
                  <a:pt x="21599" y="21235"/>
                  <a:pt x="21600" y="21143"/>
                  <a:pt x="21600" y="20960"/>
                </a:cubicBezTo>
                <a:lnTo>
                  <a:pt x="21600" y="642"/>
                </a:lnTo>
                <a:cubicBezTo>
                  <a:pt x="21600" y="456"/>
                  <a:pt x="21599" y="363"/>
                  <a:pt x="21568" y="264"/>
                </a:cubicBezTo>
                <a:cubicBezTo>
                  <a:pt x="21529" y="155"/>
                  <a:pt x="21443" y="71"/>
                  <a:pt x="21334" y="32"/>
                </a:cubicBezTo>
                <a:cubicBezTo>
                  <a:pt x="21236" y="1"/>
                  <a:pt x="21144" y="0"/>
                  <a:pt x="20960" y="0"/>
                </a:cubicBezTo>
                <a:lnTo>
                  <a:pt x="642" y="0"/>
                </a:lnTo>
                <a:lnTo>
                  <a:pt x="640" y="0"/>
                </a:lnTo>
                <a:close/>
              </a:path>
            </a:pathLst>
          </a:custGeom>
        </p:spPr>
      </p:pic>
      <p:pic>
        <p:nvPicPr>
          <p:cNvPr id="478" name="Image" descr="Image"/>
          <p:cNvPicPr>
            <a:picLocks noChangeAspect="1"/>
          </p:cNvPicPr>
          <p:nvPr>
            <p:ph type="pic" idx="15"/>
          </p:nvPr>
        </p:nvPicPr>
        <p:blipFill>
          <a:blip r:embed="rId2">
            <a:extLst/>
          </a:blip>
          <a:srcRect l="3786" t="4229" r="3182" b="2795"/>
          <a:stretch>
            <a:fillRect/>
          </a:stretch>
        </p:blipFill>
        <p:spPr>
          <a:xfrm>
            <a:off x="18578685" y="3272348"/>
            <a:ext cx="4034236" cy="40318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640" y="0"/>
                </a:moveTo>
                <a:cubicBezTo>
                  <a:pt x="455" y="0"/>
                  <a:pt x="362" y="1"/>
                  <a:pt x="263" y="32"/>
                </a:cubicBezTo>
                <a:cubicBezTo>
                  <a:pt x="155" y="71"/>
                  <a:pt x="71" y="155"/>
                  <a:pt x="32" y="264"/>
                </a:cubicBezTo>
                <a:cubicBezTo>
                  <a:pt x="1" y="363"/>
                  <a:pt x="0" y="457"/>
                  <a:pt x="0" y="640"/>
                </a:cubicBezTo>
                <a:lnTo>
                  <a:pt x="0" y="20956"/>
                </a:lnTo>
                <a:cubicBezTo>
                  <a:pt x="0" y="21142"/>
                  <a:pt x="1" y="21235"/>
                  <a:pt x="32" y="21334"/>
                </a:cubicBezTo>
                <a:cubicBezTo>
                  <a:pt x="71" y="21442"/>
                  <a:pt x="155" y="21529"/>
                  <a:pt x="263" y="21568"/>
                </a:cubicBezTo>
                <a:cubicBezTo>
                  <a:pt x="362" y="21599"/>
                  <a:pt x="456" y="21600"/>
                  <a:pt x="640" y="21600"/>
                </a:cubicBezTo>
                <a:lnTo>
                  <a:pt x="20956" y="21600"/>
                </a:lnTo>
                <a:cubicBezTo>
                  <a:pt x="21142" y="21600"/>
                  <a:pt x="21236" y="21599"/>
                  <a:pt x="21334" y="21568"/>
                </a:cubicBezTo>
                <a:cubicBezTo>
                  <a:pt x="21443" y="21529"/>
                  <a:pt x="21529" y="21442"/>
                  <a:pt x="21568" y="21334"/>
                </a:cubicBezTo>
                <a:cubicBezTo>
                  <a:pt x="21599" y="21235"/>
                  <a:pt x="21600" y="21143"/>
                  <a:pt x="21600" y="20960"/>
                </a:cubicBezTo>
                <a:lnTo>
                  <a:pt x="21600" y="642"/>
                </a:lnTo>
                <a:cubicBezTo>
                  <a:pt x="21600" y="456"/>
                  <a:pt x="21599" y="363"/>
                  <a:pt x="21568" y="264"/>
                </a:cubicBezTo>
                <a:cubicBezTo>
                  <a:pt x="21529" y="155"/>
                  <a:pt x="21443" y="71"/>
                  <a:pt x="21334" y="32"/>
                </a:cubicBezTo>
                <a:cubicBezTo>
                  <a:pt x="21236" y="1"/>
                  <a:pt x="21144" y="0"/>
                  <a:pt x="20960" y="0"/>
                </a:cubicBezTo>
                <a:lnTo>
                  <a:pt x="642" y="0"/>
                </a:lnTo>
                <a:lnTo>
                  <a:pt x="640" y="0"/>
                </a:lnTo>
                <a:close/>
              </a:path>
            </a:pathLst>
          </a:custGeom>
        </p:spPr>
      </p:pic>
      <p:sp>
        <p:nvSpPr>
          <p:cNvPr id="479" name="Virginia Douglas"/>
          <p:cNvSpPr txBox="1"/>
          <p:nvPr/>
        </p:nvSpPr>
        <p:spPr>
          <a:xfrm>
            <a:off x="9504190" y="7909718"/>
            <a:ext cx="3554572" cy="5770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a:solidFill>
                  <a:srgbClr val="FFFFFF"/>
                </a:solidFill>
                <a:latin typeface="+mn-lt"/>
                <a:ea typeface="+mn-ea"/>
                <a:cs typeface="+mn-cs"/>
                <a:sym typeface="Montserrat Black"/>
              </a:defRPr>
            </a:lvl1pPr>
          </a:lstStyle>
          <a:p>
            <a:pPr/>
            <a:r>
              <a:t>Virginia Douglas</a:t>
            </a:r>
          </a:p>
        </p:txBody>
      </p:sp>
      <p:sp>
        <p:nvSpPr>
          <p:cNvPr id="480" name="Maecenas sed diam eget risus varius blandit sit amet non magna. Cras justo odio, dapibus ac facilisis in."/>
          <p:cNvSpPr txBox="1"/>
          <p:nvPr/>
        </p:nvSpPr>
        <p:spPr>
          <a:xfrm>
            <a:off x="9504190" y="9092406"/>
            <a:ext cx="3882352"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Cras justo odio, dapibus ac facilisis in.</a:t>
            </a:r>
          </a:p>
        </p:txBody>
      </p:sp>
      <p:sp>
        <p:nvSpPr>
          <p:cNvPr id="481" name="Designer"/>
          <p:cNvSpPr txBox="1"/>
          <p:nvPr/>
        </p:nvSpPr>
        <p:spPr>
          <a:xfrm>
            <a:off x="9504190" y="8554243"/>
            <a:ext cx="1776140" cy="450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cap="all" spc="132" sz="2200">
                <a:solidFill>
                  <a:srgbClr val="FFFFFF"/>
                </a:solidFill>
                <a:latin typeface="Montserrat Bold"/>
                <a:ea typeface="Montserrat Bold"/>
                <a:cs typeface="Montserrat Bold"/>
                <a:sym typeface="Montserrat Bold"/>
              </a:defRPr>
            </a:lvl1pPr>
          </a:lstStyle>
          <a:p>
            <a:pPr/>
            <a:r>
              <a:t>Designer</a:t>
            </a:r>
          </a:p>
        </p:txBody>
      </p:sp>
      <p:sp>
        <p:nvSpPr>
          <p:cNvPr id="482" name="Gary Lewis"/>
          <p:cNvSpPr txBox="1"/>
          <p:nvPr/>
        </p:nvSpPr>
        <p:spPr>
          <a:xfrm>
            <a:off x="14041439" y="7909718"/>
            <a:ext cx="2387188" cy="5770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a:solidFill>
                  <a:srgbClr val="FFFFFF"/>
                </a:solidFill>
                <a:latin typeface="+mn-lt"/>
                <a:ea typeface="+mn-ea"/>
                <a:cs typeface="+mn-cs"/>
                <a:sym typeface="Montserrat Black"/>
              </a:defRPr>
            </a:lvl1pPr>
          </a:lstStyle>
          <a:p>
            <a:pPr/>
            <a:r>
              <a:t>Gary Lewis</a:t>
            </a:r>
          </a:p>
        </p:txBody>
      </p:sp>
      <p:sp>
        <p:nvSpPr>
          <p:cNvPr id="483" name="Maecenas sed diam eget risus varius blandit sit amet non magna. Cras justo odio, dapibus ac facilisis in."/>
          <p:cNvSpPr txBox="1"/>
          <p:nvPr/>
        </p:nvSpPr>
        <p:spPr>
          <a:xfrm>
            <a:off x="14041439" y="9092406"/>
            <a:ext cx="3882350"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Cras justo odio, dapibus ac facilisis in.</a:t>
            </a:r>
          </a:p>
        </p:txBody>
      </p:sp>
      <p:sp>
        <p:nvSpPr>
          <p:cNvPr id="484" name="Programmer"/>
          <p:cNvSpPr txBox="1"/>
          <p:nvPr/>
        </p:nvSpPr>
        <p:spPr>
          <a:xfrm>
            <a:off x="14041439" y="8554243"/>
            <a:ext cx="2491683" cy="450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cap="all" spc="132" sz="2200">
                <a:solidFill>
                  <a:srgbClr val="FFFFFF"/>
                </a:solidFill>
                <a:latin typeface="Montserrat Bold"/>
                <a:ea typeface="Montserrat Bold"/>
                <a:cs typeface="Montserrat Bold"/>
                <a:sym typeface="Montserrat Bold"/>
              </a:defRPr>
            </a:lvl1pPr>
          </a:lstStyle>
          <a:p>
            <a:pPr/>
            <a:r>
              <a:t>Programmer</a:t>
            </a:r>
          </a:p>
        </p:txBody>
      </p:sp>
      <p:sp>
        <p:nvSpPr>
          <p:cNvPr id="485" name="Joyce McDonald"/>
          <p:cNvSpPr txBox="1"/>
          <p:nvPr/>
        </p:nvSpPr>
        <p:spPr>
          <a:xfrm>
            <a:off x="18578686" y="7909718"/>
            <a:ext cx="3500851" cy="577058"/>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a:solidFill>
                  <a:srgbClr val="FFFFFF"/>
                </a:solidFill>
                <a:latin typeface="+mn-lt"/>
                <a:ea typeface="+mn-ea"/>
                <a:cs typeface="+mn-cs"/>
                <a:sym typeface="Montserrat Black"/>
              </a:defRPr>
            </a:lvl1pPr>
          </a:lstStyle>
          <a:p>
            <a:pPr/>
            <a:r>
              <a:t>Joyce McDonald</a:t>
            </a:r>
          </a:p>
        </p:txBody>
      </p:sp>
      <p:sp>
        <p:nvSpPr>
          <p:cNvPr id="486" name="Maecenas sed diam eget risus varius blandit sit amet non magna. Cras justo odio, dapibus ac facilisis in."/>
          <p:cNvSpPr txBox="1"/>
          <p:nvPr/>
        </p:nvSpPr>
        <p:spPr>
          <a:xfrm>
            <a:off x="18578686" y="9092406"/>
            <a:ext cx="3882352" cy="1631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Cras justo odio, dapibus ac facilisis in.</a:t>
            </a:r>
          </a:p>
        </p:txBody>
      </p:sp>
      <p:sp>
        <p:nvSpPr>
          <p:cNvPr id="487" name="Copy Written"/>
          <p:cNvSpPr txBox="1"/>
          <p:nvPr/>
        </p:nvSpPr>
        <p:spPr>
          <a:xfrm>
            <a:off x="18578686" y="8554243"/>
            <a:ext cx="2606237" cy="4500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nchor="ctr">
            <a:spAutoFit/>
          </a:bodyPr>
          <a:lstStyle>
            <a:lvl1pPr algn="l">
              <a:defRPr b="0" cap="all" spc="132" sz="2200">
                <a:solidFill>
                  <a:srgbClr val="FFFFFF"/>
                </a:solidFill>
                <a:latin typeface="Montserrat Bold"/>
                <a:ea typeface="Montserrat Bold"/>
                <a:cs typeface="Montserrat Bold"/>
                <a:sym typeface="Montserrat Bold"/>
              </a:defRPr>
            </a:lvl1pPr>
          </a:lstStyle>
          <a:p>
            <a:pPr/>
            <a:r>
              <a:t>Copy Written</a:t>
            </a:r>
          </a:p>
        </p:txBody>
      </p:sp>
      <p:sp>
        <p:nvSpPr>
          <p:cNvPr id="488" name="Maecenas sed diam eget risus varius blandit sit amet non magna. Donec sed odio dui. Aenean lacinia bibendum nulla sed consectetur. Maecenas faucibus mollis interdum Praesent commodo cursus magna."/>
          <p:cNvSpPr txBox="1"/>
          <p:nvPr/>
        </p:nvSpPr>
        <p:spPr>
          <a:xfrm>
            <a:off x="3191821" y="7272834"/>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89" name="Place Your Title Here"/>
          <p:cNvSpPr txBox="1"/>
          <p:nvPr/>
        </p:nvSpPr>
        <p:spPr>
          <a:xfrm>
            <a:off x="3191821" y="4913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490" name="Lorem ipsum dolor"/>
          <p:cNvSpPr txBox="1"/>
          <p:nvPr/>
        </p:nvSpPr>
        <p:spPr>
          <a:xfrm>
            <a:off x="3191821" y="4431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92" name="Image" descr="Image"/>
          <p:cNvPicPr>
            <a:picLocks noChangeAspect="1"/>
          </p:cNvPicPr>
          <p:nvPr>
            <p:ph type="pic" idx="13"/>
          </p:nvPr>
        </p:nvPicPr>
        <p:blipFill>
          <a:blip r:embed="rId2">
            <a:extLst/>
          </a:blip>
          <a:srcRect l="1490" t="1270" r="61255" b="1439"/>
          <a:stretch>
            <a:fillRect/>
          </a:stretch>
        </p:blipFill>
        <p:spPr>
          <a:xfrm>
            <a:off x="11391899" y="4348"/>
            <a:ext cx="3638038" cy="9501029"/>
          </a:xfrm>
          <a:prstGeom prst="rect">
            <a:avLst/>
          </a:prstGeom>
        </p:spPr>
      </p:pic>
      <p:pic>
        <p:nvPicPr>
          <p:cNvPr id="493" name="Image" descr="Image"/>
          <p:cNvPicPr>
            <a:picLocks noChangeAspect="1"/>
          </p:cNvPicPr>
          <p:nvPr>
            <p:ph type="pic" idx="14"/>
          </p:nvPr>
        </p:nvPicPr>
        <p:blipFill>
          <a:blip r:embed="rId2">
            <a:extLst/>
          </a:blip>
          <a:srcRect l="3244" t="2860" r="53063" b="3566"/>
          <a:stretch>
            <a:fillRect/>
          </a:stretch>
        </p:blipFill>
        <p:spPr>
          <a:xfrm>
            <a:off x="15426007" y="5924480"/>
            <a:ext cx="3638038" cy="7791520"/>
          </a:xfrm>
          <a:prstGeom prst="rect">
            <a:avLst/>
          </a:prstGeom>
        </p:spPr>
      </p:pic>
      <p:pic>
        <p:nvPicPr>
          <p:cNvPr id="494" name="Image" descr="Image"/>
          <p:cNvPicPr>
            <a:picLocks noChangeAspect="1"/>
          </p:cNvPicPr>
          <p:nvPr>
            <p:ph type="pic" idx="15"/>
          </p:nvPr>
        </p:nvPicPr>
        <p:blipFill>
          <a:blip r:embed="rId2">
            <a:extLst/>
          </a:blip>
          <a:srcRect l="3644" t="5053" r="35264" b="2029"/>
          <a:stretch>
            <a:fillRect/>
          </a:stretch>
        </p:blipFill>
        <p:spPr>
          <a:xfrm>
            <a:off x="15426008" y="0"/>
            <a:ext cx="3638038" cy="5533324"/>
          </a:xfrm>
          <a:prstGeom prst="rect">
            <a:avLst/>
          </a:prstGeom>
        </p:spPr>
      </p:pic>
      <p:pic>
        <p:nvPicPr>
          <p:cNvPr id="495" name="Image" descr="Image"/>
          <p:cNvPicPr>
            <a:picLocks noChangeAspect="1"/>
          </p:cNvPicPr>
          <p:nvPr>
            <p:ph type="pic" idx="16"/>
          </p:nvPr>
        </p:nvPicPr>
        <p:blipFill>
          <a:blip r:embed="rId2">
            <a:extLst/>
          </a:blip>
          <a:srcRect l="1689" t="1054" r="65144" b="1500"/>
          <a:stretch>
            <a:fillRect/>
          </a:stretch>
        </p:blipFill>
        <p:spPr>
          <a:xfrm>
            <a:off x="19460116" y="3014915"/>
            <a:ext cx="3638037" cy="10689128"/>
          </a:xfrm>
          <a:prstGeom prst="rect">
            <a:avLst/>
          </a:prstGeom>
        </p:spPr>
      </p:pic>
      <p:sp>
        <p:nvSpPr>
          <p:cNvPr id="496" name="Maecenas sed diam eget risus varius blandit sit amet non magna. Donec sed odio dui. Aenean lacinia bibendum nulla sed consectetur. Maecenas faucibus mollis interdum Praesent commodo cursus magna."/>
          <p:cNvSpPr txBox="1"/>
          <p:nvPr/>
        </p:nvSpPr>
        <p:spPr>
          <a:xfrm>
            <a:off x="4564153" y="7272834"/>
            <a:ext cx="5479456"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a:t>
            </a:r>
          </a:p>
        </p:txBody>
      </p:sp>
      <p:sp>
        <p:nvSpPr>
          <p:cNvPr id="497" name="Place Your Title Here"/>
          <p:cNvSpPr txBox="1"/>
          <p:nvPr/>
        </p:nvSpPr>
        <p:spPr>
          <a:xfrm>
            <a:off x="4564153" y="4913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498" name="Lorem ipsum dolor"/>
          <p:cNvSpPr txBox="1"/>
          <p:nvPr/>
        </p:nvSpPr>
        <p:spPr>
          <a:xfrm>
            <a:off x="4564153" y="4431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00" name="Image" descr="Image"/>
          <p:cNvPicPr>
            <a:picLocks noChangeAspect="1"/>
          </p:cNvPicPr>
          <p:nvPr>
            <p:ph type="pic" idx="13"/>
          </p:nvPr>
        </p:nvPicPr>
        <p:blipFill>
          <a:blip r:embed="rId2">
            <a:extLst/>
          </a:blip>
          <a:srcRect l="2919" t="1952" r="48162" b="1528"/>
          <a:stretch>
            <a:fillRect/>
          </a:stretch>
        </p:blipFill>
        <p:spPr>
          <a:xfrm>
            <a:off x="10441717" y="330200"/>
            <a:ext cx="6616832" cy="13055600"/>
          </a:xfrm>
          <a:prstGeom prst="rect">
            <a:avLst/>
          </a:prstGeom>
        </p:spPr>
      </p:pic>
      <p:pic>
        <p:nvPicPr>
          <p:cNvPr id="501" name="Image" descr="Image"/>
          <p:cNvPicPr>
            <a:picLocks noChangeAspect="1"/>
          </p:cNvPicPr>
          <p:nvPr>
            <p:ph type="pic" idx="14"/>
          </p:nvPr>
        </p:nvPicPr>
        <p:blipFill>
          <a:blip r:embed="rId2">
            <a:extLst/>
          </a:blip>
          <a:srcRect l="1427" t="1596" r="49673" b="1922"/>
          <a:stretch>
            <a:fillRect/>
          </a:stretch>
        </p:blipFill>
        <p:spPr>
          <a:xfrm>
            <a:off x="17432047" y="330200"/>
            <a:ext cx="6616832" cy="13055600"/>
          </a:xfrm>
          <a:prstGeom prst="rect">
            <a:avLst/>
          </a:prstGeom>
        </p:spPr>
      </p:pic>
      <p:sp>
        <p:nvSpPr>
          <p:cNvPr id="502" name="Maecenas sed diam eget risus varius blandit sit amet non magna. Donec sed odio dui. Aenean lacinia bibendum nulla sed consectetur. Maecenas faucibus mollis interdum Praesent commodo cursus magna.…"/>
          <p:cNvSpPr txBox="1"/>
          <p:nvPr/>
        </p:nvSpPr>
        <p:spPr>
          <a:xfrm>
            <a:off x="3191821" y="6256834"/>
            <a:ext cx="5479456" cy="44886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p>
            <a:pPr algn="l">
              <a:spcBef>
                <a:spcPts val="4500"/>
              </a:spcBef>
              <a:defRPr b="0" baseline="13636" sz="2200">
                <a:solidFill>
                  <a:srgbClr val="FFFFFF"/>
                </a:solidFill>
                <a:latin typeface="Lato Regular"/>
                <a:ea typeface="Lato Regular"/>
                <a:cs typeface="Lato Regular"/>
                <a:sym typeface="Lato Regular"/>
              </a:defRPr>
            </a:pPr>
            <a:r>
              <a:t>Maecenas sed diam eget risus varius blandit sit amet non magna. Donec sed odio dui. Aenean lacinia bibendum nulla sed consectetur. Maecenas faucibus mollis interdum Praesent commodo cursus magna. </a:t>
            </a:r>
          </a:p>
          <a:p>
            <a:pPr algn="l">
              <a:spcBef>
                <a:spcPts val="4500"/>
              </a:spcBef>
              <a:defRPr b="0" baseline="13636" sz="2200">
                <a:solidFill>
                  <a:srgbClr val="FFFFFF"/>
                </a:solidFill>
                <a:latin typeface="Lato Regular"/>
                <a:ea typeface="Lato Regular"/>
                <a:cs typeface="Lato Regular"/>
                <a:sym typeface="Lato Regular"/>
              </a:defRPr>
            </a:pPr>
            <a:r>
              <a:t>Maecenas sed diam eget risus varius blandit sit amet non magna. Donec sed odio dui. Aenean lacinia bibendum nulla sed consectetur. Maecenas faucibus mollis interdum Praesent commodo cursus magna.</a:t>
            </a:r>
          </a:p>
        </p:txBody>
      </p:sp>
      <p:sp>
        <p:nvSpPr>
          <p:cNvPr id="503" name="Place Your Title Here"/>
          <p:cNvSpPr txBox="1"/>
          <p:nvPr/>
        </p:nvSpPr>
        <p:spPr>
          <a:xfrm>
            <a:off x="3191821" y="3897904"/>
            <a:ext cx="6457086" cy="22915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Here</a:t>
            </a:r>
          </a:p>
        </p:txBody>
      </p:sp>
      <p:sp>
        <p:nvSpPr>
          <p:cNvPr id="504" name="Lorem ipsum dolor"/>
          <p:cNvSpPr txBox="1"/>
          <p:nvPr/>
        </p:nvSpPr>
        <p:spPr>
          <a:xfrm>
            <a:off x="3191821" y="3415009"/>
            <a:ext cx="5996705"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632579">
              <a:defRPr b="0" cap="all" spc="101" sz="1693">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7" name="Praesent commodo cursus magna, vel scelerisque nisl consectetur et. Vestibulum id ligula porta felis euismod semper. Donec id elit non mi porta gravida at eget metus. Etiam porta sem malesuada magna mollis euismod. Aenean lacinia bibendum nulla sed consectetur."/>
          <p:cNvSpPr txBox="1"/>
          <p:nvPr/>
        </p:nvSpPr>
        <p:spPr>
          <a:xfrm>
            <a:off x="11916934" y="7467897"/>
            <a:ext cx="5648395" cy="2774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 Vestibulum id ligula porta felis euismod semper. Donec id elit non mi porta gravida at eget metus. Etiam porta sem malesuada magna mollis euismod. Aenean lacinia bibendum nulla sed consectetur.</a:t>
            </a:r>
          </a:p>
        </p:txBody>
      </p:sp>
      <p:sp>
        <p:nvSpPr>
          <p:cNvPr id="268" name="Place Your Title Text Here"/>
          <p:cNvSpPr txBox="1"/>
          <p:nvPr/>
        </p:nvSpPr>
        <p:spPr>
          <a:xfrm>
            <a:off x="5358923" y="4412407"/>
            <a:ext cx="6611089" cy="33837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r">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0" name="$350"/>
          <p:cNvSpPr txBox="1"/>
          <p:nvPr/>
        </p:nvSpPr>
        <p:spPr>
          <a:xfrm>
            <a:off x="5120898" y="5373252"/>
            <a:ext cx="2406365" cy="11993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sz="7000">
                <a:solidFill>
                  <a:srgbClr val="FFFFFF"/>
                </a:solidFill>
                <a:latin typeface="+mn-lt"/>
                <a:ea typeface="+mn-ea"/>
                <a:cs typeface="+mn-cs"/>
                <a:sym typeface="Montserrat Black"/>
              </a:defRPr>
            </a:lvl1pPr>
          </a:lstStyle>
          <a:p>
            <a:pPr/>
            <a:r>
              <a:t>$350</a:t>
            </a:r>
          </a:p>
        </p:txBody>
      </p:sp>
      <p:sp>
        <p:nvSpPr>
          <p:cNvPr id="271" name="Praesent commodo cursus magna, vel scelerisque nisl consectetur et."/>
          <p:cNvSpPr txBox="1"/>
          <p:nvPr/>
        </p:nvSpPr>
        <p:spPr>
          <a:xfrm>
            <a:off x="5120898" y="7664660"/>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72" name="9400"/>
          <p:cNvSpPr txBox="1"/>
          <p:nvPr/>
        </p:nvSpPr>
        <p:spPr>
          <a:xfrm>
            <a:off x="8807730" y="5373252"/>
            <a:ext cx="2570830" cy="11993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sz="7000">
                <a:solidFill>
                  <a:srgbClr val="FFFFFF"/>
                </a:solidFill>
                <a:latin typeface="+mn-lt"/>
                <a:ea typeface="+mn-ea"/>
                <a:cs typeface="+mn-cs"/>
                <a:sym typeface="Montserrat Black"/>
              </a:defRPr>
            </a:lvl1pPr>
          </a:lstStyle>
          <a:p>
            <a:pPr/>
            <a:r>
              <a:t>9400</a:t>
            </a:r>
          </a:p>
        </p:txBody>
      </p:sp>
      <p:sp>
        <p:nvSpPr>
          <p:cNvPr id="273" name="Praesent commodo cursus magna, vel scelerisque nisl consectetur et."/>
          <p:cNvSpPr txBox="1"/>
          <p:nvPr/>
        </p:nvSpPr>
        <p:spPr>
          <a:xfrm>
            <a:off x="8807730" y="7664660"/>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74" name="LOREM IPSUM DOLOR"/>
          <p:cNvSpPr txBox="1"/>
          <p:nvPr/>
        </p:nvSpPr>
        <p:spPr>
          <a:xfrm>
            <a:off x="8807730" y="6744755"/>
            <a:ext cx="2658641"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591502">
              <a:defRPr b="0" cap="all" spc="95" sz="1584">
                <a:solidFill>
                  <a:srgbClr val="FFFFFF"/>
                </a:solidFill>
                <a:latin typeface="Montserrat Bold"/>
                <a:ea typeface="Montserrat Bold"/>
                <a:cs typeface="Montserrat Bold"/>
                <a:sym typeface="Montserrat Bold"/>
              </a:defRPr>
            </a:lvl1pPr>
          </a:lstStyle>
          <a:p>
            <a:pPr/>
            <a:r>
              <a:t>LOREM IPSUM DOLOR</a:t>
            </a:r>
          </a:p>
        </p:txBody>
      </p:sp>
      <p:sp>
        <p:nvSpPr>
          <p:cNvPr id="275" name="172"/>
          <p:cNvSpPr txBox="1"/>
          <p:nvPr/>
        </p:nvSpPr>
        <p:spPr>
          <a:xfrm>
            <a:off x="12494562" y="5373252"/>
            <a:ext cx="1605376" cy="11993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sz="7000">
                <a:solidFill>
                  <a:srgbClr val="FFFFFF"/>
                </a:solidFill>
                <a:latin typeface="+mn-lt"/>
                <a:ea typeface="+mn-ea"/>
                <a:cs typeface="+mn-cs"/>
                <a:sym typeface="Montserrat Black"/>
              </a:defRPr>
            </a:lvl1pPr>
          </a:lstStyle>
          <a:p>
            <a:pPr/>
            <a:r>
              <a:t>172</a:t>
            </a:r>
          </a:p>
        </p:txBody>
      </p:sp>
      <p:sp>
        <p:nvSpPr>
          <p:cNvPr id="276" name="Praesent commodo cursus magna, vel scelerisque nisl consectetur et."/>
          <p:cNvSpPr txBox="1"/>
          <p:nvPr/>
        </p:nvSpPr>
        <p:spPr>
          <a:xfrm>
            <a:off x="12494562" y="7664660"/>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77" name="LOREM IPSUM DOLOR"/>
          <p:cNvSpPr txBox="1"/>
          <p:nvPr/>
        </p:nvSpPr>
        <p:spPr>
          <a:xfrm>
            <a:off x="12494562" y="6744755"/>
            <a:ext cx="2658641"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591502">
              <a:defRPr b="0" cap="all" spc="95" sz="1584">
                <a:solidFill>
                  <a:srgbClr val="FFFFFF"/>
                </a:solidFill>
                <a:latin typeface="Montserrat Bold"/>
                <a:ea typeface="Montserrat Bold"/>
                <a:cs typeface="Montserrat Bold"/>
                <a:sym typeface="Montserrat Bold"/>
              </a:defRPr>
            </a:lvl1pPr>
          </a:lstStyle>
          <a:p>
            <a:pPr/>
            <a:r>
              <a:t>LOREM IPSUM DOLOR</a:t>
            </a:r>
          </a:p>
        </p:txBody>
      </p:sp>
      <p:sp>
        <p:nvSpPr>
          <p:cNvPr id="278" name="879"/>
          <p:cNvSpPr txBox="1"/>
          <p:nvPr/>
        </p:nvSpPr>
        <p:spPr>
          <a:xfrm>
            <a:off x="16181395" y="5373252"/>
            <a:ext cx="1883633" cy="1199357"/>
          </a:xfrm>
          <a:prstGeom prst="rect">
            <a:avLst/>
          </a:prstGeom>
          <a:ln w="3175">
            <a:miter lim="400000"/>
          </a:ln>
          <a:extLst>
            <a:ext uri="{C572A759-6A51-4108-AA02-DFA0A04FC94B}">
              <ma14:wrappingTextBoxFlag xmlns:ma14="http://schemas.microsoft.com/office/mac/drawingml/2011/main" val="1"/>
            </a:ext>
          </a:extLst>
        </p:spPr>
        <p:txBody>
          <a:bodyPr wrap="none" lIns="53578" tIns="53578" rIns="53578" bIns="53578">
            <a:spAutoFit/>
          </a:bodyPr>
          <a:lstStyle>
            <a:lvl1pPr algn="l">
              <a:defRPr b="0" sz="7000">
                <a:solidFill>
                  <a:srgbClr val="FFFFFF"/>
                </a:solidFill>
                <a:latin typeface="+mn-lt"/>
                <a:ea typeface="+mn-ea"/>
                <a:cs typeface="+mn-cs"/>
                <a:sym typeface="Montserrat Black"/>
              </a:defRPr>
            </a:lvl1pPr>
          </a:lstStyle>
          <a:p>
            <a:pPr/>
            <a:r>
              <a:t>879</a:t>
            </a:r>
          </a:p>
        </p:txBody>
      </p:sp>
      <p:sp>
        <p:nvSpPr>
          <p:cNvPr id="279" name="Praesent commodo cursus magna, vel scelerisque nisl consectetur et."/>
          <p:cNvSpPr txBox="1"/>
          <p:nvPr/>
        </p:nvSpPr>
        <p:spPr>
          <a:xfrm>
            <a:off x="16181395" y="7664660"/>
            <a:ext cx="3081708" cy="1631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Praesent commodo cursus magna, vel scelerisque nisl consectetur et.</a:t>
            </a:r>
          </a:p>
        </p:txBody>
      </p:sp>
      <p:sp>
        <p:nvSpPr>
          <p:cNvPr id="280" name="LOREM IPSUM DOLOR"/>
          <p:cNvSpPr txBox="1"/>
          <p:nvPr/>
        </p:nvSpPr>
        <p:spPr>
          <a:xfrm>
            <a:off x="16181395" y="6744755"/>
            <a:ext cx="2658641"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591502">
              <a:defRPr b="0" cap="all" spc="95" sz="1584">
                <a:solidFill>
                  <a:srgbClr val="FFFFFF"/>
                </a:solidFill>
                <a:latin typeface="Montserrat Bold"/>
                <a:ea typeface="Montserrat Bold"/>
                <a:cs typeface="Montserrat Bold"/>
                <a:sym typeface="Montserrat Bold"/>
              </a:defRPr>
            </a:lvl1pPr>
          </a:lstStyle>
          <a:p>
            <a:pPr/>
            <a:r>
              <a:t>LOREM IPSUM DOLOR</a:t>
            </a:r>
          </a:p>
        </p:txBody>
      </p:sp>
      <p:sp>
        <p:nvSpPr>
          <p:cNvPr id="281" name="Shape 5116"/>
          <p:cNvSpPr/>
          <p:nvPr/>
        </p:nvSpPr>
        <p:spPr>
          <a:xfrm>
            <a:off x="5120898" y="4610682"/>
            <a:ext cx="569100" cy="628651"/>
          </a:xfrm>
          <a:custGeom>
            <a:avLst/>
            <a:gdLst/>
            <a:ahLst/>
            <a:cxnLst>
              <a:cxn ang="0">
                <a:pos x="wd2" y="hd2"/>
              </a:cxn>
              <a:cxn ang="5400000">
                <a:pos x="wd2" y="hd2"/>
              </a:cxn>
              <a:cxn ang="10800000">
                <a:pos x="wd2" y="hd2"/>
              </a:cxn>
              <a:cxn ang="16200000">
                <a:pos x="wd2" y="hd2"/>
              </a:cxn>
            </a:cxnLst>
            <a:rect l="0" t="0" r="r" b="b"/>
            <a:pathLst>
              <a:path w="20044" h="20442" fill="norm" stroke="1" extrusionOk="0">
                <a:moveTo>
                  <a:pt x="15836" y="8388"/>
                </a:moveTo>
                <a:cubicBezTo>
                  <a:pt x="13143" y="2625"/>
                  <a:pt x="11313" y="516"/>
                  <a:pt x="6840" y="516"/>
                </a:cubicBezTo>
                <a:cubicBezTo>
                  <a:pt x="5011" y="516"/>
                  <a:pt x="5468" y="-327"/>
                  <a:pt x="4147" y="141"/>
                </a:cubicBezTo>
                <a:cubicBezTo>
                  <a:pt x="2775" y="516"/>
                  <a:pt x="4147" y="938"/>
                  <a:pt x="2775" y="2203"/>
                </a:cubicBezTo>
                <a:cubicBezTo>
                  <a:pt x="-783" y="4686"/>
                  <a:pt x="-377" y="7591"/>
                  <a:pt x="996" y="13401"/>
                </a:cubicBezTo>
                <a:cubicBezTo>
                  <a:pt x="1911" y="15885"/>
                  <a:pt x="-377" y="16260"/>
                  <a:pt x="538" y="18790"/>
                </a:cubicBezTo>
                <a:cubicBezTo>
                  <a:pt x="996" y="20476"/>
                  <a:pt x="6383" y="21273"/>
                  <a:pt x="11821" y="19211"/>
                </a:cubicBezTo>
                <a:cubicBezTo>
                  <a:pt x="17209" y="17571"/>
                  <a:pt x="20817" y="13776"/>
                  <a:pt x="19902" y="12136"/>
                </a:cubicBezTo>
                <a:cubicBezTo>
                  <a:pt x="18987" y="9653"/>
                  <a:pt x="17209" y="10871"/>
                  <a:pt x="15836" y="8388"/>
                </a:cubicBezTo>
                <a:close/>
                <a:moveTo>
                  <a:pt x="11313" y="17993"/>
                </a:moveTo>
                <a:cubicBezTo>
                  <a:pt x="6383" y="19633"/>
                  <a:pt x="2317" y="18368"/>
                  <a:pt x="1911" y="17993"/>
                </a:cubicBezTo>
                <a:cubicBezTo>
                  <a:pt x="1911" y="17571"/>
                  <a:pt x="3689" y="14620"/>
                  <a:pt x="9077" y="12980"/>
                </a:cubicBezTo>
                <a:cubicBezTo>
                  <a:pt x="14972" y="10871"/>
                  <a:pt x="18123" y="11715"/>
                  <a:pt x="18123" y="12558"/>
                </a:cubicBezTo>
                <a:cubicBezTo>
                  <a:pt x="18530" y="12980"/>
                  <a:pt x="16294" y="16260"/>
                  <a:pt x="11313" y="17993"/>
                </a:cubicBezTo>
                <a:close/>
                <a:moveTo>
                  <a:pt x="9534" y="13776"/>
                </a:moveTo>
                <a:cubicBezTo>
                  <a:pt x="6840" y="14620"/>
                  <a:pt x="5468" y="15463"/>
                  <a:pt x="4147" y="16681"/>
                </a:cubicBezTo>
                <a:cubicBezTo>
                  <a:pt x="5011" y="17150"/>
                  <a:pt x="6383" y="17571"/>
                  <a:pt x="7705" y="16681"/>
                </a:cubicBezTo>
                <a:cubicBezTo>
                  <a:pt x="9992" y="16260"/>
                  <a:pt x="10906" y="14620"/>
                  <a:pt x="10449" y="13401"/>
                </a:cubicBezTo>
                <a:cubicBezTo>
                  <a:pt x="10449" y="13401"/>
                  <a:pt x="9992" y="13776"/>
                  <a:pt x="9534" y="13776"/>
                </a:cubicBezTo>
                <a:close/>
              </a:path>
            </a:pathLst>
          </a:custGeom>
          <a:solidFill>
            <a:schemeClr val="accent5">
              <a:hueOff val="2481806"/>
              <a:lumOff val="11781"/>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282" name="Shape 5080"/>
          <p:cNvSpPr/>
          <p:nvPr/>
        </p:nvSpPr>
        <p:spPr>
          <a:xfrm>
            <a:off x="12494562" y="4610682"/>
            <a:ext cx="796654" cy="628651"/>
          </a:xfrm>
          <a:custGeom>
            <a:avLst/>
            <a:gdLst/>
            <a:ahLst/>
            <a:cxnLst>
              <a:cxn ang="0">
                <a:pos x="wd2" y="hd2"/>
              </a:cxn>
              <a:cxn ang="5400000">
                <a:pos x="wd2" y="hd2"/>
              </a:cxn>
              <a:cxn ang="10800000">
                <a:pos x="wd2" y="hd2"/>
              </a:cxn>
              <a:cxn ang="16200000">
                <a:pos x="wd2" y="hd2"/>
              </a:cxn>
            </a:cxnLst>
            <a:rect l="0" t="0" r="r" b="b"/>
            <a:pathLst>
              <a:path w="20149" h="19002" fill="norm" stroke="1" extrusionOk="0">
                <a:moveTo>
                  <a:pt x="5060" y="2115"/>
                </a:moveTo>
                <a:cubicBezTo>
                  <a:pt x="844" y="4860"/>
                  <a:pt x="1235" y="9418"/>
                  <a:pt x="1235" y="11283"/>
                </a:cubicBezTo>
                <a:cubicBezTo>
                  <a:pt x="6581" y="3461"/>
                  <a:pt x="14708" y="3928"/>
                  <a:pt x="14708" y="3928"/>
                </a:cubicBezTo>
                <a:cubicBezTo>
                  <a:pt x="14708" y="3928"/>
                  <a:pt x="3148" y="8486"/>
                  <a:pt x="62" y="17706"/>
                </a:cubicBezTo>
                <a:cubicBezTo>
                  <a:pt x="-329" y="18638"/>
                  <a:pt x="1235" y="19519"/>
                  <a:pt x="1583" y="18638"/>
                </a:cubicBezTo>
                <a:cubicBezTo>
                  <a:pt x="2365" y="16307"/>
                  <a:pt x="3887" y="14028"/>
                  <a:pt x="3887" y="14028"/>
                </a:cubicBezTo>
                <a:cubicBezTo>
                  <a:pt x="6233" y="14961"/>
                  <a:pt x="9667" y="16307"/>
                  <a:pt x="12405" y="14028"/>
                </a:cubicBezTo>
                <a:cubicBezTo>
                  <a:pt x="15447" y="11283"/>
                  <a:pt x="15447" y="4860"/>
                  <a:pt x="20054" y="1648"/>
                </a:cubicBezTo>
                <a:cubicBezTo>
                  <a:pt x="21271" y="1182"/>
                  <a:pt x="10493" y="-2081"/>
                  <a:pt x="5060" y="2115"/>
                </a:cubicBezTo>
              </a:path>
            </a:pathLst>
          </a:custGeom>
          <a:solidFill>
            <a:schemeClr val="accent5">
              <a:hueOff val="2481806"/>
              <a:lumOff val="11781"/>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285" name="Group"/>
          <p:cNvGrpSpPr/>
          <p:nvPr/>
        </p:nvGrpSpPr>
        <p:grpSpPr>
          <a:xfrm>
            <a:off x="8807730" y="4610682"/>
            <a:ext cx="638257" cy="628651"/>
            <a:chOff x="0" y="0"/>
            <a:chExt cx="638256" cy="628650"/>
          </a:xfrm>
        </p:grpSpPr>
        <p:sp>
          <p:nvSpPr>
            <p:cNvPr id="283" name="Shape 5084"/>
            <p:cNvSpPr/>
            <p:nvPr/>
          </p:nvSpPr>
          <p:spPr>
            <a:xfrm>
              <a:off x="0" y="0"/>
              <a:ext cx="638257"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23" y="0"/>
                  </a:moveTo>
                  <a:cubicBezTo>
                    <a:pt x="4967" y="0"/>
                    <a:pt x="0" y="4683"/>
                    <a:pt x="0" y="10609"/>
                  </a:cubicBezTo>
                  <a:cubicBezTo>
                    <a:pt x="0" y="16534"/>
                    <a:pt x="4967" y="21600"/>
                    <a:pt x="10823" y="21600"/>
                  </a:cubicBezTo>
                  <a:cubicBezTo>
                    <a:pt x="16633" y="21600"/>
                    <a:pt x="21600" y="16534"/>
                    <a:pt x="21600" y="10609"/>
                  </a:cubicBezTo>
                  <a:cubicBezTo>
                    <a:pt x="21600" y="4683"/>
                    <a:pt x="16633" y="0"/>
                    <a:pt x="10823" y="0"/>
                  </a:cubicBezTo>
                  <a:close/>
                  <a:moveTo>
                    <a:pt x="10823" y="19067"/>
                  </a:moveTo>
                  <a:cubicBezTo>
                    <a:pt x="6232" y="19067"/>
                    <a:pt x="2483" y="15244"/>
                    <a:pt x="2483" y="10609"/>
                  </a:cubicBezTo>
                  <a:cubicBezTo>
                    <a:pt x="2483" y="5926"/>
                    <a:pt x="6232" y="2150"/>
                    <a:pt x="10823" y="2150"/>
                  </a:cubicBezTo>
                  <a:cubicBezTo>
                    <a:pt x="15368" y="2150"/>
                    <a:pt x="19117" y="5926"/>
                    <a:pt x="19117" y="10609"/>
                  </a:cubicBezTo>
                  <a:cubicBezTo>
                    <a:pt x="19117" y="15244"/>
                    <a:pt x="15368" y="19067"/>
                    <a:pt x="10823" y="19067"/>
                  </a:cubicBezTo>
                  <a:close/>
                </a:path>
              </a:pathLst>
            </a:custGeom>
            <a:solidFill>
              <a:schemeClr val="accent5">
                <a:hueOff val="2481806"/>
                <a:lumOff val="11781"/>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284" name="Shape 5085"/>
            <p:cNvSpPr/>
            <p:nvPr/>
          </p:nvSpPr>
          <p:spPr>
            <a:xfrm>
              <a:off x="292967" y="136755"/>
              <a:ext cx="145114" cy="30144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36" y="0"/>
                  </a:moveTo>
                  <a:lnTo>
                    <a:pt x="0" y="0"/>
                  </a:lnTo>
                  <a:lnTo>
                    <a:pt x="0" y="12999"/>
                  </a:lnTo>
                  <a:lnTo>
                    <a:pt x="18136" y="21600"/>
                  </a:lnTo>
                  <a:lnTo>
                    <a:pt x="21600" y="19059"/>
                  </a:lnTo>
                  <a:lnTo>
                    <a:pt x="7336" y="11142"/>
                  </a:lnTo>
                  <a:lnTo>
                    <a:pt x="7336" y="0"/>
                  </a:lnTo>
                </a:path>
              </a:pathLst>
            </a:custGeom>
            <a:solidFill>
              <a:schemeClr val="accent5">
                <a:hueOff val="2481806"/>
                <a:lumOff val="11781"/>
              </a:schemeClr>
            </a:solidFill>
            <a:ln w="3175" cap="flat">
              <a:noFill/>
              <a:miter lim="400000"/>
            </a:ln>
            <a:effectLst/>
          </p:spPr>
          <p:txBody>
            <a:bodyPr wrap="square" lIns="34289" tIns="34289" rIns="34289" bIns="3428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grpSp>
      <p:sp>
        <p:nvSpPr>
          <p:cNvPr id="286" name="Shape 5189"/>
          <p:cNvSpPr/>
          <p:nvPr/>
        </p:nvSpPr>
        <p:spPr>
          <a:xfrm>
            <a:off x="16181395" y="4610682"/>
            <a:ext cx="623202" cy="6286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168" y="0"/>
                </a:moveTo>
                <a:cubicBezTo>
                  <a:pt x="4144" y="467"/>
                  <a:pt x="466" y="4569"/>
                  <a:pt x="0" y="9138"/>
                </a:cubicBezTo>
                <a:cubicBezTo>
                  <a:pt x="9168" y="9138"/>
                  <a:pt x="9168" y="9138"/>
                  <a:pt x="9168" y="9138"/>
                </a:cubicBezTo>
                <a:lnTo>
                  <a:pt x="9168" y="0"/>
                </a:lnTo>
                <a:close/>
                <a:moveTo>
                  <a:pt x="11914" y="0"/>
                </a:moveTo>
                <a:cubicBezTo>
                  <a:pt x="11914" y="10540"/>
                  <a:pt x="11914" y="10540"/>
                  <a:pt x="11914" y="10540"/>
                </a:cubicBezTo>
                <a:cubicBezTo>
                  <a:pt x="11914" y="11475"/>
                  <a:pt x="11499" y="11890"/>
                  <a:pt x="10567" y="11890"/>
                </a:cubicBezTo>
                <a:cubicBezTo>
                  <a:pt x="0" y="11890"/>
                  <a:pt x="0" y="11890"/>
                  <a:pt x="0" y="11890"/>
                </a:cubicBezTo>
                <a:cubicBezTo>
                  <a:pt x="466" y="17446"/>
                  <a:pt x="5076" y="21600"/>
                  <a:pt x="10567" y="21600"/>
                </a:cubicBezTo>
                <a:cubicBezTo>
                  <a:pt x="16524" y="21600"/>
                  <a:pt x="21600" y="16563"/>
                  <a:pt x="21600" y="10540"/>
                </a:cubicBezTo>
                <a:cubicBezTo>
                  <a:pt x="21600" y="5036"/>
                  <a:pt x="17456" y="467"/>
                  <a:pt x="11914" y="0"/>
                </a:cubicBezTo>
                <a:close/>
              </a:path>
            </a:pathLst>
          </a:custGeom>
          <a:solidFill>
            <a:schemeClr val="accent5">
              <a:hueOff val="2481806"/>
              <a:lumOff val="11781"/>
            </a:schemeClr>
          </a:solidFill>
          <a:ln w="3175">
            <a:miter lim="400000"/>
          </a:ln>
        </p:spPr>
        <p:txBody>
          <a:bodyPr lIns="34289" tIns="34289" rIns="34289" bIns="34289" anchor="ctr"/>
          <a:lstStyle/>
          <a:p>
            <a:pPr>
              <a:defRPr b="0" sz="2200">
                <a:solidFill>
                  <a:srgbClr val="FFFFFF"/>
                </a:solidFill>
                <a:latin typeface="Helvetica Neue Medium"/>
                <a:ea typeface="Helvetica Neue Medium"/>
                <a:cs typeface="Helvetica Neue Medium"/>
                <a:sym typeface="Helvetica Neue Medium"/>
              </a:defRPr>
            </a:pPr>
          </a:p>
        </p:txBody>
      </p:sp>
      <p:sp>
        <p:nvSpPr>
          <p:cNvPr id="287" name="LOREM IPSUM DOLOR"/>
          <p:cNvSpPr txBox="1"/>
          <p:nvPr/>
        </p:nvSpPr>
        <p:spPr>
          <a:xfrm>
            <a:off x="5120898" y="6744755"/>
            <a:ext cx="2658641" cy="364723"/>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normAutofit fontScale="100000" lnSpcReduction="0"/>
          </a:bodyPr>
          <a:lstStyle>
            <a:lvl1pPr algn="l" defTabSz="591502">
              <a:defRPr b="0" cap="all" spc="95" sz="1584">
                <a:solidFill>
                  <a:srgbClr val="FFFFFF"/>
                </a:solidFill>
                <a:latin typeface="Montserrat Bold"/>
                <a:ea typeface="Montserrat Bold"/>
                <a:cs typeface="Montserrat Bold"/>
                <a:sym typeface="Montserrat Bold"/>
              </a:defRPr>
            </a:lvl1pPr>
          </a:lstStyle>
          <a:p>
            <a:pPr/>
            <a:r>
              <a:t>LOREM IPSUM DOLOR</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89" name="Image" descr="Image"/>
          <p:cNvPicPr>
            <a:picLocks noChangeAspect="1"/>
          </p:cNvPicPr>
          <p:nvPr>
            <p:ph type="pic" idx="13"/>
          </p:nvPr>
        </p:nvPicPr>
        <p:blipFill>
          <a:blip r:embed="rId2">
            <a:extLst/>
          </a:blip>
          <a:srcRect l="2371" t="0" r="32187" b="0"/>
          <a:stretch>
            <a:fillRect/>
          </a:stretch>
        </p:blipFill>
        <p:spPr>
          <a:xfrm>
            <a:off x="15408146" y="0"/>
            <a:ext cx="8975955" cy="13716149"/>
          </a:xfrm>
          <a:prstGeom prst="rect">
            <a:avLst/>
          </a:prstGeom>
        </p:spPr>
      </p:pic>
      <p:sp>
        <p:nvSpPr>
          <p:cNvPr id="290" name="Maecenas sed diam eget risus varius blandit sit amet non magna. Donec sed odio dui. Aenean lacinia bibendum nulla sed consectetur."/>
          <p:cNvSpPr txBox="1"/>
          <p:nvPr/>
        </p:nvSpPr>
        <p:spPr>
          <a:xfrm>
            <a:off x="5186453" y="7423720"/>
            <a:ext cx="7145483" cy="1250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a:t>
            </a:r>
          </a:p>
        </p:txBody>
      </p:sp>
      <p:sp>
        <p:nvSpPr>
          <p:cNvPr id="291" name="Place Your Title Text Here"/>
          <p:cNvSpPr txBox="1"/>
          <p:nvPr/>
        </p:nvSpPr>
        <p:spPr>
          <a:xfrm>
            <a:off x="5186453" y="5042122"/>
            <a:ext cx="7656216"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93" name="Image" descr="Image"/>
          <p:cNvPicPr>
            <a:picLocks noChangeAspect="1"/>
          </p:cNvPicPr>
          <p:nvPr>
            <p:ph type="pic" idx="13"/>
          </p:nvPr>
        </p:nvPicPr>
        <p:blipFill>
          <a:blip r:embed="rId2">
            <a:extLst/>
          </a:blip>
          <a:srcRect l="115" t="42522" r="767" b="1803"/>
          <a:stretch>
            <a:fillRect/>
          </a:stretch>
        </p:blipFill>
        <p:spPr>
          <a:xfrm>
            <a:off x="-17463" y="0"/>
            <a:ext cx="24418926" cy="13716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506" y="15114"/>
                </a:lnTo>
                <a:lnTo>
                  <a:pt x="21600" y="21600"/>
                </a:lnTo>
                <a:lnTo>
                  <a:pt x="21600" y="0"/>
                </a:lnTo>
                <a:lnTo>
                  <a:pt x="0" y="0"/>
                </a:lnTo>
                <a:close/>
              </a:path>
            </a:pathLst>
          </a:custGeom>
        </p:spPr>
      </p:pic>
      <p:sp>
        <p:nvSpPr>
          <p:cNvPr id="294" name="Maecenas sed diam eget risus varius blandit sit amet non magna. Donec sed odio dui. Aenean lacinia bibendum."/>
          <p:cNvSpPr txBox="1"/>
          <p:nvPr/>
        </p:nvSpPr>
        <p:spPr>
          <a:xfrm>
            <a:off x="1655852" y="11720462"/>
            <a:ext cx="7145484" cy="869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a:t>
            </a:r>
          </a:p>
        </p:txBody>
      </p:sp>
      <p:sp>
        <p:nvSpPr>
          <p:cNvPr id="295" name="01."/>
          <p:cNvSpPr txBox="1"/>
          <p:nvPr/>
        </p:nvSpPr>
        <p:spPr>
          <a:xfrm>
            <a:off x="1655852" y="9659539"/>
            <a:ext cx="6562726" cy="11993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01.</a:t>
            </a:r>
          </a:p>
        </p:txBody>
      </p:sp>
      <p:sp>
        <p:nvSpPr>
          <p:cNvPr id="296" name="Break Slide"/>
          <p:cNvSpPr txBox="1"/>
          <p:nvPr/>
        </p:nvSpPr>
        <p:spPr>
          <a:xfrm>
            <a:off x="1655852" y="10988451"/>
            <a:ext cx="6562726" cy="5770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a:solidFill>
                  <a:srgbClr val="FFFFFF"/>
                </a:solidFill>
                <a:latin typeface="+mn-lt"/>
                <a:ea typeface="+mn-ea"/>
                <a:cs typeface="+mn-cs"/>
                <a:sym typeface="Montserrat Black"/>
              </a:defRPr>
            </a:lvl1pPr>
          </a:lstStyle>
          <a:p>
            <a:pPr/>
            <a:r>
              <a:t>Break Slide</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98" name="Image" descr="Image"/>
          <p:cNvPicPr>
            <a:picLocks noChangeAspect="1"/>
          </p:cNvPicPr>
          <p:nvPr>
            <p:ph type="pic" idx="13"/>
          </p:nvPr>
        </p:nvPicPr>
        <p:blipFill>
          <a:blip r:embed="rId2">
            <a:extLst/>
          </a:blip>
          <a:srcRect l="4429" t="7051" r="4855" b="2232"/>
          <a:stretch>
            <a:fillRect/>
          </a:stretch>
        </p:blipFill>
        <p:spPr>
          <a:xfrm>
            <a:off x="2026640" y="2334744"/>
            <a:ext cx="9358713" cy="9358910"/>
          </a:xfrm>
          <a:custGeom>
            <a:avLst/>
            <a:gdLst/>
            <a:ahLst/>
            <a:cxnLst>
              <a:cxn ang="0">
                <a:pos x="wd2" y="hd2"/>
              </a:cxn>
              <a:cxn ang="5400000">
                <a:pos x="wd2" y="hd2"/>
              </a:cxn>
              <a:cxn ang="10800000">
                <a:pos x="wd2" y="hd2"/>
              </a:cxn>
              <a:cxn ang="16200000">
                <a:pos x="wd2" y="hd2"/>
              </a:cxn>
            </a:cxnLst>
            <a:rect l="0" t="0" r="r" b="b"/>
            <a:pathLst>
              <a:path w="19679" h="20595" fill="norm" stroke="1" extrusionOk="0">
                <a:moveTo>
                  <a:pt x="9839" y="0"/>
                </a:moveTo>
                <a:cubicBezTo>
                  <a:pt x="7321" y="0"/>
                  <a:pt x="4803" y="1006"/>
                  <a:pt x="2882" y="3017"/>
                </a:cubicBezTo>
                <a:cubicBezTo>
                  <a:pt x="-961" y="7038"/>
                  <a:pt x="-961" y="13557"/>
                  <a:pt x="2882" y="17579"/>
                </a:cubicBezTo>
                <a:cubicBezTo>
                  <a:pt x="6724" y="21600"/>
                  <a:pt x="12954" y="21600"/>
                  <a:pt x="16796" y="17579"/>
                </a:cubicBezTo>
                <a:cubicBezTo>
                  <a:pt x="20639" y="13557"/>
                  <a:pt x="20639" y="7038"/>
                  <a:pt x="16796" y="3017"/>
                </a:cubicBezTo>
                <a:cubicBezTo>
                  <a:pt x="14875" y="1006"/>
                  <a:pt x="12357" y="0"/>
                  <a:pt x="9839" y="0"/>
                </a:cubicBezTo>
                <a:close/>
              </a:path>
            </a:pathLst>
          </a:custGeom>
        </p:spPr>
      </p:pic>
      <p:sp>
        <p:nvSpPr>
          <p:cNvPr id="299" name="Maecenas sed diam eget risus varius blandit sit amet non magna. Donec sed odio dui. Aenean lacinia bibendum nulla sed consectetur. Maecenas faucibus mollis interdum Praesent commodo cursus magna, vel scelerisque nisl consectetur et."/>
          <p:cNvSpPr txBox="1"/>
          <p:nvPr/>
        </p:nvSpPr>
        <p:spPr>
          <a:xfrm>
            <a:off x="12730253" y="7186220"/>
            <a:ext cx="7145483" cy="2012157"/>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 vel scelerisque nisl consectetur et.</a:t>
            </a:r>
          </a:p>
        </p:txBody>
      </p:sp>
      <p:sp>
        <p:nvSpPr>
          <p:cNvPr id="300" name="Place Your Title Text Here"/>
          <p:cNvSpPr txBox="1"/>
          <p:nvPr/>
        </p:nvSpPr>
        <p:spPr>
          <a:xfrm>
            <a:off x="12730253" y="4830021"/>
            <a:ext cx="8234264"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defRPr b="0" sz="7000">
                <a:solidFill>
                  <a:srgbClr val="FFFFFF"/>
                </a:solidFill>
                <a:latin typeface="+mn-lt"/>
                <a:ea typeface="+mn-ea"/>
                <a:cs typeface="+mn-cs"/>
                <a:sym typeface="Montserrat Black"/>
              </a:defRPr>
            </a:lvl1pPr>
          </a:lstStyle>
          <a:p>
            <a:pPr/>
            <a:r>
              <a:t>Place Your Title Text Here</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02" name="Dummy-image.png" descr="Dummy-image.png"/>
          <p:cNvPicPr>
            <a:picLocks noChangeAspect="1"/>
          </p:cNvPicPr>
          <p:nvPr>
            <p:ph type="pic" idx="13"/>
          </p:nvPr>
        </p:nvPicPr>
        <p:blipFill>
          <a:blip r:embed="rId2">
            <a:extLst/>
          </a:blip>
          <a:srcRect l="0" t="21828" r="0" b="21827"/>
          <a:stretch>
            <a:fillRect/>
          </a:stretch>
        </p:blipFill>
        <p:spPr>
          <a:xfrm>
            <a:off x="12982178" y="7291867"/>
            <a:ext cx="11401717" cy="642421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0" y="21600"/>
                </a:lnTo>
                <a:lnTo>
                  <a:pt x="21600" y="21600"/>
                </a:lnTo>
                <a:lnTo>
                  <a:pt x="10800" y="0"/>
                </a:lnTo>
                <a:close/>
              </a:path>
            </a:pathLst>
          </a:custGeom>
        </p:spPr>
      </p:pic>
      <p:pic>
        <p:nvPicPr>
          <p:cNvPr id="303" name="Dummy-image.png" descr="Dummy-image.png"/>
          <p:cNvPicPr>
            <a:picLocks noChangeAspect="1"/>
          </p:cNvPicPr>
          <p:nvPr>
            <p:ph type="pic" idx="14"/>
          </p:nvPr>
        </p:nvPicPr>
        <p:blipFill>
          <a:blip r:embed="rId2">
            <a:extLst/>
          </a:blip>
          <a:srcRect l="0" t="21828" r="0" b="21828"/>
          <a:stretch>
            <a:fillRect/>
          </a:stretch>
        </p:blipFill>
        <p:spPr>
          <a:xfrm>
            <a:off x="4744243" y="96"/>
            <a:ext cx="18750757" cy="1056481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21600"/>
                </a:moveTo>
                <a:lnTo>
                  <a:pt x="0" y="0"/>
                </a:lnTo>
                <a:lnTo>
                  <a:pt x="21600" y="0"/>
                </a:lnTo>
                <a:lnTo>
                  <a:pt x="10800" y="21600"/>
                </a:lnTo>
                <a:close/>
              </a:path>
            </a:pathLst>
          </a:custGeom>
        </p:spPr>
      </p:pic>
      <p:sp>
        <p:nvSpPr>
          <p:cNvPr id="304" name="Maecenas sed diam eget risus varius blandit sit amet non magna. Donec sed odio dui. Aenean lacinia bibendum nulla sed consectetur. Maecenas faucibus mollis interdum Praesent commodo cursus magna, vel scelerisque nisl consectetur et."/>
          <p:cNvSpPr txBox="1"/>
          <p:nvPr/>
        </p:nvSpPr>
        <p:spPr>
          <a:xfrm>
            <a:off x="2646452" y="8815337"/>
            <a:ext cx="6562726" cy="20121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lvl1pPr algn="l">
              <a:spcBef>
                <a:spcPts val="4500"/>
              </a:spcBef>
              <a:defRPr b="0" baseline="13636" sz="2200">
                <a:solidFill>
                  <a:srgbClr val="FFFFFF"/>
                </a:solidFill>
                <a:latin typeface="Lato Regular"/>
                <a:ea typeface="Lato Regular"/>
                <a:cs typeface="Lato Regular"/>
                <a:sym typeface="Lato Regular"/>
              </a:defRPr>
            </a:lvl1pPr>
          </a:lstStyle>
          <a:p>
            <a:pPr/>
            <a:r>
              <a:t>Maecenas sed diam eget risus varius blandit sit amet non magna. Donec sed odio dui. Aenean lacinia bibendum nulla sed consectetur. Maecenas faucibus mollis interdum Praesent commodo cursus magna, vel scelerisque nisl consectetur et.</a:t>
            </a:r>
          </a:p>
        </p:txBody>
      </p:sp>
      <p:sp>
        <p:nvSpPr>
          <p:cNvPr id="305" name="Hospitality At…"/>
          <p:cNvSpPr txBox="1"/>
          <p:nvPr/>
        </p:nvSpPr>
        <p:spPr>
          <a:xfrm>
            <a:off x="2646452" y="6230539"/>
            <a:ext cx="7625359" cy="2291558"/>
          </a:xfrm>
          <a:prstGeom prst="rect">
            <a:avLst/>
          </a:prstGeom>
          <a:ln w="3175">
            <a:miter lim="400000"/>
          </a:ln>
          <a:extLst>
            <a:ext uri="{C572A759-6A51-4108-AA02-DFA0A04FC94B}">
              <ma14:wrappingTextBoxFlag xmlns:ma14="http://schemas.microsoft.com/office/mac/drawingml/2011/main" val="1"/>
            </a:ext>
          </a:extLst>
        </p:spPr>
        <p:txBody>
          <a:bodyPr lIns="53578" tIns="53578" rIns="53578" bIns="53578">
            <a:spAutoFit/>
          </a:bodyPr>
          <a:lstStyle/>
          <a:p>
            <a:pPr algn="l">
              <a:defRPr b="0" sz="7000">
                <a:solidFill>
                  <a:srgbClr val="FFFFFF"/>
                </a:solidFill>
                <a:latin typeface="+mn-lt"/>
                <a:ea typeface="+mn-ea"/>
                <a:cs typeface="+mn-cs"/>
                <a:sym typeface="Montserrat Black"/>
              </a:defRPr>
            </a:pPr>
            <a:r>
              <a:t>Hospitality At</a:t>
            </a:r>
          </a:p>
          <a:p>
            <a:pPr algn="l">
              <a:defRPr b="0" sz="7000">
                <a:solidFill>
                  <a:srgbClr val="FFFFFF"/>
                </a:solidFill>
                <a:latin typeface="+mn-lt"/>
                <a:ea typeface="+mn-ea"/>
                <a:cs typeface="+mn-cs"/>
                <a:sym typeface="Montserrat Black"/>
              </a:defRPr>
            </a:pPr>
            <a:r>
              <a:t>It Best</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Montserrat Black"/>
        <a:ea typeface="Montserrat Black"/>
        <a:cs typeface="Montserrat Black"/>
      </a:majorFont>
      <a:minorFont>
        <a:latin typeface="Montserrat Black"/>
        <a:ea typeface="Montserrat Black"/>
        <a:cs typeface="Montserrat Black"/>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4080128"/>
            <a:satOff val="-27499"/>
            <a:lumOff val="-34345"/>
          </a:schemeClr>
        </a:solidFill>
        <a:ln w="3175" cap="flat">
          <a:noFill/>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Montserrat Black"/>
        <a:ea typeface="Montserrat Black"/>
        <a:cs typeface="Montserrat Black"/>
      </a:majorFont>
      <a:minorFont>
        <a:latin typeface="Montserrat Black"/>
        <a:ea typeface="Montserrat Black"/>
        <a:cs typeface="Montserrat Black"/>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4080128"/>
            <a:satOff val="-27499"/>
            <a:lumOff val="-34345"/>
          </a:schemeClr>
        </a:solidFill>
        <a:ln w="3175" cap="flat">
          <a:noFill/>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53578" tIns="53578" rIns="53578" bIns="53578"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