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2"/>
  </p:notesMasterIdLst>
  <p:sldIdLst>
    <p:sldId id="301" r:id="rId4"/>
    <p:sldId id="256" r:id="rId5"/>
    <p:sldId id="273" r:id="rId6"/>
    <p:sldId id="257" r:id="rId7"/>
    <p:sldId id="258" r:id="rId8"/>
    <p:sldId id="277" r:id="rId9"/>
    <p:sldId id="308" r:id="rId10"/>
    <p:sldId id="278" r:id="rId11"/>
    <p:sldId id="280" r:id="rId12"/>
    <p:sldId id="281" r:id="rId13"/>
    <p:sldId id="282" r:id="rId14"/>
    <p:sldId id="309" r:id="rId15"/>
    <p:sldId id="283" r:id="rId16"/>
    <p:sldId id="284" r:id="rId17"/>
    <p:sldId id="310" r:id="rId18"/>
    <p:sldId id="286" r:id="rId19"/>
    <p:sldId id="287" r:id="rId20"/>
    <p:sldId id="311" r:id="rId21"/>
    <p:sldId id="279" r:id="rId22"/>
    <p:sldId id="303" r:id="rId23"/>
    <p:sldId id="304" r:id="rId24"/>
    <p:sldId id="312" r:id="rId25"/>
    <p:sldId id="288" r:id="rId26"/>
    <p:sldId id="289" r:id="rId27"/>
    <p:sldId id="290" r:id="rId28"/>
    <p:sldId id="291" r:id="rId29"/>
    <p:sldId id="313" r:id="rId30"/>
    <p:sldId id="305" r:id="rId31"/>
    <p:sldId id="293" r:id="rId32"/>
    <p:sldId id="295" r:id="rId33"/>
    <p:sldId id="296" r:id="rId34"/>
    <p:sldId id="298" r:id="rId35"/>
    <p:sldId id="315" r:id="rId36"/>
    <p:sldId id="306" r:id="rId37"/>
    <p:sldId id="299" r:id="rId38"/>
    <p:sldId id="307" r:id="rId39"/>
    <p:sldId id="297" r:id="rId40"/>
    <p:sldId id="276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35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B39691-3324-4C62-A429-7B764BAC73DF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1CA776-7523-487A-8327-F222A5DE3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67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C1177-C75F-463B-A6FA-238FA758EDDE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98316-7A5C-4C43-B850-2EE65BBC8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302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C1177-C75F-463B-A6FA-238FA758EDDE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98316-7A5C-4C43-B850-2EE65BBC8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30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C1177-C75F-463B-A6FA-238FA758EDDE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98316-7A5C-4C43-B850-2EE65BBC8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797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B01FD34-FA1D-44E5-AF29-D88B5C4D1C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5756DB1-88F2-454A-97D0-4D40F0757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522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B01FD34-FA1D-44E5-AF29-D88B5C4D1C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5756DB1-88F2-454A-97D0-4D40F0757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324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B01FD34-FA1D-44E5-AF29-D88B5C4D1C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5756DB1-88F2-454A-97D0-4D40F0757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803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B01FD34-FA1D-44E5-AF29-D88B5C4D1C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5756DB1-88F2-454A-97D0-4D40F0757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072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B01FD34-FA1D-44E5-AF29-D88B5C4D1C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5756DB1-88F2-454A-97D0-4D40F0757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7051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B01FD34-FA1D-44E5-AF29-D88B5C4D1C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5756DB1-88F2-454A-97D0-4D40F0757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1892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B01FD34-FA1D-44E5-AF29-D88B5C4D1C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5756DB1-88F2-454A-97D0-4D40F0757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796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B01FD34-FA1D-44E5-AF29-D88B5C4D1C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5756DB1-88F2-454A-97D0-4D40F0757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616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C1177-C75F-463B-A6FA-238FA758EDDE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98316-7A5C-4C43-B850-2EE65BBC8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742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B01FD34-FA1D-44E5-AF29-D88B5C4D1C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5756DB1-88F2-454A-97D0-4D40F0757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2850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B01FD34-FA1D-44E5-AF29-D88B5C4D1C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5756DB1-88F2-454A-97D0-4D40F0757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7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B01FD34-FA1D-44E5-AF29-D88B5C4D1C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5756DB1-88F2-454A-97D0-4D40F0757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2249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B01FD34-FA1D-44E5-AF29-D88B5C4D1C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5756DB1-88F2-454A-97D0-4D40F0757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4283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B01FD34-FA1D-44E5-AF29-D88B5C4D1C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5756DB1-88F2-454A-97D0-4D40F0757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1318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B01FD34-FA1D-44E5-AF29-D88B5C4D1C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5756DB1-88F2-454A-97D0-4D40F0757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1630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B01FD34-FA1D-44E5-AF29-D88B5C4D1C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5756DB1-88F2-454A-97D0-4D40F0757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4722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B01FD34-FA1D-44E5-AF29-D88B5C4D1C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5756DB1-88F2-454A-97D0-4D40F0757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6536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B01FD34-FA1D-44E5-AF29-D88B5C4D1C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5756DB1-88F2-454A-97D0-4D40F0757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209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B01FD34-FA1D-44E5-AF29-D88B5C4D1C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5756DB1-88F2-454A-97D0-4D40F0757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254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C1177-C75F-463B-A6FA-238FA758EDDE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98316-7A5C-4C43-B850-2EE65BBC8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1687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B01FD34-FA1D-44E5-AF29-D88B5C4D1C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5756DB1-88F2-454A-97D0-4D40F0757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5389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B01FD34-FA1D-44E5-AF29-D88B5C4D1C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5756DB1-88F2-454A-97D0-4D40F0757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5507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B01FD34-FA1D-44E5-AF29-D88B5C4D1C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5756DB1-88F2-454A-97D0-4D40F0757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1805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B01FD34-FA1D-44E5-AF29-D88B5C4D1C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5756DB1-88F2-454A-97D0-4D40F0757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002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C1177-C75F-463B-A6FA-238FA758EDDE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98316-7A5C-4C43-B850-2EE65BBC8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706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C1177-C75F-463B-A6FA-238FA758EDDE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98316-7A5C-4C43-B850-2EE65BBC8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046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C1177-C75F-463B-A6FA-238FA758EDDE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98316-7A5C-4C43-B850-2EE65BBC8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366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C1177-C75F-463B-A6FA-238FA758EDDE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98316-7A5C-4C43-B850-2EE65BBC8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463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C1177-C75F-463B-A6FA-238FA758EDDE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98316-7A5C-4C43-B850-2EE65BBC8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76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C1177-C75F-463B-A6FA-238FA758EDDE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98316-7A5C-4C43-B850-2EE65BBC8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90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C1177-C75F-463B-A6FA-238FA758EDDE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98316-7A5C-4C43-B850-2EE65BBC8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486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B01FD34-FA1D-44E5-AF29-D88B5C4D1C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5756DB1-88F2-454A-97D0-4D40F0757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663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B01FD34-FA1D-44E5-AF29-D88B5C4D1C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5756DB1-88F2-454A-97D0-4D40F0757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083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5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3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34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4958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0"/>
            <a:ext cx="4648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8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93368" cy="712044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368" y="0"/>
            <a:ext cx="4050632" cy="712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2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24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482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-76200"/>
            <a:ext cx="44958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1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0600" y="0"/>
            <a:ext cx="43434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00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0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8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128339"/>
            <a:ext cx="3886200" cy="670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4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28600"/>
            <a:ext cx="8686800" cy="61722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BÁO CÁO</a:t>
            </a:r>
            <a:b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i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i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THCS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44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"/>
            <a:ext cx="9067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3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4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71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1600" y="0"/>
            <a:ext cx="3962400" cy="708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0" y="-2514600"/>
            <a:ext cx="5562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7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01499" cy="685800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499" y="0"/>
            <a:ext cx="4542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2400" y="609600"/>
            <a:ext cx="4572000" cy="7772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0"/>
            <a:ext cx="5029200" cy="821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6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-277479"/>
            <a:ext cx="4248150" cy="71675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24350" y="-277479"/>
            <a:ext cx="4743450" cy="716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9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0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107727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9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4" y="0"/>
            <a:ext cx="4572000" cy="6940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04084" y="0"/>
            <a:ext cx="45399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8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00483" y="685800"/>
            <a:ext cx="1609317" cy="3200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52370" y="419100"/>
            <a:ext cx="1719124" cy="1219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trạng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88968" y="3835309"/>
            <a:ext cx="1752601" cy="9753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88969" y="2244634"/>
            <a:ext cx="1752600" cy="11963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209800" y="2118360"/>
            <a:ext cx="942570" cy="17678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201091" y="2057400"/>
            <a:ext cx="987878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9" idx="1"/>
          </p:cNvCxnSpPr>
          <p:nvPr/>
        </p:nvCxnSpPr>
        <p:spPr>
          <a:xfrm flipV="1">
            <a:off x="2209800" y="1028700"/>
            <a:ext cx="942570" cy="10896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172788" y="2118360"/>
            <a:ext cx="979582" cy="34861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3188969" y="5253446"/>
            <a:ext cx="1752601" cy="9753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6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4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343400" cy="685800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0"/>
            <a:ext cx="4800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03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48200" cy="685800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0"/>
            <a:ext cx="449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2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107513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0" y="0"/>
            <a:ext cx="4572000" cy="78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5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05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267200" cy="68580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0"/>
            <a:ext cx="4876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24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-228600"/>
            <a:ext cx="4876800" cy="72270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53000" y="0"/>
            <a:ext cx="4191000" cy="699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2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hungyen.edu.vn/upload/45994/fck/files/%E1%BA%A2nh%2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83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content.fhan5-2.fna.fbcdn.net/v/t1.0-9/102674090_1502185266620086_3103233073882333184_o.jpg?_nc_cat=102&amp;_nc_sid=8bfeb9&amp;_nc_ohc=bl51gsePOEEAX9EwLP4&amp;_nc_ht=scontent.fhan5-2.fna&amp;oh=c5f3753cc01c664b4cadf1e65fc40381&amp;oe=5EFE11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20118291"/>
            <a:ext cx="6096000" cy="4177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content.fhan5-2.fna.fbcdn.net/v/t1.0-9/102674090_1502185266620086_3103233073882333184_o.jpg?_nc_cat=102&amp;_nc_sid=8bfeb9&amp;_nc_ohc=bl51gsePOEEAX9EwLP4&amp;_nc_ht=scontent.fhan5-2.fna&amp;oh=c5f3753cc01c664b4cadf1e65fc40381&amp;oe=5EFE11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800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content.fhan5-2.fna.fbcdn.net/v/t1.0-9/101535989_1502193313285948_1732264111246409728_o.jpg?_nc_cat=110&amp;_nc_sid=8bfeb9&amp;_nc_ohc=ms738amoSEEAX8OfSzR&amp;_nc_ht=scontent.fhan5-2.fna&amp;oh=0fa2447c74b9863805bf0a40379753c7&amp;oe=5EFD018C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2" y="0"/>
            <a:ext cx="43433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92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KẾT QUẢ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5135293"/>
              </p:ext>
            </p:extLst>
          </p:nvPr>
        </p:nvGraphicFramePr>
        <p:xfrm>
          <a:off x="609598" y="1828802"/>
          <a:ext cx="7848601" cy="429361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4478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0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699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23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78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1439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17630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Lớp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Điểm 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6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9-10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7-8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5-6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Dưới 5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6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SL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TL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SL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TL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SL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TL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SL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TL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690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8A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( 44 </a:t>
                      </a:r>
                      <a:r>
                        <a:rPr lang="nl-NL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HS)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4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40,9%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34,1%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25%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r>
                        <a:rPr lang="nl-NL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690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8C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nl-NL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 </a:t>
                      </a:r>
                      <a:r>
                        <a:rPr lang="nl-NL" sz="2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43 </a:t>
                      </a:r>
                      <a:r>
                        <a:rPr lang="nl-NL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HS)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b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23%</a:t>
                      </a:r>
                      <a:endParaRPr lang="en-US" sz="2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b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30,7%</a:t>
                      </a:r>
                      <a:endParaRPr lang="en-US" sz="2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b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37%</a:t>
                      </a:r>
                      <a:endParaRPr lang="en-US" sz="2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b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9,3%</a:t>
                      </a:r>
                      <a:endParaRPr lang="en-US" sz="2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332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0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/>
              <a:t> </a:t>
            </a:r>
            <a:r>
              <a:rPr lang="en-US" dirty="0" err="1" smtClean="0"/>
              <a:t>nhân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27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9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i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i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63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9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PHÒNG THỰC HÀNH MÔN HÓA HỌC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69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9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74</Words>
  <PresentationFormat>On-screen Show (4:3)</PresentationFormat>
  <Paragraphs>64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PowerPoint Presentation</vt:lpstr>
      <vt:lpstr>BÁO CÁO Tăng cường sử dụng hiệu quả phòng thực hành bộ môn trong giảng dạy Hóa học                     Người thực hiện: Nguyễn Thành Trung                         Đơn vị: Trường THCS Tân Dân</vt:lpstr>
      <vt:lpstr>PowerPoint Presentation</vt:lpstr>
      <vt:lpstr>Thực trạng</vt:lpstr>
      <vt:lpstr>Nguyên nhân</vt:lpstr>
      <vt:lpstr>Giải pháp</vt:lpstr>
      <vt:lpstr>PowerPoint Presentation</vt:lpstr>
      <vt:lpstr>PHÒNG THỰC HÀNH MÔN HÓA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KẾT QUẢ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2020-03-20T21:51:48Z</dcterms:created>
  <dcterms:modified xsi:type="dcterms:W3CDTF">2020-06-04T20:29:52Z</dcterms:modified>
</cp:coreProperties>
</file>