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1" r:id="rId3"/>
    <p:sldId id="293" r:id="rId4"/>
    <p:sldId id="260" r:id="rId5"/>
    <p:sldId id="300" r:id="rId6"/>
    <p:sldId id="301" r:id="rId7"/>
    <p:sldId id="302" r:id="rId8"/>
    <p:sldId id="305" r:id="rId9"/>
    <p:sldId id="306" r:id="rId10"/>
    <p:sldId id="303" r:id="rId11"/>
    <p:sldId id="304" r:id="rId12"/>
    <p:sldId id="307" r:id="rId13"/>
    <p:sldId id="311" r:id="rId14"/>
    <p:sldId id="308" r:id="rId15"/>
    <p:sldId id="309" r:id="rId16"/>
    <p:sldId id="312" r:id="rId17"/>
    <p:sldId id="313" r:id="rId18"/>
    <p:sldId id="314" r:id="rId19"/>
    <p:sldId id="292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D4"/>
    <a:srgbClr val="C4F2FE"/>
    <a:srgbClr val="37B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EB4B9-AB52-625B-DAB7-591CDD784B2D}" v="6" dt="2020-08-24T15:26:35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1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562" y="-3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94a65251d28a3d562095cb67b421616989aeabded3c7b1784f32d029ad45c0b::" providerId="AD" clId="Web-{FE6EB4B9-AB52-625B-DAB7-591CDD784B2D}"/>
    <pc:docChg chg="modSld">
      <pc:chgData name="Người dùng Khách" userId="S::urn:spo:anon#a94a65251d28a3d562095cb67b421616989aeabded3c7b1784f32d029ad45c0b::" providerId="AD" clId="Web-{FE6EB4B9-AB52-625B-DAB7-591CDD784B2D}" dt="2020-08-24T15:26:35.630" v="5" actId="1076"/>
      <pc:docMkLst>
        <pc:docMk/>
      </pc:docMkLst>
      <pc:sldChg chg="modSp">
        <pc:chgData name="Người dùng Khách" userId="S::urn:spo:anon#a94a65251d28a3d562095cb67b421616989aeabded3c7b1784f32d029ad45c0b::" providerId="AD" clId="Web-{FE6EB4B9-AB52-625B-DAB7-591CDD784B2D}" dt="2020-08-24T15:26:35.630" v="5" actId="1076"/>
        <pc:sldMkLst>
          <pc:docMk/>
          <pc:sldMk cId="2391663881" sldId="314"/>
        </pc:sldMkLst>
        <pc:spChg chg="mod">
          <ac:chgData name="Người dùng Khách" userId="S::urn:spo:anon#a94a65251d28a3d562095cb67b421616989aeabded3c7b1784f32d029ad45c0b::" providerId="AD" clId="Web-{FE6EB4B9-AB52-625B-DAB7-591CDD784B2D}" dt="2020-08-24T15:26:30.020" v="3" actId="1076"/>
          <ac:spMkLst>
            <pc:docMk/>
            <pc:sldMk cId="2391663881" sldId="314"/>
            <ac:spMk id="3" creationId="{00000000-0000-0000-0000-000000000000}"/>
          </ac:spMkLst>
        </pc:spChg>
        <pc:spChg chg="mod">
          <ac:chgData name="Người dùng Khách" userId="S::urn:spo:anon#a94a65251d28a3d562095cb67b421616989aeabded3c7b1784f32d029ad45c0b::" providerId="AD" clId="Web-{FE6EB4B9-AB52-625B-DAB7-591CDD784B2D}" dt="2020-08-24T15:26:32.880" v="4" actId="1076"/>
          <ac:spMkLst>
            <pc:docMk/>
            <pc:sldMk cId="2391663881" sldId="314"/>
            <ac:spMk id="10" creationId="{00000000-0000-0000-0000-000000000000}"/>
          </ac:spMkLst>
        </pc:spChg>
        <pc:spChg chg="mod">
          <ac:chgData name="Người dùng Khách" userId="S::urn:spo:anon#a94a65251d28a3d562095cb67b421616989aeabded3c7b1784f32d029ad45c0b::" providerId="AD" clId="Web-{FE6EB4B9-AB52-625B-DAB7-591CDD784B2D}" dt="2020-08-24T15:26:35.630" v="5" actId="1076"/>
          <ac:spMkLst>
            <pc:docMk/>
            <pc:sldMk cId="2391663881" sldId="314"/>
            <ac:spMk id="1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8F6FD-8E7B-4A0E-843A-9EC9A4C358D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D3FD4E-3B45-4861-9F99-BECE2E45CBAC}">
      <dgm:prSet phldrT="[Text]" custT="1"/>
      <dgm:spPr/>
      <dgm:t>
        <a:bodyPr/>
        <a:lstStyle/>
        <a:p>
          <a:r>
            <a:rPr lang="en-US" sz="3200">
              <a:solidFill>
                <a:schemeClr val="tx1"/>
              </a:solidFill>
              <a:latin typeface="HP-221" pitchFamily="34" charset="0"/>
            </a:rPr>
            <a:t>Một số nguyên nhân</a:t>
          </a:r>
        </a:p>
      </dgm:t>
    </dgm:pt>
    <dgm:pt modelId="{84955A7A-0599-4BF2-A720-9989583C3866}" type="parTrans" cxnId="{9B46A016-721A-4F1F-B9EA-FFB8190B34B4}">
      <dgm:prSet/>
      <dgm:spPr/>
      <dgm:t>
        <a:bodyPr/>
        <a:lstStyle/>
        <a:p>
          <a:endParaRPr lang="en-US"/>
        </a:p>
      </dgm:t>
    </dgm:pt>
    <dgm:pt modelId="{0A945D17-E6A3-4251-AED1-8BD90EA7632E}" type="sibTrans" cxnId="{9B46A016-721A-4F1F-B9EA-FFB8190B34B4}">
      <dgm:prSet/>
      <dgm:spPr/>
      <dgm:t>
        <a:bodyPr/>
        <a:lstStyle/>
        <a:p>
          <a:endParaRPr lang="en-US"/>
        </a:p>
      </dgm:t>
    </dgm:pt>
    <dgm:pt modelId="{D45AB30D-CEC2-4C00-88B5-51C302D9B6FA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  <a:latin typeface="HP-221" pitchFamily="34" charset="0"/>
            </a:rPr>
            <a:t>Đứt tay do sử dụng dao không cẩn thận.</a:t>
          </a:r>
        </a:p>
      </dgm:t>
    </dgm:pt>
    <dgm:pt modelId="{EF5BFFCB-D3EE-467F-996B-68F17CC8EA93}" type="parTrans" cxnId="{545E289D-3DF9-4059-ACD9-FD858982A0B7}">
      <dgm:prSet/>
      <dgm:spPr/>
      <dgm:t>
        <a:bodyPr/>
        <a:lstStyle/>
        <a:p>
          <a:endParaRPr lang="en-US"/>
        </a:p>
      </dgm:t>
    </dgm:pt>
    <dgm:pt modelId="{778E7077-DCB2-448B-B93B-76F11B9B9DD4}" type="sibTrans" cxnId="{545E289D-3DF9-4059-ACD9-FD858982A0B7}">
      <dgm:prSet/>
      <dgm:spPr/>
      <dgm:t>
        <a:bodyPr/>
        <a:lstStyle/>
        <a:p>
          <a:endParaRPr lang="en-US"/>
        </a:p>
      </dgm:t>
    </dgm:pt>
    <dgm:pt modelId="{3BB7804B-A661-4D6F-93A4-A8FB6975B328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  <a:latin typeface="HP-221" pitchFamily="34" charset="0"/>
            </a:rPr>
            <a:t>Bỏng do nước sôi hoặc nghịch lửa.</a:t>
          </a:r>
        </a:p>
      </dgm:t>
    </dgm:pt>
    <dgm:pt modelId="{CF3923AA-D1D0-4674-95D4-271C7F2A90BB}" type="parTrans" cxnId="{2DEF326B-59E6-45B3-AA91-9DF0CE4AD70E}">
      <dgm:prSet/>
      <dgm:spPr/>
      <dgm:t>
        <a:bodyPr/>
        <a:lstStyle/>
        <a:p>
          <a:endParaRPr lang="en-US"/>
        </a:p>
      </dgm:t>
    </dgm:pt>
    <dgm:pt modelId="{96BC230F-8E58-4927-B4C5-8EA0C0FA0E8D}" type="sibTrans" cxnId="{2DEF326B-59E6-45B3-AA91-9DF0CE4AD70E}">
      <dgm:prSet/>
      <dgm:spPr/>
      <dgm:t>
        <a:bodyPr/>
        <a:lstStyle/>
        <a:p>
          <a:endParaRPr lang="en-US"/>
        </a:p>
      </dgm:t>
    </dgm:pt>
    <dgm:pt modelId="{A065ADC2-1F69-4C83-B7A2-934E1419E76F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  <a:latin typeface="HP-221" pitchFamily="34" charset="0"/>
            </a:rPr>
            <a:t>Đứt tay, chân do mảnh vỡ không được thu dọn đúng cách. </a:t>
          </a:r>
        </a:p>
      </dgm:t>
    </dgm:pt>
    <dgm:pt modelId="{E61101F3-7461-43D8-9C8D-7D328A93A973}" type="parTrans" cxnId="{8D3AAB14-6B9F-4EA9-84C7-D7BDF84EEA87}">
      <dgm:prSet/>
      <dgm:spPr/>
      <dgm:t>
        <a:bodyPr/>
        <a:lstStyle/>
        <a:p>
          <a:endParaRPr lang="en-US"/>
        </a:p>
      </dgm:t>
    </dgm:pt>
    <dgm:pt modelId="{D8A3FFE1-CE2A-4D6A-9B84-7AEBC3A8E357}" type="sibTrans" cxnId="{8D3AAB14-6B9F-4EA9-84C7-D7BDF84EEA87}">
      <dgm:prSet/>
      <dgm:spPr/>
      <dgm:t>
        <a:bodyPr/>
        <a:lstStyle/>
        <a:p>
          <a:endParaRPr lang="en-US"/>
        </a:p>
      </dgm:t>
    </dgm:pt>
    <dgm:pt modelId="{F648CEFB-1BE8-4638-913A-12368730AEA4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  <a:latin typeface="HP-221" pitchFamily="34" charset="0"/>
            </a:rPr>
            <a:t>Bỏng do bàn là nóng.</a:t>
          </a:r>
        </a:p>
      </dgm:t>
    </dgm:pt>
    <dgm:pt modelId="{45277346-6A62-476E-A0B0-AEAA1B5A7DF6}" type="parTrans" cxnId="{F720B0F3-5BBB-439C-99A3-E18FF6599FE9}">
      <dgm:prSet/>
      <dgm:spPr/>
      <dgm:t>
        <a:bodyPr/>
        <a:lstStyle/>
        <a:p>
          <a:endParaRPr lang="en-US"/>
        </a:p>
      </dgm:t>
    </dgm:pt>
    <dgm:pt modelId="{5E25D1F9-750E-4F7D-9760-109EBCBFDEA1}" type="sibTrans" cxnId="{F720B0F3-5BBB-439C-99A3-E18FF6599FE9}">
      <dgm:prSet/>
      <dgm:spPr/>
      <dgm:t>
        <a:bodyPr/>
        <a:lstStyle/>
        <a:p>
          <a:endParaRPr lang="en-US"/>
        </a:p>
      </dgm:t>
    </dgm:pt>
    <dgm:pt modelId="{480E1CCD-6B49-409E-814E-09CECF477565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>
              <a:solidFill>
                <a:schemeClr val="tx1"/>
              </a:solidFill>
              <a:latin typeface="HP-221" pitchFamily="34" charset="0"/>
            </a:rPr>
            <a:t>Điện giật vì chơi gần ổ điện và cầm dây điện.</a:t>
          </a:r>
        </a:p>
      </dgm:t>
    </dgm:pt>
    <dgm:pt modelId="{46FD9D27-E0F0-4D20-965C-2D12AD282F93}" type="parTrans" cxnId="{94BEE026-12C9-4A4D-A20D-C75A04286601}">
      <dgm:prSet/>
      <dgm:spPr/>
      <dgm:t>
        <a:bodyPr/>
        <a:lstStyle/>
        <a:p>
          <a:endParaRPr lang="en-US"/>
        </a:p>
      </dgm:t>
    </dgm:pt>
    <dgm:pt modelId="{DB3A6E3C-2014-4168-BB3A-02E418887359}" type="sibTrans" cxnId="{94BEE026-12C9-4A4D-A20D-C75A04286601}">
      <dgm:prSet/>
      <dgm:spPr/>
      <dgm:t>
        <a:bodyPr/>
        <a:lstStyle/>
        <a:p>
          <a:endParaRPr lang="en-US"/>
        </a:p>
      </dgm:t>
    </dgm:pt>
    <dgm:pt modelId="{A8F6AA1F-B9FE-4B00-A11F-84634F93780F}" type="pres">
      <dgm:prSet presAssocID="{3118F6FD-8E7B-4A0E-843A-9EC9A4C358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105F72-F31E-44A2-A845-807C53190B40}" type="pres">
      <dgm:prSet presAssocID="{2DD3FD4E-3B45-4861-9F99-BECE2E45CBAC}" presName="root1" presStyleCnt="0"/>
      <dgm:spPr/>
    </dgm:pt>
    <dgm:pt modelId="{D37B96A4-CAD8-4BEE-A9F1-D5C7620FEC60}" type="pres">
      <dgm:prSet presAssocID="{2DD3FD4E-3B45-4861-9F99-BECE2E45CBAC}" presName="LevelOneTextNode" presStyleLbl="node0" presStyleIdx="0" presStyleCnt="1" custScaleX="168403" custScaleY="173833" custLinFactNeighborX="-3155" custLinFactNeighborY="-3418">
        <dgm:presLayoutVars>
          <dgm:chPref val="3"/>
        </dgm:presLayoutVars>
      </dgm:prSet>
      <dgm:spPr/>
    </dgm:pt>
    <dgm:pt modelId="{CD925761-63C0-4E9A-BDF0-7F741FA0A43B}" type="pres">
      <dgm:prSet presAssocID="{2DD3FD4E-3B45-4861-9F99-BECE2E45CBAC}" presName="level2hierChild" presStyleCnt="0"/>
      <dgm:spPr/>
    </dgm:pt>
    <dgm:pt modelId="{3CC8D7A3-834C-468A-9DB5-2D2E4052C730}" type="pres">
      <dgm:prSet presAssocID="{EF5BFFCB-D3EE-467F-996B-68F17CC8EA93}" presName="conn2-1" presStyleLbl="parChTrans1D2" presStyleIdx="0" presStyleCnt="5"/>
      <dgm:spPr/>
    </dgm:pt>
    <dgm:pt modelId="{504A30A5-8CD7-4F54-AC8F-B498E9405096}" type="pres">
      <dgm:prSet presAssocID="{EF5BFFCB-D3EE-467F-996B-68F17CC8EA93}" presName="connTx" presStyleLbl="parChTrans1D2" presStyleIdx="0" presStyleCnt="5"/>
      <dgm:spPr/>
    </dgm:pt>
    <dgm:pt modelId="{A4972E0C-7CAC-483A-85FF-C3449778E5D5}" type="pres">
      <dgm:prSet presAssocID="{D45AB30D-CEC2-4C00-88B5-51C302D9B6FA}" presName="root2" presStyleCnt="0"/>
      <dgm:spPr/>
    </dgm:pt>
    <dgm:pt modelId="{58C9F8B4-5B7A-4670-B845-3A1DA1F703F1}" type="pres">
      <dgm:prSet presAssocID="{D45AB30D-CEC2-4C00-88B5-51C302D9B6FA}" presName="LevelTwoTextNode" presStyleLbl="node2" presStyleIdx="0" presStyleCnt="5" custScaleX="291318">
        <dgm:presLayoutVars>
          <dgm:chPref val="3"/>
        </dgm:presLayoutVars>
      </dgm:prSet>
      <dgm:spPr/>
    </dgm:pt>
    <dgm:pt modelId="{50AF4866-6E99-4FB4-8C0D-9DF9FAA571DF}" type="pres">
      <dgm:prSet presAssocID="{D45AB30D-CEC2-4C00-88B5-51C302D9B6FA}" presName="level3hierChild" presStyleCnt="0"/>
      <dgm:spPr/>
    </dgm:pt>
    <dgm:pt modelId="{148B17DB-ED7E-42A7-86D7-8DF29CA2B94C}" type="pres">
      <dgm:prSet presAssocID="{E61101F3-7461-43D8-9C8D-7D328A93A973}" presName="conn2-1" presStyleLbl="parChTrans1D2" presStyleIdx="1" presStyleCnt="5"/>
      <dgm:spPr/>
    </dgm:pt>
    <dgm:pt modelId="{89879430-ECDA-49E9-A45F-82BEE6350613}" type="pres">
      <dgm:prSet presAssocID="{E61101F3-7461-43D8-9C8D-7D328A93A973}" presName="connTx" presStyleLbl="parChTrans1D2" presStyleIdx="1" presStyleCnt="5"/>
      <dgm:spPr/>
    </dgm:pt>
    <dgm:pt modelId="{E93ADF6E-6CA2-45C8-94AA-B78275FD6FFD}" type="pres">
      <dgm:prSet presAssocID="{A065ADC2-1F69-4C83-B7A2-934E1419E76F}" presName="root2" presStyleCnt="0"/>
      <dgm:spPr/>
    </dgm:pt>
    <dgm:pt modelId="{52C18812-85D6-46D0-9A89-77EF22B84932}" type="pres">
      <dgm:prSet presAssocID="{A065ADC2-1F69-4C83-B7A2-934E1419E76F}" presName="LevelTwoTextNode" presStyleLbl="node2" presStyleIdx="1" presStyleCnt="5" custScaleX="289666">
        <dgm:presLayoutVars>
          <dgm:chPref val="3"/>
        </dgm:presLayoutVars>
      </dgm:prSet>
      <dgm:spPr/>
    </dgm:pt>
    <dgm:pt modelId="{7B71F7B3-F062-403A-B7BD-8182C1A79ACD}" type="pres">
      <dgm:prSet presAssocID="{A065ADC2-1F69-4C83-B7A2-934E1419E76F}" presName="level3hierChild" presStyleCnt="0"/>
      <dgm:spPr/>
    </dgm:pt>
    <dgm:pt modelId="{301E2E6D-DCE6-45DD-BCF9-211055EB7C26}" type="pres">
      <dgm:prSet presAssocID="{45277346-6A62-476E-A0B0-AEAA1B5A7DF6}" presName="conn2-1" presStyleLbl="parChTrans1D2" presStyleIdx="2" presStyleCnt="5"/>
      <dgm:spPr/>
    </dgm:pt>
    <dgm:pt modelId="{9126BD91-A2A7-47D2-B95A-D7E1D83B78DE}" type="pres">
      <dgm:prSet presAssocID="{45277346-6A62-476E-A0B0-AEAA1B5A7DF6}" presName="connTx" presStyleLbl="parChTrans1D2" presStyleIdx="2" presStyleCnt="5"/>
      <dgm:spPr/>
    </dgm:pt>
    <dgm:pt modelId="{C6893CC7-EEC9-4982-9278-DEA749E72590}" type="pres">
      <dgm:prSet presAssocID="{F648CEFB-1BE8-4638-913A-12368730AEA4}" presName="root2" presStyleCnt="0"/>
      <dgm:spPr/>
    </dgm:pt>
    <dgm:pt modelId="{7C50D443-2F56-4A2E-96B8-581102511626}" type="pres">
      <dgm:prSet presAssocID="{F648CEFB-1BE8-4638-913A-12368730AEA4}" presName="LevelTwoTextNode" presStyleLbl="node2" presStyleIdx="2" presStyleCnt="5" custScaleX="288149">
        <dgm:presLayoutVars>
          <dgm:chPref val="3"/>
        </dgm:presLayoutVars>
      </dgm:prSet>
      <dgm:spPr/>
    </dgm:pt>
    <dgm:pt modelId="{7955B359-63CF-45F0-92D0-46794E9A8647}" type="pres">
      <dgm:prSet presAssocID="{F648CEFB-1BE8-4638-913A-12368730AEA4}" presName="level3hierChild" presStyleCnt="0"/>
      <dgm:spPr/>
    </dgm:pt>
    <dgm:pt modelId="{966B2AF2-4BAD-42DE-8CAE-6A0623EC5974}" type="pres">
      <dgm:prSet presAssocID="{46FD9D27-E0F0-4D20-965C-2D12AD282F93}" presName="conn2-1" presStyleLbl="parChTrans1D2" presStyleIdx="3" presStyleCnt="5"/>
      <dgm:spPr/>
    </dgm:pt>
    <dgm:pt modelId="{E5A4A707-DFEE-4CF4-9263-5E1F5D7C3D08}" type="pres">
      <dgm:prSet presAssocID="{46FD9D27-E0F0-4D20-965C-2D12AD282F93}" presName="connTx" presStyleLbl="parChTrans1D2" presStyleIdx="3" presStyleCnt="5"/>
      <dgm:spPr/>
    </dgm:pt>
    <dgm:pt modelId="{D4059A8C-C5EF-49FC-9ECB-A8B8B4CFA929}" type="pres">
      <dgm:prSet presAssocID="{480E1CCD-6B49-409E-814E-09CECF477565}" presName="root2" presStyleCnt="0"/>
      <dgm:spPr/>
    </dgm:pt>
    <dgm:pt modelId="{7EE7B594-62A2-47ED-B1A4-6110C1588B65}" type="pres">
      <dgm:prSet presAssocID="{480E1CCD-6B49-409E-814E-09CECF477565}" presName="LevelTwoTextNode" presStyleLbl="node2" presStyleIdx="3" presStyleCnt="5" custScaleX="279369">
        <dgm:presLayoutVars>
          <dgm:chPref val="3"/>
        </dgm:presLayoutVars>
      </dgm:prSet>
      <dgm:spPr/>
    </dgm:pt>
    <dgm:pt modelId="{DBF210C8-BDB3-48D2-95DB-257495BC6D49}" type="pres">
      <dgm:prSet presAssocID="{480E1CCD-6B49-409E-814E-09CECF477565}" presName="level3hierChild" presStyleCnt="0"/>
      <dgm:spPr/>
    </dgm:pt>
    <dgm:pt modelId="{B78D33E8-F488-4458-B0D8-F5D8F607CBBD}" type="pres">
      <dgm:prSet presAssocID="{CF3923AA-D1D0-4674-95D4-271C7F2A90BB}" presName="conn2-1" presStyleLbl="parChTrans1D2" presStyleIdx="4" presStyleCnt="5"/>
      <dgm:spPr/>
    </dgm:pt>
    <dgm:pt modelId="{B6053600-AF9A-4A15-9CA5-04B79C6DCD9A}" type="pres">
      <dgm:prSet presAssocID="{CF3923AA-D1D0-4674-95D4-271C7F2A90BB}" presName="connTx" presStyleLbl="parChTrans1D2" presStyleIdx="4" presStyleCnt="5"/>
      <dgm:spPr/>
    </dgm:pt>
    <dgm:pt modelId="{599F7F08-8361-4B16-B0A3-8038BBB5F1EC}" type="pres">
      <dgm:prSet presAssocID="{3BB7804B-A661-4D6F-93A4-A8FB6975B328}" presName="root2" presStyleCnt="0"/>
      <dgm:spPr/>
    </dgm:pt>
    <dgm:pt modelId="{979B61D9-0F9E-43DF-8230-EB8264C50708}" type="pres">
      <dgm:prSet presAssocID="{3BB7804B-A661-4D6F-93A4-A8FB6975B328}" presName="LevelTwoTextNode" presStyleLbl="node2" presStyleIdx="4" presStyleCnt="5" custScaleX="281617">
        <dgm:presLayoutVars>
          <dgm:chPref val="3"/>
        </dgm:presLayoutVars>
      </dgm:prSet>
      <dgm:spPr/>
    </dgm:pt>
    <dgm:pt modelId="{E068EA60-BBAD-4370-BB85-ACD934332931}" type="pres">
      <dgm:prSet presAssocID="{3BB7804B-A661-4D6F-93A4-A8FB6975B328}" presName="level3hierChild" presStyleCnt="0"/>
      <dgm:spPr/>
    </dgm:pt>
  </dgm:ptLst>
  <dgm:cxnLst>
    <dgm:cxn modelId="{E4A18A04-75C4-4E26-97F0-4CC622B74A04}" type="presOf" srcId="{E61101F3-7461-43D8-9C8D-7D328A93A973}" destId="{89879430-ECDA-49E9-A45F-82BEE6350613}" srcOrd="1" destOrd="0" presId="urn:microsoft.com/office/officeart/2005/8/layout/hierarchy2"/>
    <dgm:cxn modelId="{34D83205-1DE2-49E2-90F1-0125FC64B890}" type="presOf" srcId="{EF5BFFCB-D3EE-467F-996B-68F17CC8EA93}" destId="{504A30A5-8CD7-4F54-AC8F-B498E9405096}" srcOrd="1" destOrd="0" presId="urn:microsoft.com/office/officeart/2005/8/layout/hierarchy2"/>
    <dgm:cxn modelId="{E46E520A-E58F-4491-A3F4-50AF295AA580}" type="presOf" srcId="{F648CEFB-1BE8-4638-913A-12368730AEA4}" destId="{7C50D443-2F56-4A2E-96B8-581102511626}" srcOrd="0" destOrd="0" presId="urn:microsoft.com/office/officeart/2005/8/layout/hierarchy2"/>
    <dgm:cxn modelId="{8D3AAB14-6B9F-4EA9-84C7-D7BDF84EEA87}" srcId="{2DD3FD4E-3B45-4861-9F99-BECE2E45CBAC}" destId="{A065ADC2-1F69-4C83-B7A2-934E1419E76F}" srcOrd="1" destOrd="0" parTransId="{E61101F3-7461-43D8-9C8D-7D328A93A973}" sibTransId="{D8A3FFE1-CE2A-4D6A-9B84-7AEBC3A8E357}"/>
    <dgm:cxn modelId="{70A54B15-7FF5-4FEA-83BA-609212586287}" type="presOf" srcId="{3118F6FD-8E7B-4A0E-843A-9EC9A4C358DD}" destId="{A8F6AA1F-B9FE-4B00-A11F-84634F93780F}" srcOrd="0" destOrd="0" presId="urn:microsoft.com/office/officeart/2005/8/layout/hierarchy2"/>
    <dgm:cxn modelId="{9B46A016-721A-4F1F-B9EA-FFB8190B34B4}" srcId="{3118F6FD-8E7B-4A0E-843A-9EC9A4C358DD}" destId="{2DD3FD4E-3B45-4861-9F99-BECE2E45CBAC}" srcOrd="0" destOrd="0" parTransId="{84955A7A-0599-4BF2-A720-9989583C3866}" sibTransId="{0A945D17-E6A3-4251-AED1-8BD90EA7632E}"/>
    <dgm:cxn modelId="{94BEE026-12C9-4A4D-A20D-C75A04286601}" srcId="{2DD3FD4E-3B45-4861-9F99-BECE2E45CBAC}" destId="{480E1CCD-6B49-409E-814E-09CECF477565}" srcOrd="3" destOrd="0" parTransId="{46FD9D27-E0F0-4D20-965C-2D12AD282F93}" sibTransId="{DB3A6E3C-2014-4168-BB3A-02E418887359}"/>
    <dgm:cxn modelId="{A4B0362E-B818-448C-BBFA-8F2E606BA2D7}" type="presOf" srcId="{CF3923AA-D1D0-4674-95D4-271C7F2A90BB}" destId="{B78D33E8-F488-4458-B0D8-F5D8F607CBBD}" srcOrd="0" destOrd="0" presId="urn:microsoft.com/office/officeart/2005/8/layout/hierarchy2"/>
    <dgm:cxn modelId="{73720C65-3234-45D9-8E90-3C2B7CB06438}" type="presOf" srcId="{A065ADC2-1F69-4C83-B7A2-934E1419E76F}" destId="{52C18812-85D6-46D0-9A89-77EF22B84932}" srcOrd="0" destOrd="0" presId="urn:microsoft.com/office/officeart/2005/8/layout/hierarchy2"/>
    <dgm:cxn modelId="{2DEF326B-59E6-45B3-AA91-9DF0CE4AD70E}" srcId="{2DD3FD4E-3B45-4861-9F99-BECE2E45CBAC}" destId="{3BB7804B-A661-4D6F-93A4-A8FB6975B328}" srcOrd="4" destOrd="0" parTransId="{CF3923AA-D1D0-4674-95D4-271C7F2A90BB}" sibTransId="{96BC230F-8E58-4927-B4C5-8EA0C0FA0E8D}"/>
    <dgm:cxn modelId="{D3524B56-FBDD-4EFA-AA4D-D832470D8177}" type="presOf" srcId="{45277346-6A62-476E-A0B0-AEAA1B5A7DF6}" destId="{9126BD91-A2A7-47D2-B95A-D7E1D83B78DE}" srcOrd="1" destOrd="0" presId="urn:microsoft.com/office/officeart/2005/8/layout/hierarchy2"/>
    <dgm:cxn modelId="{FC4B8657-4B06-45EF-B5EB-D0336639A9D4}" type="presOf" srcId="{CF3923AA-D1D0-4674-95D4-271C7F2A90BB}" destId="{B6053600-AF9A-4A15-9CA5-04B79C6DCD9A}" srcOrd="1" destOrd="0" presId="urn:microsoft.com/office/officeart/2005/8/layout/hierarchy2"/>
    <dgm:cxn modelId="{4073FD7B-520A-4F6C-BA3E-593DC2667856}" type="presOf" srcId="{3BB7804B-A661-4D6F-93A4-A8FB6975B328}" destId="{979B61D9-0F9E-43DF-8230-EB8264C50708}" srcOrd="0" destOrd="0" presId="urn:microsoft.com/office/officeart/2005/8/layout/hierarchy2"/>
    <dgm:cxn modelId="{39BBED96-226B-417A-BDAD-8242DAA09DA1}" type="presOf" srcId="{480E1CCD-6B49-409E-814E-09CECF477565}" destId="{7EE7B594-62A2-47ED-B1A4-6110C1588B65}" srcOrd="0" destOrd="0" presId="urn:microsoft.com/office/officeart/2005/8/layout/hierarchy2"/>
    <dgm:cxn modelId="{545E289D-3DF9-4059-ACD9-FD858982A0B7}" srcId="{2DD3FD4E-3B45-4861-9F99-BECE2E45CBAC}" destId="{D45AB30D-CEC2-4C00-88B5-51C302D9B6FA}" srcOrd="0" destOrd="0" parTransId="{EF5BFFCB-D3EE-467F-996B-68F17CC8EA93}" sibTransId="{778E7077-DCB2-448B-B93B-76F11B9B9DD4}"/>
    <dgm:cxn modelId="{89A1A3AA-3230-42D7-AB56-E571546DEC0D}" type="presOf" srcId="{EF5BFFCB-D3EE-467F-996B-68F17CC8EA93}" destId="{3CC8D7A3-834C-468A-9DB5-2D2E4052C730}" srcOrd="0" destOrd="0" presId="urn:microsoft.com/office/officeart/2005/8/layout/hierarchy2"/>
    <dgm:cxn modelId="{24C89FBD-0804-4436-A511-296C35DE7E3A}" type="presOf" srcId="{46FD9D27-E0F0-4D20-965C-2D12AD282F93}" destId="{E5A4A707-DFEE-4CF4-9263-5E1F5D7C3D08}" srcOrd="1" destOrd="0" presId="urn:microsoft.com/office/officeart/2005/8/layout/hierarchy2"/>
    <dgm:cxn modelId="{79E4ABD3-63C0-41C0-AB35-8B93B75A7BFE}" type="presOf" srcId="{45277346-6A62-476E-A0B0-AEAA1B5A7DF6}" destId="{301E2E6D-DCE6-45DD-BCF9-211055EB7C26}" srcOrd="0" destOrd="0" presId="urn:microsoft.com/office/officeart/2005/8/layout/hierarchy2"/>
    <dgm:cxn modelId="{DF3298D9-0CAA-454F-B50B-6E90B885852C}" type="presOf" srcId="{2DD3FD4E-3B45-4861-9F99-BECE2E45CBAC}" destId="{D37B96A4-CAD8-4BEE-A9F1-D5C7620FEC60}" srcOrd="0" destOrd="0" presId="urn:microsoft.com/office/officeart/2005/8/layout/hierarchy2"/>
    <dgm:cxn modelId="{A11BC0E2-169B-4EB4-95D8-D81F3F4A7BFC}" type="presOf" srcId="{46FD9D27-E0F0-4D20-965C-2D12AD282F93}" destId="{966B2AF2-4BAD-42DE-8CAE-6A0623EC5974}" srcOrd="0" destOrd="0" presId="urn:microsoft.com/office/officeart/2005/8/layout/hierarchy2"/>
    <dgm:cxn modelId="{3976B4EF-D7F2-4679-9D91-88311FEE9412}" type="presOf" srcId="{E61101F3-7461-43D8-9C8D-7D328A93A973}" destId="{148B17DB-ED7E-42A7-86D7-8DF29CA2B94C}" srcOrd="0" destOrd="0" presId="urn:microsoft.com/office/officeart/2005/8/layout/hierarchy2"/>
    <dgm:cxn modelId="{F720B0F3-5BBB-439C-99A3-E18FF6599FE9}" srcId="{2DD3FD4E-3B45-4861-9F99-BECE2E45CBAC}" destId="{F648CEFB-1BE8-4638-913A-12368730AEA4}" srcOrd="2" destOrd="0" parTransId="{45277346-6A62-476E-A0B0-AEAA1B5A7DF6}" sibTransId="{5E25D1F9-750E-4F7D-9760-109EBCBFDEA1}"/>
    <dgm:cxn modelId="{70AAE1F3-6708-4A77-9A29-61174E4EFF16}" type="presOf" srcId="{D45AB30D-CEC2-4C00-88B5-51C302D9B6FA}" destId="{58C9F8B4-5B7A-4670-B845-3A1DA1F703F1}" srcOrd="0" destOrd="0" presId="urn:microsoft.com/office/officeart/2005/8/layout/hierarchy2"/>
    <dgm:cxn modelId="{D0564F5D-6BB0-4EBD-B436-CE17AB7F6FC9}" type="presParOf" srcId="{A8F6AA1F-B9FE-4B00-A11F-84634F93780F}" destId="{F1105F72-F31E-44A2-A845-807C53190B40}" srcOrd="0" destOrd="0" presId="urn:microsoft.com/office/officeart/2005/8/layout/hierarchy2"/>
    <dgm:cxn modelId="{2F25845A-65A6-43A7-9AA9-B43E68946ACE}" type="presParOf" srcId="{F1105F72-F31E-44A2-A845-807C53190B40}" destId="{D37B96A4-CAD8-4BEE-A9F1-D5C7620FEC60}" srcOrd="0" destOrd="0" presId="urn:microsoft.com/office/officeart/2005/8/layout/hierarchy2"/>
    <dgm:cxn modelId="{B375E910-2F1E-4624-B1E7-1F527CEDBF67}" type="presParOf" srcId="{F1105F72-F31E-44A2-A845-807C53190B40}" destId="{CD925761-63C0-4E9A-BDF0-7F741FA0A43B}" srcOrd="1" destOrd="0" presId="urn:microsoft.com/office/officeart/2005/8/layout/hierarchy2"/>
    <dgm:cxn modelId="{CECE5BF5-998F-490F-80A4-83CD7E952E3A}" type="presParOf" srcId="{CD925761-63C0-4E9A-BDF0-7F741FA0A43B}" destId="{3CC8D7A3-834C-468A-9DB5-2D2E4052C730}" srcOrd="0" destOrd="0" presId="urn:microsoft.com/office/officeart/2005/8/layout/hierarchy2"/>
    <dgm:cxn modelId="{3168CF89-85E2-47C5-ACC9-9F114088C8B2}" type="presParOf" srcId="{3CC8D7A3-834C-468A-9DB5-2D2E4052C730}" destId="{504A30A5-8CD7-4F54-AC8F-B498E9405096}" srcOrd="0" destOrd="0" presId="urn:microsoft.com/office/officeart/2005/8/layout/hierarchy2"/>
    <dgm:cxn modelId="{66C6A085-8F20-4AEA-A2DA-D4A856E154E5}" type="presParOf" srcId="{CD925761-63C0-4E9A-BDF0-7F741FA0A43B}" destId="{A4972E0C-7CAC-483A-85FF-C3449778E5D5}" srcOrd="1" destOrd="0" presId="urn:microsoft.com/office/officeart/2005/8/layout/hierarchy2"/>
    <dgm:cxn modelId="{F1CAD74E-C5F0-43A7-9A42-C5EDC6D9B56A}" type="presParOf" srcId="{A4972E0C-7CAC-483A-85FF-C3449778E5D5}" destId="{58C9F8B4-5B7A-4670-B845-3A1DA1F703F1}" srcOrd="0" destOrd="0" presId="urn:microsoft.com/office/officeart/2005/8/layout/hierarchy2"/>
    <dgm:cxn modelId="{1B36E0DA-8828-4C83-809B-B0BCF255E3B2}" type="presParOf" srcId="{A4972E0C-7CAC-483A-85FF-C3449778E5D5}" destId="{50AF4866-6E99-4FB4-8C0D-9DF9FAA571DF}" srcOrd="1" destOrd="0" presId="urn:microsoft.com/office/officeart/2005/8/layout/hierarchy2"/>
    <dgm:cxn modelId="{7A4FFE68-55DE-4F22-B0F0-A664E0A93E2B}" type="presParOf" srcId="{CD925761-63C0-4E9A-BDF0-7F741FA0A43B}" destId="{148B17DB-ED7E-42A7-86D7-8DF29CA2B94C}" srcOrd="2" destOrd="0" presId="urn:microsoft.com/office/officeart/2005/8/layout/hierarchy2"/>
    <dgm:cxn modelId="{FB2ECAA9-FC12-4954-B4FD-DEB69EB1A996}" type="presParOf" srcId="{148B17DB-ED7E-42A7-86D7-8DF29CA2B94C}" destId="{89879430-ECDA-49E9-A45F-82BEE6350613}" srcOrd="0" destOrd="0" presId="urn:microsoft.com/office/officeart/2005/8/layout/hierarchy2"/>
    <dgm:cxn modelId="{850A3AC5-F044-44FB-A727-7DC8D15B2605}" type="presParOf" srcId="{CD925761-63C0-4E9A-BDF0-7F741FA0A43B}" destId="{E93ADF6E-6CA2-45C8-94AA-B78275FD6FFD}" srcOrd="3" destOrd="0" presId="urn:microsoft.com/office/officeart/2005/8/layout/hierarchy2"/>
    <dgm:cxn modelId="{CE1A07C9-05ED-46A2-A858-55176FD44FBD}" type="presParOf" srcId="{E93ADF6E-6CA2-45C8-94AA-B78275FD6FFD}" destId="{52C18812-85D6-46D0-9A89-77EF22B84932}" srcOrd="0" destOrd="0" presId="urn:microsoft.com/office/officeart/2005/8/layout/hierarchy2"/>
    <dgm:cxn modelId="{A239C61B-99BC-4B45-B5BB-B7B9C681FB89}" type="presParOf" srcId="{E93ADF6E-6CA2-45C8-94AA-B78275FD6FFD}" destId="{7B71F7B3-F062-403A-B7BD-8182C1A79ACD}" srcOrd="1" destOrd="0" presId="urn:microsoft.com/office/officeart/2005/8/layout/hierarchy2"/>
    <dgm:cxn modelId="{94A5425D-B41D-4FDC-9A3F-63BF090C045A}" type="presParOf" srcId="{CD925761-63C0-4E9A-BDF0-7F741FA0A43B}" destId="{301E2E6D-DCE6-45DD-BCF9-211055EB7C26}" srcOrd="4" destOrd="0" presId="urn:microsoft.com/office/officeart/2005/8/layout/hierarchy2"/>
    <dgm:cxn modelId="{305CA28D-B4E8-4838-B46E-F06948641C5D}" type="presParOf" srcId="{301E2E6D-DCE6-45DD-BCF9-211055EB7C26}" destId="{9126BD91-A2A7-47D2-B95A-D7E1D83B78DE}" srcOrd="0" destOrd="0" presId="urn:microsoft.com/office/officeart/2005/8/layout/hierarchy2"/>
    <dgm:cxn modelId="{E7343913-2FF9-4CB2-B26E-376C0E902E50}" type="presParOf" srcId="{CD925761-63C0-4E9A-BDF0-7F741FA0A43B}" destId="{C6893CC7-EEC9-4982-9278-DEA749E72590}" srcOrd="5" destOrd="0" presId="urn:microsoft.com/office/officeart/2005/8/layout/hierarchy2"/>
    <dgm:cxn modelId="{529956C5-992B-408B-915E-58C3BBE34FF7}" type="presParOf" srcId="{C6893CC7-EEC9-4982-9278-DEA749E72590}" destId="{7C50D443-2F56-4A2E-96B8-581102511626}" srcOrd="0" destOrd="0" presId="urn:microsoft.com/office/officeart/2005/8/layout/hierarchy2"/>
    <dgm:cxn modelId="{38D65ED3-8E4A-4728-8A84-E2C61805917B}" type="presParOf" srcId="{C6893CC7-EEC9-4982-9278-DEA749E72590}" destId="{7955B359-63CF-45F0-92D0-46794E9A8647}" srcOrd="1" destOrd="0" presId="urn:microsoft.com/office/officeart/2005/8/layout/hierarchy2"/>
    <dgm:cxn modelId="{DBD78251-8E16-404B-B91C-B883F90CE004}" type="presParOf" srcId="{CD925761-63C0-4E9A-BDF0-7F741FA0A43B}" destId="{966B2AF2-4BAD-42DE-8CAE-6A0623EC5974}" srcOrd="6" destOrd="0" presId="urn:microsoft.com/office/officeart/2005/8/layout/hierarchy2"/>
    <dgm:cxn modelId="{3002C061-8494-4C6D-838F-0E17BCD11B58}" type="presParOf" srcId="{966B2AF2-4BAD-42DE-8CAE-6A0623EC5974}" destId="{E5A4A707-DFEE-4CF4-9263-5E1F5D7C3D08}" srcOrd="0" destOrd="0" presId="urn:microsoft.com/office/officeart/2005/8/layout/hierarchy2"/>
    <dgm:cxn modelId="{5B65D917-20C4-419C-89C7-4BE782C6792F}" type="presParOf" srcId="{CD925761-63C0-4E9A-BDF0-7F741FA0A43B}" destId="{D4059A8C-C5EF-49FC-9ECB-A8B8B4CFA929}" srcOrd="7" destOrd="0" presId="urn:microsoft.com/office/officeart/2005/8/layout/hierarchy2"/>
    <dgm:cxn modelId="{7860C42D-4BAA-47B5-BE28-D9DBC2DA27DE}" type="presParOf" srcId="{D4059A8C-C5EF-49FC-9ECB-A8B8B4CFA929}" destId="{7EE7B594-62A2-47ED-B1A4-6110C1588B65}" srcOrd="0" destOrd="0" presId="urn:microsoft.com/office/officeart/2005/8/layout/hierarchy2"/>
    <dgm:cxn modelId="{0F2AF6F2-B3F8-4212-A397-1048E6289E3C}" type="presParOf" srcId="{D4059A8C-C5EF-49FC-9ECB-A8B8B4CFA929}" destId="{DBF210C8-BDB3-48D2-95DB-257495BC6D49}" srcOrd="1" destOrd="0" presId="urn:microsoft.com/office/officeart/2005/8/layout/hierarchy2"/>
    <dgm:cxn modelId="{63793906-FC48-43B8-878F-250E52259F34}" type="presParOf" srcId="{CD925761-63C0-4E9A-BDF0-7F741FA0A43B}" destId="{B78D33E8-F488-4458-B0D8-F5D8F607CBBD}" srcOrd="8" destOrd="0" presId="urn:microsoft.com/office/officeart/2005/8/layout/hierarchy2"/>
    <dgm:cxn modelId="{C1BAF481-3DCC-4582-893F-A282A29A3AD0}" type="presParOf" srcId="{B78D33E8-F488-4458-B0D8-F5D8F607CBBD}" destId="{B6053600-AF9A-4A15-9CA5-04B79C6DCD9A}" srcOrd="0" destOrd="0" presId="urn:microsoft.com/office/officeart/2005/8/layout/hierarchy2"/>
    <dgm:cxn modelId="{D0BBA7A8-F353-447E-B1D3-05313EA4389B}" type="presParOf" srcId="{CD925761-63C0-4E9A-BDF0-7F741FA0A43B}" destId="{599F7F08-8361-4B16-B0A3-8038BBB5F1EC}" srcOrd="9" destOrd="0" presId="urn:microsoft.com/office/officeart/2005/8/layout/hierarchy2"/>
    <dgm:cxn modelId="{C05E940F-C3FD-4FEE-A132-02A5E8A734BD}" type="presParOf" srcId="{599F7F08-8361-4B16-B0A3-8038BBB5F1EC}" destId="{979B61D9-0F9E-43DF-8230-EB8264C50708}" srcOrd="0" destOrd="0" presId="urn:microsoft.com/office/officeart/2005/8/layout/hierarchy2"/>
    <dgm:cxn modelId="{BFFE66CB-F612-4EF7-AB30-C31EC440E033}" type="presParOf" srcId="{599F7F08-8361-4B16-B0A3-8038BBB5F1EC}" destId="{E068EA60-BBAD-4370-BB85-ACD9343329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96A4-CAD8-4BEE-A9F1-D5C7620FEC60}">
      <dsp:nvSpPr>
        <dsp:cNvPr id="0" name=""/>
        <dsp:cNvSpPr/>
      </dsp:nvSpPr>
      <dsp:spPr>
        <a:xfrm>
          <a:off x="0" y="1377453"/>
          <a:ext cx="2440431" cy="12595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HP-221" pitchFamily="34" charset="0"/>
            </a:rPr>
            <a:t>Một số nguyên nhân</a:t>
          </a:r>
        </a:p>
      </dsp:txBody>
      <dsp:txXfrm>
        <a:off x="36891" y="1414344"/>
        <a:ext cx="2366649" cy="1185778"/>
      </dsp:txXfrm>
    </dsp:sp>
    <dsp:sp modelId="{3CC8D7A3-834C-468A-9DB5-2D2E4052C730}">
      <dsp:nvSpPr>
        <dsp:cNvPr id="0" name=""/>
        <dsp:cNvSpPr/>
      </dsp:nvSpPr>
      <dsp:spPr>
        <a:xfrm rot="17388965">
          <a:off x="1863676" y="1170302"/>
          <a:ext cx="174510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45104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692600" y="1142721"/>
        <a:ext cx="87255" cy="87255"/>
      </dsp:txXfrm>
    </dsp:sp>
    <dsp:sp modelId="{58C9F8B4-5B7A-4670-B845-3A1DA1F703F1}">
      <dsp:nvSpPr>
        <dsp:cNvPr id="0" name=""/>
        <dsp:cNvSpPr/>
      </dsp:nvSpPr>
      <dsp:spPr>
        <a:xfrm>
          <a:off x="3032025" y="3173"/>
          <a:ext cx="4221668" cy="72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  <a:latin typeface="HP-221" pitchFamily="34" charset="0"/>
            </a:rPr>
            <a:t>Đứt tay do sử dụng dao không cẩn thận.</a:t>
          </a:r>
        </a:p>
      </dsp:txBody>
      <dsp:txXfrm>
        <a:off x="3053247" y="24395"/>
        <a:ext cx="4179224" cy="682136"/>
      </dsp:txXfrm>
    </dsp:sp>
    <dsp:sp modelId="{148B17DB-ED7E-42A7-86D7-8DF29CA2B94C}">
      <dsp:nvSpPr>
        <dsp:cNvPr id="0" name=""/>
        <dsp:cNvSpPr/>
      </dsp:nvSpPr>
      <dsp:spPr>
        <a:xfrm rot="18371612">
          <a:off x="2235314" y="1586936"/>
          <a:ext cx="100182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01827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1182" y="1577937"/>
        <a:ext cx="50091" cy="50091"/>
      </dsp:txXfrm>
    </dsp:sp>
    <dsp:sp modelId="{52C18812-85D6-46D0-9A89-77EF22B84932}">
      <dsp:nvSpPr>
        <dsp:cNvPr id="0" name=""/>
        <dsp:cNvSpPr/>
      </dsp:nvSpPr>
      <dsp:spPr>
        <a:xfrm>
          <a:off x="3032025" y="836441"/>
          <a:ext cx="4197728" cy="72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  <a:latin typeface="HP-221" pitchFamily="34" charset="0"/>
            </a:rPr>
            <a:t>Đứt tay, chân do mảnh vỡ không được thu dọn đúng cách. </a:t>
          </a:r>
        </a:p>
      </dsp:txBody>
      <dsp:txXfrm>
        <a:off x="3053247" y="857663"/>
        <a:ext cx="4155284" cy="682136"/>
      </dsp:txXfrm>
    </dsp:sp>
    <dsp:sp modelId="{301E2E6D-DCE6-45DD-BCF9-211055EB7C26}">
      <dsp:nvSpPr>
        <dsp:cNvPr id="0" name=""/>
        <dsp:cNvSpPr/>
      </dsp:nvSpPr>
      <dsp:spPr>
        <a:xfrm rot="143832">
          <a:off x="2440172" y="2003570"/>
          <a:ext cx="59211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92112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21425" y="2004814"/>
        <a:ext cx="29605" cy="29605"/>
      </dsp:txXfrm>
    </dsp:sp>
    <dsp:sp modelId="{7C50D443-2F56-4A2E-96B8-581102511626}">
      <dsp:nvSpPr>
        <dsp:cNvPr id="0" name=""/>
        <dsp:cNvSpPr/>
      </dsp:nvSpPr>
      <dsp:spPr>
        <a:xfrm>
          <a:off x="3032025" y="1669709"/>
          <a:ext cx="4175744" cy="72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  <a:latin typeface="HP-221" pitchFamily="34" charset="0"/>
            </a:rPr>
            <a:t>Bỏng do bàn là nóng.</a:t>
          </a:r>
        </a:p>
      </dsp:txBody>
      <dsp:txXfrm>
        <a:off x="3053247" y="1690931"/>
        <a:ext cx="4133300" cy="682136"/>
      </dsp:txXfrm>
    </dsp:sp>
    <dsp:sp modelId="{966B2AF2-4BAD-42DE-8CAE-6A0623EC5974}">
      <dsp:nvSpPr>
        <dsp:cNvPr id="0" name=""/>
        <dsp:cNvSpPr/>
      </dsp:nvSpPr>
      <dsp:spPr>
        <a:xfrm rot="3324880">
          <a:off x="2215122" y="2420204"/>
          <a:ext cx="10422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42211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0173" y="2410195"/>
        <a:ext cx="52110" cy="52110"/>
      </dsp:txXfrm>
    </dsp:sp>
    <dsp:sp modelId="{7EE7B594-62A2-47ED-B1A4-6110C1588B65}">
      <dsp:nvSpPr>
        <dsp:cNvPr id="0" name=""/>
        <dsp:cNvSpPr/>
      </dsp:nvSpPr>
      <dsp:spPr>
        <a:xfrm>
          <a:off x="3032025" y="2502977"/>
          <a:ext cx="4048508" cy="72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  <a:latin typeface="HP-221" pitchFamily="34" charset="0"/>
            </a:rPr>
            <a:t>Điện giật vì chơi gần ổ điện và cầm dây điện.</a:t>
          </a:r>
        </a:p>
      </dsp:txBody>
      <dsp:txXfrm>
        <a:off x="3053247" y="2524199"/>
        <a:ext cx="4006064" cy="682136"/>
      </dsp:txXfrm>
    </dsp:sp>
    <dsp:sp modelId="{B78D33E8-F488-4458-B0D8-F5D8F607CBBD}">
      <dsp:nvSpPr>
        <dsp:cNvPr id="0" name=""/>
        <dsp:cNvSpPr/>
      </dsp:nvSpPr>
      <dsp:spPr>
        <a:xfrm rot="4243252">
          <a:off x="1840337" y="2836838"/>
          <a:ext cx="179178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91782" y="160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691433" y="2808090"/>
        <a:ext cx="89589" cy="89589"/>
      </dsp:txXfrm>
    </dsp:sp>
    <dsp:sp modelId="{979B61D9-0F9E-43DF-8230-EB8264C50708}">
      <dsp:nvSpPr>
        <dsp:cNvPr id="0" name=""/>
        <dsp:cNvSpPr/>
      </dsp:nvSpPr>
      <dsp:spPr>
        <a:xfrm>
          <a:off x="3032025" y="3336245"/>
          <a:ext cx="4081085" cy="72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tx1"/>
              </a:solidFill>
              <a:latin typeface="HP-221" pitchFamily="34" charset="0"/>
            </a:rPr>
            <a:t>Bỏng do nước sôi hoặc nghịch lửa.</a:t>
          </a:r>
        </a:p>
      </dsp:txBody>
      <dsp:txXfrm>
        <a:off x="3053247" y="3357467"/>
        <a:ext cx="4038641" cy="682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BEDE-76C3-4B61-8574-B88A1F713380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E8AA-52C3-4508-A74C-9B5F52229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5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5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5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15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3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8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D91D60-FA36-4756-8F46-B434AB328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4392"/>
          <a:stretch/>
        </p:blipFill>
        <p:spPr>
          <a:xfrm>
            <a:off x="670222" y="216704"/>
            <a:ext cx="7803556" cy="4926796"/>
          </a:xfrm>
          <a:prstGeom prst="rect">
            <a:avLst/>
          </a:prstGeom>
        </p:spPr>
      </p:pic>
      <p:pic>
        <p:nvPicPr>
          <p:cNvPr id="6" name="PA_图片 24">
            <a:extLst>
              <a:ext uri="{FF2B5EF4-FFF2-40B4-BE49-F238E27FC236}">
                <a16:creationId xmlns:a16="http://schemas.microsoft.com/office/drawing/2014/main" id="{D4630947-8F7B-494B-A1B8-E02B619D815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2120131" flipH="1">
            <a:off x="73577" y="3869738"/>
            <a:ext cx="831290" cy="1392043"/>
          </a:xfrm>
          <a:prstGeom prst="rect">
            <a:avLst/>
          </a:prstGeom>
        </p:spPr>
      </p:pic>
      <p:pic>
        <p:nvPicPr>
          <p:cNvPr id="7" name="PA_图片 25">
            <a:extLst>
              <a:ext uri="{FF2B5EF4-FFF2-40B4-BE49-F238E27FC236}">
                <a16:creationId xmlns:a16="http://schemas.microsoft.com/office/drawing/2014/main" id="{60D49087-5A0A-4C3E-8B27-99F7CAEFB9E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543" y="3517"/>
            <a:ext cx="929282" cy="897959"/>
          </a:xfrm>
          <a:prstGeom prst="rect">
            <a:avLst/>
          </a:prstGeom>
        </p:spPr>
      </p:pic>
      <p:pic>
        <p:nvPicPr>
          <p:cNvPr id="8" name="PA_图片 26">
            <a:extLst>
              <a:ext uri="{FF2B5EF4-FFF2-40B4-BE49-F238E27FC236}">
                <a16:creationId xmlns:a16="http://schemas.microsoft.com/office/drawing/2014/main" id="{0EA0ADA8-829D-40AF-9286-AE78BD0D6DA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63180" y="0"/>
            <a:ext cx="894850" cy="864686"/>
          </a:xfrm>
          <a:prstGeom prst="rect">
            <a:avLst/>
          </a:prstGeom>
        </p:spPr>
      </p:pic>
      <p:pic>
        <p:nvPicPr>
          <p:cNvPr id="9" name="PA_图片 27">
            <a:extLst>
              <a:ext uri="{FF2B5EF4-FFF2-40B4-BE49-F238E27FC236}">
                <a16:creationId xmlns:a16="http://schemas.microsoft.com/office/drawing/2014/main" id="{88C7666C-6E02-4D59-962F-D80A8CB1284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 rot="19479869">
            <a:off x="8239132" y="3862787"/>
            <a:ext cx="831290" cy="1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A32B-6C14-4A1A-AD4B-7E4A7F404B22}" type="datetimeFigureOut">
              <a:rPr lang="zh-CN" altLang="en-US" smtClean="0"/>
              <a:t>2020/8/24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789938" y="2021567"/>
            <a:ext cx="5443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Tự nhiên và Xã hội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0" y="-155583"/>
            <a:ext cx="7803556" cy="5467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4107656"/>
            <a:ext cx="1560711" cy="10364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404" y="4107656"/>
            <a:ext cx="1560711" cy="103641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53338" y="251294"/>
            <a:ext cx="903732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26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SG" sz="26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m hiểu nguyên nhân có thể dẫn đến bị thương khi ở nhà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7822640"/>
              </p:ext>
            </p:extLst>
          </p:nvPr>
        </p:nvGraphicFramePr>
        <p:xfrm>
          <a:off x="989144" y="1079500"/>
          <a:ext cx="726562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69867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7B96A4-CAD8-4BEE-A9F1-D5C7620FE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37B96A4-CAD8-4BEE-A9F1-D5C7620FE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C8D7A3-834C-468A-9DB5-2D2E4052C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CC8D7A3-834C-468A-9DB5-2D2E4052C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9F8B4-5B7A-4670-B845-3A1DA1F70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8C9F8B4-5B7A-4670-B845-3A1DA1F70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B17DB-ED7E-42A7-86D7-8DF29CA2B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48B17DB-ED7E-42A7-86D7-8DF29CA2B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18812-85D6-46D0-9A89-77EF22B8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2C18812-85D6-46D0-9A89-77EF22B8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1E2E6D-DCE6-45DD-BCF9-211055EB7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01E2E6D-DCE6-45DD-BCF9-211055EB7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50D443-2F56-4A2E-96B8-581102511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C50D443-2F56-4A2E-96B8-5811025116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6B2AF2-4BAD-42DE-8CAE-6A0623EC5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966B2AF2-4BAD-42DE-8CAE-6A0623EC5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E7B594-62A2-47ED-B1A4-6110C158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7EE7B594-62A2-47ED-B1A4-6110C1588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8D33E8-F488-4458-B0D8-F5D8F607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B78D33E8-F488-4458-B0D8-F5D8F607C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9B61D9-0F9E-43DF-8230-EB8264C50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979B61D9-0F9E-43DF-8230-EB8264C50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4107656"/>
            <a:ext cx="1560711" cy="103641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53338" y="251294"/>
            <a:ext cx="903732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2600" b="1" kern="0" noProof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26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SG" sz="26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lí tình huống khi bản thân và người khác bị thương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304" y="1260360"/>
            <a:ext cx="562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>
                <a:latin typeface="HP-221" pitchFamily="34" charset="0"/>
              </a:rPr>
              <a:t>Mở VBT làm câu 2 theo cặp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077" y="2036648"/>
            <a:ext cx="76136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latin typeface="HP-221" pitchFamily="34" charset="0"/>
              </a:rPr>
              <a:t>Câu 2: </a:t>
            </a:r>
            <a:r>
              <a:rPr lang="en-US" sz="2800">
                <a:latin typeface="HP-221" pitchFamily="34" charset="0"/>
              </a:rPr>
              <a:t>Khoanh vào chữ cái trước ý trả lời của em.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HP-221" pitchFamily="34" charset="0"/>
              </a:rPr>
              <a:t>Em làm gì khi bản thân hoặc người khác bị thương?</a:t>
            </a:r>
          </a:p>
          <a:p>
            <a:pPr algn="just"/>
            <a:endParaRPr lang="en-US" sz="2400">
              <a:solidFill>
                <a:srgbClr val="FF0000"/>
              </a:solidFill>
              <a:latin typeface="HP-221" pitchFamily="34" charset="0"/>
            </a:endParaRPr>
          </a:p>
          <a:p>
            <a:pPr marL="457200" indent="-457200" algn="just">
              <a:buAutoNum type="alphaUcPeriod"/>
            </a:pPr>
            <a:r>
              <a:rPr lang="en-US" sz="2400">
                <a:latin typeface="HP-221" pitchFamily="34" charset="0"/>
              </a:rPr>
              <a:t>Kêu khóc ầm ĩ					B. Báo ngay cho người lớn</a:t>
            </a:r>
          </a:p>
          <a:p>
            <a:pPr algn="just"/>
            <a:r>
              <a:rPr lang="en-US" sz="2400">
                <a:latin typeface="HP-221" pitchFamily="34" charset="0"/>
              </a:rPr>
              <a:t>C. Gọi điện thoại tới số 115		D. Không làm gì</a:t>
            </a:r>
          </a:p>
        </p:txBody>
      </p:sp>
      <p:sp>
        <p:nvSpPr>
          <p:cNvPr id="4" name="Oval 3"/>
          <p:cNvSpPr/>
          <p:nvPr/>
        </p:nvSpPr>
        <p:spPr>
          <a:xfrm>
            <a:off x="4832059" y="3221372"/>
            <a:ext cx="562062" cy="453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9240" y="3584190"/>
            <a:ext cx="562062" cy="453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7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4" grpId="0"/>
      <p:bldP spid="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30" y="1943450"/>
            <a:ext cx="4279084" cy="2353496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53338" y="561687"/>
            <a:ext cx="903732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2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xử lí tình huống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272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263403"/>
            <a:ext cx="6966857" cy="18992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610686" y="1263403"/>
            <a:ext cx="6249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Nếu bản thân và người khác bị thương, hãy báo ngay cho người lớn hoặc gọi điện thoại tới số 115 khi thật cần thiết.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59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789938" y="1813499"/>
            <a:ext cx="544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 3</a:t>
            </a:r>
          </a:p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An toàn khi ở nhà (tiết 2)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4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53338" y="8013"/>
            <a:ext cx="903732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2600" b="1" kern="0" noProof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26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SG" sz="26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định cách sử dụng an toàn một số đồ dùng trong nhà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791" y="966481"/>
            <a:ext cx="67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>
                <a:latin typeface="HP-221" pitchFamily="34" charset="0"/>
              </a:rPr>
              <a:t>Làm Câu 3 VBT và giải thích lựa chọn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7809" y="3447875"/>
            <a:ext cx="2294390" cy="1599805"/>
            <a:chOff x="297808" y="3041665"/>
            <a:chExt cx="2722229" cy="18717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9" t="18384" r="49599" b="58768"/>
            <a:stretch/>
          </p:blipFill>
          <p:spPr>
            <a:xfrm>
              <a:off x="297808" y="3041665"/>
              <a:ext cx="2722229" cy="187179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97808" y="4362275"/>
              <a:ext cx="465590" cy="4672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0058" y="1682648"/>
            <a:ext cx="2369891" cy="1629525"/>
            <a:chOff x="260058" y="1682648"/>
            <a:chExt cx="2369891" cy="16295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18184" r="19550" b="58968"/>
            <a:stretch/>
          </p:blipFill>
          <p:spPr>
            <a:xfrm>
              <a:off x="260058" y="1682648"/>
              <a:ext cx="2369891" cy="16295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77805" y="2908741"/>
              <a:ext cx="392416" cy="3993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3045" y="1682648"/>
            <a:ext cx="2369891" cy="1629525"/>
            <a:chOff x="3013045" y="1682648"/>
            <a:chExt cx="2369891" cy="16295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8" t="45238" r="50000" b="31914"/>
            <a:stretch/>
          </p:blipFill>
          <p:spPr>
            <a:xfrm>
              <a:off x="3013045" y="1682648"/>
              <a:ext cx="2369891" cy="16295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072737" y="2861446"/>
              <a:ext cx="392416" cy="3993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8124" y="3464573"/>
            <a:ext cx="2371254" cy="1629525"/>
            <a:chOff x="2978124" y="3464573"/>
            <a:chExt cx="2371254" cy="16295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64" t="45473" r="18824" b="31679"/>
            <a:stretch/>
          </p:blipFill>
          <p:spPr>
            <a:xfrm>
              <a:off x="2979487" y="3464573"/>
              <a:ext cx="2369891" cy="162952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978124" y="4576590"/>
              <a:ext cx="392416" cy="3993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91867" y="1678606"/>
            <a:ext cx="2369891" cy="1629525"/>
            <a:chOff x="5891867" y="1678606"/>
            <a:chExt cx="2369891" cy="16295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8" t="71351" r="50000" b="5801"/>
            <a:stretch/>
          </p:blipFill>
          <p:spPr>
            <a:xfrm>
              <a:off x="5891867" y="1678606"/>
              <a:ext cx="2369891" cy="162952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968337" y="2866958"/>
              <a:ext cx="392416" cy="3993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91866" y="3447875"/>
            <a:ext cx="2369891" cy="1629525"/>
            <a:chOff x="5891866" y="3447875"/>
            <a:chExt cx="2369891" cy="16295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7" t="72410" r="19381" b="4742"/>
            <a:stretch/>
          </p:blipFill>
          <p:spPr>
            <a:xfrm>
              <a:off x="5891866" y="3447875"/>
              <a:ext cx="2369891" cy="162952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924529" y="4555932"/>
              <a:ext cx="392416" cy="3993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7809" y="4478790"/>
            <a:ext cx="37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8126" y="4462905"/>
            <a:ext cx="37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44533" y="2777142"/>
            <a:ext cx="37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2400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0" y="301628"/>
            <a:ext cx="914400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kumimoji="0" lang="en-SG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24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SG" sz="24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lưu ý khi SD một số đồ dùng trong nhà để đảm bảo an toàn</a:t>
            </a: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233" y="1436264"/>
            <a:ext cx="7584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>
                <a:latin typeface="HP-221" pitchFamily="34" charset="0"/>
              </a:rPr>
              <a:t>Quan sát bộ tranh đồ dùng trong nhà</a:t>
            </a:r>
          </a:p>
          <a:p>
            <a:pPr algn="just"/>
            <a:r>
              <a:rPr lang="en-US" sz="2800">
                <a:latin typeface="HP-221" pitchFamily="34" charset="0"/>
              </a:rPr>
              <a:t>+ Nhóm 1 + 2: Chọn đồ dùng có thể gây đứt tay</a:t>
            </a:r>
          </a:p>
          <a:p>
            <a:pPr algn="just"/>
            <a:r>
              <a:rPr lang="en-US" sz="2800">
                <a:latin typeface="HP-221" pitchFamily="34" charset="0"/>
              </a:rPr>
              <a:t>+ Nhóm 3 + 4: Chọn đồ dùng có thể gây bỏng</a:t>
            </a:r>
          </a:p>
          <a:p>
            <a:pPr algn="just"/>
            <a:r>
              <a:rPr lang="en-US" sz="2800">
                <a:latin typeface="HP-221" pitchFamily="34" charset="0"/>
              </a:rPr>
              <a:t>+ Nhóm 5 + 6: Chọn đồ dùng có thể gây điện giật</a:t>
            </a:r>
          </a:p>
          <a:p>
            <a:pPr algn="just"/>
            <a:r>
              <a:rPr lang="en-US" sz="2800">
                <a:latin typeface="HP-221" pitchFamily="34" charset="0"/>
              </a:rPr>
              <a:t>- Trong trường hợp nào chúng có thể gây nguy hiểm? Nêu một số lưu ý khi sử dụng để đảm bảo an toàn.</a:t>
            </a:r>
          </a:p>
        </p:txBody>
      </p:sp>
    </p:spTree>
    <p:extLst>
      <p:ext uri="{BB962C8B-B14F-4D97-AF65-F5344CB8AC3E}">
        <p14:creationId xmlns:p14="http://schemas.microsoft.com/office/powerpoint/2010/main" val="2645157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263403"/>
            <a:ext cx="6966857" cy="18992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088571" y="1481517"/>
            <a:ext cx="7032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Một số đồ dùng trong nhà có thể gây nguy hiểm. Vì vậy, ban nhớ sử dụng chúng đúng cách nhé!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9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0" y="301628"/>
            <a:ext cx="914400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kumimoji="0" lang="en-SG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2400" b="1" kern="0" noProof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b="1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SG" sz="24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ĐD trong gia đình có thể dẫn đến bị thương, nguy hiểm</a:t>
            </a: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697" y="1260095"/>
            <a:ext cx="758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>
                <a:latin typeface="HP-221" pitchFamily="34" charset="0"/>
              </a:rPr>
              <a:t>Thực hiện Câu 4 VBT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123" y="1783315"/>
            <a:ext cx="880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HP-221" pitchFamily="34" charset="0"/>
              </a:rPr>
              <a:t>Quan sát các đồ dùng trong nhà mình và hoàn thành bảng: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83382"/>
              </p:ext>
            </p:extLst>
          </p:nvPr>
        </p:nvGraphicFramePr>
        <p:xfrm>
          <a:off x="1210362" y="2485992"/>
          <a:ext cx="7109170" cy="223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98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Loại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 đồ dùng</a:t>
                      </a:r>
                      <a:endParaRPr lang="en-US" sz="1800">
                        <a:solidFill>
                          <a:schemeClr val="tx1"/>
                        </a:solidFill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Tên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 một đồ dùng</a:t>
                      </a:r>
                      <a:endParaRPr lang="en-US" sz="1800">
                        <a:solidFill>
                          <a:schemeClr val="tx1"/>
                        </a:solidFill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88">
                <a:tc>
                  <a:txBody>
                    <a:bodyPr/>
                    <a:lstStyle/>
                    <a:p>
                      <a:r>
                        <a:rPr lang="en-US" sz="1800">
                          <a:latin typeface="HP-211" pitchFamily="34" charset="0"/>
                        </a:rPr>
                        <a:t>Đồ</a:t>
                      </a:r>
                      <a:r>
                        <a:rPr lang="en-US" sz="1800" baseline="0">
                          <a:latin typeface="HP-211" pitchFamily="34" charset="0"/>
                        </a:rPr>
                        <a:t> dùng sắc nhọn, có thể gây đứt tay, chân.</a:t>
                      </a:r>
                      <a:endParaRPr lang="en-US" sz="180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88">
                <a:tc>
                  <a:txBody>
                    <a:bodyPr/>
                    <a:lstStyle/>
                    <a:p>
                      <a:r>
                        <a:rPr lang="en-US" sz="1800">
                          <a:latin typeface="HP-211" pitchFamily="34" charset="0"/>
                        </a:rPr>
                        <a:t>Đồ</a:t>
                      </a:r>
                      <a:r>
                        <a:rPr lang="en-US" sz="1800" baseline="0">
                          <a:latin typeface="HP-211" pitchFamily="34" charset="0"/>
                        </a:rPr>
                        <a:t> dùng có thể gây bỏng.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88">
                <a:tc>
                  <a:txBody>
                    <a:bodyPr/>
                    <a:lstStyle/>
                    <a:p>
                      <a:r>
                        <a:rPr lang="en-US" sz="1800">
                          <a:latin typeface="HP-211" pitchFamily="34" charset="0"/>
                        </a:rPr>
                        <a:t>Đồ</a:t>
                      </a:r>
                      <a:r>
                        <a:rPr lang="en-US" sz="1800" baseline="0">
                          <a:latin typeface="HP-211" pitchFamily="34" charset="0"/>
                        </a:rPr>
                        <a:t> điện có thể gây điện giật. </a:t>
                      </a:r>
                      <a:endParaRPr lang="en-US" sz="180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89713" y="3013914"/>
            <a:ext cx="258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dao, kéo...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3520" y="3603875"/>
            <a:ext cx="258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bàn là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677" y="4179452"/>
            <a:ext cx="258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P001 4 hàng" pitchFamily="34" charset="0"/>
              </a:rPr>
              <a:t>ổ điện</a:t>
            </a:r>
          </a:p>
        </p:txBody>
      </p:sp>
    </p:spTree>
    <p:extLst>
      <p:ext uri="{BB962C8B-B14F-4D97-AF65-F5344CB8AC3E}">
        <p14:creationId xmlns:p14="http://schemas.microsoft.com/office/powerpoint/2010/main" val="2391663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102092" y="2021567"/>
            <a:ext cx="693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HP-222" panose="020B0803050302020204" pitchFamily="34" charset="0"/>
                <a:ea typeface="迷你简细倩" panose="03000509000000000000" pitchFamily="65" charset="-122"/>
              </a:rPr>
              <a:t>Củng cố - Dặn dò</a:t>
            </a:r>
            <a:endParaRPr lang="zh-CN" altLang="en-US" sz="3200" b="1" dirty="0"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0" y="0"/>
            <a:ext cx="4251631" cy="514350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3358997" y="25892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2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4987" y="1317072"/>
            <a:ext cx="5461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HP-221" pitchFamily="34" charset="0"/>
              </a:rPr>
              <a:t>- Thi tìm nhanh các đồ dùng trong nhà nếu sử dụng không cẩn thận, không đúng cách có thể gây nguy hiểm cho bản thân hoặc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789938" y="1813499"/>
            <a:ext cx="5443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 3</a:t>
            </a:r>
          </a:p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An toàn khi ở nhà (tiết 1)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03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" y="4107656"/>
            <a:ext cx="1560711" cy="10364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404" y="4107656"/>
            <a:ext cx="1560711" cy="103641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8A09766-FA27-486D-9B23-6E0FF9AD7A41}"/>
              </a:ext>
            </a:extLst>
          </p:cNvPr>
          <p:cNvSpPr/>
          <p:nvPr/>
        </p:nvSpPr>
        <p:spPr>
          <a:xfrm>
            <a:off x="53338" y="251294"/>
            <a:ext cx="9037320" cy="881220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2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SG" sz="2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hiểu nguyên nhân có thể dẫn đến bị thương khi ở nhà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791" y="1606590"/>
            <a:ext cx="6711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>
                <a:latin typeface="HP-221" pitchFamily="34" charset="0"/>
              </a:rPr>
              <a:t>Quan sát tranh và TLCH: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>
                <a:latin typeface="HP-221" pitchFamily="34" charset="0"/>
              </a:rPr>
              <a:t>Mọi người trong mỗi tranh đang làm gì?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>
                <a:latin typeface="HP-221" pitchFamily="34" charset="0"/>
              </a:rPr>
              <a:t>Việc làm nào có thể gây đứt tay, chân; bỏng; điện giật?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>
                <a:latin typeface="HP-221" pitchFamily="34" charset="0"/>
              </a:rPr>
              <a:t>Nếu là bạn Hà, bạn An em sẽ nói gì và làm gì?</a:t>
            </a:r>
          </a:p>
        </p:txBody>
      </p:sp>
    </p:spTree>
    <p:extLst>
      <p:ext uri="{BB962C8B-B14F-4D97-AF65-F5344CB8AC3E}">
        <p14:creationId xmlns:p14="http://schemas.microsoft.com/office/powerpoint/2010/main" val="367409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2"/>
          <a:stretch/>
        </p:blipFill>
        <p:spPr>
          <a:xfrm>
            <a:off x="98916" y="645953"/>
            <a:ext cx="5727327" cy="36995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74084" y="2739006"/>
            <a:ext cx="1073791" cy="9269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5805182" y="788563"/>
            <a:ext cx="3338818" cy="2055303"/>
          </a:xfrm>
          <a:prstGeom prst="cloudCallout">
            <a:avLst>
              <a:gd name="adj1" fmla="val -64049"/>
              <a:gd name="adj2" fmla="val 6903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Bố ơi, dao sắc lắm, cẩn thận kẻo bị đứt tay bố ạ! </a:t>
            </a:r>
          </a:p>
        </p:txBody>
      </p:sp>
    </p:spTree>
    <p:extLst>
      <p:ext uri="{BB962C8B-B14F-4D97-AF65-F5344CB8AC3E}">
        <p14:creationId xmlns:p14="http://schemas.microsoft.com/office/powerpoint/2010/main" val="12240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88" y="562062"/>
            <a:ext cx="5857181" cy="39512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55888" y="3296875"/>
            <a:ext cx="1249961" cy="11289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0" y="167777"/>
            <a:ext cx="3338818" cy="2055303"/>
          </a:xfrm>
          <a:prstGeom prst="cloudCallout">
            <a:avLst>
              <a:gd name="adj1" fmla="val 102534"/>
              <a:gd name="adj2" fmla="val 2903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Anh cẩn thận không dẫm vào mảnh thủy tinh nhé!</a:t>
            </a:r>
          </a:p>
        </p:txBody>
      </p:sp>
    </p:spTree>
    <p:extLst>
      <p:ext uri="{BB962C8B-B14F-4D97-AF65-F5344CB8AC3E}">
        <p14:creationId xmlns:p14="http://schemas.microsoft.com/office/powerpoint/2010/main" val="31031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76" y="621381"/>
            <a:ext cx="5926987" cy="3984175"/>
          </a:xfrm>
        </p:spPr>
      </p:pic>
      <p:sp>
        <p:nvSpPr>
          <p:cNvPr id="5" name="Oval 4"/>
          <p:cNvSpPr/>
          <p:nvPr/>
        </p:nvSpPr>
        <p:spPr>
          <a:xfrm>
            <a:off x="7633978" y="2533476"/>
            <a:ext cx="1426131" cy="13506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0" y="360725"/>
            <a:ext cx="3338818" cy="2055303"/>
          </a:xfrm>
          <a:prstGeom prst="cloudCallout">
            <a:avLst>
              <a:gd name="adj1" fmla="val 71629"/>
              <a:gd name="adj2" fmla="val 633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Anh không được chơi gần ổ điện và cầm dây điện như thế, rất nguy hiểm!</a:t>
            </a:r>
          </a:p>
        </p:txBody>
      </p:sp>
      <p:sp>
        <p:nvSpPr>
          <p:cNvPr id="9" name="Oval 8"/>
          <p:cNvSpPr/>
          <p:nvPr/>
        </p:nvSpPr>
        <p:spPr>
          <a:xfrm>
            <a:off x="6024690" y="1233182"/>
            <a:ext cx="1751904" cy="1775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0" y="370512"/>
            <a:ext cx="3338818" cy="2055303"/>
          </a:xfrm>
          <a:prstGeom prst="cloudCallout">
            <a:avLst>
              <a:gd name="adj1" fmla="val 71629"/>
              <a:gd name="adj2" fmla="val 633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Mẹ nên cắm dây vào ổ điện trong góc tường và nên tập trung khi là quần áo!</a:t>
            </a:r>
          </a:p>
        </p:txBody>
      </p:sp>
    </p:spTree>
    <p:extLst>
      <p:ext uri="{BB962C8B-B14F-4D97-AF65-F5344CB8AC3E}">
        <p14:creationId xmlns:p14="http://schemas.microsoft.com/office/powerpoint/2010/main" val="18648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5783"/>
          <a:stretch/>
        </p:blipFill>
        <p:spPr>
          <a:xfrm>
            <a:off x="0" y="918875"/>
            <a:ext cx="6157519" cy="34668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2500" y="3221373"/>
            <a:ext cx="1132518" cy="9311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456" y="2971102"/>
            <a:ext cx="963340" cy="8458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5622022" y="185954"/>
            <a:ext cx="3338818" cy="2055303"/>
          </a:xfrm>
          <a:prstGeom prst="cloudCallout">
            <a:avLst>
              <a:gd name="adj1" fmla="val -63296"/>
              <a:gd name="adj2" fmla="val 473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An chặn em lại và nói: “Em không được chạy nhảy trong bếp,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rất nguy hiểm!”</a:t>
            </a:r>
          </a:p>
        </p:txBody>
      </p:sp>
    </p:spTree>
    <p:extLst>
      <p:ext uri="{BB962C8B-B14F-4D97-AF65-F5344CB8AC3E}">
        <p14:creationId xmlns:p14="http://schemas.microsoft.com/office/powerpoint/2010/main" val="17907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r="1422"/>
          <a:stretch/>
        </p:blipFill>
        <p:spPr>
          <a:xfrm>
            <a:off x="2505548" y="1048624"/>
            <a:ext cx="6546174" cy="35653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96414" y="2831284"/>
            <a:ext cx="1426131" cy="14093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60789" y="167781"/>
            <a:ext cx="3338818" cy="2055303"/>
          </a:xfrm>
          <a:prstGeom prst="cloudCallout">
            <a:avLst>
              <a:gd name="adj1" fmla="val 96503"/>
              <a:gd name="adj2" fmla="val 718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P-221" pitchFamily="34" charset="0"/>
              </a:rPr>
              <a:t>An ngăn em lại và nói: “Em không được nghịch diêm, sẽ bị bỏng đó!”</a:t>
            </a:r>
          </a:p>
        </p:txBody>
      </p:sp>
    </p:spTree>
    <p:extLst>
      <p:ext uri="{BB962C8B-B14F-4D97-AF65-F5344CB8AC3E}">
        <p14:creationId xmlns:p14="http://schemas.microsoft.com/office/powerpoint/2010/main" val="33620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海星清新可爱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623</Words>
  <Application>Microsoft Office PowerPoint</Application>
  <PresentationFormat>Trình chiếu Trên màn hình (16:9)</PresentationFormat>
  <Paragraphs>78</Paragraphs>
  <Slides>19</Slides>
  <Notes>13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0" baseType="lpstr"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夏日海星清新可爱PPT</dc:title>
  <dc:creator>lenovo</dc:creator>
  <cp:lastModifiedBy>Administrator</cp:lastModifiedBy>
  <cp:revision>453</cp:revision>
  <dcterms:created xsi:type="dcterms:W3CDTF">2017-06-12T03:06:54Z</dcterms:created>
  <dcterms:modified xsi:type="dcterms:W3CDTF">2020-08-24T15:26:36Z</dcterms:modified>
</cp:coreProperties>
</file>