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BB94C-8182-3A36-5B3D-5A909480A3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370DAF-7E1F-A568-9F15-4E9C668E74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6105C0-F129-8611-38A9-8EB6547629AD}"/>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5" name="Footer Placeholder 4">
            <a:extLst>
              <a:ext uri="{FF2B5EF4-FFF2-40B4-BE49-F238E27FC236}">
                <a16:creationId xmlns:a16="http://schemas.microsoft.com/office/drawing/2014/main" id="{1CF258FC-E36E-F13E-B437-A77236424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5230F5-19C8-F84B-3C03-7ADC0A5D3E90}"/>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1960511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9CB0E-0D8A-71AE-8C78-0121A7C743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3B7B75-2F3C-9A8E-DDCD-9DF51BDD60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8F011-8D89-1414-14F8-EC26C918566D}"/>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5" name="Footer Placeholder 4">
            <a:extLst>
              <a:ext uri="{FF2B5EF4-FFF2-40B4-BE49-F238E27FC236}">
                <a16:creationId xmlns:a16="http://schemas.microsoft.com/office/drawing/2014/main" id="{F975CEB6-4F56-C4EF-5EB2-98AC8B16F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D8243-21E8-8EDD-7057-416BD0412FC4}"/>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679571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3DDF6F-E7FC-38DF-0464-113263AAAB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126E22-7014-7643-E55A-2F36956654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C5A561-C7D7-CC72-6F54-767ED0EAF46F}"/>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5" name="Footer Placeholder 4">
            <a:extLst>
              <a:ext uri="{FF2B5EF4-FFF2-40B4-BE49-F238E27FC236}">
                <a16:creationId xmlns:a16="http://schemas.microsoft.com/office/drawing/2014/main" id="{35E37952-525A-9B86-A444-163561FBC3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A34C88-F9E1-5861-B377-68FCEE84FD3F}"/>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264056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A7BFC-11A9-C49C-8458-16A83B59CE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93B4F8-B30D-00C6-3526-F89C5FB6E1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0DFE3B-F69F-1246-069F-5E53E2191760}"/>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5" name="Footer Placeholder 4">
            <a:extLst>
              <a:ext uri="{FF2B5EF4-FFF2-40B4-BE49-F238E27FC236}">
                <a16:creationId xmlns:a16="http://schemas.microsoft.com/office/drawing/2014/main" id="{C5B482D2-875E-22F5-F85C-75DBB920CD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8ED49-0D44-0367-F8B7-5A2BCF5DD7E8}"/>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2099173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6513B-3816-2736-B8BE-B2BD431890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313AEA-6738-F833-12B2-7322C2C7C8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D1020C-4B2F-D452-5512-6F5290F4EE90}"/>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5" name="Footer Placeholder 4">
            <a:extLst>
              <a:ext uri="{FF2B5EF4-FFF2-40B4-BE49-F238E27FC236}">
                <a16:creationId xmlns:a16="http://schemas.microsoft.com/office/drawing/2014/main" id="{4810B6C5-3C3A-1467-89CF-D2858AA04E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29CF39-09AE-7D13-7319-97E16446429C}"/>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296025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D944D-5C2D-4924-6AF2-1E5C041065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055C0B-0523-E6D7-1A85-970EFC6C5C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F82877-A1DD-A9BD-6DE4-4A7D05C9BC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32ABBA-6FCB-EBDD-E0D3-AEF80BD930A0}"/>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6" name="Footer Placeholder 5">
            <a:extLst>
              <a:ext uri="{FF2B5EF4-FFF2-40B4-BE49-F238E27FC236}">
                <a16:creationId xmlns:a16="http://schemas.microsoft.com/office/drawing/2014/main" id="{CAAE4071-5A4D-F116-D331-B3D0D7718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BB203-024C-67DE-163C-A288667C5CE2}"/>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2993141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97248-8458-8F11-56C9-16EB95DDFF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85794F-24CA-13F3-8122-D808B20DA0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C0581-4461-D3DE-2C41-18C8A30956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21D966-6D4B-F843-0270-59C7485FC5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C3DB93-EC57-251F-5BBB-335D18DC3E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F82369-8171-8B41-91B5-5D8BF8728880}"/>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8" name="Footer Placeholder 7">
            <a:extLst>
              <a:ext uri="{FF2B5EF4-FFF2-40B4-BE49-F238E27FC236}">
                <a16:creationId xmlns:a16="http://schemas.microsoft.com/office/drawing/2014/main" id="{A589F812-865F-B934-C790-AF354ACE81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DEADFA-226A-B51B-C14E-7261B8C47391}"/>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2783656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F0BD3-F935-B225-6205-F132632215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1E0B4B-7A8D-6370-1755-11DE43A53DF4}"/>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4" name="Footer Placeholder 3">
            <a:extLst>
              <a:ext uri="{FF2B5EF4-FFF2-40B4-BE49-F238E27FC236}">
                <a16:creationId xmlns:a16="http://schemas.microsoft.com/office/drawing/2014/main" id="{2DD8584C-5320-BC25-8D07-2386345151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A45722-4A67-4563-7C7F-B1EC2B6352E2}"/>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110979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3689F5-BD22-5FAA-1B0D-55C39E6FA364}"/>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3" name="Footer Placeholder 2">
            <a:extLst>
              <a:ext uri="{FF2B5EF4-FFF2-40B4-BE49-F238E27FC236}">
                <a16:creationId xmlns:a16="http://schemas.microsoft.com/office/drawing/2014/main" id="{E8F92DEE-24D6-7D0D-F728-65105717B8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CB79EE-DE9A-2EC5-3704-16993B128A79}"/>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83828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0942E-486D-5F52-30A8-20A4C4A206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BA118D-8502-FD32-96C0-D453489EE3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066008-6441-01DC-B2E5-8994D27CB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DBA5B7-047A-885E-368F-31518007D5AE}"/>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6" name="Footer Placeholder 5">
            <a:extLst>
              <a:ext uri="{FF2B5EF4-FFF2-40B4-BE49-F238E27FC236}">
                <a16:creationId xmlns:a16="http://schemas.microsoft.com/office/drawing/2014/main" id="{67B25684-E38B-E860-31CF-2E90165968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68B288-1CA5-D257-DC2C-93837D6C8AE5}"/>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3449966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180F-DDCA-4535-9BA4-DC03AEBE1A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900B82-FD0F-C107-29C4-836079E960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C6FC50-5BD8-3B97-4605-0B056C4953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8E8986-1D3E-B837-B1AB-31813A8EA4EB}"/>
              </a:ext>
            </a:extLst>
          </p:cNvPr>
          <p:cNvSpPr>
            <a:spLocks noGrp="1"/>
          </p:cNvSpPr>
          <p:nvPr>
            <p:ph type="dt" sz="half" idx="10"/>
          </p:nvPr>
        </p:nvSpPr>
        <p:spPr/>
        <p:txBody>
          <a:bodyPr/>
          <a:lstStyle/>
          <a:p>
            <a:fld id="{339B3090-07ED-40D0-BF60-FC41BBB1F0E3}" type="datetimeFigureOut">
              <a:rPr lang="en-US" smtClean="0"/>
              <a:t>12/21/2022</a:t>
            </a:fld>
            <a:endParaRPr lang="en-US"/>
          </a:p>
        </p:txBody>
      </p:sp>
      <p:sp>
        <p:nvSpPr>
          <p:cNvPr id="6" name="Footer Placeholder 5">
            <a:extLst>
              <a:ext uri="{FF2B5EF4-FFF2-40B4-BE49-F238E27FC236}">
                <a16:creationId xmlns:a16="http://schemas.microsoft.com/office/drawing/2014/main" id="{A6F57B1E-E6FE-324F-1916-1FAA863E5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2177FD-5C4F-1093-DEC9-32D49A14931B}"/>
              </a:ext>
            </a:extLst>
          </p:cNvPr>
          <p:cNvSpPr>
            <a:spLocks noGrp="1"/>
          </p:cNvSpPr>
          <p:nvPr>
            <p:ph type="sldNum" sz="quarter" idx="12"/>
          </p:nvPr>
        </p:nvSpPr>
        <p:spPr/>
        <p:txBody>
          <a:bodyPr/>
          <a:lstStyle/>
          <a:p>
            <a:fld id="{7FC24EEC-EE5B-41A3-98C2-F443BF705FB8}" type="slidenum">
              <a:rPr lang="en-US" smtClean="0"/>
              <a:t>‹#›</a:t>
            </a:fld>
            <a:endParaRPr lang="en-US"/>
          </a:p>
        </p:txBody>
      </p:sp>
    </p:spTree>
    <p:extLst>
      <p:ext uri="{BB962C8B-B14F-4D97-AF65-F5344CB8AC3E}">
        <p14:creationId xmlns:p14="http://schemas.microsoft.com/office/powerpoint/2010/main" val="1460385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F0516A-5DB0-55A6-5ECF-2762D338D4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729691-4A39-B6E2-C6CA-65F5A3F895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6EEF72-63B7-0ADD-AF63-9CA33FD50D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9B3090-07ED-40D0-BF60-FC41BBB1F0E3}" type="datetimeFigureOut">
              <a:rPr lang="en-US" smtClean="0"/>
              <a:t>12/21/2022</a:t>
            </a:fld>
            <a:endParaRPr lang="en-US"/>
          </a:p>
        </p:txBody>
      </p:sp>
      <p:sp>
        <p:nvSpPr>
          <p:cNvPr id="5" name="Footer Placeholder 4">
            <a:extLst>
              <a:ext uri="{FF2B5EF4-FFF2-40B4-BE49-F238E27FC236}">
                <a16:creationId xmlns:a16="http://schemas.microsoft.com/office/drawing/2014/main" id="{6C6771E1-235E-BDA2-430A-041B16C9F3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5761D5-A60C-8E89-B8A8-3332331B6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24EEC-EE5B-41A3-98C2-F443BF705FB8}" type="slidenum">
              <a:rPr lang="en-US" smtClean="0"/>
              <a:t>‹#›</a:t>
            </a:fld>
            <a:endParaRPr lang="en-US"/>
          </a:p>
        </p:txBody>
      </p:sp>
    </p:spTree>
    <p:extLst>
      <p:ext uri="{BB962C8B-B14F-4D97-AF65-F5344CB8AC3E}">
        <p14:creationId xmlns:p14="http://schemas.microsoft.com/office/powerpoint/2010/main" val="412969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82F7-B074-4979-045B-46671B492431}"/>
              </a:ext>
            </a:extLst>
          </p:cNvPr>
          <p:cNvSpPr>
            <a:spLocks noGrp="1"/>
          </p:cNvSpPr>
          <p:nvPr>
            <p:ph type="ctrTitle"/>
          </p:nvPr>
        </p:nvSpPr>
        <p:spPr/>
        <p:txBody>
          <a:bodyPr/>
          <a:lstStyle/>
          <a:p>
            <a:r>
              <a:rPr lang="vi-VN" dirty="0">
                <a:latin typeface="+mn-lt"/>
              </a:rPr>
              <a:t>ÔN TẬP HỌC KÌ I</a:t>
            </a:r>
            <a:endParaRPr lang="en-US" dirty="0">
              <a:latin typeface="+mn-lt"/>
            </a:endParaRPr>
          </a:p>
        </p:txBody>
      </p:sp>
      <p:sp>
        <p:nvSpPr>
          <p:cNvPr id="3" name="Subtitle 2">
            <a:extLst>
              <a:ext uri="{FF2B5EF4-FFF2-40B4-BE49-F238E27FC236}">
                <a16:creationId xmlns:a16="http://schemas.microsoft.com/office/drawing/2014/main" id="{5814BB6B-D92B-EB0A-AA2C-6524F64D8C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74119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C7B388-BD7E-515B-7201-B835AD719FE6}"/>
              </a:ext>
            </a:extLst>
          </p:cNvPr>
          <p:cNvSpPr txBox="1"/>
          <p:nvPr/>
        </p:nvSpPr>
        <p:spPr>
          <a:xfrm>
            <a:off x="152400" y="134899"/>
            <a:ext cx="11887200" cy="670440"/>
          </a:xfrm>
          <a:prstGeom prst="rect">
            <a:avLst/>
          </a:prstGeom>
          <a:noFill/>
        </p:spPr>
        <p:txBody>
          <a:bodyPr wrap="square">
            <a:spAutoFit/>
          </a:bodyPr>
          <a:lstStyle/>
          <a:p>
            <a:pPr algn="just">
              <a:lnSpc>
                <a:spcPct val="107000"/>
              </a:lnSpc>
              <a:spcAft>
                <a:spcPts val="80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vi-VN"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biểu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Mĩ</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chiếm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tuyệt</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Nguyên nhân dẫn đến sự phát triển của nền kinh tế mĩ sau CTTGII?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75097094-73E1-48E2-0498-545C4FEE932C}"/>
              </a:ext>
            </a:extLst>
          </p:cNvPr>
          <p:cNvSpPr txBox="1"/>
          <p:nvPr/>
        </p:nvSpPr>
        <p:spPr>
          <a:xfrm>
            <a:off x="152400" y="968833"/>
            <a:ext cx="11681012" cy="5754268"/>
          </a:xfrm>
          <a:prstGeom prst="rect">
            <a:avLst/>
          </a:prstGeom>
          <a:noFill/>
        </p:spPr>
        <p:txBody>
          <a:bodyPr wrap="square">
            <a:spAutoFit/>
          </a:bodyPr>
          <a:lstStyle/>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Sự phát triển kinh tế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Sau chiến tranh thế giới thứ hai , nền kinh tế Mĩ phát triển mạnh mẽ. Biểu hiện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Tổng sản xuất quốc dân tăng bình quân hàng năm là 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Sản lượng công nghiệp chiếm hơn một nửa sản lượng toàn thế giới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Sản lượng nông nghiệp tăng 27% so với trước chiến tranh.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Mĩ có hớn 50% tàu bè đi lại trên biển, chiếm 3/4 trữ lượng vàng thế giới...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Trong khoảng 20 năm sau chiến tranh, Mĩ trở thành trung tâm kinh tế - tài chính lớn nhất thế giới.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Nguyên nhân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Lãnh thổ Mĩ rộng lớn, tài nguyên thiên nhiên phong phú, nguồn nhân lực dồi dào, trình độ kỹ thuật cao, năng động, sáng tạo.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Mĩ lợi dụng chiến tranh để làm giầu, thu lợi nhuận từ buôn bán vũ khí.</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Mĩ áp dụng thành tựu khoa học- kĩ thuật để nâng cao năng suất lao động.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Các tổ hợp công nghiệp - quân sự, các công ty, tập đoàn tư bản lũng đoạn Mĩ có sức sản xuất, cạnh tranh lớn và có hiệu quả trong và ngoài nước.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Các chính sách và biện pháp điều tiết của Nhà nước đóng vai trò quan trọng thúc đẩy kinh tế Mĩ phát triển.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229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FD263B9-BE56-7A93-4C90-C91E11BC3A3D}"/>
              </a:ext>
            </a:extLst>
          </p:cNvPr>
          <p:cNvSpPr txBox="1"/>
          <p:nvPr/>
        </p:nvSpPr>
        <p:spPr>
          <a:xfrm>
            <a:off x="179294" y="1134729"/>
            <a:ext cx="11367247" cy="670440"/>
          </a:xfrm>
          <a:prstGeom prst="rect">
            <a:avLst/>
          </a:prstGeom>
          <a:noFill/>
        </p:spPr>
        <p:txBody>
          <a:bodyPr wrap="square">
            <a:spAutoFit/>
          </a:bodyPr>
          <a:lstStyle/>
          <a:p>
            <a:pPr algn="just">
              <a:lnSpc>
                <a:spcPct val="107000"/>
              </a:lnSpc>
              <a:spcAft>
                <a:spcPts val="800"/>
              </a:spcAft>
            </a:pPr>
            <a:r>
              <a:rPr lang="vi-VN"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 3: Hãy nêu các xu thế phát triển của thế giới sau chiến tranh thế giới thứ 2? Xu thế chung của thế giới ngày nay là gì?</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2706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BD00BD1-C796-72C4-F51C-7BAD75EA47DE}"/>
              </a:ext>
            </a:extLst>
          </p:cNvPr>
          <p:cNvSpPr txBox="1"/>
          <p:nvPr/>
        </p:nvSpPr>
        <p:spPr>
          <a:xfrm>
            <a:off x="197222" y="213856"/>
            <a:ext cx="11788589" cy="374077"/>
          </a:xfrm>
          <a:prstGeom prst="rect">
            <a:avLst/>
          </a:prstGeom>
          <a:noFill/>
        </p:spPr>
        <p:txBody>
          <a:bodyPr wrap="square">
            <a:spAutoFit/>
          </a:bodyPr>
          <a:lstStyle/>
          <a:p>
            <a:pPr algn="just">
              <a:lnSpc>
                <a:spcPct val="107000"/>
              </a:lnSpc>
              <a:spcAft>
                <a:spcPts val="800"/>
              </a:spcAft>
            </a:pPr>
            <a:r>
              <a:rPr lang="vi-VN"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 4: Vì sao các nước Tây Âu có xu hướng liên kết với nhau? Trình bày quá trình liên kết của các nước Tây Âu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B23813B1-9A99-CA26-E0C2-5575F8265790}"/>
              </a:ext>
            </a:extLst>
          </p:cNvPr>
          <p:cNvSpPr txBox="1"/>
          <p:nvPr/>
        </p:nvSpPr>
        <p:spPr>
          <a:xfrm>
            <a:off x="197222" y="950821"/>
            <a:ext cx="11994778" cy="4956357"/>
          </a:xfrm>
          <a:prstGeom prst="rect">
            <a:avLst/>
          </a:prstGeom>
          <a:noFill/>
        </p:spPr>
        <p:txBody>
          <a:bodyPr wrap="square">
            <a:spAutoFit/>
          </a:bodyPr>
          <a:lstStyle/>
          <a:p>
            <a:pPr algn="just">
              <a:lnSpc>
                <a:spcPct val="107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xu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mật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hợp tác thoát khỏi sự lệ thuộc vào Mỹ.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 trình liên kết: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 chiến tranh, ở Tâu Âu xu hướng liên kết khu vực ngày càng nổi bật và phát triển. Những mốc phát triển chính là:</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T4-1951, “Cộng đồng than, thép châu Âu” được thành lập gồm 6 nước : Pháp, Đức, I-ta-ly-a, Bỉ, Hà lan, Lúc –xăm –bua.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T3-1957, “Cộng đồng năng lượng nguyên tử châu Âu” và “Cộng đồng kinh tế châu Âu”(EEC) được thành lập, gồm 6 nước trên.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T7-1967 “ Cộng đồng châu Âu” EC ra đời trên cơ sở sáp nhập 3 cộng đồng trên.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T12-1991 các nước EC họp hội nghị cấp cao tại Ma-a-xtơ-rích (Hà Lan). Hội nghị đã thông qua hai quyết định quan trọng: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Xây dựng một liên minh kinh tế và một liên minh chính trị, tiến tới một nhà nước chung châu Âu.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Cộng đồng châu Âu (EC) đổi tên thành liên minh châu Âu (EU) và từ 1-1-1999, một đồng tiền chung được phát hành gọi là đồng EURO.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690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A3AB1F23-4CB0-31FF-BBDB-3A0F9BE57039}"/>
              </a:ext>
            </a:extLst>
          </p:cNvPr>
          <p:cNvSpPr/>
          <p:nvPr/>
        </p:nvSpPr>
        <p:spPr>
          <a:xfrm>
            <a:off x="313767" y="5513935"/>
            <a:ext cx="493058" cy="50202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 name="Oval 8">
            <a:extLst>
              <a:ext uri="{FF2B5EF4-FFF2-40B4-BE49-F238E27FC236}">
                <a16:creationId xmlns:a16="http://schemas.microsoft.com/office/drawing/2014/main" id="{F1D5FFAB-1E55-B8B4-E7F3-3D52B6427A4F}"/>
              </a:ext>
            </a:extLst>
          </p:cNvPr>
          <p:cNvSpPr/>
          <p:nvPr/>
        </p:nvSpPr>
        <p:spPr>
          <a:xfrm>
            <a:off x="502024" y="2259106"/>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8" name="Oval 7">
            <a:extLst>
              <a:ext uri="{FF2B5EF4-FFF2-40B4-BE49-F238E27FC236}">
                <a16:creationId xmlns:a16="http://schemas.microsoft.com/office/drawing/2014/main" id="{DA8A62FE-3A93-E397-9B2D-6A6CF308FBE0}"/>
              </a:ext>
            </a:extLst>
          </p:cNvPr>
          <p:cNvSpPr/>
          <p:nvPr/>
        </p:nvSpPr>
        <p:spPr>
          <a:xfrm>
            <a:off x="8525436" y="3352800"/>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5BD851A2-988A-47D2-4565-C1F4B59A895B}"/>
              </a:ext>
            </a:extLst>
          </p:cNvPr>
          <p:cNvSpPr/>
          <p:nvPr/>
        </p:nvSpPr>
        <p:spPr>
          <a:xfrm>
            <a:off x="349624" y="2106706"/>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D209165A-FF21-DDC3-459B-1CB5FE0D0536}"/>
              </a:ext>
            </a:extLst>
          </p:cNvPr>
          <p:cNvSpPr txBox="1"/>
          <p:nvPr/>
        </p:nvSpPr>
        <p:spPr>
          <a:xfrm>
            <a:off x="349624" y="322092"/>
            <a:ext cx="11654118" cy="5693866"/>
          </a:xfrm>
          <a:prstGeom prst="rect">
            <a:avLst/>
          </a:prstGeom>
          <a:noFill/>
        </p:spPr>
        <p:txBody>
          <a:bodyPr wrap="square">
            <a:spAutoFit/>
          </a:bodyPr>
          <a:lstStyle/>
          <a:p>
            <a:pPr marL="30480" marR="30480" algn="just"/>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1: </a:t>
            </a:r>
            <a:r>
              <a:rPr lang="en-US" sz="2800" b="1" dirty="0" err="1">
                <a:effectLst/>
                <a:latin typeface="Times New Roman" panose="02020603050405020304" pitchFamily="18" charset="0"/>
                <a:ea typeface="Times New Roman" panose="02020603050405020304" pitchFamily="18" charset="0"/>
              </a:rPr>
              <a:t>Nguyên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nhân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khách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quan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giúp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nền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kinh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tế</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nước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Tây</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Âu</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phục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hồi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sau</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Chiến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tranh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thế</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giới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thứ</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hai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là</a:t>
            </a:r>
            <a:endParaRPr lang="en-US" sz="2400" b="1" dirty="0">
              <a:effectLst/>
              <a:latin typeface="Times New Roman" panose="02020603050405020304" pitchFamily="18" charset="0"/>
              <a:ea typeface="Times New Roman" panose="02020603050405020304" pitchFamily="18" charset="0"/>
            </a:endParaRPr>
          </a:p>
          <a:p>
            <a:pPr marL="30480" marR="30480" algn="just"/>
            <a:r>
              <a:rPr lang="en-US" sz="2800" dirty="0">
                <a:effectLst/>
                <a:latin typeface="Times New Roman" panose="02020603050405020304" pitchFamily="18" charset="0"/>
                <a:ea typeface="Times New Roman" panose="02020603050405020304" pitchFamily="18" charset="0"/>
              </a:rPr>
              <a:t>A. </a:t>
            </a:r>
            <a:r>
              <a:rPr lang="en-US" sz="2800" dirty="0" err="1">
                <a:effectLst/>
                <a:latin typeface="Times New Roman" panose="02020603050405020304" pitchFamily="18" charset="0"/>
                <a:ea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bù</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chiến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tư</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trận</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r>
              <a:rPr lang="en-US" sz="2800" dirty="0">
                <a:effectLst/>
                <a:latin typeface="Times New Roman" panose="02020603050405020304" pitchFamily="18" charset="0"/>
                <a:ea typeface="Times New Roman" panose="02020603050405020304" pitchFamily="18" charset="0"/>
              </a:rPr>
              <a:t>B. </a:t>
            </a:r>
            <a:r>
              <a:rPr lang="en-US" sz="2800" dirty="0" err="1">
                <a:effectLst/>
                <a:latin typeface="Times New Roman" panose="02020603050405020304" pitchFamily="18" charset="0"/>
                <a:ea typeface="Times New Roman" panose="02020603050405020304" pitchFamily="18" charset="0"/>
              </a:rPr>
              <a:t>tinh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lao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Tây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Âu</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r>
              <a:rPr lang="en-US" sz="2800" dirty="0">
                <a:effectLst/>
                <a:latin typeface="Times New Roman" panose="02020603050405020304" pitchFamily="18" charset="0"/>
                <a:ea typeface="Times New Roman" panose="02020603050405020304" pitchFamily="18" charset="0"/>
              </a:rPr>
              <a:t>C. </a:t>
            </a:r>
            <a:r>
              <a:rPr lang="en-US" sz="2800" dirty="0" err="1">
                <a:effectLst/>
                <a:latin typeface="Times New Roman" panose="02020603050405020304" pitchFamily="18" charset="0"/>
                <a:ea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kế</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Mác-san</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r>
              <a:rPr lang="en-US" sz="2800" dirty="0">
                <a:effectLst/>
                <a:latin typeface="Times New Roman" panose="02020603050405020304" pitchFamily="18" charset="0"/>
                <a:ea typeface="Times New Roman" panose="02020603050405020304" pitchFamily="18" charset="0"/>
              </a:rPr>
              <a:t>D. </a:t>
            </a:r>
            <a:r>
              <a:rPr lang="en-US" sz="2800" dirty="0" err="1">
                <a:effectLst/>
                <a:latin typeface="Times New Roman" panose="02020603050405020304" pitchFamily="18" charset="0"/>
                <a:ea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giúp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đỡ</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Xô</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2: </a:t>
            </a:r>
            <a:r>
              <a:rPr lang="en-US" sz="2800" b="1" dirty="0" err="1">
                <a:effectLst/>
                <a:latin typeface="Times New Roman" panose="02020603050405020304" pitchFamily="18" charset="0"/>
                <a:ea typeface="Times New Roman" panose="02020603050405020304" pitchFamily="18" charset="0"/>
              </a:rPr>
              <a:t>Hội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nghị</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Ianta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diễn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ra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bối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cảnh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Chiến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tranh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thế</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giới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thứ</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hai</a:t>
            </a:r>
            <a:r>
              <a:rPr lang="en-US" sz="2800" b="1" dirty="0">
                <a:effectLst/>
                <a:latin typeface="Times New Roman" panose="02020603050405020304" pitchFamily="18" charset="0"/>
                <a:ea typeface="Times New Roman" panose="02020603050405020304" pitchFamily="18" charset="0"/>
              </a:rPr>
              <a:t>:</a:t>
            </a:r>
            <a:endParaRPr lang="en-US" sz="2400" b="1" dirty="0">
              <a:effectLst/>
              <a:latin typeface="Times New Roman" panose="02020603050405020304" pitchFamily="18" charset="0"/>
              <a:ea typeface="Times New Roman" panose="02020603050405020304" pitchFamily="18" charset="0"/>
            </a:endParaRPr>
          </a:p>
          <a:p>
            <a:pPr marL="30480" marR="30480" algn="just"/>
            <a:r>
              <a:rPr lang="en-US" sz="2800" dirty="0">
                <a:effectLst/>
                <a:latin typeface="Times New Roman" panose="02020603050405020304" pitchFamily="18" charset="0"/>
                <a:ea typeface="Times New Roman" panose="02020603050405020304" pitchFamily="18" charset="0"/>
              </a:rPr>
              <a:t>A. </a:t>
            </a:r>
            <a:r>
              <a:rPr lang="en-US" sz="2800" dirty="0" err="1">
                <a:effectLst/>
                <a:latin typeface="Times New Roman" panose="02020603050405020304" pitchFamily="18" charset="0"/>
                <a:ea typeface="Times New Roman" panose="02020603050405020304" pitchFamily="18" charset="0"/>
              </a:rPr>
              <a:t>Bùng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nổ</a:t>
            </a:r>
            <a:r>
              <a:rPr lang="en-US" sz="2800" dirty="0">
                <a:effectLst/>
                <a:latin typeface="Times New Roman" panose="02020603050405020304" pitchFamily="18" charset="0"/>
                <a:ea typeface="Times New Roman" panose="02020603050405020304" pitchFamily="18" charset="0"/>
              </a:rPr>
              <a:t>.	    B.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thúc</a:t>
            </a:r>
            <a:r>
              <a:rPr lang="en-US" sz="2800" dirty="0">
                <a:effectLst/>
                <a:latin typeface="Times New Roman" panose="02020603050405020304" pitchFamily="18" charset="0"/>
                <a:ea typeface="Times New Roman" panose="02020603050405020304" pitchFamily="18" charset="0"/>
              </a:rPr>
              <a:t>.   C. </a:t>
            </a:r>
            <a:r>
              <a:rPr lang="en-US" sz="2800" dirty="0" err="1">
                <a:effectLst/>
                <a:latin typeface="Times New Roman" panose="02020603050405020304" pitchFamily="18" charset="0"/>
                <a:ea typeface="Times New Roman" panose="02020603050405020304" pitchFamily="18" charset="0"/>
              </a:rPr>
              <a:t>Đang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diễn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liệt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D.Bước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thúc</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3: </a:t>
            </a:r>
            <a:r>
              <a:rPr lang="en-US" sz="2800" b="1" dirty="0" err="1">
                <a:effectLst/>
                <a:latin typeface="Times New Roman" panose="02020603050405020304" pitchFamily="18" charset="0"/>
                <a:ea typeface="Times New Roman" panose="02020603050405020304" pitchFamily="18" charset="0"/>
              </a:rPr>
              <a:t>Tham</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dự</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hội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nghị</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Ianta</a:t>
            </a:r>
            <a:r>
              <a:rPr lang="en-US" sz="2800" b="1" dirty="0">
                <a:effectLst/>
                <a:latin typeface="Times New Roman" panose="02020603050405020304" pitchFamily="18" charset="0"/>
                <a:ea typeface="Times New Roman" panose="02020603050405020304" pitchFamily="18" charset="0"/>
              </a:rPr>
              <a:t> (2/1945) </a:t>
            </a:r>
            <a:r>
              <a:rPr lang="en-US" sz="2800" b="1" dirty="0" err="1">
                <a:effectLst/>
                <a:latin typeface="Times New Roman" panose="02020603050405020304" pitchFamily="18" charset="0"/>
                <a:ea typeface="Times New Roman" panose="02020603050405020304" pitchFamily="18" charset="0"/>
              </a:rPr>
              <a:t>gồm</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nguyên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thủ</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đại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diện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cho</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quốc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nào</a:t>
            </a:r>
            <a:r>
              <a:rPr lang="en-US" sz="2800" b="1" dirty="0">
                <a:effectLst/>
                <a:latin typeface="Times New Roman" panose="02020603050405020304" pitchFamily="18" charset="0"/>
                <a:ea typeface="Times New Roman" panose="02020603050405020304" pitchFamily="18" charset="0"/>
              </a:rPr>
              <a:t>?</a:t>
            </a:r>
            <a:endParaRPr lang="en-US" sz="2400" b="1" dirty="0">
              <a:effectLst/>
              <a:latin typeface="Times New Roman" panose="02020603050405020304" pitchFamily="18" charset="0"/>
              <a:ea typeface="Times New Roman" panose="02020603050405020304" pitchFamily="18" charset="0"/>
            </a:endParaRPr>
          </a:p>
          <a:p>
            <a:pPr marL="30480" marR="30480" algn="just"/>
            <a:r>
              <a:rPr lang="en-US" sz="2800" dirty="0">
                <a:effectLst/>
                <a:latin typeface="Times New Roman" panose="02020603050405020304" pitchFamily="18" charset="0"/>
                <a:ea typeface="Times New Roman" panose="02020603050405020304" pitchFamily="18" charset="0"/>
              </a:rPr>
              <a:t>A. Anh,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Mỹ</a:t>
            </a:r>
            <a:r>
              <a:rPr lang="en-US" sz="2800" dirty="0">
                <a:effectLst/>
                <a:latin typeface="Times New Roman" panose="02020603050405020304" pitchFamily="18" charset="0"/>
                <a:ea typeface="Times New Roman" panose="02020603050405020304" pitchFamily="18" charset="0"/>
              </a:rPr>
              <a:t>.			B. Anh,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Xô</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30480" marR="30480" algn="just"/>
            <a:r>
              <a:rPr lang="en-US" sz="2800" dirty="0">
                <a:effectLst/>
                <a:latin typeface="Times New Roman" panose="02020603050405020304" pitchFamily="18" charset="0"/>
                <a:ea typeface="Times New Roman" panose="02020603050405020304" pitchFamily="18" charset="0"/>
              </a:rPr>
              <a:t>C. </a:t>
            </a:r>
            <a:r>
              <a:rPr lang="en-US" sz="2800" dirty="0" err="1">
                <a:effectLst/>
                <a:latin typeface="Times New Roman" panose="02020603050405020304" pitchFamily="18" charset="0"/>
                <a:ea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Xô</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Mỹ</a:t>
            </a:r>
            <a:r>
              <a:rPr lang="en-US" sz="2800" dirty="0">
                <a:effectLst/>
                <a:latin typeface="Times New Roman" panose="02020603050405020304" pitchFamily="18" charset="0"/>
                <a:ea typeface="Times New Roman" panose="02020603050405020304" pitchFamily="18" charset="0"/>
              </a:rPr>
              <a:t>, Anh.			D. </a:t>
            </a:r>
            <a:r>
              <a:rPr lang="en-US" sz="2800" dirty="0" err="1">
                <a:effectLst/>
                <a:latin typeface="Times New Roman" panose="02020603050405020304" pitchFamily="18" charset="0"/>
                <a:ea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Xô</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Mỹ</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9839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D3783A0-EE8E-A03F-C32E-CC1731B47B05}"/>
              </a:ext>
            </a:extLst>
          </p:cNvPr>
          <p:cNvSpPr/>
          <p:nvPr/>
        </p:nvSpPr>
        <p:spPr>
          <a:xfrm>
            <a:off x="5432612" y="6073587"/>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8" name="Oval 7">
            <a:extLst>
              <a:ext uri="{FF2B5EF4-FFF2-40B4-BE49-F238E27FC236}">
                <a16:creationId xmlns:a16="http://schemas.microsoft.com/office/drawing/2014/main" id="{CE2B418B-0F2B-FF6D-F0D8-3B23A6F66C67}"/>
              </a:ext>
            </a:extLst>
          </p:cNvPr>
          <p:cNvSpPr/>
          <p:nvPr/>
        </p:nvSpPr>
        <p:spPr>
          <a:xfrm>
            <a:off x="0" y="4271682"/>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Oval 6">
            <a:extLst>
              <a:ext uri="{FF2B5EF4-FFF2-40B4-BE49-F238E27FC236}">
                <a16:creationId xmlns:a16="http://schemas.microsoft.com/office/drawing/2014/main" id="{43D2F940-85FB-B035-43AE-85C97ACA86E3}"/>
              </a:ext>
            </a:extLst>
          </p:cNvPr>
          <p:cNvSpPr/>
          <p:nvPr/>
        </p:nvSpPr>
        <p:spPr>
          <a:xfrm>
            <a:off x="4661648" y="3115212"/>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D6F26BF2-EA46-A27B-CEBE-D782B822627E}"/>
              </a:ext>
            </a:extLst>
          </p:cNvPr>
          <p:cNvSpPr/>
          <p:nvPr/>
        </p:nvSpPr>
        <p:spPr>
          <a:xfrm>
            <a:off x="125507" y="1685365"/>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2E271CE6-F374-BC7E-E7FF-508E7DE2FC50}"/>
              </a:ext>
            </a:extLst>
          </p:cNvPr>
          <p:cNvSpPr txBox="1"/>
          <p:nvPr/>
        </p:nvSpPr>
        <p:spPr>
          <a:xfrm>
            <a:off x="125507" y="179249"/>
            <a:ext cx="11600329" cy="6678751"/>
          </a:xfrm>
          <a:prstGeom prst="rect">
            <a:avLst/>
          </a:prstGeom>
          <a:noFill/>
        </p:spPr>
        <p:txBody>
          <a:bodyPr wrap="square">
            <a:spAutoFit/>
          </a:bodyPr>
          <a:lstStyle/>
          <a:p>
            <a:pPr marL="30480" marR="30480"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 Sau </a:t>
            </a:r>
            <a:r>
              <a:rPr lang="en-US" sz="2400" b="1" dirty="0" err="1">
                <a:effectLst/>
                <a:latin typeface="Times New Roman" panose="02020603050405020304" pitchFamily="18" charset="0"/>
                <a:ea typeface="Times New Roman" panose="02020603050405020304" pitchFamily="18" charset="0"/>
              </a:rPr>
              <a:t>Chiến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tranh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thế</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giới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thứ</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hai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Mĩ</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muốn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vươn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lên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làm</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bá</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chủ</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thế</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giới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vì</a:t>
            </a:r>
            <a:r>
              <a:rPr lang="en-US" sz="2400" b="1" dirty="0">
                <a:effectLst/>
                <a:latin typeface="Times New Roman" panose="02020603050405020304" pitchFamily="18" charset="0"/>
                <a:ea typeface="Times New Roman" panose="02020603050405020304" pitchFamily="18" charset="0"/>
              </a:rPr>
              <a:t>:</a:t>
            </a:r>
            <a:endParaRPr lang="en-US" sz="2000" b="1"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Mĩ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tiềm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tế</a:t>
            </a:r>
            <a:r>
              <a:rPr lang="en-US" sz="2400" dirty="0">
                <a:effectLst/>
                <a:latin typeface="Times New Roman" panose="02020603050405020304" pitchFamily="18" charset="0"/>
                <a:ea typeface="Times New Roman" panose="02020603050405020304" pitchFamily="18" charset="0"/>
              </a:rPr>
              <a:t> to </a:t>
            </a:r>
            <a:r>
              <a:rPr lang="en-US" sz="2400" dirty="0" err="1">
                <a:effectLst/>
                <a:latin typeface="Times New Roman" panose="02020603050405020304" pitchFamily="18" charset="0"/>
                <a:ea typeface="Times New Roman" panose="02020603050405020304" pitchFamily="18" charset="0"/>
              </a:rPr>
              <a:t>lớn</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rPr>
              <a:t>Mĩ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Ủy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thường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Hội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rPr>
              <a:t> an </a:t>
            </a:r>
            <a:r>
              <a:rPr lang="en-US" sz="2400" dirty="0" err="1">
                <a:effectLst/>
                <a:latin typeface="Times New Roman" panose="02020603050405020304" pitchFamily="18" charset="0"/>
                <a:ea typeface="Times New Roman" panose="02020603050405020304" pitchFamily="18" charset="0"/>
              </a:rPr>
              <a:t>Liên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Hợp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Quốc</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Mĩ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nước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thắng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thế</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giới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D. </a:t>
            </a:r>
            <a:r>
              <a:rPr lang="en-US" sz="2400" dirty="0" err="1">
                <a:effectLst/>
                <a:latin typeface="Times New Roman" panose="02020603050405020304" pitchFamily="18" charset="0"/>
                <a:ea typeface="Times New Roman" panose="02020603050405020304" pitchFamily="18" charset="0"/>
              </a:rPr>
              <a:t>Mĩ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tiềm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tế</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quân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rPr>
              <a:t> to </a:t>
            </a:r>
            <a:r>
              <a:rPr lang="en-US" sz="2400" dirty="0" err="1">
                <a:effectLst/>
                <a:latin typeface="Times New Roman" panose="02020603050405020304" pitchFamily="18" charset="0"/>
                <a:ea typeface="Times New Roman" panose="02020603050405020304" pitchFamily="18" charset="0"/>
              </a:rPr>
              <a:t>lớn</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28575" marR="28575"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5: </a:t>
            </a:r>
            <a:r>
              <a:rPr lang="en-US" sz="2400" b="1" dirty="0" err="1">
                <a:effectLst/>
                <a:latin typeface="Times New Roman" panose="02020603050405020304" pitchFamily="18" charset="0"/>
                <a:ea typeface="Times New Roman" panose="02020603050405020304" pitchFamily="18" charset="0"/>
              </a:rPr>
              <a:t>Giai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cấp</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nào</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có</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tinh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thần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cách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mạng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triệt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để</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có</a:t>
            </a:r>
            <a:r>
              <a:rPr lang="en-US" sz="2400" b="1" dirty="0">
                <a:effectLst/>
                <a:latin typeface="Times New Roman" panose="02020603050405020304" pitchFamily="18" charset="0"/>
                <a:ea typeface="Times New Roman" panose="02020603050405020304" pitchFamily="18" charset="0"/>
              </a:rPr>
              <a:t> ý </a:t>
            </a:r>
            <a:r>
              <a:rPr lang="en-US" sz="2400" b="1" dirty="0" err="1">
                <a:effectLst/>
                <a:latin typeface="Times New Roman" panose="02020603050405020304" pitchFamily="18" charset="0"/>
                <a:ea typeface="Times New Roman" panose="02020603050405020304" pitchFamily="18" charset="0"/>
              </a:rPr>
              <a:t>thức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tổ</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chức</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kỉ</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luật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gắn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với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nền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sản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xuất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hiện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đại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có</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quan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hệ</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mật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thiết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với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giai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cấp</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nông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dân</a:t>
            </a:r>
            <a:r>
              <a:rPr lang="en-US" sz="2400" b="1" dirty="0">
                <a:effectLst/>
                <a:latin typeface="Times New Roman" panose="02020603050405020304" pitchFamily="18" charset="0"/>
                <a:ea typeface="Times New Roman" panose="02020603050405020304" pitchFamily="18" charset="0"/>
              </a:rPr>
              <a:t>.</a:t>
            </a:r>
            <a:endParaRPr lang="en-US" sz="2000" b="1" dirty="0">
              <a:effectLst/>
              <a:latin typeface="Times New Roman" panose="02020603050405020304" pitchFamily="18" charset="0"/>
              <a:ea typeface="Times New Roman" panose="02020603050405020304" pitchFamily="18" charset="0"/>
            </a:endParaRPr>
          </a:p>
          <a:p>
            <a:pPr marL="28575" marR="28575" algn="just"/>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Giai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cấp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sản</a:t>
            </a:r>
            <a:r>
              <a:rPr lang="en-US" sz="2400" dirty="0">
                <a:effectLst/>
                <a:latin typeface="Times New Roman" panose="02020603050405020304" pitchFamily="18" charset="0"/>
                <a:ea typeface="Times New Roman" panose="02020603050405020304" pitchFamily="18" charset="0"/>
              </a:rPr>
              <a:t>.			B. </a:t>
            </a:r>
            <a:r>
              <a:rPr lang="en-US" sz="2400" dirty="0" err="1">
                <a:effectLst/>
                <a:latin typeface="Times New Roman" panose="02020603050405020304" pitchFamily="18" charset="0"/>
                <a:ea typeface="Times New Roman" panose="02020603050405020304" pitchFamily="18" charset="0"/>
              </a:rPr>
              <a:t>Giai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cấp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sản</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28575" marR="28575" algn="just"/>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Giai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cấp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dân</a:t>
            </a:r>
            <a:r>
              <a:rPr lang="en-US" sz="2400" dirty="0">
                <a:effectLst/>
                <a:latin typeface="Times New Roman" panose="02020603050405020304" pitchFamily="18" charset="0"/>
                <a:ea typeface="Times New Roman" panose="02020603050405020304" pitchFamily="18" charset="0"/>
              </a:rPr>
              <a:t>.			D. </a:t>
            </a:r>
            <a:r>
              <a:rPr lang="en-US" sz="2400" dirty="0" err="1">
                <a:effectLst/>
                <a:latin typeface="Times New Roman" panose="02020603050405020304" pitchFamily="18" charset="0"/>
                <a:ea typeface="Times New Roman" panose="02020603050405020304" pitchFamily="18" charset="0"/>
              </a:rPr>
              <a:t>Giai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cấp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nhân</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R="30480"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6: </a:t>
            </a:r>
            <a:r>
              <a:rPr lang="en-US" sz="2400" b="1" dirty="0" err="1">
                <a:effectLst/>
                <a:latin typeface="Times New Roman" panose="02020603050405020304" pitchFamily="18" charset="0"/>
                <a:ea typeface="Times New Roman" panose="02020603050405020304" pitchFamily="18" charset="0"/>
              </a:rPr>
              <a:t>Nội</a:t>
            </a:r>
            <a:r>
              <a:rPr lang="en-US" sz="2400" b="1" dirty="0">
                <a:effectLst/>
                <a:latin typeface="Times New Roman" panose="02020603050405020304" pitchFamily="18" charset="0"/>
                <a:ea typeface="Times New Roman" panose="02020603050405020304" pitchFamily="18" charset="0"/>
              </a:rPr>
              <a:t> dung </a:t>
            </a:r>
            <a:r>
              <a:rPr lang="en-US" sz="2400" b="1" dirty="0" err="1">
                <a:effectLst/>
                <a:latin typeface="Times New Roman" panose="02020603050405020304" pitchFamily="18" charset="0"/>
                <a:ea typeface="Times New Roman" panose="02020603050405020304" pitchFamily="18" charset="0"/>
              </a:rPr>
              <a:t>nào</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đây</a:t>
            </a:r>
            <a:r>
              <a:rPr lang="en-US" sz="2400" b="1" dirty="0">
                <a:effectLst/>
                <a:latin typeface="Times New Roman" panose="02020603050405020304" pitchFamily="18" charset="0"/>
                <a:ea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rPr>
              <a:t>không</a:t>
            </a:r>
            <a:r>
              <a:rPr lang="en-US" sz="2400" b="1" u="sng" dirty="0">
                <a:effectLst/>
                <a:latin typeface="Times New Roman" panose="02020603050405020304" pitchFamily="18" charset="0"/>
                <a:ea typeface="Times New Roman" panose="02020603050405020304" pitchFamily="18" charset="0"/>
              </a:rPr>
              <a:t> </a:t>
            </a:r>
            <a:r>
              <a:rPr lang="en-US" sz="2400" b="1" u="sng" dirty="0" err="1">
                <a:effectLst/>
                <a:latin typeface="Times New Roman" panose="02020603050405020304" pitchFamily="18" charset="0"/>
                <a:ea typeface="Times New Roman" panose="02020603050405020304" pitchFamily="18" charset="0"/>
              </a:rPr>
              <a:t>phải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là</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nguyên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nhân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dẫn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đến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sự</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phát</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triển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mạnh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mẽ</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của</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kinh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tế</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Mĩ</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sau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Chiến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tranh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thế</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giới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thứ</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hai</a:t>
            </a:r>
            <a:r>
              <a:rPr lang="en-US" sz="2400" b="1" dirty="0">
                <a:effectLst/>
                <a:latin typeface="Times New Roman" panose="02020603050405020304" pitchFamily="18" charset="0"/>
                <a:ea typeface="Times New Roman" panose="02020603050405020304" pitchFamily="18" charset="0"/>
              </a:rPr>
              <a:t>?</a:t>
            </a:r>
            <a:endParaRPr lang="en-US" sz="2000" b="1"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A. Do </a:t>
            </a:r>
            <a:r>
              <a:rPr lang="en-US" sz="2400" dirty="0" err="1">
                <a:effectLst/>
                <a:latin typeface="Times New Roman" panose="02020603050405020304" pitchFamily="18" charset="0"/>
                <a:ea typeface="Times New Roman" panose="02020603050405020304" pitchFamily="18" charset="0"/>
              </a:rPr>
              <a:t>Mĩ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tận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vốn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đầu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B. Do </a:t>
            </a:r>
            <a:r>
              <a:rPr lang="en-US" sz="2400" dirty="0" err="1">
                <a:effectLst/>
                <a:latin typeface="Times New Roman" panose="02020603050405020304" pitchFamily="18" charset="0"/>
                <a:ea typeface="Times New Roman" panose="02020603050405020304" pitchFamily="18" charset="0"/>
              </a:rPr>
              <a:t>Mĩ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buôn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khí</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chiến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phá</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C. Do </a:t>
            </a:r>
            <a:r>
              <a:rPr lang="en-US" sz="2400" dirty="0" err="1">
                <a:effectLst/>
                <a:latin typeface="Times New Roman" panose="02020603050405020304" pitchFamily="18" charset="0"/>
                <a:ea typeface="Times New Roman" panose="02020603050405020304" pitchFamily="18" charset="0"/>
              </a:rPr>
              <a:t>Mĩ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áp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dụng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thành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tựu</a:t>
            </a:r>
            <a:r>
              <a:rPr lang="en-US" sz="2400" dirty="0">
                <a:effectLst/>
                <a:latin typeface="Times New Roman" panose="02020603050405020304" pitchFamily="18" charset="0"/>
                <a:ea typeface="Times New Roman" panose="02020603050405020304" pitchFamily="18" charset="0"/>
              </a:rPr>
              <a:t> khoa </a:t>
            </a:r>
            <a:r>
              <a:rPr lang="en-US" sz="2400" dirty="0" err="1">
                <a:effectLst/>
                <a:latin typeface="Times New Roman" panose="02020603050405020304" pitchFamily="18" charset="0"/>
                <a:ea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kĩ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thuật</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D. Do </a:t>
            </a:r>
            <a:r>
              <a:rPr lang="en-US" sz="2400" dirty="0" err="1">
                <a:effectLst/>
                <a:latin typeface="Times New Roman" panose="02020603050405020304" pitchFamily="18" charset="0"/>
                <a:ea typeface="Times New Roman" panose="02020603050405020304" pitchFamily="18" charset="0"/>
              </a:rPr>
              <a:t>sức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cạnh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lớn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tập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đoàn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tư</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bản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lũng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7: Sau </a:t>
            </a:r>
            <a:r>
              <a:rPr lang="en-US" sz="2400" b="1" dirty="0" err="1">
                <a:effectLst/>
                <a:latin typeface="Times New Roman" panose="02020603050405020304" pitchFamily="18" charset="0"/>
                <a:ea typeface="Times New Roman" panose="02020603050405020304" pitchFamily="18" charset="0"/>
              </a:rPr>
              <a:t>Chiến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tranh</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thế</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giới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thứ</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hai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hai</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Đảng</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nào</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thay</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nhau</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nắm</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quyền</a:t>
            </a:r>
            <a:r>
              <a:rPr lang="en-US" sz="2400" b="1" dirty="0">
                <a:effectLst/>
                <a:latin typeface="Times New Roman" panose="02020603050405020304" pitchFamily="18" charset="0"/>
                <a:ea typeface="Times New Roman" panose="02020603050405020304" pitchFamily="18" charset="0"/>
              </a:rPr>
              <a:t> ở </a:t>
            </a:r>
            <a:r>
              <a:rPr lang="en-US" sz="2400" b="1" dirty="0" err="1">
                <a:effectLst/>
                <a:latin typeface="Times New Roman" panose="02020603050405020304" pitchFamily="18" charset="0"/>
                <a:ea typeface="Times New Roman" panose="02020603050405020304" pitchFamily="18" charset="0"/>
              </a:rPr>
              <a:t>Mĩ</a:t>
            </a:r>
            <a:r>
              <a:rPr lang="en-US" sz="2400" b="1" dirty="0">
                <a:effectLst/>
                <a:latin typeface="Times New Roman" panose="02020603050405020304" pitchFamily="18" charset="0"/>
                <a:ea typeface="Times New Roman" panose="02020603050405020304" pitchFamily="18" charset="0"/>
              </a:rPr>
              <a:t>?</a:t>
            </a:r>
            <a:endParaRPr lang="en-US" sz="2000" b="1"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A.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lập</a:t>
            </a:r>
            <a:r>
              <a:rPr lang="en-US" sz="2400" dirty="0">
                <a:effectLst/>
                <a:latin typeface="Times New Roman" panose="02020603050405020304" pitchFamily="18" charset="0"/>
                <a:ea typeface="Times New Roman" panose="02020603050405020304" pitchFamily="18" charset="0"/>
              </a:rPr>
              <a:t>        	B.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Dân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chủ</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hòa</a:t>
            </a:r>
            <a:endParaRPr lang="en-US" sz="2000" dirty="0">
              <a:effectLst/>
              <a:latin typeface="Times New Roman" panose="02020603050405020304" pitchFamily="18" charset="0"/>
              <a:ea typeface="Times New Roman" panose="02020603050405020304" pitchFamily="18" charset="0"/>
            </a:endParaRPr>
          </a:p>
          <a:p>
            <a:pPr marL="30480" marR="30480" algn="just"/>
            <a:r>
              <a:rPr lang="en-US" sz="2400" dirty="0">
                <a:effectLst/>
                <a:latin typeface="Times New Roman" panose="02020603050405020304" pitchFamily="18" charset="0"/>
                <a:ea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hòa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Độc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lập</a:t>
            </a:r>
            <a:r>
              <a:rPr lang="en-US" sz="2400" dirty="0">
                <a:effectLst/>
                <a:latin typeface="Times New Roman" panose="02020603050405020304" pitchFamily="18" charset="0"/>
                <a:ea typeface="Times New Roman" panose="02020603050405020304" pitchFamily="18" charset="0"/>
              </a:rPr>
              <a:t>      	D.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Tự</a:t>
            </a:r>
            <a:r>
              <a:rPr lang="en-US" sz="2400" dirty="0">
                <a:effectLst/>
                <a:latin typeface="Times New Roman" panose="02020603050405020304" pitchFamily="18" charset="0"/>
                <a:ea typeface="Times New Roman" panose="02020603050405020304" pitchFamily="18" charset="0"/>
              </a:rPr>
              <a:t> do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Đảng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Cộng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hòa</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6976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048916EE-2240-A81B-A892-8270E752476C}"/>
              </a:ext>
            </a:extLst>
          </p:cNvPr>
          <p:cNvSpPr/>
          <p:nvPr/>
        </p:nvSpPr>
        <p:spPr>
          <a:xfrm>
            <a:off x="107576" y="5221941"/>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8" name="Oval 7">
            <a:extLst>
              <a:ext uri="{FF2B5EF4-FFF2-40B4-BE49-F238E27FC236}">
                <a16:creationId xmlns:a16="http://schemas.microsoft.com/office/drawing/2014/main" id="{27772189-6391-5AA1-85AE-A19B72999582}"/>
              </a:ext>
            </a:extLst>
          </p:cNvPr>
          <p:cNvSpPr/>
          <p:nvPr/>
        </p:nvSpPr>
        <p:spPr>
          <a:xfrm>
            <a:off x="5553635" y="4056529"/>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Oval 6">
            <a:extLst>
              <a:ext uri="{FF2B5EF4-FFF2-40B4-BE49-F238E27FC236}">
                <a16:creationId xmlns:a16="http://schemas.microsoft.com/office/drawing/2014/main" id="{93DF7731-142F-C63F-315E-E45A14DA9A59}"/>
              </a:ext>
            </a:extLst>
          </p:cNvPr>
          <p:cNvSpPr/>
          <p:nvPr/>
        </p:nvSpPr>
        <p:spPr>
          <a:xfrm>
            <a:off x="31376" y="2523564"/>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2684001E-FACB-2A28-41E4-339F00F3DDC2}"/>
              </a:ext>
            </a:extLst>
          </p:cNvPr>
          <p:cNvSpPr/>
          <p:nvPr/>
        </p:nvSpPr>
        <p:spPr>
          <a:xfrm>
            <a:off x="4688541" y="909918"/>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2E501F12-7E31-B535-58A6-AC230050C97C}"/>
              </a:ext>
            </a:extLst>
          </p:cNvPr>
          <p:cNvSpPr txBox="1"/>
          <p:nvPr/>
        </p:nvSpPr>
        <p:spPr>
          <a:xfrm>
            <a:off x="246530" y="355413"/>
            <a:ext cx="11358282" cy="5755422"/>
          </a:xfrm>
          <a:prstGeom prst="rect">
            <a:avLst/>
          </a:prstGeom>
          <a:noFill/>
        </p:spPr>
        <p:txBody>
          <a:bodyPr wrap="square">
            <a:spAutoFit/>
          </a:bodyPr>
          <a:lstStyle/>
          <a:p>
            <a:pPr marL="30480" marR="30480" algn="just"/>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8: </a:t>
            </a:r>
            <a:r>
              <a:rPr lang="en-US" sz="2000" b="1" dirty="0" err="1">
                <a:effectLst/>
                <a:latin typeface="Times New Roman" panose="02020603050405020304" pitchFamily="18" charset="0"/>
                <a:ea typeface="Times New Roman" panose="02020603050405020304" pitchFamily="18" charset="0"/>
              </a:rPr>
              <a:t>Từ</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những</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năm</a:t>
            </a:r>
            <a:r>
              <a:rPr lang="en-US" sz="2000" b="1" dirty="0">
                <a:effectLst/>
                <a:latin typeface="Times New Roman" panose="02020603050405020304" pitchFamily="18" charset="0"/>
                <a:ea typeface="Times New Roman" panose="02020603050405020304" pitchFamily="18" charset="0"/>
              </a:rPr>
              <a:t> 90 </a:t>
            </a:r>
            <a:r>
              <a:rPr lang="en-US" sz="2000" b="1" dirty="0" err="1">
                <a:effectLst/>
                <a:latin typeface="Times New Roman" panose="02020603050405020304" pitchFamily="18" charset="0"/>
                <a:ea typeface="Times New Roman" panose="02020603050405020304" pitchFamily="18" charset="0"/>
              </a:rPr>
              <a:t>của</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thế</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kỉ</a:t>
            </a:r>
            <a:r>
              <a:rPr lang="en-US" sz="2000" b="1" dirty="0">
                <a:effectLst/>
                <a:latin typeface="Times New Roman" panose="02020603050405020304" pitchFamily="18" charset="0"/>
                <a:ea typeface="Times New Roman" panose="02020603050405020304" pitchFamily="18" charset="0"/>
              </a:rPr>
              <a:t> XX </a:t>
            </a:r>
            <a:r>
              <a:rPr lang="en-US" sz="2000" b="1" dirty="0" err="1">
                <a:effectLst/>
                <a:latin typeface="Times New Roman" panose="02020603050405020304" pitchFamily="18" charset="0"/>
                <a:ea typeface="Times New Roman" panose="02020603050405020304" pitchFamily="18" charset="0"/>
              </a:rPr>
              <a:t>đến</a:t>
            </a:r>
            <a:r>
              <a:rPr lang="en-US" sz="2000" b="1" dirty="0">
                <a:effectLst/>
                <a:latin typeface="Times New Roman" panose="02020603050405020304" pitchFamily="18" charset="0"/>
                <a:ea typeface="Times New Roman" panose="02020603050405020304" pitchFamily="18" charset="0"/>
              </a:rPr>
              <a:t> nay, ASEAN </a:t>
            </a:r>
            <a:r>
              <a:rPr lang="en-US" sz="2000" b="1" dirty="0" err="1">
                <a:effectLst/>
                <a:latin typeface="Times New Roman" panose="02020603050405020304" pitchFamily="18" charset="0"/>
                <a:ea typeface="Times New Roman" panose="02020603050405020304" pitchFamily="18" charset="0"/>
              </a:rPr>
              <a:t>đã</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chuyển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trọng</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tâm</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hoạt</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động</a:t>
            </a:r>
            <a:r>
              <a:rPr lang="en-US" sz="2000" b="1" dirty="0">
                <a:effectLst/>
                <a:latin typeface="Times New Roman" panose="02020603050405020304" pitchFamily="18" charset="0"/>
                <a:ea typeface="Times New Roman" panose="02020603050405020304" pitchFamily="18" charset="0"/>
              </a:rPr>
              <a:t> sang </a:t>
            </a:r>
            <a:r>
              <a:rPr lang="en-US" sz="2000" b="1" dirty="0" err="1">
                <a:effectLst/>
                <a:latin typeface="Times New Roman" panose="02020603050405020304" pitchFamily="18" charset="0"/>
                <a:ea typeface="Times New Roman" panose="02020603050405020304" pitchFamily="18" charset="0"/>
              </a:rPr>
              <a:t>lĩnh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vực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nào</a:t>
            </a:r>
            <a:r>
              <a:rPr lang="en-US" sz="2000" b="1" dirty="0">
                <a:effectLst/>
                <a:latin typeface="Times New Roman" panose="02020603050405020304" pitchFamily="18" charset="0"/>
                <a:ea typeface="Times New Roman" panose="02020603050405020304" pitchFamily="18" charset="0"/>
              </a:rPr>
              <a:t>?</a:t>
            </a:r>
            <a:endParaRPr lang="en-US" b="1"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A.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lĩnh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vực</a:t>
            </a:r>
            <a:r>
              <a:rPr lang="en-US" sz="2000" dirty="0">
                <a:effectLst/>
                <a:latin typeface="Times New Roman" panose="02020603050405020304" pitchFamily="18" charset="0"/>
                <a:ea typeface="Times New Roman" panose="02020603050405020304" pitchFamily="18" charset="0"/>
              </a:rPr>
              <a:t> du </a:t>
            </a:r>
            <a:r>
              <a:rPr lang="en-US" sz="2000" dirty="0" err="1">
                <a:effectLst/>
                <a:latin typeface="Times New Roman" panose="02020603050405020304" pitchFamily="18" charset="0"/>
                <a:ea typeface="Times New Roman" panose="02020603050405020304" pitchFamily="18" charset="0"/>
              </a:rPr>
              <a:t>lịch</a:t>
            </a:r>
            <a:r>
              <a:rPr lang="en-US" sz="2000" dirty="0">
                <a:effectLst/>
                <a:latin typeface="Times New Roman" panose="02020603050405020304" pitchFamily="18" charset="0"/>
                <a:ea typeface="Times New Roman" panose="02020603050405020304" pitchFamily="18" charset="0"/>
              </a:rPr>
              <a:t>.		B.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lĩnh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kinh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tế</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C.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lĩnh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D.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lĩnh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dục</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9: </a:t>
            </a:r>
            <a:r>
              <a:rPr lang="en-US" sz="2000" b="1" dirty="0" err="1">
                <a:effectLst/>
                <a:latin typeface="Times New Roman" panose="02020603050405020304" pitchFamily="18" charset="0"/>
                <a:ea typeface="Times New Roman" panose="02020603050405020304" pitchFamily="18" charset="0"/>
              </a:rPr>
              <a:t>Đâu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là</a:t>
            </a:r>
            <a:r>
              <a:rPr lang="en-US" sz="2000" b="1" dirty="0">
                <a:effectLst/>
                <a:latin typeface="Times New Roman" panose="02020603050405020304" pitchFamily="18" charset="0"/>
                <a:ea typeface="Times New Roman" panose="02020603050405020304" pitchFamily="18" charset="0"/>
              </a:rPr>
              <a:t> </a:t>
            </a:r>
            <a:r>
              <a:rPr lang="en-US" sz="2000" b="1" u="sng" dirty="0" err="1">
                <a:effectLst/>
                <a:latin typeface="Times New Roman" panose="02020603050405020304" pitchFamily="18" charset="0"/>
                <a:ea typeface="Times New Roman" panose="02020603050405020304" pitchFamily="18" charset="0"/>
              </a:rPr>
              <a:t>hạn</a:t>
            </a:r>
            <a:r>
              <a:rPr lang="en-US" sz="2000" b="1" u="sng" dirty="0">
                <a:effectLst/>
                <a:latin typeface="Times New Roman" panose="02020603050405020304" pitchFamily="18" charset="0"/>
                <a:ea typeface="Times New Roman" panose="02020603050405020304" pitchFamily="18" charset="0"/>
              </a:rPr>
              <a:t> </a:t>
            </a:r>
            <a:r>
              <a:rPr lang="en-US" sz="2000" b="1" u="sng" dirty="0" err="1">
                <a:effectLst/>
                <a:latin typeface="Times New Roman" panose="02020603050405020304" pitchFamily="18" charset="0"/>
                <a:ea typeface="Times New Roman" panose="02020603050405020304" pitchFamily="18" charset="0"/>
              </a:rPr>
              <a:t>chế</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cơ</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bản</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của</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cuộc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Cách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mạng</a:t>
            </a:r>
            <a:r>
              <a:rPr lang="en-US" sz="2000" b="1" dirty="0">
                <a:effectLst/>
                <a:latin typeface="Times New Roman" panose="02020603050405020304" pitchFamily="18" charset="0"/>
                <a:ea typeface="Times New Roman" panose="02020603050405020304" pitchFamily="18" charset="0"/>
              </a:rPr>
              <a:t> khoa </a:t>
            </a:r>
            <a:r>
              <a:rPr lang="en-US" sz="2000" b="1" dirty="0" err="1">
                <a:effectLst/>
                <a:latin typeface="Times New Roman" panose="02020603050405020304" pitchFamily="18" charset="0"/>
                <a:ea typeface="Times New Roman" panose="02020603050405020304" pitchFamily="18" charset="0"/>
              </a:rPr>
              <a:t>học</a:t>
            </a:r>
            <a:r>
              <a:rPr lang="en-US" sz="2000" b="1" dirty="0">
                <a:effectLst/>
                <a:latin typeface="Times New Roman" panose="02020603050405020304" pitchFamily="18" charset="0"/>
                <a:ea typeface="Times New Roman" panose="02020603050405020304" pitchFamily="18" charset="0"/>
              </a:rPr>
              <a:t> – </a:t>
            </a:r>
            <a:r>
              <a:rPr lang="en-US" sz="2000" b="1" dirty="0" err="1">
                <a:effectLst/>
                <a:latin typeface="Times New Roman" panose="02020603050405020304" pitchFamily="18" charset="0"/>
                <a:ea typeface="Times New Roman" panose="02020603050405020304" pitchFamily="18" charset="0"/>
              </a:rPr>
              <a:t>kĩ</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thuật</a:t>
            </a:r>
            <a:r>
              <a:rPr lang="en-US" sz="2000" b="1" dirty="0">
                <a:effectLst/>
                <a:latin typeface="Times New Roman" panose="02020603050405020304" pitchFamily="18" charset="0"/>
                <a:ea typeface="Times New Roman" panose="02020603050405020304" pitchFamily="18" charset="0"/>
              </a:rPr>
              <a:t>?</a:t>
            </a:r>
            <a:endParaRPr lang="en-US" b="1"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A. </a:t>
            </a:r>
            <a:r>
              <a:rPr lang="en-US" sz="2000" dirty="0" err="1">
                <a:effectLst/>
                <a:latin typeface="Times New Roman" panose="02020603050405020304" pitchFamily="18" charset="0"/>
                <a:ea typeface="Times New Roman" panose="02020603050405020304" pitchFamily="18" charset="0"/>
              </a:rPr>
              <a:t>Nguy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bùng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nổ</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cuộc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chiến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tranh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nhân</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B. </a:t>
            </a:r>
            <a:r>
              <a:rPr lang="en-US" sz="2000" dirty="0" err="1">
                <a:effectLst/>
                <a:latin typeface="Times New Roman" panose="02020603050405020304" pitchFamily="18" charset="0"/>
                <a:ea typeface="Times New Roman" panose="02020603050405020304" pitchFamily="18" charset="0"/>
              </a:rPr>
              <a:t>Hàng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hóa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sản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xuất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nhiều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dễn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khủng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hoảng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kinh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tế</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C. </a:t>
            </a:r>
            <a:r>
              <a:rPr lang="en-US" sz="2000" dirty="0" err="1">
                <a:effectLst/>
                <a:latin typeface="Times New Roman" panose="02020603050405020304" pitchFamily="18" charset="0"/>
                <a:ea typeface="Times New Roman" panose="02020603050405020304" pitchFamily="18" charset="0"/>
              </a:rPr>
              <a:t>Chế</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loại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vũ</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khí</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hủy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diệt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sống</a:t>
            </a:r>
            <a:r>
              <a:rPr lang="en-US" sz="2000" dirty="0">
                <a:effectLst/>
                <a:latin typeface="Times New Roman" panose="02020603050405020304" pitchFamily="18" charset="0"/>
                <a:ea typeface="Times New Roman" panose="02020603050405020304" pitchFamily="18" charset="0"/>
              </a:rPr>
              <a:t>, ô </a:t>
            </a:r>
            <a:r>
              <a:rPr lang="en-US" sz="2000" dirty="0" err="1">
                <a:effectLst/>
                <a:latin typeface="Times New Roman" panose="02020603050405020304" pitchFamily="18" charset="0"/>
                <a:ea typeface="Times New Roman" panose="02020603050405020304" pitchFamily="18" charset="0"/>
              </a:rPr>
              <a:t>nhiễm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trường</a:t>
            </a:r>
            <a:r>
              <a:rPr lang="en-US" sz="2000" dirty="0">
                <a:effectLst/>
                <a:latin typeface="Times New Roman" panose="02020603050405020304" pitchFamily="18" charset="0"/>
                <a:ea typeface="Times New Roman" panose="02020603050405020304" pitchFamily="18" charset="0"/>
              </a:rPr>
              <a:t>, tai </a:t>
            </a:r>
            <a:r>
              <a:rPr lang="en-US" sz="2000" dirty="0" err="1">
                <a:effectLst/>
                <a:latin typeface="Times New Roman" panose="02020603050405020304" pitchFamily="18" charset="0"/>
                <a:ea typeface="Times New Roman" panose="02020603050405020304" pitchFamily="18" charset="0"/>
              </a:rPr>
              <a:t>nạ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dịch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D. </a:t>
            </a:r>
            <a:r>
              <a:rPr lang="en-US" sz="2000" dirty="0" err="1">
                <a:effectLst/>
                <a:latin typeface="Times New Roman" panose="02020603050405020304" pitchFamily="18" charset="0"/>
                <a:ea typeface="Times New Roman" panose="02020603050405020304" pitchFamily="18" charset="0"/>
              </a:rPr>
              <a:t>Nạn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khủng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bố</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tăng</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10: </a:t>
            </a:r>
            <a:r>
              <a:rPr lang="en-US" sz="2000" b="1" dirty="0" err="1">
                <a:solidFill>
                  <a:srgbClr val="000000"/>
                </a:solidFill>
                <a:effectLst/>
                <a:latin typeface="Times New Roman" panose="02020603050405020304" pitchFamily="18" charset="0"/>
                <a:ea typeface="Times New Roman" panose="02020603050405020304" pitchFamily="18" charset="0"/>
              </a:rPr>
              <a:t>họp</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hội</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nghị</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cấp</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cao</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giữa</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các</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nước</a:t>
            </a:r>
            <a:r>
              <a:rPr lang="en-US" sz="2000" b="1" dirty="0">
                <a:solidFill>
                  <a:srgbClr val="000000"/>
                </a:solidFill>
                <a:effectLst/>
                <a:latin typeface="Times New Roman" panose="02020603050405020304" pitchFamily="18" charset="0"/>
                <a:ea typeface="Times New Roman" panose="02020603050405020304" pitchFamily="18" charset="0"/>
              </a:rPr>
              <a:t> EC </a:t>
            </a:r>
            <a:r>
              <a:rPr lang="en-US" sz="2000" b="1" dirty="0" err="1">
                <a:solidFill>
                  <a:srgbClr val="000000"/>
                </a:solidFill>
                <a:effectLst/>
                <a:latin typeface="Times New Roman" panose="02020603050405020304" pitchFamily="18" charset="0"/>
                <a:ea typeface="Times New Roman" panose="02020603050405020304" pitchFamily="18" charset="0"/>
              </a:rPr>
              <a:t>họp</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tại</a:t>
            </a:r>
            <a:r>
              <a:rPr lang="en-US" sz="2000" b="1" dirty="0">
                <a:solidFill>
                  <a:srgbClr val="000000"/>
                </a:solidFill>
                <a:effectLst/>
                <a:latin typeface="Times New Roman" panose="02020603050405020304" pitchFamily="18" charset="0"/>
                <a:ea typeface="Times New Roman" panose="02020603050405020304" pitchFamily="18" charset="0"/>
              </a:rPr>
              <a:t> Ma-</a:t>
            </a:r>
            <a:r>
              <a:rPr lang="en-US" sz="2000" b="1" dirty="0" err="1">
                <a:solidFill>
                  <a:srgbClr val="000000"/>
                </a:solidFill>
                <a:effectLst/>
                <a:latin typeface="Times New Roman" panose="02020603050405020304" pitchFamily="18" charset="0"/>
                <a:ea typeface="Times New Roman" panose="02020603050405020304" pitchFamily="18" charset="0"/>
              </a:rPr>
              <a:t>xtrich</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quyết</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định</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đổi</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tên</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Cộng</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đồng</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châu</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Âu</a:t>
            </a:r>
            <a:r>
              <a:rPr lang="en-US" sz="2000" b="1" dirty="0">
                <a:solidFill>
                  <a:srgbClr val="000000"/>
                </a:solidFill>
                <a:effectLst/>
                <a:latin typeface="Times New Roman" panose="02020603050405020304" pitchFamily="18" charset="0"/>
                <a:ea typeface="Times New Roman" panose="02020603050405020304" pitchFamily="18" charset="0"/>
              </a:rPr>
              <a:t> (EC) </a:t>
            </a:r>
            <a:r>
              <a:rPr lang="en-US" sz="2000" b="1" dirty="0" err="1">
                <a:solidFill>
                  <a:srgbClr val="000000"/>
                </a:solidFill>
                <a:effectLst/>
                <a:latin typeface="Times New Roman" panose="02020603050405020304" pitchFamily="18" charset="0"/>
                <a:ea typeface="Times New Roman" panose="02020603050405020304" pitchFamily="18" charset="0"/>
              </a:rPr>
              <a:t>thành</a:t>
            </a:r>
            <a:r>
              <a:rPr lang="en-US" sz="2000" b="1" dirty="0">
                <a:solidFill>
                  <a:srgbClr val="000000"/>
                </a:solidFill>
                <a:effectLst/>
                <a:latin typeface="Times New Roman" panose="02020603050405020304" pitchFamily="18" charset="0"/>
                <a:ea typeface="Times New Roman" panose="02020603050405020304" pitchFamily="18" charset="0"/>
              </a:rPr>
              <a:t>:</a:t>
            </a:r>
            <a:endParaRPr lang="en-US" b="1" dirty="0">
              <a:effectLst/>
              <a:latin typeface="Times New Roman" panose="02020603050405020304" pitchFamily="18" charset="0"/>
              <a:ea typeface="Times New Roman" panose="02020603050405020304" pitchFamily="18" charset="0"/>
            </a:endParaRPr>
          </a:p>
          <a:p>
            <a:r>
              <a:rPr lang="en-US" sz="2000" dirty="0">
                <a:solidFill>
                  <a:srgbClr val="000000"/>
                </a:solidFill>
                <a:effectLst/>
                <a:latin typeface="Times New Roman" panose="02020603050405020304" pitchFamily="18" charset="0"/>
                <a:ea typeface="Times New Roman" panose="02020603050405020304" pitchFamily="18" charset="0"/>
              </a:rPr>
              <a:t>A. </a:t>
            </a:r>
            <a:r>
              <a:rPr lang="en-US" sz="2000" dirty="0" err="1">
                <a:solidFill>
                  <a:srgbClr val="000000"/>
                </a:solidFill>
                <a:effectLst/>
                <a:latin typeface="Times New Roman" panose="02020603050405020304" pitchFamily="18" charset="0"/>
                <a:ea typeface="Times New Roman" panose="02020603050405020304" pitchFamily="18" charset="0"/>
              </a:rPr>
              <a:t>Cộng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đồng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châu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Âu</a:t>
            </a:r>
            <a:r>
              <a:rPr lang="en-US" sz="2000" dirty="0">
                <a:solidFill>
                  <a:srgbClr val="000000"/>
                </a:solidFill>
                <a:effectLst/>
                <a:latin typeface="Times New Roman" panose="02020603050405020304" pitchFamily="18" charset="0"/>
                <a:ea typeface="Times New Roman" panose="02020603050405020304" pitchFamily="18" charset="0"/>
              </a:rPr>
              <a:t>.			B. </a:t>
            </a:r>
            <a:r>
              <a:rPr lang="en-US" sz="2000" dirty="0" err="1">
                <a:solidFill>
                  <a:srgbClr val="000000"/>
                </a:solidFill>
                <a:effectLst/>
                <a:latin typeface="Times New Roman" panose="02020603050405020304" pitchFamily="18" charset="0"/>
                <a:ea typeface="Times New Roman" panose="02020603050405020304" pitchFamily="18" charset="0"/>
              </a:rPr>
              <a:t>Cộng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đồng</a:t>
            </a:r>
            <a:r>
              <a:rPr lang="en-US" sz="2000" dirty="0">
                <a:solidFill>
                  <a:srgbClr val="000000"/>
                </a:solidFill>
                <a:effectLst/>
                <a:latin typeface="Times New Roman" panose="02020603050405020304" pitchFamily="18" charset="0"/>
                <a:ea typeface="Times New Roman" panose="02020603050405020304" pitchFamily="18" charset="0"/>
              </a:rPr>
              <a:t> than </a:t>
            </a:r>
            <a:r>
              <a:rPr lang="en-US" sz="2000" dirty="0" err="1">
                <a:solidFill>
                  <a:srgbClr val="000000"/>
                </a:solidFill>
                <a:effectLst/>
                <a:latin typeface="Times New Roman" panose="02020603050405020304" pitchFamily="18" charset="0"/>
                <a:ea typeface="Times New Roman" panose="02020603050405020304" pitchFamily="18" charset="0"/>
              </a:rPr>
              <a:t>thép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châu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Âu</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r>
              <a:rPr lang="en-US" sz="2000" dirty="0">
                <a:solidFill>
                  <a:srgbClr val="000000"/>
                </a:solidFill>
                <a:effectLst/>
                <a:latin typeface="Times New Roman" panose="02020603050405020304" pitchFamily="18" charset="0"/>
                <a:ea typeface="Times New Roman" panose="02020603050405020304" pitchFamily="18" charset="0"/>
              </a:rPr>
              <a:t>C. </a:t>
            </a:r>
            <a:r>
              <a:rPr lang="en-US" sz="2000" dirty="0" err="1">
                <a:solidFill>
                  <a:srgbClr val="000000"/>
                </a:solidFill>
                <a:effectLst/>
                <a:latin typeface="Times New Roman" panose="02020603050405020304" pitchFamily="18" charset="0"/>
                <a:ea typeface="Times New Roman" panose="02020603050405020304" pitchFamily="18" charset="0"/>
              </a:rPr>
              <a:t>Cộng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đồng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năng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lượng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nguyên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tử</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châu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Âu</a:t>
            </a:r>
            <a:r>
              <a:rPr lang="en-US" sz="2000" dirty="0">
                <a:solidFill>
                  <a:srgbClr val="000000"/>
                </a:solidFill>
                <a:effectLst/>
                <a:latin typeface="Times New Roman" panose="02020603050405020304" pitchFamily="18" charset="0"/>
                <a:ea typeface="Times New Roman" panose="02020603050405020304" pitchFamily="18" charset="0"/>
              </a:rPr>
              <a:t>.	D. </a:t>
            </a:r>
            <a:r>
              <a:rPr lang="en-US" sz="2000" dirty="0" err="1">
                <a:solidFill>
                  <a:srgbClr val="000000"/>
                </a:solidFill>
                <a:effectLst/>
                <a:latin typeface="Times New Roman" panose="02020603050405020304" pitchFamily="18" charset="0"/>
                <a:ea typeface="Times New Roman" panose="02020603050405020304" pitchFamily="18" charset="0"/>
              </a:rPr>
              <a:t>Liên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minh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châu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Âu</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b="1" dirty="0" err="1">
                <a:effectLst/>
                <a:latin typeface="Times New Roman" panose="02020603050405020304" pitchFamily="18" charset="0"/>
                <a:ea typeface="Times New Roman" panose="02020603050405020304" pitchFamily="18" charset="0"/>
              </a:rPr>
              <a:t>Câu</a:t>
            </a:r>
            <a:r>
              <a:rPr lang="en-US" sz="2000" b="1" dirty="0">
                <a:effectLst/>
                <a:latin typeface="Times New Roman" panose="02020603050405020304" pitchFamily="18" charset="0"/>
                <a:ea typeface="Times New Roman" panose="02020603050405020304" pitchFamily="18" charset="0"/>
              </a:rPr>
              <a:t> 11: </a:t>
            </a:r>
            <a:r>
              <a:rPr lang="en-US" sz="2000" b="1" dirty="0" err="1">
                <a:effectLst/>
                <a:latin typeface="Times New Roman" panose="02020603050405020304" pitchFamily="18" charset="0"/>
                <a:ea typeface="Times New Roman" panose="02020603050405020304" pitchFamily="18" charset="0"/>
              </a:rPr>
              <a:t>Chính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sách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đối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ngoại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mà</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các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đời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tổng</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thống</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Mĩ</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theo</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đuổi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đều</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nhằm</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mục</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đích</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gì</a:t>
            </a:r>
            <a:r>
              <a:rPr lang="en-US" sz="2000" b="1" dirty="0">
                <a:effectLst/>
                <a:latin typeface="Times New Roman" panose="02020603050405020304" pitchFamily="18" charset="0"/>
                <a:ea typeface="Times New Roman" panose="02020603050405020304" pitchFamily="18" charset="0"/>
              </a:rPr>
              <a:t>?</a:t>
            </a:r>
            <a:endParaRPr lang="en-US" b="1"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A. </a:t>
            </a:r>
            <a:r>
              <a:rPr lang="en-US" sz="2000" dirty="0" err="1">
                <a:effectLst/>
                <a:latin typeface="Times New Roman" panose="02020603050405020304" pitchFamily="18" charset="0"/>
                <a:ea typeface="Times New Roman" panose="02020603050405020304" pitchFamily="18" charset="0"/>
              </a:rPr>
              <a:t>Đưa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Mĩ</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trở</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quốc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chính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trị</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B. </a:t>
            </a:r>
            <a:r>
              <a:rPr lang="en-US" sz="2000" dirty="0" err="1">
                <a:effectLst/>
                <a:latin typeface="Times New Roman" panose="02020603050405020304" pitchFamily="18" charset="0"/>
                <a:ea typeface="Times New Roman" panose="02020603050405020304" pitchFamily="18" charset="0"/>
              </a:rPr>
              <a:t>Đưa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Mĩ</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trở</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quốc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kinh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tế</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tài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chính</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C. </a:t>
            </a:r>
            <a:r>
              <a:rPr lang="en-US" sz="2000" dirty="0" err="1">
                <a:effectLst/>
                <a:latin typeface="Times New Roman" panose="02020603050405020304" pitchFamily="18" charset="0"/>
                <a:ea typeface="Times New Roman" panose="02020603050405020304" pitchFamily="18" charset="0"/>
              </a:rPr>
              <a:t>Thực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mưu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đồ</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chủ</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thế</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giới</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R="30480" algn="just"/>
            <a:r>
              <a:rPr lang="en-US" sz="2000" dirty="0">
                <a:effectLst/>
                <a:latin typeface="Times New Roman" panose="02020603050405020304" pitchFamily="18" charset="0"/>
                <a:ea typeface="Times New Roman" panose="02020603050405020304" pitchFamily="18" charset="0"/>
              </a:rPr>
              <a:t>D. </a:t>
            </a:r>
            <a:r>
              <a:rPr lang="en-US" sz="2000" dirty="0" err="1">
                <a:effectLst/>
                <a:latin typeface="Times New Roman" panose="02020603050405020304" pitchFamily="18" charset="0"/>
                <a:ea typeface="Times New Roman" panose="02020603050405020304" pitchFamily="18" charset="0"/>
              </a:rPr>
              <a:t>Mở</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rộng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hệ</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ngoại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với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nước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thế</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giới</a:t>
            </a:r>
            <a:r>
              <a:rPr lang="en-US" sz="2000"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0673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8ED94E81-F729-DA37-CE0E-EF7A77D00F1F}"/>
              </a:ext>
            </a:extLst>
          </p:cNvPr>
          <p:cNvSpPr/>
          <p:nvPr/>
        </p:nvSpPr>
        <p:spPr>
          <a:xfrm>
            <a:off x="-134471" y="5437094"/>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9" name="Oval 8">
            <a:extLst>
              <a:ext uri="{FF2B5EF4-FFF2-40B4-BE49-F238E27FC236}">
                <a16:creationId xmlns:a16="http://schemas.microsoft.com/office/drawing/2014/main" id="{7B32450F-812B-141F-C373-804D69EB2B91}"/>
              </a:ext>
            </a:extLst>
          </p:cNvPr>
          <p:cNvSpPr/>
          <p:nvPr/>
        </p:nvSpPr>
        <p:spPr>
          <a:xfrm>
            <a:off x="-89647" y="4271683"/>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8" name="Oval 7">
            <a:extLst>
              <a:ext uri="{FF2B5EF4-FFF2-40B4-BE49-F238E27FC236}">
                <a16:creationId xmlns:a16="http://schemas.microsoft.com/office/drawing/2014/main" id="{217A9B9E-906E-6751-D7F6-238159DDCE3C}"/>
              </a:ext>
            </a:extLst>
          </p:cNvPr>
          <p:cNvSpPr/>
          <p:nvPr/>
        </p:nvSpPr>
        <p:spPr>
          <a:xfrm>
            <a:off x="0" y="3429000"/>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Oval 6">
            <a:extLst>
              <a:ext uri="{FF2B5EF4-FFF2-40B4-BE49-F238E27FC236}">
                <a16:creationId xmlns:a16="http://schemas.microsoft.com/office/drawing/2014/main" id="{8ED1E6D9-EA98-56B4-36A2-248D7472EA45}"/>
              </a:ext>
            </a:extLst>
          </p:cNvPr>
          <p:cNvSpPr/>
          <p:nvPr/>
        </p:nvSpPr>
        <p:spPr>
          <a:xfrm>
            <a:off x="-53788" y="1860177"/>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6FF4421A-8E16-1818-F3AF-19798A2CDFC7}"/>
              </a:ext>
            </a:extLst>
          </p:cNvPr>
          <p:cNvSpPr/>
          <p:nvPr/>
        </p:nvSpPr>
        <p:spPr>
          <a:xfrm>
            <a:off x="-53788" y="739588"/>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AA1B0A50-81FC-BEEB-CE8D-BECBBCA856C6}"/>
              </a:ext>
            </a:extLst>
          </p:cNvPr>
          <p:cNvSpPr txBox="1"/>
          <p:nvPr/>
        </p:nvSpPr>
        <p:spPr>
          <a:xfrm>
            <a:off x="143435" y="169145"/>
            <a:ext cx="11860306" cy="6155531"/>
          </a:xfrm>
          <a:prstGeom prst="rect">
            <a:avLst/>
          </a:prstGeom>
          <a:noFill/>
        </p:spPr>
        <p:txBody>
          <a:bodyPr wrap="square">
            <a:spAutoFit/>
          </a:bodyPr>
          <a:lstStyle/>
          <a:p>
            <a:pPr marR="30480"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12: </a:t>
            </a:r>
            <a:r>
              <a:rPr lang="en-US" sz="1800" b="1" dirty="0" err="1">
                <a:effectLst/>
                <a:latin typeface="Times New Roman" panose="02020603050405020304" pitchFamily="18" charset="0"/>
                <a:ea typeface="Times New Roman" panose="02020603050405020304" pitchFamily="18" charset="0"/>
              </a:rPr>
              <a:t>Nguồn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gốc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sâu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xa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của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cuộc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cách</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mạng</a:t>
            </a:r>
            <a:r>
              <a:rPr lang="en-US" sz="1800" b="1" dirty="0">
                <a:effectLst/>
                <a:latin typeface="Times New Roman" panose="02020603050405020304" pitchFamily="18" charset="0"/>
                <a:ea typeface="Times New Roman" panose="02020603050405020304" pitchFamily="18" charset="0"/>
              </a:rPr>
              <a:t> khoa </a:t>
            </a:r>
            <a:r>
              <a:rPr lang="en-US" sz="1800" b="1" dirty="0" err="1">
                <a:effectLst/>
                <a:latin typeface="Times New Roman" panose="02020603050405020304" pitchFamily="18" charset="0"/>
                <a:ea typeface="Times New Roman" panose="02020603050405020304" pitchFamily="18" charset="0"/>
              </a:rPr>
              <a:t>học</a:t>
            </a:r>
            <a:r>
              <a:rPr lang="en-US" sz="1800" b="1" dirty="0">
                <a:effectLst/>
                <a:latin typeface="Times New Roman" panose="02020603050405020304" pitchFamily="18" charset="0"/>
                <a:ea typeface="Times New Roman" panose="02020603050405020304" pitchFamily="18" charset="0"/>
              </a:rPr>
              <a:t> - </a:t>
            </a:r>
            <a:r>
              <a:rPr lang="en-US" sz="1800" b="1" dirty="0" err="1">
                <a:effectLst/>
                <a:latin typeface="Times New Roman" panose="02020603050405020304" pitchFamily="18" charset="0"/>
                <a:ea typeface="Times New Roman" panose="02020603050405020304" pitchFamily="18" charset="0"/>
              </a:rPr>
              <a:t>kĩ</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thuật</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hiện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đại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là</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gì</a:t>
            </a:r>
            <a:r>
              <a:rPr lang="en-US" sz="1800" b="1" dirty="0">
                <a:effectLst/>
                <a:latin typeface="Times New Roman" panose="02020603050405020304" pitchFamily="18" charset="0"/>
                <a:ea typeface="Times New Roman" panose="02020603050405020304" pitchFamily="18" charset="0"/>
              </a:rPr>
              <a:t>?</a:t>
            </a:r>
            <a:endParaRPr lang="en-US" sz="1600" b="1"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A. Do </a:t>
            </a:r>
            <a:r>
              <a:rPr lang="en-US" sz="1800" dirty="0" err="1">
                <a:effectLst/>
                <a:latin typeface="Times New Roman" panose="02020603050405020304" pitchFamily="18" charset="0"/>
                <a:ea typeface="Times New Roman" panose="02020603050405020304" pitchFamily="18" charset="0"/>
              </a:rPr>
              <a:t>sự</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bùng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nổ</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số</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B. Do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đòi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hỏi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cuộc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sống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sản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xuất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nhằm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đáp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ứng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cầu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vật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chất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kĩ</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thuật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ngày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càng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cao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con </a:t>
            </a:r>
            <a:r>
              <a:rPr lang="en-US" sz="1800" dirty="0" err="1">
                <a:effectLst/>
                <a:latin typeface="Times New Roman" panose="02020603050405020304" pitchFamily="18" charset="0"/>
                <a:ea typeface="Times New Roman" panose="02020603050405020304" pitchFamily="18" charset="0"/>
              </a:rPr>
              <a:t>người</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C. </a:t>
            </a:r>
            <a:r>
              <a:rPr lang="en-US" sz="1800" dirty="0" err="1">
                <a:effectLst/>
                <a:latin typeface="Times New Roman" panose="02020603050405020304" pitchFamily="18" charset="0"/>
                <a:ea typeface="Times New Roman" panose="02020603050405020304" pitchFamily="18" charset="0"/>
              </a:rPr>
              <a:t>Yêu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cầu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cải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tiến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vũ</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khí</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D. </a:t>
            </a:r>
            <a:r>
              <a:rPr lang="en-US" sz="1800" dirty="0" err="1">
                <a:effectLst/>
                <a:latin typeface="Times New Roman" panose="02020603050405020304" pitchFamily="18" charset="0"/>
                <a:ea typeface="Times New Roman" panose="02020603050405020304" pitchFamily="18" charset="0"/>
              </a:rPr>
              <a:t>Yêu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cầu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cuộc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chạy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đua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vũ</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trang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giữa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nước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13: </a:t>
            </a:r>
            <a:r>
              <a:rPr lang="en-US" sz="1800" b="1" dirty="0" err="1">
                <a:solidFill>
                  <a:srgbClr val="000000"/>
                </a:solidFill>
                <a:effectLst/>
                <a:latin typeface="Times New Roman" panose="02020603050405020304" pitchFamily="18" charset="0"/>
                <a:ea typeface="Times New Roman" panose="02020603050405020304" pitchFamily="18" charset="0"/>
              </a:rPr>
              <a:t>Nền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kinh</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tế</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Mĩ</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mất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dần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ưu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thế</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tuyệt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đối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về</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mọi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mặt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từ</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khoảng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thời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gian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nào</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600" b="1" dirty="0">
              <a:effectLst/>
              <a:latin typeface="Times New Roman" panose="02020603050405020304" pitchFamily="18" charset="0"/>
              <a:ea typeface="Times New Roman" panose="02020603050405020304" pitchFamily="18" charset="0"/>
            </a:endParaRPr>
          </a:p>
          <a:p>
            <a:r>
              <a:rPr lang="en-US" sz="1800" dirty="0">
                <a:solidFill>
                  <a:srgbClr val="000000"/>
                </a:solidFill>
                <a:effectLst/>
                <a:latin typeface="Times New Roman" panose="02020603050405020304" pitchFamily="18" charset="0"/>
                <a:ea typeface="Times New Roman" panose="02020603050405020304" pitchFamily="18" charset="0"/>
              </a:rPr>
              <a:t>A. </a:t>
            </a:r>
            <a:r>
              <a:rPr lang="en-US" sz="1800" dirty="0" err="1">
                <a:solidFill>
                  <a:srgbClr val="000000"/>
                </a:solidFill>
                <a:effectLst/>
                <a:latin typeface="Times New Roman" panose="02020603050405020304" pitchFamily="18" charset="0"/>
                <a:ea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năm</a:t>
            </a:r>
            <a:r>
              <a:rPr lang="en-US" sz="1800" dirty="0">
                <a:solidFill>
                  <a:srgbClr val="000000"/>
                </a:solidFill>
                <a:effectLst/>
                <a:latin typeface="Times New Roman" panose="02020603050405020304" pitchFamily="18" charset="0"/>
                <a:ea typeface="Times New Roman" panose="02020603050405020304" pitchFamily="18" charset="0"/>
              </a:rPr>
              <a:t> 60 </a:t>
            </a:r>
            <a:r>
              <a:rPr lang="en-US" sz="1800" dirty="0" err="1">
                <a:solidFill>
                  <a:srgbClr val="000000"/>
                </a:solidFill>
                <a:effectLst/>
                <a:latin typeface="Times New Roman" panose="02020603050405020304" pitchFamily="18" charset="0"/>
                <a:ea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thế</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kỉ</a:t>
            </a:r>
            <a:r>
              <a:rPr lang="en-US" sz="1800" dirty="0">
                <a:solidFill>
                  <a:srgbClr val="000000"/>
                </a:solidFill>
                <a:effectLst/>
                <a:latin typeface="Times New Roman" panose="02020603050405020304" pitchFamily="18" charset="0"/>
                <a:ea typeface="Times New Roman" panose="02020603050405020304" pitchFamily="18" charset="0"/>
              </a:rPr>
              <a:t> XX.</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B. </a:t>
            </a:r>
            <a:r>
              <a:rPr lang="en-US" sz="1800" dirty="0" err="1">
                <a:solidFill>
                  <a:srgbClr val="000000"/>
                </a:solidFill>
                <a:effectLst/>
                <a:latin typeface="Times New Roman" panose="02020603050405020304" pitchFamily="18" charset="0"/>
                <a:ea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năm</a:t>
            </a:r>
            <a:r>
              <a:rPr lang="en-US" sz="1800" dirty="0">
                <a:solidFill>
                  <a:srgbClr val="000000"/>
                </a:solidFill>
                <a:effectLst/>
                <a:latin typeface="Times New Roman" panose="02020603050405020304" pitchFamily="18" charset="0"/>
                <a:ea typeface="Times New Roman" panose="02020603050405020304" pitchFamily="18" charset="0"/>
              </a:rPr>
              <a:t> 70 </a:t>
            </a:r>
            <a:r>
              <a:rPr lang="en-US" sz="1800" dirty="0" err="1">
                <a:solidFill>
                  <a:srgbClr val="000000"/>
                </a:solidFill>
                <a:effectLst/>
                <a:latin typeface="Times New Roman" panose="02020603050405020304" pitchFamily="18" charset="0"/>
                <a:ea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thế</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kỉ</a:t>
            </a:r>
            <a:r>
              <a:rPr lang="en-US" sz="1800" dirty="0">
                <a:solidFill>
                  <a:srgbClr val="000000"/>
                </a:solidFill>
                <a:effectLst/>
                <a:latin typeface="Times New Roman" panose="02020603050405020304" pitchFamily="18" charset="0"/>
                <a:ea typeface="Times New Roman" panose="02020603050405020304" pitchFamily="18" charset="0"/>
              </a:rPr>
              <a:t> XX.</a:t>
            </a:r>
            <a:endParaRPr lang="en-US" sz="1600" dirty="0">
              <a:effectLst/>
              <a:latin typeface="Times New Roman" panose="02020603050405020304" pitchFamily="18" charset="0"/>
              <a:ea typeface="Times New Roman" panose="02020603050405020304" pitchFamily="18" charset="0"/>
            </a:endParaRPr>
          </a:p>
          <a:p>
            <a:r>
              <a:rPr lang="en-US" sz="1800" dirty="0">
                <a:solidFill>
                  <a:srgbClr val="000000"/>
                </a:solidFill>
                <a:effectLst/>
                <a:latin typeface="Times New Roman" panose="02020603050405020304" pitchFamily="18" charset="0"/>
                <a:ea typeface="Times New Roman" panose="02020603050405020304" pitchFamily="18" charset="0"/>
              </a:rPr>
              <a:t>C. </a:t>
            </a:r>
            <a:r>
              <a:rPr lang="en-US" sz="1800" dirty="0" err="1">
                <a:solidFill>
                  <a:srgbClr val="000000"/>
                </a:solidFill>
                <a:effectLst/>
                <a:latin typeface="Times New Roman" panose="02020603050405020304" pitchFamily="18" charset="0"/>
                <a:ea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năm</a:t>
            </a:r>
            <a:r>
              <a:rPr lang="en-US" sz="1800" dirty="0">
                <a:solidFill>
                  <a:srgbClr val="000000"/>
                </a:solidFill>
                <a:effectLst/>
                <a:latin typeface="Times New Roman" panose="02020603050405020304" pitchFamily="18" charset="0"/>
                <a:ea typeface="Times New Roman" panose="02020603050405020304" pitchFamily="18" charset="0"/>
              </a:rPr>
              <a:t> 80 </a:t>
            </a:r>
            <a:r>
              <a:rPr lang="en-US" sz="1800" dirty="0" err="1">
                <a:solidFill>
                  <a:srgbClr val="000000"/>
                </a:solidFill>
                <a:effectLst/>
                <a:latin typeface="Times New Roman" panose="02020603050405020304" pitchFamily="18" charset="0"/>
                <a:ea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thế</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kỉ</a:t>
            </a:r>
            <a:r>
              <a:rPr lang="en-US" sz="1800" dirty="0">
                <a:solidFill>
                  <a:srgbClr val="000000"/>
                </a:solidFill>
                <a:effectLst/>
                <a:latin typeface="Times New Roman" panose="02020603050405020304" pitchFamily="18" charset="0"/>
                <a:ea typeface="Times New Roman" panose="02020603050405020304" pitchFamily="18" charset="0"/>
              </a:rPr>
              <a:t> XX.			D. </a:t>
            </a:r>
            <a:r>
              <a:rPr lang="en-US" sz="1800" dirty="0" err="1">
                <a:solidFill>
                  <a:srgbClr val="000000"/>
                </a:solidFill>
                <a:effectLst/>
                <a:latin typeface="Times New Roman" panose="02020603050405020304" pitchFamily="18" charset="0"/>
                <a:ea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năm</a:t>
            </a:r>
            <a:r>
              <a:rPr lang="en-US" sz="1800" dirty="0">
                <a:solidFill>
                  <a:srgbClr val="000000"/>
                </a:solidFill>
                <a:effectLst/>
                <a:latin typeface="Times New Roman" panose="02020603050405020304" pitchFamily="18" charset="0"/>
                <a:ea typeface="Times New Roman" panose="02020603050405020304" pitchFamily="18" charset="0"/>
              </a:rPr>
              <a:t> 90 </a:t>
            </a:r>
            <a:r>
              <a:rPr lang="en-US" sz="1800" dirty="0" err="1">
                <a:solidFill>
                  <a:srgbClr val="000000"/>
                </a:solidFill>
                <a:effectLst/>
                <a:latin typeface="Times New Roman" panose="02020603050405020304" pitchFamily="18" charset="0"/>
                <a:ea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thế</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kỉ</a:t>
            </a:r>
            <a:r>
              <a:rPr lang="en-US" sz="1800" dirty="0">
                <a:solidFill>
                  <a:srgbClr val="000000"/>
                </a:solidFill>
                <a:effectLst/>
                <a:latin typeface="Times New Roman" panose="02020603050405020304" pitchFamily="18" charset="0"/>
                <a:ea typeface="Times New Roman" panose="02020603050405020304" pitchFamily="18" charset="0"/>
              </a:rPr>
              <a:t> XX.</a:t>
            </a:r>
            <a:endParaRPr lang="en-US" sz="1600" dirty="0">
              <a:effectLst/>
              <a:latin typeface="Times New Roman" panose="02020603050405020304" pitchFamily="18" charset="0"/>
              <a:ea typeface="Times New Roman" panose="02020603050405020304" pitchFamily="18" charset="0"/>
            </a:endParaRPr>
          </a:p>
          <a:p>
            <a:pPr marR="30480"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14: </a:t>
            </a:r>
            <a:r>
              <a:rPr lang="en-US" sz="1800" b="1" dirty="0" err="1">
                <a:effectLst/>
                <a:latin typeface="Times New Roman" panose="02020603050405020304" pitchFamily="18" charset="0"/>
                <a:ea typeface="Times New Roman" panose="02020603050405020304" pitchFamily="18" charset="0"/>
              </a:rPr>
              <a:t>Chủ</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trương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của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Mĩ</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sau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khi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thế</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hai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cực</a:t>
            </a:r>
            <a:r>
              <a:rPr lang="en-US" sz="1800" b="1" dirty="0">
                <a:effectLst/>
                <a:latin typeface="Times New Roman" panose="02020603050405020304" pitchFamily="18" charset="0"/>
                <a:ea typeface="Times New Roman" panose="02020603050405020304" pitchFamily="18" charset="0"/>
              </a:rPr>
              <a:t> I-an-ta" </a:t>
            </a:r>
            <a:r>
              <a:rPr lang="en-US" sz="1800" b="1" dirty="0" err="1">
                <a:effectLst/>
                <a:latin typeface="Times New Roman" panose="02020603050405020304" pitchFamily="18" charset="0"/>
                <a:ea typeface="Times New Roman" panose="02020603050405020304" pitchFamily="18" charset="0"/>
              </a:rPr>
              <a:t>bị</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phá</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vỡ</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là</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gì</a:t>
            </a:r>
            <a:r>
              <a:rPr lang="en-US" sz="1800" b="1" dirty="0">
                <a:effectLst/>
                <a:latin typeface="Times New Roman" panose="02020603050405020304" pitchFamily="18" charset="0"/>
                <a:ea typeface="Times New Roman" panose="02020603050405020304" pitchFamily="18" charset="0"/>
              </a:rPr>
              <a:t>?</a:t>
            </a:r>
            <a:endParaRPr lang="en-US" sz="1600" b="1"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A. </a:t>
            </a:r>
            <a:r>
              <a:rPr lang="en-US" sz="1800" dirty="0" err="1">
                <a:effectLst/>
                <a:latin typeface="Times New Roman" panose="02020603050405020304" pitchFamily="18" charset="0"/>
                <a:ea typeface="Times New Roman" panose="02020603050405020304" pitchFamily="18" charset="0"/>
              </a:rPr>
              <a:t>Thiết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lập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trật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tự</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thế</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cực</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B. </a:t>
            </a:r>
            <a:r>
              <a:rPr lang="en-US" sz="1800" dirty="0" err="1">
                <a:effectLst/>
                <a:latin typeface="Times New Roman" panose="02020603050405020304" pitchFamily="18" charset="0"/>
                <a:ea typeface="Times New Roman" panose="02020603050405020304" pitchFamily="18" charset="0"/>
              </a:rPr>
              <a:t>Biến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Liên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Xô</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đồng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minh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đắc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lực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mình</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C. </a:t>
            </a:r>
            <a:r>
              <a:rPr lang="en-US" sz="1800" dirty="0" err="1">
                <a:effectLst/>
                <a:latin typeface="Times New Roman" panose="02020603050405020304" pitchFamily="18" charset="0"/>
                <a:ea typeface="Times New Roman" panose="02020603050405020304" pitchFamily="18" charset="0"/>
              </a:rPr>
              <a:t>Liên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chặt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chẽ</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nước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Tây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Nhật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D. </a:t>
            </a:r>
            <a:r>
              <a:rPr lang="en-US" sz="1800" dirty="0" err="1">
                <a:effectLst/>
                <a:latin typeface="Times New Roman" panose="02020603050405020304" pitchFamily="18" charset="0"/>
                <a:ea typeface="Times New Roman" panose="02020603050405020304" pitchFamily="18" charset="0"/>
              </a:rPr>
              <a:t>Thiết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lập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Thế</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cực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để</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dễ</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bề</a:t>
            </a:r>
            <a:r>
              <a:rPr lang="en-US" sz="1800" dirty="0">
                <a:effectLst/>
                <a:latin typeface="Times New Roman" panose="02020603050405020304" pitchFamily="18" charset="0"/>
                <a:ea typeface="Times New Roman" panose="02020603050405020304" pitchFamily="18" charset="0"/>
              </a:rPr>
              <a:t> chi </a:t>
            </a:r>
            <a:r>
              <a:rPr lang="en-US" sz="1800" dirty="0" err="1">
                <a:effectLst/>
                <a:latin typeface="Times New Roman" panose="02020603050405020304" pitchFamily="18" charset="0"/>
                <a:ea typeface="Times New Roman" panose="02020603050405020304" pitchFamily="18" charset="0"/>
              </a:rPr>
              <a:t>phối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thống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trị</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err="1">
                <a:solidFill>
                  <a:srgbClr val="000000"/>
                </a:solidFill>
                <a:effectLst/>
                <a:latin typeface="Times New Roman" panose="02020603050405020304" pitchFamily="18" charset="0"/>
                <a:ea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rPr>
              <a:t> 15: </a:t>
            </a:r>
            <a:r>
              <a:rPr lang="en-US" sz="1800" b="1" dirty="0" err="1">
                <a:solidFill>
                  <a:srgbClr val="000000"/>
                </a:solidFill>
                <a:effectLst/>
                <a:latin typeface="Times New Roman" panose="02020603050405020304" pitchFamily="18" charset="0"/>
                <a:ea typeface="Times New Roman" panose="02020603050405020304" pitchFamily="18" charset="0"/>
              </a:rPr>
              <a:t>Thành</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tựu</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quan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trọng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nào</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trong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nông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nghiệp</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đã</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góp</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phần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giải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quyết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vấn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đề</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lương</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thực</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cho</a:t>
            </a:r>
            <a:r>
              <a:rPr lang="en-US" sz="1800" b="1" dirty="0">
                <a:solidFill>
                  <a:srgbClr val="000000"/>
                </a:solidFill>
                <a:effectLst/>
                <a:latin typeface="Times New Roman" panose="02020603050405020304" pitchFamily="18" charset="0"/>
                <a:ea typeface="Times New Roman" panose="02020603050405020304" pitchFamily="18" charset="0"/>
              </a:rPr>
              <a:t> con </a:t>
            </a:r>
            <a:r>
              <a:rPr lang="en-US" sz="1800" b="1" dirty="0" err="1">
                <a:solidFill>
                  <a:srgbClr val="000000"/>
                </a:solidFill>
                <a:effectLst/>
                <a:latin typeface="Times New Roman" panose="02020603050405020304" pitchFamily="18" charset="0"/>
                <a:ea typeface="Times New Roman" panose="02020603050405020304" pitchFamily="18" charset="0"/>
              </a:rPr>
              <a:t>người</a:t>
            </a:r>
            <a:r>
              <a:rPr lang="en-US" sz="1800" b="1" dirty="0">
                <a:solidFill>
                  <a:srgbClr val="000000"/>
                </a:solidFill>
                <a:effectLst/>
                <a:latin typeface="Times New Roman" panose="02020603050405020304" pitchFamily="18" charset="0"/>
                <a:ea typeface="Times New Roman" panose="02020603050405020304" pitchFamily="18" charset="0"/>
              </a:rPr>
              <a:t>?</a:t>
            </a:r>
            <a:endParaRPr lang="en-US" sz="1600" b="1" dirty="0">
              <a:effectLst/>
              <a:latin typeface="Times New Roman" panose="02020603050405020304" pitchFamily="18" charset="0"/>
              <a:ea typeface="Times New Roman" panose="02020603050405020304" pitchFamily="18" charset="0"/>
            </a:endParaRPr>
          </a:p>
          <a:p>
            <a:r>
              <a:rPr lang="en-US" sz="1800" dirty="0">
                <a:solidFill>
                  <a:srgbClr val="000000"/>
                </a:solidFill>
                <a:effectLst/>
                <a:latin typeface="Times New Roman" panose="02020603050405020304" pitchFamily="18" charset="0"/>
                <a:ea typeface="Times New Roman" panose="02020603050405020304" pitchFamily="18" charset="0"/>
              </a:rPr>
              <a:t>A. </a:t>
            </a:r>
            <a:r>
              <a:rPr lang="en-US" sz="1800" dirty="0" err="1">
                <a:solidFill>
                  <a:srgbClr val="000000"/>
                </a:solidFill>
                <a:effectLst/>
                <a:latin typeface="Times New Roman" panose="02020603050405020304" pitchFamily="18" charset="0"/>
                <a:ea typeface="Times New Roman" panose="02020603050405020304" pitchFamily="18" charset="0"/>
              </a:rPr>
              <a:t>Chế</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tạo</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công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sản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xuất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mới</a:t>
            </a:r>
            <a:r>
              <a:rPr lang="en-US" sz="1800" dirty="0">
                <a:solidFill>
                  <a:srgbClr val="000000"/>
                </a:solidFill>
                <a:effectLst/>
                <a:latin typeface="Times New Roman" panose="02020603050405020304" pitchFamily="18" charset="0"/>
                <a:ea typeface="Times New Roman" panose="02020603050405020304" pitchFamily="18" charset="0"/>
              </a:rPr>
              <a:t>.		B. </a:t>
            </a:r>
            <a:r>
              <a:rPr lang="en-US" sz="1800" dirty="0" err="1">
                <a:solidFill>
                  <a:srgbClr val="000000"/>
                </a:solidFill>
                <a:effectLst/>
                <a:latin typeface="Times New Roman" panose="02020603050405020304" pitchFamily="18" charset="0"/>
                <a:ea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phát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minh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về</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công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nghệ</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sinh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học</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a:solidFill>
                  <a:srgbClr val="000000"/>
                </a:solidFill>
                <a:effectLst/>
                <a:latin typeface="Times New Roman" panose="02020603050405020304" pitchFamily="18" charset="0"/>
                <a:ea typeface="Times New Roman" panose="02020603050405020304" pitchFamily="18" charset="0"/>
              </a:rPr>
              <a:t>C. </a:t>
            </a:r>
            <a:r>
              <a:rPr lang="en-US" sz="1800" dirty="0" err="1">
                <a:solidFill>
                  <a:srgbClr val="000000"/>
                </a:solidFill>
                <a:effectLst/>
                <a:latin typeface="Times New Roman" panose="02020603050405020304" pitchFamily="18" charset="0"/>
                <a:ea typeface="Times New Roman" panose="02020603050405020304" pitchFamily="18" charset="0"/>
              </a:rPr>
              <a:t>Cuộc</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Cách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mạng</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xanh</a:t>
            </a: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D. </a:t>
            </a:r>
            <a:r>
              <a:rPr lang="en-US" sz="1800" dirty="0" err="1">
                <a:solidFill>
                  <a:srgbClr val="000000"/>
                </a:solidFill>
                <a:effectLst/>
                <a:latin typeface="Times New Roman" panose="02020603050405020304" pitchFamily="18" charset="0"/>
                <a:ea typeface="Times New Roman" panose="02020603050405020304" pitchFamily="18" charset="0"/>
              </a:rPr>
              <a:t>Chế</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tạo</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phân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bón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sinh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học</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30480"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16: </a:t>
            </a:r>
            <a:r>
              <a:rPr lang="en-US" sz="1800" b="1" dirty="0" err="1">
                <a:effectLst/>
                <a:latin typeface="Times New Roman" panose="02020603050405020304" pitchFamily="18" charset="0"/>
                <a:ea typeface="Times New Roman" panose="02020603050405020304" pitchFamily="18" charset="0"/>
              </a:rPr>
              <a:t>Các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thành</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viên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đầu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tiên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của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Khối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Thị</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trường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chung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châu</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Âu</a:t>
            </a:r>
            <a:r>
              <a:rPr lang="en-US" sz="1800" b="1" dirty="0">
                <a:effectLst/>
                <a:latin typeface="Times New Roman" panose="02020603050405020304" pitchFamily="18" charset="0"/>
                <a:ea typeface="Times New Roman" panose="02020603050405020304" pitchFamily="18" charset="0"/>
              </a:rPr>
              <a:t> (EEC) </a:t>
            </a:r>
            <a:r>
              <a:rPr lang="en-US" sz="1800" b="1" dirty="0" err="1">
                <a:effectLst/>
                <a:latin typeface="Times New Roman" panose="02020603050405020304" pitchFamily="18" charset="0"/>
                <a:ea typeface="Times New Roman" panose="02020603050405020304" pitchFamily="18" charset="0"/>
              </a:rPr>
              <a:t>gồm</a:t>
            </a:r>
            <a:r>
              <a:rPr lang="en-US" sz="1800" b="1" dirty="0">
                <a:effectLst/>
                <a:latin typeface="Times New Roman" panose="02020603050405020304" pitchFamily="18" charset="0"/>
                <a:ea typeface="Times New Roman" panose="02020603050405020304" pitchFamily="18" charset="0"/>
              </a:rPr>
              <a:t>:</a:t>
            </a:r>
            <a:endParaRPr lang="en-US" sz="1600" b="1"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A. Anh, </a:t>
            </a:r>
            <a:r>
              <a:rPr lang="en-US" sz="1800" dirty="0" err="1">
                <a:effectLst/>
                <a:latin typeface="Times New Roman" panose="02020603050405020304" pitchFamily="18" charset="0"/>
                <a:ea typeface="Times New Roman" panose="02020603050405020304" pitchFamily="18" charset="0"/>
              </a:rPr>
              <a:t>Pháp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Bỉ</a:t>
            </a:r>
            <a:r>
              <a:rPr lang="en-US" sz="1800" dirty="0">
                <a:effectLst/>
                <a:latin typeface="Times New Roman" panose="02020603050405020304" pitchFamily="18" charset="0"/>
                <a:ea typeface="Times New Roman" panose="02020603050405020304" pitchFamily="18" charset="0"/>
              </a:rPr>
              <a:t>, I-ta-li-a, </a:t>
            </a:r>
            <a:r>
              <a:rPr lang="en-US" sz="1800" dirty="0" err="1">
                <a:effectLst/>
                <a:latin typeface="Times New Roman" panose="02020603050405020304" pitchFamily="18" charset="0"/>
                <a:ea typeface="Times New Roman" panose="02020603050405020304" pitchFamily="18" charset="0"/>
              </a:rPr>
              <a:t>Hà</a:t>
            </a:r>
            <a:r>
              <a:rPr lang="en-US" sz="1800" dirty="0">
                <a:effectLst/>
                <a:latin typeface="Times New Roman" panose="02020603050405020304" pitchFamily="18" charset="0"/>
                <a:ea typeface="Times New Roman" panose="02020603050405020304" pitchFamily="18" charset="0"/>
              </a:rPr>
              <a:t> Lan</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B. Anh, </a:t>
            </a:r>
            <a:r>
              <a:rPr lang="en-US" sz="1800" dirty="0" err="1">
                <a:effectLst/>
                <a:latin typeface="Times New Roman" panose="02020603050405020304" pitchFamily="18" charset="0"/>
                <a:ea typeface="Times New Roman" panose="02020603050405020304" pitchFamily="18" charset="0"/>
              </a:rPr>
              <a:t>Pháp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Hà</a:t>
            </a:r>
            <a:r>
              <a:rPr lang="en-US" sz="1800" dirty="0">
                <a:effectLst/>
                <a:latin typeface="Times New Roman" panose="02020603050405020304" pitchFamily="18" charset="0"/>
                <a:ea typeface="Times New Roman" panose="02020603050405020304" pitchFamily="18" charset="0"/>
              </a:rPr>
              <a:t> Lan, </a:t>
            </a:r>
            <a:r>
              <a:rPr lang="en-US" sz="1800" dirty="0" err="1">
                <a:effectLst/>
                <a:latin typeface="Times New Roman" panose="02020603050405020304" pitchFamily="18" charset="0"/>
                <a:ea typeface="Times New Roman" panose="02020603050405020304" pitchFamily="18" charset="0"/>
              </a:rPr>
              <a:t>Bỉ</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Tây</a:t>
            </a:r>
            <a:r>
              <a:rPr lang="en-US" sz="1800" dirty="0">
                <a:effectLst/>
                <a:latin typeface="Times New Roman" panose="02020603050405020304" pitchFamily="18" charset="0"/>
                <a:ea typeface="Times New Roman" panose="02020603050405020304" pitchFamily="18" charset="0"/>
              </a:rPr>
              <a:t> Ban </a:t>
            </a:r>
            <a:r>
              <a:rPr lang="en-US" sz="1800" dirty="0" err="1">
                <a:effectLst/>
                <a:latin typeface="Times New Roman" panose="02020603050405020304" pitchFamily="18" charset="0"/>
                <a:ea typeface="Times New Roman" panose="02020603050405020304" pitchFamily="18" charset="0"/>
              </a:rPr>
              <a:t>Nha</a:t>
            </a:r>
            <a:endParaRPr lang="en-US" sz="16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C. </a:t>
            </a:r>
            <a:r>
              <a:rPr lang="en-US" sz="1800" dirty="0" err="1">
                <a:effectLst/>
                <a:latin typeface="Times New Roman" panose="02020603050405020304" pitchFamily="18" charset="0"/>
                <a:ea typeface="Times New Roman" panose="02020603050405020304" pitchFamily="18" charset="0"/>
              </a:rPr>
              <a:t>Pháp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Đức</a:t>
            </a:r>
            <a:r>
              <a:rPr lang="en-US" sz="1800" dirty="0">
                <a:effectLst/>
                <a:latin typeface="Times New Roman" panose="02020603050405020304" pitchFamily="18" charset="0"/>
                <a:ea typeface="Times New Roman" panose="02020603050405020304" pitchFamily="18" charset="0"/>
              </a:rPr>
              <a:t>, I-ta-li-a, </a:t>
            </a:r>
            <a:r>
              <a:rPr lang="en-US" sz="1800" dirty="0" err="1">
                <a:effectLst/>
                <a:latin typeface="Times New Roman" panose="02020603050405020304" pitchFamily="18" charset="0"/>
                <a:ea typeface="Times New Roman" panose="02020603050405020304" pitchFamily="18" charset="0"/>
              </a:rPr>
              <a:t>Bỉ</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Hà</a:t>
            </a:r>
            <a:r>
              <a:rPr lang="en-US" sz="1800" dirty="0">
                <a:effectLst/>
                <a:latin typeface="Times New Roman" panose="02020603050405020304" pitchFamily="18" charset="0"/>
                <a:ea typeface="Times New Roman" panose="02020603050405020304" pitchFamily="18" charset="0"/>
              </a:rPr>
              <a:t> Lan, Luc-</a:t>
            </a:r>
            <a:r>
              <a:rPr lang="en-US" sz="1800" dirty="0" err="1">
                <a:effectLst/>
                <a:latin typeface="Times New Roman" panose="02020603050405020304" pitchFamily="18" charset="0"/>
                <a:ea typeface="Times New Roman" panose="02020603050405020304" pitchFamily="18" charset="0"/>
              </a:rPr>
              <a:t>xăm</a:t>
            </a:r>
            <a:r>
              <a:rPr lang="en-US"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bua</a:t>
            </a:r>
            <a:endParaRPr lang="vi-VN" sz="1800" dirty="0">
              <a:effectLst/>
              <a:latin typeface="Times New Roman" panose="02020603050405020304" pitchFamily="18" charset="0"/>
              <a:ea typeface="Times New Roman" panose="02020603050405020304" pitchFamily="18" charset="0"/>
            </a:endParaRPr>
          </a:p>
          <a:p>
            <a:pPr marR="30480" algn="just"/>
            <a:r>
              <a:rPr lang="en-US" sz="1800" dirty="0">
                <a:effectLst/>
                <a:latin typeface="Times New Roman" panose="02020603050405020304" pitchFamily="18" charset="0"/>
                <a:ea typeface="Times New Roman" panose="02020603050405020304" pitchFamily="18" charset="0"/>
              </a:rPr>
              <a:t>D. </a:t>
            </a:r>
            <a:r>
              <a:rPr lang="en-US" sz="1800" dirty="0" err="1">
                <a:effectLst/>
                <a:latin typeface="Times New Roman" panose="02020603050405020304" pitchFamily="18" charset="0"/>
                <a:ea typeface="Times New Roman" panose="02020603050405020304" pitchFamily="18" charset="0"/>
              </a:rPr>
              <a:t>Pháp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Bỉ</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Hà</a:t>
            </a:r>
            <a:r>
              <a:rPr lang="en-US" sz="1800" dirty="0">
                <a:effectLst/>
                <a:latin typeface="Times New Roman" panose="02020603050405020304" pitchFamily="18" charset="0"/>
                <a:ea typeface="Times New Roman" panose="02020603050405020304" pitchFamily="18" charset="0"/>
              </a:rPr>
              <a:t> Lan, I-ta-li-a, </a:t>
            </a:r>
            <a:r>
              <a:rPr lang="en-US" sz="1800" dirty="0" err="1">
                <a:effectLst/>
                <a:latin typeface="Times New Roman" panose="02020603050405020304" pitchFamily="18" charset="0"/>
                <a:ea typeface="Times New Roman" panose="02020603050405020304" pitchFamily="18" charset="0"/>
              </a:rPr>
              <a:t>Bồ</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Đào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Nha</a:t>
            </a:r>
            <a:endParaRPr lang="en-US" sz="1800" dirty="0">
              <a:effectLst/>
              <a:latin typeface="Times New Roman" panose="02020603050405020304" pitchFamily="18" charset="0"/>
              <a:ea typeface="Times New Roman" panose="02020603050405020304" pitchFamily="18" charset="0"/>
            </a:endParaRPr>
          </a:p>
          <a:p>
            <a:pPr marR="30480" algn="just"/>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2050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8" grpId="0" animBg="1"/>
      <p:bldP spid="7"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1EFCA93D-101E-BE4B-85C6-863B04EA6448}"/>
              </a:ext>
            </a:extLst>
          </p:cNvPr>
          <p:cNvSpPr/>
          <p:nvPr/>
        </p:nvSpPr>
        <p:spPr>
          <a:xfrm>
            <a:off x="0" y="4459942"/>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8" name="Oval 7">
            <a:extLst>
              <a:ext uri="{FF2B5EF4-FFF2-40B4-BE49-F238E27FC236}">
                <a16:creationId xmlns:a16="http://schemas.microsoft.com/office/drawing/2014/main" id="{DEB9404F-E03E-0B16-F125-00ECBBD72F96}"/>
              </a:ext>
            </a:extLst>
          </p:cNvPr>
          <p:cNvSpPr/>
          <p:nvPr/>
        </p:nvSpPr>
        <p:spPr>
          <a:xfrm>
            <a:off x="1855695" y="3227294"/>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Oval 6">
            <a:extLst>
              <a:ext uri="{FF2B5EF4-FFF2-40B4-BE49-F238E27FC236}">
                <a16:creationId xmlns:a16="http://schemas.microsoft.com/office/drawing/2014/main" id="{FAD9A381-F73B-22C3-D6C6-452ECDCD0B52}"/>
              </a:ext>
            </a:extLst>
          </p:cNvPr>
          <p:cNvSpPr/>
          <p:nvPr/>
        </p:nvSpPr>
        <p:spPr>
          <a:xfrm>
            <a:off x="6535272" y="2604247"/>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944F2C4E-69C7-E46E-75FB-6B123EC213AF}"/>
              </a:ext>
            </a:extLst>
          </p:cNvPr>
          <p:cNvSpPr/>
          <p:nvPr/>
        </p:nvSpPr>
        <p:spPr>
          <a:xfrm>
            <a:off x="62753" y="891989"/>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541E6CFD-CC77-94B5-43AD-15333CB8CD2F}"/>
              </a:ext>
            </a:extLst>
          </p:cNvPr>
          <p:cNvSpPr txBox="1"/>
          <p:nvPr/>
        </p:nvSpPr>
        <p:spPr>
          <a:xfrm>
            <a:off x="215153" y="91672"/>
            <a:ext cx="12075459" cy="5593583"/>
          </a:xfrm>
          <a:prstGeom prst="rect">
            <a:avLst/>
          </a:prstGeom>
          <a:noFill/>
        </p:spPr>
        <p:txBody>
          <a:bodyPr wrap="square">
            <a:spAutoFit/>
          </a:bodyPr>
          <a:lstStyle/>
          <a:p>
            <a:pPr>
              <a:lnSpc>
                <a:spcPct val="107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17: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60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80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XX,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Mĩ-Latinh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lục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lửa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lửa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trào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bùng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nổ</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La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fontAlgn="auto"/>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18: </a:t>
            </a:r>
            <a:r>
              <a:rPr lang="en-US" dirty="0">
                <a:latin typeface="Times New Roman" panose="02020603050405020304" pitchFamily="18" charset="0"/>
                <a:cs typeface="Times New Roman" panose="02020603050405020304" pitchFamily="18" charset="0"/>
              </a:rPr>
              <a:t>Theo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I-an-ta, </a:t>
            </a:r>
            <a:r>
              <a:rPr lang="en-US" dirty="0" err="1">
                <a:latin typeface="Times New Roman" panose="02020603050405020304" pitchFamily="18" charset="0"/>
                <a:cs typeface="Times New Roman" panose="02020603050405020304" pitchFamily="18" charset="0"/>
              </a:rPr>
              <a:t>quân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a:t>
            </a:r>
          </a:p>
          <a:p>
            <a:pPr fontAlgn="auto"/>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Mĩ</a:t>
            </a:r>
            <a:r>
              <a:rPr lang="en-US" dirty="0">
                <a:latin typeface="Times New Roman" panose="02020603050405020304" pitchFamily="18" charset="0"/>
                <a:cs typeface="Times New Roman" panose="02020603050405020304" pitchFamily="18" charset="0"/>
              </a:rPr>
              <a:t>			B.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C. Anh		D.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Xô</a:t>
            </a:r>
            <a:endParaRPr lang="en-US" dirty="0">
              <a:latin typeface="Times New Roman" panose="02020603050405020304" pitchFamily="18" charset="0"/>
              <a:cs typeface="Times New Roman" panose="02020603050405020304" pitchFamily="18" charset="0"/>
            </a:endParaRPr>
          </a:p>
          <a:p>
            <a:pPr>
              <a:lnSpc>
                <a:spcPct val="107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19: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vi-VN" sz="14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4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4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Mê</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dần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dần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dần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859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DF9E0F98-0B77-788D-3A55-4E6F00D285F7}"/>
              </a:ext>
            </a:extLst>
          </p:cNvPr>
          <p:cNvSpPr/>
          <p:nvPr/>
        </p:nvSpPr>
        <p:spPr>
          <a:xfrm>
            <a:off x="0" y="6010836"/>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Oval 6">
            <a:extLst>
              <a:ext uri="{FF2B5EF4-FFF2-40B4-BE49-F238E27FC236}">
                <a16:creationId xmlns:a16="http://schemas.microsoft.com/office/drawing/2014/main" id="{25CB60F3-9A96-441B-6918-FD367C232674}"/>
              </a:ext>
            </a:extLst>
          </p:cNvPr>
          <p:cNvSpPr/>
          <p:nvPr/>
        </p:nvSpPr>
        <p:spPr>
          <a:xfrm>
            <a:off x="174811" y="3182605"/>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FA655F3F-980D-2B85-B8D9-AE195D0DC0F7}"/>
              </a:ext>
            </a:extLst>
          </p:cNvPr>
          <p:cNvSpPr/>
          <p:nvPr/>
        </p:nvSpPr>
        <p:spPr>
          <a:xfrm>
            <a:off x="0" y="1949824"/>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BD941393-C8E9-9812-E488-B6D0A38070D7}"/>
              </a:ext>
            </a:extLst>
          </p:cNvPr>
          <p:cNvSpPr txBox="1"/>
          <p:nvPr/>
        </p:nvSpPr>
        <p:spPr>
          <a:xfrm>
            <a:off x="174811" y="260828"/>
            <a:ext cx="11842377" cy="6246967"/>
          </a:xfrm>
          <a:prstGeom prst="rect">
            <a:avLst/>
          </a:prstGeom>
          <a:noFill/>
        </p:spPr>
        <p:txBody>
          <a:bodyPr wrap="square">
            <a:spAutoFit/>
          </a:bodyPr>
          <a:lstStyle/>
          <a:p>
            <a:pPr>
              <a:lnSpc>
                <a:spcPct val="107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21: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I-an-ta"?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lphaUcPeriod"/>
            </a:pP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600" dirty="0">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I-an-ta (04/1945).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sang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22: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Ianta</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lphaUcPeriod"/>
            </a:pP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600" dirty="0">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spcAft>
                <a:spcPts val="800"/>
              </a:spcAft>
            </a:pPr>
            <a:r>
              <a:rPr lang="vi-VN"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quân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trận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23: </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buôn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600" dirty="0">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nhuận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600" dirty="0">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8720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C105B7F5-1111-A584-9F36-F5B3FB7AA88C}"/>
              </a:ext>
            </a:extLst>
          </p:cNvPr>
          <p:cNvSpPr/>
          <p:nvPr/>
        </p:nvSpPr>
        <p:spPr>
          <a:xfrm>
            <a:off x="98612" y="2688092"/>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 name="Oval 5">
            <a:extLst>
              <a:ext uri="{FF2B5EF4-FFF2-40B4-BE49-F238E27FC236}">
                <a16:creationId xmlns:a16="http://schemas.microsoft.com/office/drawing/2014/main" id="{3376988A-7024-56EC-E858-1FABF18BCF31}"/>
              </a:ext>
            </a:extLst>
          </p:cNvPr>
          <p:cNvSpPr/>
          <p:nvPr/>
        </p:nvSpPr>
        <p:spPr>
          <a:xfrm>
            <a:off x="98612" y="1922930"/>
            <a:ext cx="555812" cy="403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 name="TextBox 4">
            <a:extLst>
              <a:ext uri="{FF2B5EF4-FFF2-40B4-BE49-F238E27FC236}">
                <a16:creationId xmlns:a16="http://schemas.microsoft.com/office/drawing/2014/main" id="{E9EF48FE-FFA9-9DAB-1D23-F891F0638607}"/>
              </a:ext>
            </a:extLst>
          </p:cNvPr>
          <p:cNvSpPr txBox="1"/>
          <p:nvPr/>
        </p:nvSpPr>
        <p:spPr>
          <a:xfrm>
            <a:off x="259975" y="1104710"/>
            <a:ext cx="11636189" cy="3166764"/>
          </a:xfrm>
          <a:prstGeom prst="rect">
            <a:avLst/>
          </a:prstGeom>
          <a:noFill/>
        </p:spPr>
        <p:txBody>
          <a:bodyPr wrap="square">
            <a:spAutoFit/>
          </a:bodyPr>
          <a:lstStyle/>
          <a:p>
            <a:pPr>
              <a:lnSpc>
                <a:spcPct val="107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24: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đuổi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4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1400" dirty="0">
                <a:latin typeface="Calibri" panose="020F0502020204030204" pitchFamily="34" charset="0"/>
                <a:ea typeface="Times New Roman" panose="02020603050405020304" pitchFamily="18" charset="0"/>
                <a:cs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vi-V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25: </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Sang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50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XX,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kinh</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Nhật</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Triều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Luồn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0948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4C09C-48AE-ADA3-5C01-9E14C19C398E}"/>
              </a:ext>
            </a:extLst>
          </p:cNvPr>
          <p:cNvSpPr>
            <a:spLocks noGrp="1"/>
          </p:cNvSpPr>
          <p:nvPr>
            <p:ph type="title"/>
          </p:nvPr>
        </p:nvSpPr>
        <p:spPr/>
        <p:txBody>
          <a:bodyPr/>
          <a:lstStyle/>
          <a:p>
            <a:endParaRPr lang="en-US"/>
          </a:p>
        </p:txBody>
      </p:sp>
      <p:sp>
        <p:nvSpPr>
          <p:cNvPr id="5" name="TextBox 4">
            <a:extLst>
              <a:ext uri="{FF2B5EF4-FFF2-40B4-BE49-F238E27FC236}">
                <a16:creationId xmlns:a16="http://schemas.microsoft.com/office/drawing/2014/main" id="{79B8CF85-C25A-4718-4157-05BEE2244CD8}"/>
              </a:ext>
            </a:extLst>
          </p:cNvPr>
          <p:cNvSpPr txBox="1"/>
          <p:nvPr/>
        </p:nvSpPr>
        <p:spPr>
          <a:xfrm>
            <a:off x="215152" y="230188"/>
            <a:ext cx="11573435" cy="966803"/>
          </a:xfrm>
          <a:prstGeom prst="rect">
            <a:avLst/>
          </a:prstGeom>
          <a:noFill/>
        </p:spPr>
        <p:txBody>
          <a:bodyPr wrap="square">
            <a:spAutoFit/>
          </a:bodyPr>
          <a:lstStyle/>
          <a:p>
            <a:pPr algn="just">
              <a:lnSpc>
                <a:spcPct val="107000"/>
              </a:lnSpc>
              <a:spcAft>
                <a:spcPts val="800"/>
              </a:spcAft>
            </a:pP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vi-VN"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  bày những nguyên nhân dẫn đến sự phát triển thần kì của nền kinh tế Nhật Bản trong những năm 70 của thế kỉ XX? Yếu tố nào là quan trọng nhất, vì sao? Việt Nam có thể học hỏi được gì từ sự phát triển của nền kinh tế Nhật Bản?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D4C421B-6577-305C-BAFA-0FBA5FFDF6F9}"/>
              </a:ext>
            </a:extLst>
          </p:cNvPr>
          <p:cNvSpPr txBox="1"/>
          <p:nvPr/>
        </p:nvSpPr>
        <p:spPr>
          <a:xfrm>
            <a:off x="224117" y="1196991"/>
            <a:ext cx="11232777" cy="5762411"/>
          </a:xfrm>
          <a:prstGeom prst="rect">
            <a:avLst/>
          </a:prstGeom>
          <a:noFill/>
        </p:spPr>
        <p:txBody>
          <a:bodyPr wrap="square">
            <a:spAutoFit/>
          </a:bodyPr>
          <a:lstStyle/>
          <a:p>
            <a:pPr indent="-1905" algn="just">
              <a:lnSpc>
                <a:spcPct val="107000"/>
              </a:lnSpc>
              <a:spcAft>
                <a:spcPts val="80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khách</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bên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Áp</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KHKT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xuất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Nhờ</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chi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phí</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quân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6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lâu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xí</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indent="-1905">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vì</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đức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vươn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lên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kỉ</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cương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kỉ</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kiệm</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do con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indent="-1905" algn="just">
              <a:lnSpc>
                <a:spcPct val="107000"/>
              </a:lnSpc>
              <a:spcAft>
                <a:spcPts val="80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bên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áp</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KHKT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708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2797</Words>
  <PresentationFormat>Widescreen</PresentationFormat>
  <Paragraphs>142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ÔN TẬP HỌC KÌ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2022-12-21T14:43:43Z</dcterms:created>
  <dcterms:modified xsi:type="dcterms:W3CDTF">2022-12-21T14:43:57Z</dcterms:modified>
</cp:coreProperties>
</file>