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Tahoma" panose="020B0604030504040204" pitchFamily="34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DB32"/>
    <a:srgbClr val="00FF00"/>
    <a:srgbClr val="FFFF00"/>
    <a:srgbClr val="E7F0F9"/>
    <a:srgbClr val="EAF7FA"/>
    <a:srgbClr val="A5E601"/>
    <a:srgbClr val="B77E54"/>
    <a:srgbClr val="B36F52"/>
    <a:srgbClr val="8F0000"/>
    <a:srgbClr val="B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93" autoAdjust="0"/>
    <p:restoredTop sz="94660"/>
  </p:normalViewPr>
  <p:slideViewPr>
    <p:cSldViewPr snapToGrid="0">
      <p:cViewPr varScale="1">
        <p:scale>
          <a:sx n="82" d="100"/>
          <a:sy n="82" d="100"/>
        </p:scale>
        <p:origin x="38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4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7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9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8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5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5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8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8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63C1-35D6-4A46-94C1-544EF97D901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0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663C1-35D6-4A46-94C1-544EF97D901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BF82D-58C4-405B-8365-A39E3D6A5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4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841" y="10115"/>
            <a:ext cx="1597459" cy="1597459"/>
          </a:xfrm>
          <a:prstGeom prst="rect">
            <a:avLst/>
          </a:prstGeom>
        </p:spPr>
      </p:pic>
      <p:sp>
        <p:nvSpPr>
          <p:cNvPr id="82" name="Oval 81"/>
          <p:cNvSpPr/>
          <p:nvPr/>
        </p:nvSpPr>
        <p:spPr>
          <a:xfrm>
            <a:off x="10570077" y="346351"/>
            <a:ext cx="924987" cy="9249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0" name="vang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35" y="3887977"/>
            <a:ext cx="430306" cy="457200"/>
          </a:xfrm>
          <a:prstGeom prst="rect">
            <a:avLst/>
          </a:prstGeom>
        </p:spPr>
      </p:pic>
      <p:pic>
        <p:nvPicPr>
          <p:cNvPr id="71" name="vang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35" y="3887977"/>
            <a:ext cx="430306" cy="457200"/>
          </a:xfrm>
          <a:prstGeom prst="rect">
            <a:avLst/>
          </a:prstGeom>
        </p:spPr>
      </p:pic>
      <p:pic>
        <p:nvPicPr>
          <p:cNvPr id="65" name="vang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20" y="4185539"/>
            <a:ext cx="430306" cy="457200"/>
          </a:xfrm>
          <a:prstGeom prst="rect">
            <a:avLst/>
          </a:prstGeom>
        </p:spPr>
      </p:pic>
      <p:pic>
        <p:nvPicPr>
          <p:cNvPr id="66" name="vang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420" y="4185539"/>
            <a:ext cx="430306" cy="457200"/>
          </a:xfrm>
          <a:prstGeom prst="rect">
            <a:avLst/>
          </a:prstGeom>
        </p:spPr>
      </p:pic>
      <p:pic>
        <p:nvPicPr>
          <p:cNvPr id="60" name="vang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708" y="3282629"/>
            <a:ext cx="430306" cy="457200"/>
          </a:xfrm>
          <a:prstGeom prst="rect">
            <a:avLst/>
          </a:prstGeom>
        </p:spPr>
      </p:pic>
      <p:pic>
        <p:nvPicPr>
          <p:cNvPr id="61" name="vang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708" y="3282629"/>
            <a:ext cx="430306" cy="457200"/>
          </a:xfrm>
          <a:prstGeom prst="rect">
            <a:avLst/>
          </a:prstGeom>
        </p:spPr>
      </p:pic>
      <p:pic>
        <p:nvPicPr>
          <p:cNvPr id="55" name="vang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974" y="4238566"/>
            <a:ext cx="430306" cy="457200"/>
          </a:xfrm>
          <a:prstGeom prst="rect">
            <a:avLst/>
          </a:prstGeom>
        </p:spPr>
      </p:pic>
      <p:pic>
        <p:nvPicPr>
          <p:cNvPr id="56" name="vang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974" y="4238566"/>
            <a:ext cx="430306" cy="457200"/>
          </a:xfrm>
          <a:prstGeom prst="rect">
            <a:avLst/>
          </a:prstGeom>
        </p:spPr>
      </p:pic>
      <p:pic>
        <p:nvPicPr>
          <p:cNvPr id="50" name="vang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963" y="4275504"/>
            <a:ext cx="430306" cy="457200"/>
          </a:xfrm>
          <a:prstGeom prst="rect">
            <a:avLst/>
          </a:prstGeom>
        </p:spPr>
      </p:pic>
      <p:pic>
        <p:nvPicPr>
          <p:cNvPr id="51" name="vang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963" y="4275504"/>
            <a:ext cx="430306" cy="457200"/>
          </a:xfrm>
          <a:prstGeom prst="rect">
            <a:avLst/>
          </a:prstGeom>
        </p:spPr>
      </p:pic>
      <p:pic>
        <p:nvPicPr>
          <p:cNvPr id="45" name="do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17" y="3784541"/>
            <a:ext cx="430306" cy="457200"/>
          </a:xfrm>
          <a:prstGeom prst="rect">
            <a:avLst/>
          </a:prstGeom>
        </p:spPr>
      </p:pic>
      <p:pic>
        <p:nvPicPr>
          <p:cNvPr id="49" name="do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17" y="3784541"/>
            <a:ext cx="430306" cy="457200"/>
          </a:xfrm>
          <a:prstGeom prst="rect">
            <a:avLst/>
          </a:prstGeom>
        </p:spPr>
      </p:pic>
      <p:pic>
        <p:nvPicPr>
          <p:cNvPr id="40" name="do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230" y="4238566"/>
            <a:ext cx="430306" cy="457200"/>
          </a:xfrm>
          <a:prstGeom prst="rect">
            <a:avLst/>
          </a:prstGeom>
        </p:spPr>
      </p:pic>
      <p:pic>
        <p:nvPicPr>
          <p:cNvPr id="44" name="do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230" y="4238566"/>
            <a:ext cx="430306" cy="457200"/>
          </a:xfrm>
          <a:prstGeom prst="rect">
            <a:avLst/>
          </a:prstGeom>
        </p:spPr>
      </p:pic>
      <p:pic>
        <p:nvPicPr>
          <p:cNvPr id="35" name="do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209" y="3497570"/>
            <a:ext cx="430306" cy="457200"/>
          </a:xfrm>
          <a:prstGeom prst="rect">
            <a:avLst/>
          </a:prstGeom>
        </p:spPr>
      </p:pic>
      <p:pic>
        <p:nvPicPr>
          <p:cNvPr id="39" name="do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209" y="3497570"/>
            <a:ext cx="430306" cy="457200"/>
          </a:xfrm>
          <a:prstGeom prst="rect">
            <a:avLst/>
          </a:prstGeom>
        </p:spPr>
      </p:pic>
      <p:pic>
        <p:nvPicPr>
          <p:cNvPr id="30" name="do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46" y="3807059"/>
            <a:ext cx="430306" cy="457200"/>
          </a:xfrm>
          <a:prstGeom prst="rect">
            <a:avLst/>
          </a:prstGeom>
        </p:spPr>
      </p:pic>
      <p:pic>
        <p:nvPicPr>
          <p:cNvPr id="34" name="do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46" y="3807059"/>
            <a:ext cx="430306" cy="457200"/>
          </a:xfrm>
          <a:prstGeom prst="rect">
            <a:avLst/>
          </a:prstGeom>
        </p:spPr>
      </p:pic>
      <p:pic>
        <p:nvPicPr>
          <p:cNvPr id="12" name="do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47" y="4126260"/>
            <a:ext cx="430306" cy="457200"/>
          </a:xfrm>
          <a:prstGeom prst="rect">
            <a:avLst/>
          </a:prstGeom>
        </p:spPr>
      </p:pic>
      <p:pic>
        <p:nvPicPr>
          <p:cNvPr id="29" name="do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47" y="4126260"/>
            <a:ext cx="430306" cy="457200"/>
          </a:xfrm>
          <a:prstGeom prst="rect">
            <a:avLst/>
          </a:prstGeom>
        </p:spPr>
      </p:pic>
      <p:pic>
        <p:nvPicPr>
          <p:cNvPr id="14" name="1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26" y="3526703"/>
            <a:ext cx="411749" cy="41937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35130" y="114770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đỏ câu hỏi số 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5130" y="1434074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đỏ đáp án câu hỏi số 1</a:t>
            </a:r>
          </a:p>
        </p:txBody>
      </p:sp>
      <p:pic>
        <p:nvPicPr>
          <p:cNvPr id="31" name="2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45" y="3207502"/>
            <a:ext cx="411308" cy="41937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35130" y="114770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đỏ câu hỏi số 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35130" y="1434074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đỏ đáp án câu hỏi số 2</a:t>
            </a:r>
          </a:p>
        </p:txBody>
      </p:sp>
      <p:pic>
        <p:nvPicPr>
          <p:cNvPr id="36" name="3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88" y="2901825"/>
            <a:ext cx="411749" cy="411749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35130" y="114770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đỏ câu hỏi số 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35130" y="1434074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đỏ đáp án câu hỏi số 3</a:t>
            </a:r>
          </a:p>
        </p:txBody>
      </p:sp>
      <p:pic>
        <p:nvPicPr>
          <p:cNvPr id="41" name="4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509" y="3642821"/>
            <a:ext cx="411749" cy="41174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35130" y="114770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đỏ câu hỏi số 4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5130" y="1434074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đỏ đáp án câu hỏi số 4</a:t>
            </a:r>
          </a:p>
        </p:txBody>
      </p:sp>
      <p:pic>
        <p:nvPicPr>
          <p:cNvPr id="46" name="5a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96" y="3204046"/>
            <a:ext cx="411749" cy="381248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135130" y="114770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đỏ câu hỏi số 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35130" y="1434074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đỏ đáp án câu hỏi số 5</a:t>
            </a:r>
          </a:p>
        </p:txBody>
      </p:sp>
      <p:pic>
        <p:nvPicPr>
          <p:cNvPr id="52" name="5b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42" y="3691869"/>
            <a:ext cx="411749" cy="387527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35130" y="114770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vàng câu hỏi số 5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35130" y="1434074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Đội vàng đáp án câu hỏi số 5</a:t>
            </a:r>
          </a:p>
        </p:txBody>
      </p:sp>
      <p:pic>
        <p:nvPicPr>
          <p:cNvPr id="57" name="4b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331" y="3654931"/>
            <a:ext cx="365592" cy="387527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135130" y="114770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Đội vàng câu hỏi số 4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35130" y="1434074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Đội vàng đáp án câu hỏi số 4</a:t>
            </a:r>
          </a:p>
        </p:txBody>
      </p:sp>
      <p:pic>
        <p:nvPicPr>
          <p:cNvPr id="62" name="3b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295" y="2698994"/>
            <a:ext cx="357133" cy="387527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135130" y="114770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Đội vàng câu hỏi số 3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35130" y="1434074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Đội vàng đáp án câu hỏi số 3</a:t>
            </a:r>
          </a:p>
        </p:txBody>
      </p:sp>
      <p:pic>
        <p:nvPicPr>
          <p:cNvPr id="67" name="2b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62" y="3640004"/>
            <a:ext cx="372622" cy="387527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135130" y="114770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Đội vàng câu hỏi số 2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35130" y="1434074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Đội vàng đáp án câu hỏi số 2</a:t>
            </a:r>
          </a:p>
        </p:txBody>
      </p:sp>
      <p:pic>
        <p:nvPicPr>
          <p:cNvPr id="72" name="1b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130" y="3304342"/>
            <a:ext cx="357716" cy="387527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135130" y="114770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Đội vàng câu hỏi số 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35130" y="1434074"/>
            <a:ext cx="8445732" cy="126492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Đội vàng đáp án câu hỏi số 1</a:t>
            </a:r>
          </a:p>
        </p:txBody>
      </p:sp>
      <p:sp>
        <p:nvSpPr>
          <p:cNvPr id="76" name="Oval 75"/>
          <p:cNvSpPr/>
          <p:nvPr/>
        </p:nvSpPr>
        <p:spPr>
          <a:xfrm>
            <a:off x="10570077" y="346351"/>
            <a:ext cx="924987" cy="92498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7" name="TextBox 76"/>
          <p:cNvSpPr txBox="1"/>
          <p:nvPr/>
        </p:nvSpPr>
        <p:spPr>
          <a:xfrm>
            <a:off x="10575208" y="516457"/>
            <a:ext cx="914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vi-VN" sz="1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loud 78"/>
          <p:cNvSpPr/>
          <p:nvPr/>
        </p:nvSpPr>
        <p:spPr>
          <a:xfrm>
            <a:off x="10272707" y="964165"/>
            <a:ext cx="1519725" cy="784452"/>
          </a:xfrm>
          <a:prstGeom prst="cloud">
            <a:avLst/>
          </a:prstGeom>
          <a:solidFill>
            <a:schemeClr val="bg1"/>
          </a:solidFill>
          <a:ln>
            <a:solidFill>
              <a:srgbClr val="E7F0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619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00131 0.3067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532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2.91667E-6 0.31297 C 0.18295 0.3176 0.30391 0.32778 0.4875 0.32686 " pathEditMode="relative" rAng="0" ptsTypes="AAA">
                                      <p:cBhvr>
                                        <p:cTn id="6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1634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0.00039 0.31898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5949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C -4.375E-6 0.11388 -0.00156 0.20301 -0.00156 0.31736 C 0.18125 0.32222 0.25066 0.34004 0.43438 0.33912 " pathEditMode="relative" rAng="0" ptsTypes="AAA">
                                      <p:cBhvr>
                                        <p:cTn id="15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1" y="16968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0.00013 0.35254 " pathEditMode="relative" rAng="0" ptsTypes="AA">
                                      <p:cBhvr>
                                        <p:cTn id="2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616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C -2.08333E-7 0.12801 0.00052 0.23194 0.00052 0.36018 L 0.29557 0.35764 " pathEditMode="relative" rAng="0" ptsTypes="AAA">
                                      <p:cBhvr>
                                        <p:cTn id="23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9" y="18009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"/>
                            </p:stCondLst>
                            <p:childTnLst>
                              <p:par>
                                <p:cTn id="2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5E-6 0.125 " pathEditMode="relative" rAng="0" ptsTypes="AA">
                                      <p:cBhvr>
                                        <p:cTn id="2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5E-6 0.12106 C 0.05001 0.13171 0.14376 0.13588 0.26016 0.15069 " pathEditMode="relative" rAng="0" ptsTypes="AAA">
                                      <p:cBhvr>
                                        <p:cTn id="319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8" y="7523"/>
                                    </p:animMotion>
                                  </p:childTnLst>
                                </p:cTn>
                              </p:par>
                              <p:par>
                                <p:cTn id="32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4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500"/>
                            </p:stCondLst>
                            <p:childTnLst>
                              <p:par>
                                <p:cTn id="3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500"/>
                            </p:stCondLst>
                            <p:childTnLst>
                              <p:par>
                                <p:cTn id="3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4.16667E-6 0.20092 " pathEditMode="relative" rAng="0" ptsTypes="AA">
                                      <p:cBhvr>
                                        <p:cTn id="3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46"/>
                                    </p:animMotion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C 0.00013 0.08217 -0.00026 0.11087 0.00039 0.19398 L 0.14948 0.19236 " pathEditMode="relative" rAng="0" ptsTypes="AAA">
                                      <p:cBhvr>
                                        <p:cTn id="403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9699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4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500"/>
                            </p:stCondLst>
                            <p:childTnLst>
                              <p:par>
                                <p:cTn id="4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5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500"/>
                            </p:stCondLst>
                            <p:childTnLst>
                              <p:par>
                                <p:cTn id="4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-0.00222 0.24607 " pathEditMode="relative" rAng="0" ptsTypes="AA">
                                      <p:cBhvr>
                                        <p:cTn id="4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2292"/>
                                    </p:animMotion>
                                  </p:childTnLst>
                                </p:cTn>
                              </p:par>
                              <p:par>
                                <p:cTn id="4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2.96296E-6 C -0.00039 0.08125 -0.00391 0.1632 -0.00339 0.24491 L -0.43151 0.23287 " pathEditMode="relative" rAng="0" ptsTypes="AAA">
                                      <p:cBhvr>
                                        <p:cTn id="487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12245"/>
                                    </p:animMotion>
                                  </p:childTnLst>
                                </p:cTn>
                              </p:par>
                              <p:par>
                                <p:cTn id="48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48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9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1" fill="hold">
                      <p:stCondLst>
                        <p:cond delay="0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4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7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500"/>
                            </p:stCondLst>
                            <p:childTnLst>
                              <p:par>
                                <p:cTn id="5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8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9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00"/>
                            </p:stCondLst>
                            <p:childTnLst>
                              <p:par>
                                <p:cTn id="5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3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7" fill="hold">
                      <p:stCondLst>
                        <p:cond delay="0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00013 0.24861 " pathEditMode="relative" rAng="0" ptsTypes="AA">
                                      <p:cBhvr>
                                        <p:cTn id="5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2431"/>
                                    </p:animMotion>
                                  </p:childTnLst>
                                </p:cTn>
                              </p:par>
                              <p:par>
                                <p:cTn id="5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1.11111E-6 L -0.00026 0.25185 C -0.14869 0.24676 -0.18945 0.23356 -0.3375 0.2162 " pathEditMode="relative" rAng="0" ptsTypes="AAA">
                                      <p:cBhvr>
                                        <p:cTn id="571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12593"/>
                                    </p:animMotion>
                                  </p:childTnLst>
                                </p:cTn>
                              </p:par>
                              <p:par>
                                <p:cTn id="57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57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7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5" fill="hold">
                      <p:stCondLst>
                        <p:cond delay="0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4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500"/>
                            </p:stCondLst>
                            <p:childTnLst>
                              <p:par>
                                <p:cTn id="6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0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9" fill="hold">
                      <p:stCondLst>
                        <p:cond delay="0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500"/>
                            </p:stCondLst>
                            <p:childTnLst>
                              <p:par>
                                <p:cTn id="6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1" fill="hold">
                      <p:stCondLst>
                        <p:cond delay="0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 0.38796 " pathEditMode="relative" rAng="0" ptsTypes="AA">
                                      <p:cBhvr>
                                        <p:cTn id="6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398"/>
                                    </p:animMotion>
                                  </p:childTnLst>
                                </p:cTn>
                              </p:par>
                              <p:par>
                                <p:cTn id="6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3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9" fill="hold">
                      <p:stCondLst>
                        <p:cond delay="0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2.96296E-6 C -0.00104 0.11412 -0.00065 0.27129 -0.00104 0.3868 C -0.10078 0.38333 -0.21745 0.29236 -0.31641 0.25208 " pathEditMode="relative" rAng="0" ptsTypes="AAA">
                                      <p:cBhvr>
                                        <p:cTn id="655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7" y="19329"/>
                                    </p:animMotion>
                                  </p:childTnLst>
                                </p:cTn>
                              </p:par>
                              <p:par>
                                <p:cTn id="656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65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5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9" fill="hold">
                      <p:stCondLst>
                        <p:cond delay="0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4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4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5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500"/>
                            </p:stCondLst>
                            <p:childTnLst>
                              <p:par>
                                <p:cTn id="6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9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3" fill="hold">
                      <p:stCondLst>
                        <p:cond delay="0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6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7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500"/>
                            </p:stCondLst>
                            <p:childTnLst>
                              <p:par>
                                <p:cTn id="6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0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5" fill="hold">
                      <p:stCondLst>
                        <p:cond delay="0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022E-16 L -6.25E-7 0.15069 " pathEditMode="relative" rAng="0" ptsTypes="AA">
                                      <p:cBhvr>
                                        <p:cTn id="70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23"/>
                                    </p:animMotion>
                                  </p:childTnLst>
                                </p:cTn>
                              </p:par>
                              <p:par>
                                <p:cTn id="7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2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3" fill="hold">
                      <p:stCondLst>
                        <p:cond delay="0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1.11022E-16 C -0.00026 0.10301 -0.00104 0.04537 -0.00104 0.14954 C -0.14896 0.1794 -0.14805 0.17454 -0.2582 0.21227 " pathEditMode="relative" rAng="0" ptsTypes="AAA">
                                      <p:cBhvr>
                                        <p:cTn id="739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4" y="10602"/>
                                    </p:animMotion>
                                  </p:childTnLst>
                                </p:cTn>
                              </p:par>
                              <p:par>
                                <p:cTn id="74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74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3" fill="hold">
                      <p:stCondLst>
                        <p:cond delay="0"/>
                      </p:stCondLst>
                      <p:childTnLst>
                        <p:par>
                          <p:cTn id="744" fill="hold">
                            <p:stCondLst>
                              <p:cond delay="0"/>
                            </p:stCondLst>
                            <p:childTnLst>
                              <p:par>
                                <p:cTn id="7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8" presetID="4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5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9" fill="hold">
                      <p:stCondLst>
                        <p:cond delay="0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8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9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500"/>
                            </p:stCondLst>
                            <p:childTnLst>
                              <p:par>
                                <p:cTn id="7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7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7" fill="hold">
                      <p:stCondLst>
                        <p:cond delay="0"/>
                      </p:stCondLst>
                      <p:childTnLst>
                        <p:par>
                          <p:cTn id="778" fill="hold">
                            <p:stCondLst>
                              <p:cond delay="0"/>
                            </p:stCondLst>
                            <p:childTnLst>
                              <p:par>
                                <p:cTn id="77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0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1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500"/>
                            </p:stCondLst>
                            <p:childTnLst>
                              <p:par>
                                <p:cTn id="7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8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9" fill="hold">
                      <p:stCondLst>
                        <p:cond delay="0"/>
                      </p:stCondLst>
                      <p:childTnLst>
                        <p:par>
                          <p:cTn id="790" fill="hold">
                            <p:stCondLst>
                              <p:cond delay="0"/>
                            </p:stCondLst>
                            <p:childTnLst>
                              <p:par>
                                <p:cTn id="7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2.08333E-6 0.1831 " pathEditMode="relative" rAng="0" ptsTypes="AA">
                                      <p:cBhvr>
                                        <p:cTn id="7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44"/>
                                    </p:animMotion>
                                  </p:childTnLst>
                                </p:cTn>
                              </p:par>
                              <p:par>
                                <p:cTn id="7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0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7" fill="hold">
                      <p:stCondLst>
                        <p:cond delay="0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4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1.48148E-6 C -0.00052 0.10347 0.00104 0.08264 0.00104 0.18704 C -0.08412 0.19468 -0.09141 0.19861 -0.16198 0.20486 " pathEditMode="relative" rAng="0" ptsTypes="AAA">
                                      <p:cBhvr>
                                        <p:cTn id="823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10231"/>
                                    </p:animMotion>
                                  </p:childTnLst>
                                </p:cTn>
                              </p:par>
                              <p:par>
                                <p:cTn id="8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82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82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7" fill="hold">
                      <p:stCondLst>
                        <p:cond delay="0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2" presetID="47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4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7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4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3" fill="hold">
                      <p:stCondLst>
                        <p:cond delay="0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500"/>
                            </p:stCondLst>
                            <p:childTnLst>
                              <p:par>
                                <p:cTn id="851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et 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7" grpId="3" animBg="1"/>
      <p:bldP spid="27" grpId="4" animBg="1"/>
      <p:bldP spid="28" grpId="0" animBg="1"/>
      <p:bldP spid="28" grpId="1" animBg="1"/>
      <p:bldP spid="28" grpId="2" animBg="1"/>
      <p:bldP spid="28" grpId="3" animBg="1"/>
      <p:bldP spid="32" grpId="0" animBg="1"/>
      <p:bldP spid="32" grpId="1" animBg="1"/>
      <p:bldP spid="32" grpId="2" animBg="1"/>
      <p:bldP spid="32" grpId="3" animBg="1"/>
      <p:bldP spid="32" grpId="4" animBg="1"/>
      <p:bldP spid="33" grpId="0" animBg="1"/>
      <p:bldP spid="33" grpId="1" animBg="1"/>
      <p:bldP spid="33" grpId="2" animBg="1"/>
      <p:bldP spid="33" grpId="3" animBg="1"/>
      <p:bldP spid="37" grpId="0" animBg="1"/>
      <p:bldP spid="37" grpId="1" animBg="1"/>
      <p:bldP spid="37" grpId="2" animBg="1"/>
      <p:bldP spid="37" grpId="3" animBg="1"/>
      <p:bldP spid="37" grpId="4" animBg="1"/>
      <p:bldP spid="38" grpId="0" animBg="1"/>
      <p:bldP spid="38" grpId="1" animBg="1"/>
      <p:bldP spid="38" grpId="2" animBg="1"/>
      <p:bldP spid="38" grpId="3" animBg="1"/>
      <p:bldP spid="42" grpId="0" animBg="1"/>
      <p:bldP spid="42" grpId="1" animBg="1"/>
      <p:bldP spid="42" grpId="2" animBg="1"/>
      <p:bldP spid="42" grpId="3" animBg="1"/>
      <p:bldP spid="42" grpId="4" animBg="1"/>
      <p:bldP spid="43" grpId="0" animBg="1"/>
      <p:bldP spid="43" grpId="1" animBg="1"/>
      <p:bldP spid="43" grpId="2" animBg="1"/>
      <p:bldP spid="43" grpId="3" animBg="1"/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53" grpId="0" animBg="1"/>
      <p:bldP spid="53" grpId="1" animBg="1"/>
      <p:bldP spid="53" grpId="2" animBg="1"/>
      <p:bldP spid="53" grpId="3" animBg="1"/>
      <p:bldP spid="53" grpId="4" animBg="1"/>
      <p:bldP spid="54" grpId="0" animBg="1"/>
      <p:bldP spid="54" grpId="1" animBg="1"/>
      <p:bldP spid="54" grpId="2" animBg="1"/>
      <p:bldP spid="54" grpId="3" animBg="1"/>
      <p:bldP spid="58" grpId="0" animBg="1"/>
      <p:bldP spid="58" grpId="1" animBg="1"/>
      <p:bldP spid="58" grpId="2" animBg="1"/>
      <p:bldP spid="58" grpId="3" animBg="1"/>
      <p:bldP spid="58" grpId="4" animBg="1"/>
      <p:bldP spid="59" grpId="0" animBg="1"/>
      <p:bldP spid="59" grpId="1" animBg="1"/>
      <p:bldP spid="59" grpId="2" animBg="1"/>
      <p:bldP spid="59" grpId="3" animBg="1"/>
      <p:bldP spid="63" grpId="0" animBg="1"/>
      <p:bldP spid="63" grpId="1" animBg="1"/>
      <p:bldP spid="63" grpId="2" animBg="1"/>
      <p:bldP spid="63" grpId="3" animBg="1"/>
      <p:bldP spid="63" grpId="4" animBg="1"/>
      <p:bldP spid="64" grpId="0" animBg="1"/>
      <p:bldP spid="64" grpId="1" animBg="1"/>
      <p:bldP spid="64" grpId="2" animBg="1"/>
      <p:bldP spid="64" grpId="3" animBg="1"/>
      <p:bldP spid="68" grpId="0" animBg="1"/>
      <p:bldP spid="68" grpId="1" animBg="1"/>
      <p:bldP spid="68" grpId="2" animBg="1"/>
      <p:bldP spid="68" grpId="3" animBg="1"/>
      <p:bldP spid="68" grpId="4" animBg="1"/>
      <p:bldP spid="69" grpId="0" animBg="1"/>
      <p:bldP spid="69" grpId="1" animBg="1"/>
      <p:bldP spid="69" grpId="2" animBg="1"/>
      <p:bldP spid="69" grpId="3" animBg="1"/>
      <p:bldP spid="73" grpId="0" animBg="1"/>
      <p:bldP spid="73" grpId="1" animBg="1"/>
      <p:bldP spid="73" grpId="2" animBg="1"/>
      <p:bldP spid="73" grpId="3" animBg="1"/>
      <p:bldP spid="73" grpId="4" animBg="1"/>
      <p:bldP spid="74" grpId="0" animBg="1"/>
      <p:bldP spid="74" grpId="1" animBg="1"/>
      <p:bldP spid="74" grpId="2" animBg="1"/>
      <p:bldP spid="74" grpId="3" animBg="1"/>
      <p:bldP spid="76" grpId="0" animBg="1"/>
      <p:bldP spid="77" grpId="0"/>
      <p:bldP spid="7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142</Words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Arial</vt:lpstr>
      <vt:lpstr>Tahoma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2018-11-17T11:54:14Z</dcterms:created>
  <dcterms:modified xsi:type="dcterms:W3CDTF">2019-04-01T18:36:51Z</dcterms:modified>
</cp:coreProperties>
</file>