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4" r:id="rId7"/>
    <p:sldId id="265" r:id="rId8"/>
    <p:sldId id="266" r:id="rId9"/>
    <p:sldId id="268" r:id="rId10"/>
    <p:sldId id="270" r:id="rId11"/>
    <p:sldId id="271" r:id="rId12"/>
    <p:sldId id="272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51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D0C6D4-32EA-4ABC-B549-C91E380C5D6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13D9D28-D522-4FD4-BC71-1A975FB3F06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E658197-73D0-4831-8848-A997025E42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ED798-2A7D-41BC-90C2-6799C9FE8E69}" type="datetimeFigureOut">
              <a:rPr lang="en-US" smtClean="0"/>
              <a:t>9/10/2023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AB1E85-1292-49F4-BD57-E03D6BDA5B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1AF8E1-A215-4D07-A027-5C0E06BC53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A01697-82F5-4A12-9BB6-F778F00BFE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72742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0AC52A-7E92-43FC-9D5B-58A94A80C1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F2C9DDA-C194-425E-8DF8-AC130FFDA1B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0AB21F-E745-4570-B04D-168AF59F92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ED798-2A7D-41BC-90C2-6799C9FE8E69}" type="datetimeFigureOut">
              <a:rPr lang="en-US" smtClean="0"/>
              <a:t>9/10/2023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D0B3C0-C2FC-41E8-9C6F-62511BE256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391550-EEBC-46B3-971E-84FE1AB641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A01697-82F5-4A12-9BB6-F778F00BFE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26650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D416221-98A4-4DC5-844B-1DD3EF1FEB2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D006925-8520-447B-8DFB-2035A7AD95F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C4280F-BA2E-4F91-8E8E-61AB83FCE8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ED798-2A7D-41BC-90C2-6799C9FE8E69}" type="datetimeFigureOut">
              <a:rPr lang="en-US" smtClean="0"/>
              <a:t>9/10/2023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529B48-B60D-4D2C-AADE-B86E0DDB58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84C29CC-EFAD-4E17-B110-202B32DE13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A01697-82F5-4A12-9BB6-F778F00BFE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1821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FDF165-FB1E-43E2-A4BD-5D515A2AC7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986CF3-4482-4441-A84E-D2A3CA518D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A01609-1DAA-4EA9-AF4D-E208B4061C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ED798-2A7D-41BC-90C2-6799C9FE8E69}" type="datetimeFigureOut">
              <a:rPr lang="en-US" smtClean="0"/>
              <a:t>9/10/2023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92EACE-B595-4933-ADBD-54319B1BA7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563346-07E2-4A00-B15C-894D2A6FE5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A01697-82F5-4A12-9BB6-F778F00BFE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68932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0D9092-6A3E-4D2D-AAA3-1C738DD2C3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8A43C67-84B1-40B7-ABA0-8F1AC55636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CBCBE14-5981-46CF-8EA0-38655B286C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ED798-2A7D-41BC-90C2-6799C9FE8E69}" type="datetimeFigureOut">
              <a:rPr lang="en-US" smtClean="0"/>
              <a:t>9/10/2023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D7B9FBF-2A15-4C06-940C-9159F68BC4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E12A16-A115-4C70-BD76-03AD514A7C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A01697-82F5-4A12-9BB6-F778F00BFE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04768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B39BFC-D76E-4708-9A74-157AA65579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231AA1-92B7-441E-BEC7-7BC12D49F44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82941BB-5096-4B44-8F87-151627FCE5C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820C8E0-F091-4F51-9F48-8A2591A965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ED798-2A7D-41BC-90C2-6799C9FE8E69}" type="datetimeFigureOut">
              <a:rPr lang="en-US" smtClean="0"/>
              <a:t>9/10/2023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F724747-C78D-4957-9E74-39D21789BC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6A4C6E9-8F2A-4AB9-985F-68C0F2F427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A01697-82F5-4A12-9BB6-F778F00BFE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29545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B467B7-170D-4895-A44F-16F2F74225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F4E9664-9D58-431B-B651-BC281A63AA9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A4093F5-03DF-4D73-86B8-B6B9688D679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AB66C6B-877E-4A9E-8666-D48A1F72F8C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42DE1AA-D3F3-48BF-B36D-51A76C4211B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66BC8A9-7FAA-44CD-8DAD-A1527AC2ED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ED798-2A7D-41BC-90C2-6799C9FE8E69}" type="datetimeFigureOut">
              <a:rPr lang="en-US" smtClean="0"/>
              <a:t>9/10/2023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998F176-681A-407C-8382-7D45FEF4B7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D09FBEE-DD4F-4511-B811-D622E3C944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A01697-82F5-4A12-9BB6-F778F00BFE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09531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BCA2F3-EA96-468A-967D-8529FEC782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4A4302A-446F-437C-86DE-D26C6F7131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ED798-2A7D-41BC-90C2-6799C9FE8E69}" type="datetimeFigureOut">
              <a:rPr lang="en-US" smtClean="0"/>
              <a:t>9/10/2023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DD41735-72BF-4283-8635-36BCAA946E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C88CA7F-3C96-408D-A6EE-565EDCA3DA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A01697-82F5-4A12-9BB6-F778F00BFE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77492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A90DD82-7BE9-4311-AC3F-54CEADB724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ED798-2A7D-41BC-90C2-6799C9FE8E69}" type="datetimeFigureOut">
              <a:rPr lang="en-US" smtClean="0"/>
              <a:t>9/10/2023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8806988-F974-4A4A-9CAA-39C82ADA5B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5EB6665-A94E-44F5-8C63-38EEC47A4C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A01697-82F5-4A12-9BB6-F778F00BFE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73717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322C28-BFD4-4BAC-8AE4-C3803E6214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100B4E-930A-4588-A9F1-6106485FD2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2541298-AFC9-4B54-BB45-FE7837A7B81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CEC16D3-A2AA-409B-8218-66616DDB77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ED798-2A7D-41BC-90C2-6799C9FE8E69}" type="datetimeFigureOut">
              <a:rPr lang="en-US" smtClean="0"/>
              <a:t>9/10/2023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7C604A9-0FB4-4D9B-9064-1D7834BB41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65AA2D5-E92B-4385-AA50-70F3DB34C7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A01697-82F5-4A12-9BB6-F778F00BFE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06186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72DA4A-98F8-4C9E-A07D-A11F8A96C5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9E15904-235B-4887-B9EA-A0F8C5D22F1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A92AF3C-D842-4B81-8EED-B1F5044FBFE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8D0237F-29C4-4ACA-8565-32B21F6995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ED798-2A7D-41BC-90C2-6799C9FE8E69}" type="datetimeFigureOut">
              <a:rPr lang="en-US" smtClean="0"/>
              <a:t>9/10/2023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FC4B471-7C6F-4885-9AD8-6557A823DD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4FA0668-DBE1-4EA3-A17F-E5BB3C1EC7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A01697-82F5-4A12-9BB6-F778F00BFE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55303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736ED5B-3C5D-4F94-8614-EE8338AF3B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362BCE5-B3A1-4CBE-9B8D-A06973989F9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15BE6F-6C7F-47DA-A61C-0B7CB902426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FED798-2A7D-41BC-90C2-6799C9FE8E69}" type="datetimeFigureOut">
              <a:rPr lang="en-US" smtClean="0"/>
              <a:t>9/10/2023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C91526-292C-4ACE-A159-71C42DF537E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DA0418-8236-4DF5-8E0D-26717D7AE3A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A01697-82F5-4A12-9BB6-F778F00BFE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00620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855A9D6D-C557-443B-91DC-5ED2C9C5D306}"/>
              </a:ext>
            </a:extLst>
          </p:cNvPr>
          <p:cNvSpPr txBox="1"/>
          <p:nvPr/>
        </p:nvSpPr>
        <p:spPr>
          <a:xfrm>
            <a:off x="749554" y="2249809"/>
            <a:ext cx="48490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Hoạt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mở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endParaRPr lang="en-US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2D23DED-AF1F-4786-A715-B293F1992727}"/>
              </a:ext>
            </a:extLst>
          </p:cNvPr>
          <p:cNvSpPr txBox="1"/>
          <p:nvPr/>
        </p:nvSpPr>
        <p:spPr>
          <a:xfrm>
            <a:off x="1369722" y="3534125"/>
            <a:ext cx="10335491" cy="4830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15000"/>
              </a:lnSpc>
              <a:spcAft>
                <a:spcPts val="800"/>
              </a:spcAft>
            </a:pPr>
            <a:r>
              <a:rPr lang="en-SG" sz="24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Em</a:t>
            </a:r>
            <a:r>
              <a:rPr lang="en-SG" sz="2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SG" sz="24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hãy</a:t>
            </a:r>
            <a:r>
              <a:rPr lang="en-SG" sz="2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SG" sz="24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liệt</a:t>
            </a:r>
            <a:r>
              <a:rPr lang="en-SG" sz="2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SG" sz="24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kê</a:t>
            </a:r>
            <a:r>
              <a:rPr lang="en-SG" sz="2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SG" sz="24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những</a:t>
            </a:r>
            <a:r>
              <a:rPr lang="en-SG" sz="2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SG" sz="24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việc</a:t>
            </a:r>
            <a:r>
              <a:rPr lang="en-SG" sz="2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SG" sz="24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em</a:t>
            </a:r>
            <a:r>
              <a:rPr lang="en-SG" sz="2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SG" sz="24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đã</a:t>
            </a:r>
            <a:r>
              <a:rPr lang="en-SG" sz="2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SG" sz="24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làm</a:t>
            </a:r>
            <a:r>
              <a:rPr lang="en-SG" sz="2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SG" sz="24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thể</a:t>
            </a:r>
            <a:r>
              <a:rPr lang="en-SG" sz="2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SG" sz="24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hiện</a:t>
            </a:r>
            <a:r>
              <a:rPr lang="en-SG" sz="2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SG" sz="24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trách</a:t>
            </a:r>
            <a:r>
              <a:rPr lang="en-SG" sz="2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SG" sz="24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nhiệm</a:t>
            </a:r>
            <a:r>
              <a:rPr lang="en-SG" sz="2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SG" sz="24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với</a:t>
            </a:r>
            <a:r>
              <a:rPr lang="en-SG" sz="2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SG" sz="24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bản</a:t>
            </a:r>
            <a:r>
              <a:rPr lang="en-SG" sz="2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SG" sz="24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thân</a:t>
            </a:r>
            <a:r>
              <a:rPr lang="en-SG" sz="2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?</a:t>
            </a:r>
            <a:endParaRPr lang="en-US" sz="2400" b="1" dirty="0">
              <a:solidFill>
                <a:srgbClr val="FF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F583F83-0269-4AA2-AD25-C5AA4F4EDB5D}"/>
              </a:ext>
            </a:extLst>
          </p:cNvPr>
          <p:cNvSpPr txBox="1"/>
          <p:nvPr/>
        </p:nvSpPr>
        <p:spPr>
          <a:xfrm>
            <a:off x="4218709" y="1667670"/>
            <a:ext cx="375458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TIẾT 1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4731D2F3-1431-4B59-9CF1-6F0C55C03B9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16118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95037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9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FF59B0FB-36DD-46D3-A1C1-AE10A5A6FE4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96981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B3979862-5EDB-48C1-93B1-209F9CAAB07C}"/>
              </a:ext>
            </a:extLst>
          </p:cNvPr>
          <p:cNvSpPr txBox="1"/>
          <p:nvPr/>
        </p:nvSpPr>
        <p:spPr>
          <a:xfrm>
            <a:off x="540328" y="1355779"/>
            <a:ext cx="7467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3. </a:t>
            </a:r>
            <a:r>
              <a:rPr lang="en-US" sz="2400" b="1" dirty="0" err="1"/>
              <a:t>Rèn</a:t>
            </a:r>
            <a:r>
              <a:rPr lang="en-US" sz="2400" b="1" dirty="0"/>
              <a:t> </a:t>
            </a:r>
            <a:r>
              <a:rPr lang="en-US" sz="2400" b="1" dirty="0" err="1"/>
              <a:t>luyện</a:t>
            </a:r>
            <a:r>
              <a:rPr lang="en-US" sz="2400" b="1" dirty="0"/>
              <a:t> </a:t>
            </a:r>
            <a:r>
              <a:rPr lang="en-US" sz="2400" b="1" dirty="0" err="1"/>
              <a:t>sự</a:t>
            </a:r>
            <a:r>
              <a:rPr lang="en-US" sz="2400" b="1" dirty="0"/>
              <a:t> </a:t>
            </a:r>
            <a:r>
              <a:rPr lang="en-US" sz="2400" b="1" dirty="0" err="1"/>
              <a:t>tự</a:t>
            </a:r>
            <a:r>
              <a:rPr lang="en-US" sz="2400" b="1" dirty="0"/>
              <a:t> </a:t>
            </a:r>
            <a:r>
              <a:rPr lang="en-US" sz="2400" b="1" dirty="0" err="1"/>
              <a:t>chủ</a:t>
            </a:r>
            <a:endParaRPr lang="en-US" sz="2400" b="1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AC2D191-3FEF-41E3-9BC0-84788FE278BC}"/>
              </a:ext>
            </a:extLst>
          </p:cNvPr>
          <p:cNvSpPr txBox="1"/>
          <p:nvPr/>
        </p:nvSpPr>
        <p:spPr>
          <a:xfrm>
            <a:off x="541605" y="1707965"/>
            <a:ext cx="11525700" cy="4830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just">
              <a:lnSpc>
                <a:spcPct val="115000"/>
              </a:lnSpc>
              <a:spcAft>
                <a:spcPts val="800"/>
              </a:spcAft>
              <a:defRPr sz="2400" b="1">
                <a:solidFill>
                  <a:schemeClr val="accent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defRPr>
            </a:lvl1pPr>
          </a:lstStyle>
          <a:p>
            <a:r>
              <a:rPr lang="en-US" dirty="0" err="1"/>
              <a:t>Hoạt</a:t>
            </a:r>
            <a:r>
              <a:rPr lang="en-US" dirty="0"/>
              <a:t> </a:t>
            </a:r>
            <a:r>
              <a:rPr lang="en-US" dirty="0" err="1"/>
              <a:t>động</a:t>
            </a:r>
            <a:r>
              <a:rPr lang="en-US" dirty="0"/>
              <a:t> 1: </a:t>
            </a:r>
            <a:r>
              <a:rPr lang="en-US" dirty="0" err="1"/>
              <a:t>Tìm</a:t>
            </a:r>
            <a:r>
              <a:rPr lang="en-US" dirty="0"/>
              <a:t> </a:t>
            </a:r>
            <a:r>
              <a:rPr lang="en-US" dirty="0" err="1"/>
              <a:t>hiểu</a:t>
            </a:r>
            <a:r>
              <a:rPr lang="en-US" dirty="0"/>
              <a:t> </a:t>
            </a:r>
            <a:r>
              <a:rPr lang="en-US" dirty="0" err="1"/>
              <a:t>biểu</a:t>
            </a:r>
            <a:r>
              <a:rPr lang="en-US" dirty="0"/>
              <a:t> </a:t>
            </a:r>
            <a:r>
              <a:rPr lang="en-US" dirty="0" err="1"/>
              <a:t>hiện</a:t>
            </a:r>
            <a:r>
              <a:rPr lang="en-US" dirty="0"/>
              <a:t> </a:t>
            </a:r>
            <a:r>
              <a:rPr lang="en-US" dirty="0" err="1"/>
              <a:t>của</a:t>
            </a:r>
            <a:r>
              <a:rPr lang="en-US" dirty="0"/>
              <a:t> </a:t>
            </a:r>
            <a:r>
              <a:rPr lang="en-US" dirty="0" err="1"/>
              <a:t>sự</a:t>
            </a:r>
            <a:r>
              <a:rPr lang="en-US" dirty="0"/>
              <a:t> </a:t>
            </a:r>
            <a:r>
              <a:rPr lang="en-US" dirty="0" err="1"/>
              <a:t>tự</a:t>
            </a:r>
            <a:r>
              <a:rPr lang="en-US" dirty="0"/>
              <a:t> </a:t>
            </a:r>
            <a:r>
              <a:rPr lang="en-US" dirty="0" err="1"/>
              <a:t>chủ</a:t>
            </a:r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91BFCD3-B81E-41E9-B5D4-3EF0FC1C4D23}"/>
              </a:ext>
            </a:extLst>
          </p:cNvPr>
          <p:cNvSpPr txBox="1"/>
          <p:nvPr/>
        </p:nvSpPr>
        <p:spPr>
          <a:xfrm>
            <a:off x="4031673" y="983602"/>
            <a:ext cx="3283528" cy="4830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15000"/>
              </a:lnSpc>
              <a:spcAft>
                <a:spcPts val="800"/>
              </a:spcAft>
            </a:pPr>
            <a:r>
              <a:rPr lang="en-US" sz="2400" b="1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TIẾT 3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06FC4A8-5FEA-4CA7-B8A6-ECA063BBE255}"/>
              </a:ext>
            </a:extLst>
          </p:cNvPr>
          <p:cNvSpPr txBox="1"/>
          <p:nvPr/>
        </p:nvSpPr>
        <p:spPr>
          <a:xfrm>
            <a:off x="726087" y="2198863"/>
            <a:ext cx="10924308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chemeClr val="accent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THẢO LUẬN NHÓM</a:t>
            </a:r>
          </a:p>
          <a:p>
            <a:pPr algn="just"/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Tham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luận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để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xác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định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biểu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hiện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của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sự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tự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chủ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SG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SG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SG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mối</a:t>
            </a:r>
            <a:r>
              <a:rPr lang="en-SG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SG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SG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SG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hệ</a:t>
            </a:r>
            <a:r>
              <a:rPr lang="en-SG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SG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SG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SG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đời</a:t>
            </a:r>
            <a:r>
              <a:rPr lang="en-SG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SG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sống</a:t>
            </a:r>
            <a:r>
              <a:rPr lang="en-SG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SG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SG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SG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SG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SG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mạng</a:t>
            </a:r>
            <a:r>
              <a:rPr lang="en-SG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SG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xã</a:t>
            </a:r>
            <a:r>
              <a:rPr lang="en-SG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SG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hội</a:t>
            </a:r>
            <a:r>
              <a:rPr lang="en-SG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Biểu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hiện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của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sự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tự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chủ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SG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SG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SG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mối</a:t>
            </a:r>
            <a:r>
              <a:rPr lang="en-SG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SG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SG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SG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hệ</a:t>
            </a:r>
            <a:r>
              <a:rPr lang="en-SG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SG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SG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SG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đời</a:t>
            </a:r>
            <a:r>
              <a:rPr lang="en-SG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SG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sống</a:t>
            </a:r>
            <a:r>
              <a:rPr lang="en-SG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b="1" dirty="0">
              <a:solidFill>
                <a:srgbClr val="FF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234950" algn="just"/>
            <a:r>
              <a:rPr lang="en-US" sz="2400" b="1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+ </a:t>
            </a:r>
            <a:r>
              <a:rPr lang="en-US" sz="2400" b="1" dirty="0" err="1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Chủ</a:t>
            </a:r>
            <a:r>
              <a:rPr lang="en-US" sz="2400" b="1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động</a:t>
            </a:r>
            <a:r>
              <a:rPr lang="en-US" sz="2400" b="1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thực</a:t>
            </a:r>
            <a:r>
              <a:rPr lang="en-US" sz="2400" b="1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hiện</a:t>
            </a:r>
            <a:r>
              <a:rPr lang="en-US" sz="2400" b="1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nhiệm</a:t>
            </a:r>
            <a:r>
              <a:rPr lang="en-US" sz="2400" b="1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vụ</a:t>
            </a:r>
            <a:r>
              <a:rPr lang="en-US" sz="2400" b="1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của</a:t>
            </a:r>
            <a:r>
              <a:rPr lang="en-US" sz="2400" b="1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bản</a:t>
            </a:r>
            <a:r>
              <a:rPr lang="en-US" sz="2400" b="1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than </a:t>
            </a:r>
            <a:r>
              <a:rPr lang="en-US" sz="2400" b="1" dirty="0" err="1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trong</a:t>
            </a:r>
            <a:r>
              <a:rPr lang="en-US" sz="2400" b="1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hoạt</a:t>
            </a:r>
            <a:r>
              <a:rPr lang="en-US" sz="2400" b="1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động</a:t>
            </a:r>
            <a:r>
              <a:rPr lang="en-US" sz="2400" b="1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chung</a:t>
            </a:r>
            <a:r>
              <a:rPr lang="en-US" sz="2400" b="1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indent="234950" algn="just"/>
            <a:r>
              <a:rPr lang="en-US" sz="2400" b="1" dirty="0">
                <a:solidFill>
                  <a:schemeClr val="accent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+ </a:t>
            </a:r>
            <a:r>
              <a:rPr lang="en-US" sz="2400" b="1" dirty="0" err="1">
                <a:solidFill>
                  <a:schemeClr val="accent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Bình</a:t>
            </a:r>
            <a:r>
              <a:rPr lang="en-US" sz="2400" b="1" dirty="0">
                <a:solidFill>
                  <a:schemeClr val="accent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tĩnh</a:t>
            </a:r>
            <a:r>
              <a:rPr lang="en-US" sz="2400" b="1" dirty="0">
                <a:solidFill>
                  <a:schemeClr val="accent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suy</a:t>
            </a:r>
            <a:r>
              <a:rPr lang="en-US" sz="2400" b="1" dirty="0">
                <a:solidFill>
                  <a:schemeClr val="accent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nghĩ</a:t>
            </a:r>
            <a:r>
              <a:rPr lang="en-US" sz="2400" b="1" dirty="0">
                <a:solidFill>
                  <a:schemeClr val="accent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làm</a:t>
            </a:r>
            <a:r>
              <a:rPr lang="en-US" sz="2400" b="1" dirty="0">
                <a:solidFill>
                  <a:schemeClr val="accent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chủ</a:t>
            </a:r>
            <a:r>
              <a:rPr lang="en-US" sz="2400" b="1" dirty="0">
                <a:solidFill>
                  <a:schemeClr val="accent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cảm</a:t>
            </a:r>
            <a:r>
              <a:rPr lang="en-US" sz="2400" b="1" dirty="0">
                <a:solidFill>
                  <a:schemeClr val="accent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xúc</a:t>
            </a:r>
            <a:r>
              <a:rPr lang="en-US" sz="2400" b="1" dirty="0">
                <a:solidFill>
                  <a:schemeClr val="accent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và</a:t>
            </a:r>
            <a:r>
              <a:rPr lang="en-US" sz="2400" b="1" dirty="0">
                <a:solidFill>
                  <a:schemeClr val="accent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hành</a:t>
            </a:r>
            <a:r>
              <a:rPr lang="en-US" sz="2400" b="1" dirty="0">
                <a:solidFill>
                  <a:schemeClr val="accent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vi </a:t>
            </a:r>
            <a:r>
              <a:rPr lang="en-US" sz="2400" b="1" dirty="0" err="1">
                <a:solidFill>
                  <a:schemeClr val="accent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trong</a:t>
            </a:r>
            <a:r>
              <a:rPr lang="en-US" sz="2400" b="1" dirty="0">
                <a:solidFill>
                  <a:schemeClr val="accent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các</a:t>
            </a:r>
            <a:r>
              <a:rPr lang="en-US" sz="2400" b="1" dirty="0">
                <a:solidFill>
                  <a:schemeClr val="accent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mối</a:t>
            </a:r>
            <a:r>
              <a:rPr lang="en-US" sz="2400" b="1" dirty="0">
                <a:solidFill>
                  <a:schemeClr val="accent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quan</a:t>
            </a:r>
            <a:r>
              <a:rPr lang="en-US" sz="2400" b="1" dirty="0">
                <a:solidFill>
                  <a:schemeClr val="accent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hệ</a:t>
            </a:r>
            <a:r>
              <a:rPr lang="en-US" sz="2400" b="1" dirty="0">
                <a:solidFill>
                  <a:schemeClr val="accent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indent="234950" algn="just"/>
            <a:r>
              <a:rPr lang="en-US" sz="2400" b="1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+ </a:t>
            </a:r>
            <a:r>
              <a:rPr lang="en-US" sz="2400" b="1" dirty="0" err="1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Chủ</a:t>
            </a:r>
            <a:r>
              <a:rPr lang="en-US" sz="2400" b="1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động</a:t>
            </a:r>
            <a:r>
              <a:rPr lang="en-US" sz="2400" b="1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tìm</a:t>
            </a:r>
            <a:r>
              <a:rPr lang="en-US" sz="2400" b="1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phương</a:t>
            </a:r>
            <a:r>
              <a:rPr lang="en-US" sz="2400" b="1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án</a:t>
            </a:r>
            <a:r>
              <a:rPr lang="en-US" sz="2400" b="1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giải</a:t>
            </a:r>
            <a:r>
              <a:rPr lang="en-US" sz="2400" b="1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quyết</a:t>
            </a:r>
            <a:r>
              <a:rPr lang="en-US" sz="2400" b="1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các</a:t>
            </a:r>
            <a:r>
              <a:rPr lang="en-US" sz="2400" b="1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vấn</a:t>
            </a:r>
            <a:r>
              <a:rPr lang="en-US" sz="2400" b="1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đề</a:t>
            </a:r>
            <a:r>
              <a:rPr lang="en-US" sz="2400" b="1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phát</a:t>
            </a:r>
            <a:r>
              <a:rPr lang="en-US" sz="2400" b="1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sinh</a:t>
            </a:r>
            <a:r>
              <a:rPr lang="en-US" sz="2400" b="1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trong</a:t>
            </a:r>
            <a:r>
              <a:rPr lang="en-US" sz="2400" b="1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mối</a:t>
            </a:r>
            <a:r>
              <a:rPr lang="en-US" sz="2400" b="1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quan</a:t>
            </a:r>
            <a:r>
              <a:rPr lang="en-US" sz="2400" b="1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hệ</a:t>
            </a:r>
            <a:r>
              <a:rPr lang="en-US" sz="2400" b="1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indent="234950" algn="just"/>
            <a:r>
              <a:rPr lang="en-US" sz="2400" b="1" dirty="0">
                <a:solidFill>
                  <a:schemeClr val="accent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+ </a:t>
            </a:r>
            <a:r>
              <a:rPr lang="en-US" sz="2400" b="1" dirty="0" err="1">
                <a:solidFill>
                  <a:schemeClr val="accent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Chủ</a:t>
            </a:r>
            <a:r>
              <a:rPr lang="en-US" sz="2400" b="1" dirty="0">
                <a:solidFill>
                  <a:schemeClr val="accent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động</a:t>
            </a:r>
            <a:r>
              <a:rPr lang="en-US" sz="2400" b="1" dirty="0">
                <a:solidFill>
                  <a:schemeClr val="accent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kết</a:t>
            </a:r>
            <a:r>
              <a:rPr lang="en-US" sz="2400" b="1" dirty="0">
                <a:solidFill>
                  <a:schemeClr val="accent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bạn</a:t>
            </a:r>
            <a:r>
              <a:rPr lang="en-US" sz="2400" b="1" dirty="0">
                <a:solidFill>
                  <a:schemeClr val="accent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Biểu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hiện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của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sự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tự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chủ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SG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SG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SG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mối</a:t>
            </a:r>
            <a:r>
              <a:rPr lang="en-SG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SG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SG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SG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hệ</a:t>
            </a:r>
            <a:r>
              <a:rPr lang="en-SG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SG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SG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SG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mạng</a:t>
            </a:r>
            <a:r>
              <a:rPr lang="en-SG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SG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xã</a:t>
            </a:r>
            <a:r>
              <a:rPr lang="en-SG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SG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hội</a:t>
            </a:r>
            <a:r>
              <a:rPr lang="en-SG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b="1" dirty="0">
              <a:solidFill>
                <a:srgbClr val="FF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234950" algn="just"/>
            <a:r>
              <a:rPr lang="en-US" sz="2400" b="1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+ </a:t>
            </a:r>
            <a:r>
              <a:rPr lang="en-US" sz="2400" b="1" dirty="0" err="1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Bình</a:t>
            </a:r>
            <a:r>
              <a:rPr lang="en-US" sz="2400" b="1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luận</a:t>
            </a:r>
            <a:r>
              <a:rPr lang="en-US" sz="2400" b="1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và</a:t>
            </a:r>
            <a:r>
              <a:rPr lang="en-US" sz="2400" b="1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trả</a:t>
            </a:r>
            <a:r>
              <a:rPr lang="en-US" sz="2400" b="1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lời</a:t>
            </a:r>
            <a:r>
              <a:rPr lang="en-US" sz="2400" b="1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bình</a:t>
            </a:r>
            <a:r>
              <a:rPr lang="en-US" sz="2400" b="1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luận</a:t>
            </a:r>
            <a:r>
              <a:rPr lang="en-US" sz="2400" b="1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theo</a:t>
            </a:r>
            <a:r>
              <a:rPr lang="en-US" sz="2400" b="1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hướng</a:t>
            </a:r>
            <a:r>
              <a:rPr lang="en-US" sz="2400" b="1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tích</a:t>
            </a:r>
            <a:r>
              <a:rPr lang="en-US" sz="2400" b="1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cự</a:t>
            </a:r>
            <a:r>
              <a:rPr lang="en-US" sz="2400" b="1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indent="234950" algn="just"/>
            <a:r>
              <a:rPr lang="en-US" sz="2400" b="1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+ </a:t>
            </a:r>
            <a:r>
              <a:rPr lang="en-US" sz="2400" b="1" dirty="0" err="1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Chủ</a:t>
            </a:r>
            <a:r>
              <a:rPr lang="en-US" sz="2400" b="1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động</a:t>
            </a:r>
            <a:r>
              <a:rPr lang="en-US" sz="2400" b="1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xác</a:t>
            </a:r>
            <a:r>
              <a:rPr lang="en-US" sz="2400" b="1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minh</a:t>
            </a:r>
            <a:r>
              <a:rPr lang="en-US" sz="2400" b="1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thông</a:t>
            </a:r>
            <a:r>
              <a:rPr lang="en-US" sz="2400" b="1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tin </a:t>
            </a:r>
            <a:r>
              <a:rPr lang="en-US" sz="2400" b="1" dirty="0" err="1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trước</a:t>
            </a:r>
            <a:r>
              <a:rPr lang="en-US" sz="2400" b="1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khi</a:t>
            </a:r>
            <a:r>
              <a:rPr lang="en-US" sz="2400" b="1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chi </a:t>
            </a:r>
            <a:r>
              <a:rPr lang="en-US" sz="2400" b="1" dirty="0" err="1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sẻ</a:t>
            </a:r>
            <a:r>
              <a:rPr lang="en-US" sz="2400" b="1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indent="234950" algn="just"/>
            <a:r>
              <a:rPr lang="en-US" sz="2400" b="1" dirty="0">
                <a:solidFill>
                  <a:schemeClr val="accent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+ </a:t>
            </a:r>
            <a:r>
              <a:rPr lang="en-US" sz="2400" b="1" dirty="0" err="1">
                <a:solidFill>
                  <a:schemeClr val="accent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Từ</a:t>
            </a:r>
            <a:r>
              <a:rPr lang="en-US" sz="2400" b="1" dirty="0">
                <a:solidFill>
                  <a:schemeClr val="accent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chối</a:t>
            </a:r>
            <a:r>
              <a:rPr lang="en-US" sz="2400" b="1" dirty="0">
                <a:solidFill>
                  <a:schemeClr val="accent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lời</a:t>
            </a:r>
            <a:r>
              <a:rPr lang="en-US" sz="2400" b="1" dirty="0">
                <a:solidFill>
                  <a:schemeClr val="accent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mời</a:t>
            </a:r>
            <a:r>
              <a:rPr lang="en-US" sz="2400" b="1" dirty="0">
                <a:solidFill>
                  <a:schemeClr val="accent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kết</a:t>
            </a:r>
            <a:r>
              <a:rPr lang="en-US" sz="2400" b="1" dirty="0">
                <a:solidFill>
                  <a:schemeClr val="accent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bạn</a:t>
            </a:r>
            <a:r>
              <a:rPr lang="en-US" sz="2400" b="1" dirty="0">
                <a:solidFill>
                  <a:schemeClr val="accent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không</a:t>
            </a:r>
            <a:r>
              <a:rPr lang="en-US" sz="2400" b="1" dirty="0">
                <a:solidFill>
                  <a:schemeClr val="accent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đáng</a:t>
            </a:r>
            <a:r>
              <a:rPr lang="en-US" sz="2400" b="1" dirty="0">
                <a:solidFill>
                  <a:schemeClr val="accent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tin </a:t>
            </a:r>
            <a:r>
              <a:rPr lang="en-US" sz="2400" b="1" dirty="0" err="1">
                <a:solidFill>
                  <a:schemeClr val="accent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cạy</a:t>
            </a:r>
            <a:r>
              <a:rPr lang="en-US" sz="2400" b="1" dirty="0">
                <a:solidFill>
                  <a:schemeClr val="accent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2400" b="1" dirty="0">
              <a:solidFill>
                <a:schemeClr val="accent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65995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D92973B6-F219-409C-A67E-ADADE6AAFE1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96981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3F2CD71E-CAEF-4867-B08B-F2E3453E24A9}"/>
              </a:ext>
            </a:extLst>
          </p:cNvPr>
          <p:cNvSpPr txBox="1"/>
          <p:nvPr/>
        </p:nvSpPr>
        <p:spPr>
          <a:xfrm>
            <a:off x="540328" y="1355779"/>
            <a:ext cx="7467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3. </a:t>
            </a:r>
            <a:r>
              <a:rPr lang="en-US" sz="2400" b="1" dirty="0" err="1"/>
              <a:t>Rèn</a:t>
            </a:r>
            <a:r>
              <a:rPr lang="en-US" sz="2400" b="1" dirty="0"/>
              <a:t> </a:t>
            </a:r>
            <a:r>
              <a:rPr lang="en-US" sz="2400" b="1" dirty="0" err="1"/>
              <a:t>luyện</a:t>
            </a:r>
            <a:r>
              <a:rPr lang="en-US" sz="2400" b="1" dirty="0"/>
              <a:t> </a:t>
            </a:r>
            <a:r>
              <a:rPr lang="en-US" sz="2400" b="1" dirty="0" err="1"/>
              <a:t>sự</a:t>
            </a:r>
            <a:r>
              <a:rPr lang="en-US" sz="2400" b="1" dirty="0"/>
              <a:t> </a:t>
            </a:r>
            <a:r>
              <a:rPr lang="en-US" sz="2400" b="1" dirty="0" err="1"/>
              <a:t>tự</a:t>
            </a:r>
            <a:r>
              <a:rPr lang="en-US" sz="2400" b="1" dirty="0"/>
              <a:t> </a:t>
            </a:r>
            <a:r>
              <a:rPr lang="en-US" sz="2400" b="1" dirty="0" err="1"/>
              <a:t>chủ</a:t>
            </a:r>
            <a:endParaRPr lang="en-US" sz="2400" b="1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3634ECF-3870-41B4-84BB-36D753358301}"/>
              </a:ext>
            </a:extLst>
          </p:cNvPr>
          <p:cNvSpPr txBox="1"/>
          <p:nvPr/>
        </p:nvSpPr>
        <p:spPr>
          <a:xfrm>
            <a:off x="541605" y="1707965"/>
            <a:ext cx="11525700" cy="907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just">
              <a:lnSpc>
                <a:spcPct val="115000"/>
              </a:lnSpc>
              <a:spcAft>
                <a:spcPts val="800"/>
              </a:spcAft>
              <a:defRPr sz="2400" b="1">
                <a:solidFill>
                  <a:schemeClr val="accent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defRPr>
            </a:lvl1pPr>
          </a:lstStyle>
          <a:p>
            <a:r>
              <a:rPr lang="en-US" dirty="0" err="1"/>
              <a:t>Hoạt</a:t>
            </a:r>
            <a:r>
              <a:rPr lang="en-US" dirty="0"/>
              <a:t> </a:t>
            </a:r>
            <a:r>
              <a:rPr lang="en-US" dirty="0" err="1"/>
              <a:t>động</a:t>
            </a:r>
            <a:r>
              <a:rPr lang="en-US" dirty="0"/>
              <a:t> 2: </a:t>
            </a:r>
            <a:r>
              <a:rPr lang="en-US" dirty="0" err="1"/>
              <a:t>Luyện</a:t>
            </a:r>
            <a:r>
              <a:rPr lang="en-US" dirty="0"/>
              <a:t> </a:t>
            </a:r>
            <a:r>
              <a:rPr lang="en-US" dirty="0" err="1"/>
              <a:t>tập</a:t>
            </a:r>
            <a:r>
              <a:rPr lang="en-US" dirty="0"/>
              <a:t>. </a:t>
            </a:r>
            <a:r>
              <a:rPr lang="en-US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Thực</a:t>
            </a:r>
            <a:r>
              <a:rPr lang="en-US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hành</a:t>
            </a:r>
            <a:r>
              <a:rPr lang="en-US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thể</a:t>
            </a:r>
            <a:r>
              <a:rPr lang="en-US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hiện</a:t>
            </a:r>
            <a:r>
              <a:rPr lang="en-US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sự</a:t>
            </a:r>
            <a:r>
              <a:rPr lang="en-US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tự</a:t>
            </a:r>
            <a:r>
              <a:rPr lang="en-US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chủ</a:t>
            </a:r>
            <a:r>
              <a:rPr lang="en-US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trong</a:t>
            </a:r>
            <a:r>
              <a:rPr lang="en-US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SG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các</a:t>
            </a:r>
            <a:r>
              <a:rPr lang="en-SG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SG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mối</a:t>
            </a:r>
            <a:r>
              <a:rPr lang="en-SG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SG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quan</a:t>
            </a:r>
            <a:r>
              <a:rPr lang="en-SG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SG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hệ</a:t>
            </a:r>
            <a:r>
              <a:rPr lang="en-SG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SG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trong</a:t>
            </a:r>
            <a:r>
              <a:rPr lang="en-SG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SG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đời</a:t>
            </a:r>
            <a:r>
              <a:rPr lang="en-SG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SG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số</a:t>
            </a:r>
            <a:r>
              <a:rPr lang="en-SG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SG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và</a:t>
            </a:r>
            <a:r>
              <a:rPr lang="en-SG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SG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trên</a:t>
            </a:r>
            <a:r>
              <a:rPr lang="en-SG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SG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mạng</a:t>
            </a:r>
            <a:r>
              <a:rPr lang="en-SG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SG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xã</a:t>
            </a:r>
            <a:r>
              <a:rPr lang="en-SG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SG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hội</a:t>
            </a:r>
            <a:r>
              <a:rPr lang="en-SG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134F6C4-0075-41E3-8BF5-0F857E7551BD}"/>
              </a:ext>
            </a:extLst>
          </p:cNvPr>
          <p:cNvSpPr txBox="1"/>
          <p:nvPr/>
        </p:nvSpPr>
        <p:spPr>
          <a:xfrm>
            <a:off x="4031673" y="983602"/>
            <a:ext cx="3283528" cy="4830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15000"/>
              </a:lnSpc>
              <a:spcAft>
                <a:spcPts val="800"/>
              </a:spcAft>
            </a:pPr>
            <a:r>
              <a:rPr lang="en-US" sz="2400" b="1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TIẾT 3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B02CB36-A502-4EE8-A215-178893D3DF0E}"/>
              </a:ext>
            </a:extLst>
          </p:cNvPr>
          <p:cNvSpPr txBox="1"/>
          <p:nvPr/>
        </p:nvSpPr>
        <p:spPr>
          <a:xfrm>
            <a:off x="2909400" y="2737067"/>
            <a:ext cx="63731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chemeClr val="accent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THẢO LUẬN NHÓM</a:t>
            </a:r>
            <a:endParaRPr lang="en-US" sz="2400" b="1" dirty="0">
              <a:solidFill>
                <a:schemeClr val="accent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F64FB06-4797-4777-9E0F-F3AB567AEE6C}"/>
              </a:ext>
            </a:extLst>
          </p:cNvPr>
          <p:cNvSpPr txBox="1"/>
          <p:nvPr/>
        </p:nvSpPr>
        <p:spPr>
          <a:xfrm>
            <a:off x="1953491" y="3714962"/>
            <a:ext cx="2078182" cy="143507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>
              <a:lnSpc>
                <a:spcPct val="115000"/>
              </a:lnSpc>
              <a:spcAft>
                <a:spcPts val="800"/>
              </a:spcAft>
            </a:pPr>
            <a:r>
              <a:rPr lang="en-US" sz="24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Nhóm</a:t>
            </a:r>
            <a:r>
              <a:rPr lang="en-US" sz="2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1</a:t>
            </a:r>
          </a:p>
          <a:p>
            <a:pPr algn="ctr">
              <a:lnSpc>
                <a:spcPct val="115000"/>
              </a:lnSpc>
              <a:spcAft>
                <a:spcPts val="800"/>
              </a:spcAft>
            </a:pP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Tình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huống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1 SGK/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trang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35</a:t>
            </a:r>
            <a:endParaRPr lang="en-US" sz="2400" b="1" dirty="0">
              <a:solidFill>
                <a:srgbClr val="FF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88998B4-9B9B-4633-982F-98193BD97831}"/>
              </a:ext>
            </a:extLst>
          </p:cNvPr>
          <p:cNvSpPr txBox="1"/>
          <p:nvPr/>
        </p:nvSpPr>
        <p:spPr>
          <a:xfrm>
            <a:off x="5056909" y="3700834"/>
            <a:ext cx="2078182" cy="143507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>
              <a:lnSpc>
                <a:spcPct val="115000"/>
              </a:lnSpc>
              <a:spcAft>
                <a:spcPts val="800"/>
              </a:spcAft>
            </a:pPr>
            <a:r>
              <a:rPr lang="en-US" sz="24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Nhóm</a:t>
            </a:r>
            <a:r>
              <a:rPr lang="en-US" sz="2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2</a:t>
            </a:r>
          </a:p>
          <a:p>
            <a:pPr algn="ctr">
              <a:lnSpc>
                <a:spcPct val="115000"/>
              </a:lnSpc>
              <a:spcAft>
                <a:spcPts val="800"/>
              </a:spcAft>
            </a:pP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Tình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huống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2 SGK/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trang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35</a:t>
            </a:r>
            <a:endParaRPr lang="en-US" sz="2400" b="1" dirty="0">
              <a:solidFill>
                <a:srgbClr val="FF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70CABF7-2ABB-4714-AD42-16D16A762B39}"/>
              </a:ext>
            </a:extLst>
          </p:cNvPr>
          <p:cNvSpPr txBox="1"/>
          <p:nvPr/>
        </p:nvSpPr>
        <p:spPr>
          <a:xfrm>
            <a:off x="8201891" y="3681180"/>
            <a:ext cx="2078182" cy="143507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>
              <a:lnSpc>
                <a:spcPct val="115000"/>
              </a:lnSpc>
              <a:spcAft>
                <a:spcPts val="800"/>
              </a:spcAft>
            </a:pPr>
            <a:r>
              <a:rPr lang="en-US" sz="24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Nhóm</a:t>
            </a:r>
            <a:r>
              <a:rPr lang="en-US" sz="2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3</a:t>
            </a:r>
          </a:p>
          <a:p>
            <a:pPr algn="ctr">
              <a:lnSpc>
                <a:spcPct val="115000"/>
              </a:lnSpc>
              <a:spcAft>
                <a:spcPts val="800"/>
              </a:spcAft>
            </a:pP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Tình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huống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3 SGK/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trang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35</a:t>
            </a:r>
            <a:endParaRPr lang="en-US" sz="2400" b="1" dirty="0">
              <a:solidFill>
                <a:srgbClr val="FF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2130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6" presetClass="entr" presetSubtype="16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6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4500"/>
                            </p:stCondLst>
                            <p:childTnLst>
                              <p:par>
                                <p:cTn id="18" presetID="6" presetClass="entr" presetSubtype="16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0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7000"/>
                            </p:stCondLst>
                            <p:childTnLst>
                              <p:par>
                                <p:cTn id="22" presetID="6" presetClass="entr" presetSubtype="16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  <p:bldP spid="10" grpId="0" animBg="1"/>
      <p:bldP spid="11" grpId="0" animBg="1"/>
      <p:bldP spid="12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EF542DA7-36BD-4CAD-92D3-B086025AC6D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96981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A717C359-2D81-4754-8306-B3C79A799918}"/>
              </a:ext>
            </a:extLst>
          </p:cNvPr>
          <p:cNvSpPr txBox="1"/>
          <p:nvPr/>
        </p:nvSpPr>
        <p:spPr>
          <a:xfrm>
            <a:off x="540328" y="1355779"/>
            <a:ext cx="7467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3. </a:t>
            </a:r>
            <a:r>
              <a:rPr lang="en-US" sz="2400" b="1" dirty="0" err="1"/>
              <a:t>Rèn</a:t>
            </a:r>
            <a:r>
              <a:rPr lang="en-US" sz="2400" b="1" dirty="0"/>
              <a:t> </a:t>
            </a:r>
            <a:r>
              <a:rPr lang="en-US" sz="2400" b="1" dirty="0" err="1"/>
              <a:t>luyện</a:t>
            </a:r>
            <a:r>
              <a:rPr lang="en-US" sz="2400" b="1" dirty="0"/>
              <a:t> </a:t>
            </a:r>
            <a:r>
              <a:rPr lang="en-US" sz="2400" b="1" dirty="0" err="1"/>
              <a:t>sự</a:t>
            </a:r>
            <a:r>
              <a:rPr lang="en-US" sz="2400" b="1" dirty="0"/>
              <a:t> </a:t>
            </a:r>
            <a:r>
              <a:rPr lang="en-US" sz="2400" b="1" dirty="0" err="1"/>
              <a:t>tự</a:t>
            </a:r>
            <a:r>
              <a:rPr lang="en-US" sz="2400" b="1" dirty="0"/>
              <a:t> </a:t>
            </a:r>
            <a:r>
              <a:rPr lang="en-US" sz="2400" b="1" dirty="0" err="1"/>
              <a:t>chủ</a:t>
            </a:r>
            <a:endParaRPr lang="en-US" sz="2400" b="1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043E3A5-BDF2-4334-8E51-AF4888EF93BE}"/>
              </a:ext>
            </a:extLst>
          </p:cNvPr>
          <p:cNvSpPr txBox="1"/>
          <p:nvPr/>
        </p:nvSpPr>
        <p:spPr>
          <a:xfrm>
            <a:off x="541605" y="1707965"/>
            <a:ext cx="11525700" cy="907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just">
              <a:lnSpc>
                <a:spcPct val="115000"/>
              </a:lnSpc>
              <a:spcAft>
                <a:spcPts val="800"/>
              </a:spcAft>
              <a:defRPr sz="2400" b="1">
                <a:solidFill>
                  <a:schemeClr val="accent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defRPr>
            </a:lvl1pPr>
          </a:lstStyle>
          <a:p>
            <a:r>
              <a:rPr lang="en-US" dirty="0" err="1"/>
              <a:t>Hoạt</a:t>
            </a:r>
            <a:r>
              <a:rPr lang="en-US" dirty="0"/>
              <a:t> </a:t>
            </a:r>
            <a:r>
              <a:rPr lang="en-US" dirty="0" err="1"/>
              <a:t>động</a:t>
            </a:r>
            <a:r>
              <a:rPr lang="en-US" dirty="0"/>
              <a:t> 3: </a:t>
            </a:r>
            <a:r>
              <a:rPr lang="en-US" dirty="0" err="1"/>
              <a:t>Vận</a:t>
            </a:r>
            <a:r>
              <a:rPr lang="en-US" dirty="0"/>
              <a:t> </a:t>
            </a:r>
            <a:r>
              <a:rPr lang="en-US" dirty="0" err="1"/>
              <a:t>dụng</a:t>
            </a:r>
            <a:r>
              <a:rPr lang="en-US" dirty="0"/>
              <a:t>. </a:t>
            </a:r>
            <a:r>
              <a:rPr lang="en-US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Rèn</a:t>
            </a:r>
            <a:r>
              <a:rPr lang="en-US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luyện</a:t>
            </a:r>
            <a:r>
              <a:rPr lang="en-US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sự</a:t>
            </a:r>
            <a:r>
              <a:rPr lang="en-US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tự</a:t>
            </a:r>
            <a:r>
              <a:rPr lang="en-US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chủ</a:t>
            </a:r>
            <a:r>
              <a:rPr lang="en-US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trong</a:t>
            </a:r>
            <a:r>
              <a:rPr lang="en-US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SG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các</a:t>
            </a:r>
            <a:r>
              <a:rPr lang="en-SG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SG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mối</a:t>
            </a:r>
            <a:r>
              <a:rPr lang="en-SG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SG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quan</a:t>
            </a:r>
            <a:r>
              <a:rPr lang="en-SG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SG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hệ</a:t>
            </a:r>
            <a:r>
              <a:rPr lang="en-SG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SG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trong</a:t>
            </a:r>
            <a:r>
              <a:rPr lang="en-SG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SG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đời</a:t>
            </a:r>
            <a:r>
              <a:rPr lang="en-SG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SG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số</a:t>
            </a:r>
            <a:r>
              <a:rPr lang="en-SG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SG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và</a:t>
            </a:r>
            <a:r>
              <a:rPr lang="en-SG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SG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trên</a:t>
            </a:r>
            <a:r>
              <a:rPr lang="en-SG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SG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mạng</a:t>
            </a:r>
            <a:r>
              <a:rPr lang="en-SG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SG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xã</a:t>
            </a:r>
            <a:r>
              <a:rPr lang="en-SG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SG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hội</a:t>
            </a:r>
            <a:r>
              <a:rPr lang="en-SG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926CFB9-0639-4A5C-9DF6-02206FC7379C}"/>
              </a:ext>
            </a:extLst>
          </p:cNvPr>
          <p:cNvSpPr txBox="1"/>
          <p:nvPr/>
        </p:nvSpPr>
        <p:spPr>
          <a:xfrm>
            <a:off x="4031673" y="983602"/>
            <a:ext cx="3283528" cy="4830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15000"/>
              </a:lnSpc>
              <a:spcAft>
                <a:spcPts val="800"/>
              </a:spcAft>
            </a:pPr>
            <a:r>
              <a:rPr lang="en-US" sz="2400" b="1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TIẾT 3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AB95EE6-5F61-44EA-85A2-EC978A6C8904}"/>
              </a:ext>
            </a:extLst>
          </p:cNvPr>
          <p:cNvSpPr txBox="1"/>
          <p:nvPr/>
        </p:nvSpPr>
        <p:spPr>
          <a:xfrm>
            <a:off x="842301" y="2695502"/>
            <a:ext cx="109243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chemeClr val="accent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CÁC EM VỀ NHÀ THỰC HIỆN CÁC YÊU CẦU SAU</a:t>
            </a:r>
            <a:endParaRPr lang="en-US" sz="2400" b="1" dirty="0">
              <a:solidFill>
                <a:schemeClr val="accent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A192030-9102-4740-890C-EF4CA704B0E3}"/>
              </a:ext>
            </a:extLst>
          </p:cNvPr>
          <p:cNvSpPr txBox="1"/>
          <p:nvPr/>
        </p:nvSpPr>
        <p:spPr>
          <a:xfrm>
            <a:off x="734291" y="3313968"/>
            <a:ext cx="10924308" cy="143507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15000"/>
              </a:lnSpc>
              <a:spcAft>
                <a:spcPts val="800"/>
              </a:spcAft>
              <a:buFontTx/>
              <a:buChar char="-"/>
            </a:pPr>
            <a:r>
              <a:rPr lang="en-US" sz="24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Thường</a:t>
            </a:r>
            <a:r>
              <a:rPr lang="en-US" sz="2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xuyên</a:t>
            </a:r>
            <a:r>
              <a:rPr lang="en-US" sz="2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rèn</a:t>
            </a:r>
            <a:r>
              <a:rPr lang="en-US" sz="2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luyện</a:t>
            </a:r>
            <a:r>
              <a:rPr lang="en-US" sz="2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sự</a:t>
            </a:r>
            <a:r>
              <a:rPr lang="en-US" sz="2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tự</a:t>
            </a:r>
            <a:r>
              <a:rPr lang="en-US" sz="2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chủ</a:t>
            </a:r>
            <a:r>
              <a:rPr lang="en-US" sz="2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trong</a:t>
            </a:r>
            <a:r>
              <a:rPr lang="en-US" sz="2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các</a:t>
            </a:r>
            <a:r>
              <a:rPr lang="en-US" sz="2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mối</a:t>
            </a:r>
            <a:r>
              <a:rPr lang="en-US" sz="2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quan</a:t>
            </a:r>
            <a:r>
              <a:rPr lang="en-US" sz="2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hệ</a:t>
            </a:r>
            <a:r>
              <a:rPr lang="en-US" sz="2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trong</a:t>
            </a:r>
            <a:r>
              <a:rPr lang="en-US" sz="2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đời</a:t>
            </a:r>
            <a:r>
              <a:rPr lang="en-US" sz="2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sống</a:t>
            </a:r>
            <a:r>
              <a:rPr lang="en-US" sz="2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và</a:t>
            </a:r>
            <a:r>
              <a:rPr lang="en-US" sz="2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trên</a:t>
            </a:r>
            <a:r>
              <a:rPr lang="en-US" sz="2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mạng</a:t>
            </a:r>
            <a:r>
              <a:rPr lang="en-US" sz="2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xã</a:t>
            </a:r>
            <a:r>
              <a:rPr lang="en-US" sz="2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hội</a:t>
            </a:r>
            <a:r>
              <a:rPr lang="en-US" sz="2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342900" indent="-342900">
              <a:lnSpc>
                <a:spcPct val="115000"/>
              </a:lnSpc>
              <a:spcAft>
                <a:spcPts val="800"/>
              </a:spcAft>
              <a:buFontTx/>
              <a:buChar char="-"/>
            </a:pP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Ghi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lại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các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kết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quả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và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chia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sẻ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2400" b="1" dirty="0">
              <a:solidFill>
                <a:srgbClr val="FF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86B213E-307C-7A43-BD4F-594BA365C21C}"/>
              </a:ext>
            </a:extLst>
          </p:cNvPr>
          <p:cNvSpPr txBox="1"/>
          <p:nvPr/>
        </p:nvSpPr>
        <p:spPr>
          <a:xfrm>
            <a:off x="842301" y="4763557"/>
            <a:ext cx="6096000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/>
              <a:t>Tài liệu được chia sẻ bởi Website VnTeach.Com</a:t>
            </a:r>
          </a:p>
          <a:p>
            <a:r>
              <a:rPr lang="en-US"/>
              <a:t>https://www.vnteach.com</a:t>
            </a:r>
          </a:p>
          <a:p>
            <a:r>
              <a:rPr lang="en-US"/>
              <a:t>Một sản phẩm của cộng đồng facebook Thư Viện VnTeach.Com</a:t>
            </a:r>
          </a:p>
          <a:p>
            <a:r>
              <a:rPr lang="en-US"/>
              <a:t>https://www.facebook.com/groups/vnteach/</a:t>
            </a:r>
          </a:p>
          <a:p>
            <a:r>
              <a:rPr lang="en-US"/>
              <a:t>https://www.facebook.com/groups/thuvienvnteach/</a:t>
            </a:r>
          </a:p>
        </p:txBody>
      </p:sp>
    </p:spTree>
    <p:extLst>
      <p:ext uri="{BB962C8B-B14F-4D97-AF65-F5344CB8AC3E}">
        <p14:creationId xmlns:p14="http://schemas.microsoft.com/office/powerpoint/2010/main" val="25440300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4" presetClass="entr" presetSubtype="1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  <p:bldP spid="9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16BFBB06-6480-4420-8350-FE9F4D92A8A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97155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27E090B0-A2B0-4C81-9E6A-7B77B194A675}"/>
              </a:ext>
            </a:extLst>
          </p:cNvPr>
          <p:cNvSpPr txBox="1"/>
          <p:nvPr/>
        </p:nvSpPr>
        <p:spPr>
          <a:xfrm>
            <a:off x="540328" y="1030428"/>
            <a:ext cx="7467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1. </a:t>
            </a:r>
            <a:r>
              <a:rPr lang="en-US" sz="2400" b="1" dirty="0" err="1"/>
              <a:t>Người</a:t>
            </a:r>
            <a:r>
              <a:rPr lang="en-US" sz="2400" b="1" dirty="0"/>
              <a:t> </a:t>
            </a:r>
            <a:r>
              <a:rPr lang="en-US" sz="2400" b="1" dirty="0" err="1"/>
              <a:t>tiêu</a:t>
            </a:r>
            <a:r>
              <a:rPr lang="en-US" sz="2400" b="1" dirty="0"/>
              <a:t> dung </a:t>
            </a:r>
            <a:r>
              <a:rPr lang="en-US" sz="2400" b="1" dirty="0" err="1"/>
              <a:t>thông</a:t>
            </a:r>
            <a:r>
              <a:rPr lang="en-US" sz="2400" b="1" dirty="0"/>
              <a:t> </a:t>
            </a:r>
            <a:r>
              <a:rPr lang="en-US" sz="2400" b="1" dirty="0" err="1"/>
              <a:t>thái</a:t>
            </a:r>
            <a:endParaRPr lang="en-US" sz="2400" b="1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FA7ABDE-E21A-4131-9470-B92F34129FE8}"/>
              </a:ext>
            </a:extLst>
          </p:cNvPr>
          <p:cNvSpPr txBox="1"/>
          <p:nvPr/>
        </p:nvSpPr>
        <p:spPr>
          <a:xfrm>
            <a:off x="540328" y="1383930"/>
            <a:ext cx="9393381" cy="4830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15000"/>
              </a:lnSpc>
              <a:spcAft>
                <a:spcPts val="800"/>
              </a:spcAft>
            </a:pPr>
            <a:r>
              <a:rPr lang="en-US" sz="24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Hoạt</a:t>
            </a:r>
            <a:r>
              <a:rPr lang="en-US" sz="2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động</a:t>
            </a:r>
            <a:r>
              <a:rPr lang="en-US" sz="2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1: </a:t>
            </a:r>
            <a:r>
              <a:rPr lang="en-US" sz="24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Ảnh</a:t>
            </a:r>
            <a:r>
              <a:rPr lang="en-US" sz="2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hưởng</a:t>
            </a:r>
            <a:r>
              <a:rPr lang="en-US" sz="2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của</a:t>
            </a:r>
            <a:r>
              <a:rPr lang="en-US" sz="2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tiếp</a:t>
            </a:r>
            <a:r>
              <a:rPr lang="en-US" sz="2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thị</a:t>
            </a:r>
            <a:r>
              <a:rPr lang="en-US" sz="2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4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quảng</a:t>
            </a:r>
            <a:r>
              <a:rPr lang="en-US" sz="2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cáo</a:t>
            </a:r>
            <a:endParaRPr lang="en-US" sz="2400" b="1" dirty="0">
              <a:solidFill>
                <a:srgbClr val="FF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8FF622F-85D6-4901-B451-98C06F9B6767}"/>
              </a:ext>
            </a:extLst>
          </p:cNvPr>
          <p:cNvSpPr txBox="1"/>
          <p:nvPr/>
        </p:nvSpPr>
        <p:spPr>
          <a:xfrm>
            <a:off x="2050472" y="2390163"/>
            <a:ext cx="9282546" cy="4830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15000"/>
              </a:lnSpc>
              <a:spcAft>
                <a:spcPts val="800"/>
              </a:spcAft>
            </a:pPr>
            <a:r>
              <a:rPr lang="en-SG" sz="2400" b="1" dirty="0" err="1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Em</a:t>
            </a:r>
            <a:r>
              <a:rPr lang="en-SG" sz="2400" b="1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SG" sz="2400" b="1" dirty="0" err="1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hãy</a:t>
            </a:r>
            <a:r>
              <a:rPr lang="en-SG" sz="2400" b="1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chia </a:t>
            </a:r>
            <a:r>
              <a:rPr lang="en-SG" sz="2400" b="1" dirty="0" err="1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sẻ</a:t>
            </a:r>
            <a:r>
              <a:rPr lang="en-SG" sz="2400" b="1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SG" sz="2400" b="1" dirty="0" err="1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những</a:t>
            </a:r>
            <a:r>
              <a:rPr lang="en-SG" sz="2400" b="1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SG" sz="2400" b="1" dirty="0" err="1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hình</a:t>
            </a:r>
            <a:r>
              <a:rPr lang="en-SG" sz="2400" b="1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SG" sz="2400" b="1" dirty="0" err="1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thức</a:t>
            </a:r>
            <a:r>
              <a:rPr lang="en-SG" sz="2400" b="1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SG" sz="2400" b="1" dirty="0" err="1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tiếp</a:t>
            </a:r>
            <a:r>
              <a:rPr lang="en-SG" sz="2400" b="1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SG" sz="2400" b="1" dirty="0" err="1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thị</a:t>
            </a:r>
            <a:r>
              <a:rPr lang="en-SG" sz="2400" b="1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SG" sz="2400" b="1" dirty="0" err="1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quảng</a:t>
            </a:r>
            <a:r>
              <a:rPr lang="en-SG" sz="2400" b="1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SG" sz="2400" b="1" dirty="0" err="1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cáo</a:t>
            </a:r>
            <a:r>
              <a:rPr lang="en-SG" sz="2400" b="1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SG" sz="2400" b="1" dirty="0" err="1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mà</a:t>
            </a:r>
            <a:r>
              <a:rPr lang="en-SG" sz="2400" b="1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SG" sz="2400" b="1" dirty="0" err="1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em</a:t>
            </a:r>
            <a:r>
              <a:rPr lang="en-SG" sz="2400" b="1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SG" sz="2400" b="1" dirty="0" err="1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biết</a:t>
            </a:r>
            <a:r>
              <a:rPr lang="en-SG" sz="2400" b="1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?</a:t>
            </a:r>
            <a:endParaRPr lang="en-US" sz="2400" b="1" dirty="0" err="1">
              <a:solidFill>
                <a:schemeClr val="accent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88825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0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750DE206-063F-46FD-A3F3-36BAEAC136E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9209" y="1845595"/>
            <a:ext cx="11525701" cy="3888494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91F9C051-6487-42CB-B4D0-5814BC9B03A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12192000" cy="969818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609BE69B-83DB-4D93-A004-99EA9587E029}"/>
              </a:ext>
            </a:extLst>
          </p:cNvPr>
          <p:cNvSpPr txBox="1"/>
          <p:nvPr/>
        </p:nvSpPr>
        <p:spPr>
          <a:xfrm>
            <a:off x="540328" y="1030428"/>
            <a:ext cx="7467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1. </a:t>
            </a:r>
            <a:r>
              <a:rPr lang="en-US" sz="2400" b="1" dirty="0" err="1"/>
              <a:t>Người</a:t>
            </a:r>
            <a:r>
              <a:rPr lang="en-US" sz="2400" b="1" dirty="0"/>
              <a:t> </a:t>
            </a:r>
            <a:r>
              <a:rPr lang="en-US" sz="2400" b="1" dirty="0" err="1"/>
              <a:t>tiêu</a:t>
            </a:r>
            <a:r>
              <a:rPr lang="en-US" sz="2400" b="1" dirty="0"/>
              <a:t> dung </a:t>
            </a:r>
            <a:r>
              <a:rPr lang="en-US" sz="2400" b="1" dirty="0" err="1"/>
              <a:t>thông</a:t>
            </a:r>
            <a:r>
              <a:rPr lang="en-US" sz="2400" b="1" dirty="0"/>
              <a:t> </a:t>
            </a:r>
            <a:r>
              <a:rPr lang="en-US" sz="2400" b="1" dirty="0" err="1"/>
              <a:t>thái</a:t>
            </a:r>
            <a:endParaRPr lang="en-US" sz="2400" b="1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FCB7BBF-5BF9-4F26-9B35-A3B9728A6B19}"/>
              </a:ext>
            </a:extLst>
          </p:cNvPr>
          <p:cNvSpPr txBox="1"/>
          <p:nvPr/>
        </p:nvSpPr>
        <p:spPr>
          <a:xfrm>
            <a:off x="540328" y="1383930"/>
            <a:ext cx="9393381" cy="4830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15000"/>
              </a:lnSpc>
              <a:spcAft>
                <a:spcPts val="800"/>
              </a:spcAft>
            </a:pPr>
            <a:r>
              <a:rPr lang="en-US" sz="24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Hoạt</a:t>
            </a:r>
            <a:r>
              <a:rPr lang="en-US" sz="2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động</a:t>
            </a:r>
            <a:r>
              <a:rPr lang="en-US" sz="2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1: </a:t>
            </a:r>
            <a:r>
              <a:rPr lang="en-US" sz="24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Ảnh</a:t>
            </a:r>
            <a:r>
              <a:rPr lang="en-US" sz="2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hưởng</a:t>
            </a:r>
            <a:r>
              <a:rPr lang="en-US" sz="2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của</a:t>
            </a:r>
            <a:r>
              <a:rPr lang="en-US" sz="2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tiếp</a:t>
            </a:r>
            <a:r>
              <a:rPr lang="en-US" sz="2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thị</a:t>
            </a:r>
            <a:r>
              <a:rPr lang="en-US" sz="2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4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quảng</a:t>
            </a:r>
            <a:r>
              <a:rPr lang="en-US" sz="2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cáo</a:t>
            </a:r>
            <a:endParaRPr lang="en-US" sz="2400" b="1" dirty="0">
              <a:solidFill>
                <a:srgbClr val="FF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5901EF0-182D-4403-950D-45C34B34AB42}"/>
              </a:ext>
            </a:extLst>
          </p:cNvPr>
          <p:cNvSpPr txBox="1"/>
          <p:nvPr/>
        </p:nvSpPr>
        <p:spPr>
          <a:xfrm>
            <a:off x="496758" y="5808902"/>
            <a:ext cx="11525700" cy="907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15000"/>
              </a:lnSpc>
              <a:spcAft>
                <a:spcPts val="800"/>
              </a:spcAft>
            </a:pPr>
            <a:r>
              <a:rPr lang="en-SG" sz="2400" b="1" dirty="0" err="1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Em</a:t>
            </a:r>
            <a:r>
              <a:rPr lang="en-SG" sz="2400" b="1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chia </a:t>
            </a:r>
            <a:r>
              <a:rPr lang="en-SG" sz="2400" b="1" dirty="0" err="1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sẻ</a:t>
            </a:r>
            <a:r>
              <a:rPr lang="en-SG" sz="2400" b="1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SG" sz="2400" b="1" dirty="0" err="1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những</a:t>
            </a:r>
            <a:r>
              <a:rPr lang="en-SG" sz="2400" b="1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SG" sz="2400" b="1" dirty="0" err="1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ảnh</a:t>
            </a:r>
            <a:r>
              <a:rPr lang="en-SG" sz="2400" b="1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SG" sz="2400" b="1" dirty="0" err="1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hưởng</a:t>
            </a:r>
            <a:r>
              <a:rPr lang="en-SG" sz="2400" b="1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SG" sz="2400" b="1" dirty="0" err="1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của</a:t>
            </a:r>
            <a:r>
              <a:rPr lang="en-SG" sz="2400" b="1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SG" sz="2400" b="1" dirty="0" err="1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tiếp</a:t>
            </a:r>
            <a:r>
              <a:rPr lang="en-SG" sz="2400" b="1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SG" sz="2400" b="1" dirty="0" err="1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thị</a:t>
            </a:r>
            <a:r>
              <a:rPr lang="en-SG" sz="2400" b="1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SG" sz="2400" b="1" dirty="0" err="1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quảng</a:t>
            </a:r>
            <a:r>
              <a:rPr lang="en-SG" sz="2400" b="1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SG" sz="2400" b="1" dirty="0" err="1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cáo</a:t>
            </a:r>
            <a:r>
              <a:rPr lang="en-SG" sz="2400" b="1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SG" sz="2400" b="1" dirty="0" err="1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quyết</a:t>
            </a:r>
            <a:r>
              <a:rPr lang="en-SG" sz="2400" b="1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SG" sz="2400" b="1" dirty="0" err="1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định</a:t>
            </a:r>
            <a:r>
              <a:rPr lang="en-SG" sz="2400" b="1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SG" sz="2400" b="1" dirty="0" err="1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đến</a:t>
            </a:r>
            <a:r>
              <a:rPr lang="en-SG" sz="2400" b="1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chi </a:t>
            </a:r>
            <a:r>
              <a:rPr lang="en-SG" sz="2400" b="1" dirty="0" err="1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tiêu</a:t>
            </a:r>
            <a:r>
              <a:rPr lang="en-SG" sz="2400" b="1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SG" sz="2400" b="1" dirty="0" err="1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của</a:t>
            </a:r>
            <a:r>
              <a:rPr lang="en-SG" sz="2400" b="1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SG" sz="2400" b="1" dirty="0" err="1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nhân</a:t>
            </a:r>
            <a:r>
              <a:rPr lang="en-SG" sz="2400" b="1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SG" sz="2400" b="1" dirty="0" err="1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vật</a:t>
            </a:r>
            <a:r>
              <a:rPr lang="en-SG" sz="2400" b="1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SG" sz="2400" b="1" dirty="0" err="1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trong</a:t>
            </a:r>
            <a:r>
              <a:rPr lang="en-SG" sz="2400" b="1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SG" sz="2400" b="1" dirty="0" err="1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tình</a:t>
            </a:r>
            <a:r>
              <a:rPr lang="en-SG" sz="2400" b="1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SG" sz="2400" b="1" dirty="0" err="1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huống</a:t>
            </a:r>
            <a:r>
              <a:rPr lang="en-SG" sz="2400" b="1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SG" sz="2400" b="1" dirty="0" err="1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trên</a:t>
            </a:r>
            <a:r>
              <a:rPr lang="en-SG" sz="2400" b="1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?</a:t>
            </a:r>
            <a:endParaRPr lang="en-US" sz="2400" b="1" dirty="0">
              <a:solidFill>
                <a:schemeClr val="accent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58100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B91B2E41-8013-4797-A692-ACA378A8090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969818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4CF9761A-7060-4976-AE6B-AADA6CFD05E1}"/>
              </a:ext>
            </a:extLst>
          </p:cNvPr>
          <p:cNvSpPr txBox="1"/>
          <p:nvPr/>
        </p:nvSpPr>
        <p:spPr>
          <a:xfrm>
            <a:off x="540328" y="1030428"/>
            <a:ext cx="7467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1. </a:t>
            </a:r>
            <a:r>
              <a:rPr lang="en-US" sz="2400" b="1" dirty="0" err="1"/>
              <a:t>Người</a:t>
            </a:r>
            <a:r>
              <a:rPr lang="en-US" sz="2400" b="1" dirty="0"/>
              <a:t> </a:t>
            </a:r>
            <a:r>
              <a:rPr lang="en-US" sz="2400" b="1" dirty="0" err="1"/>
              <a:t>tiêu</a:t>
            </a:r>
            <a:r>
              <a:rPr lang="en-US" sz="2400" b="1" dirty="0"/>
              <a:t> dung </a:t>
            </a:r>
            <a:r>
              <a:rPr lang="en-US" sz="2400" b="1" dirty="0" err="1"/>
              <a:t>thông</a:t>
            </a:r>
            <a:r>
              <a:rPr lang="en-US" sz="2400" b="1" dirty="0"/>
              <a:t> </a:t>
            </a:r>
            <a:r>
              <a:rPr lang="en-US" sz="2400" b="1" dirty="0" err="1"/>
              <a:t>thái</a:t>
            </a:r>
            <a:endParaRPr lang="en-US" sz="2400" b="1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5A4E065-69F0-4535-82DF-971B44205B37}"/>
              </a:ext>
            </a:extLst>
          </p:cNvPr>
          <p:cNvSpPr txBox="1"/>
          <p:nvPr/>
        </p:nvSpPr>
        <p:spPr>
          <a:xfrm>
            <a:off x="540328" y="1383930"/>
            <a:ext cx="9393381" cy="4830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15000"/>
              </a:lnSpc>
              <a:spcAft>
                <a:spcPts val="800"/>
              </a:spcAft>
            </a:pPr>
            <a:r>
              <a:rPr lang="en-US" sz="24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Hoạt</a:t>
            </a:r>
            <a:r>
              <a:rPr lang="en-US" sz="2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động</a:t>
            </a:r>
            <a:r>
              <a:rPr lang="en-US" sz="2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1: </a:t>
            </a:r>
            <a:r>
              <a:rPr lang="en-US" sz="24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Ảnh</a:t>
            </a:r>
            <a:r>
              <a:rPr lang="en-US" sz="2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hưởng</a:t>
            </a:r>
            <a:r>
              <a:rPr lang="en-US" sz="2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của</a:t>
            </a:r>
            <a:r>
              <a:rPr lang="en-US" sz="2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tiếp</a:t>
            </a:r>
            <a:r>
              <a:rPr lang="en-US" sz="2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thị</a:t>
            </a:r>
            <a:r>
              <a:rPr lang="en-US" sz="2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4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quảng</a:t>
            </a:r>
            <a:r>
              <a:rPr lang="en-US" sz="2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cáo</a:t>
            </a:r>
            <a:endParaRPr lang="en-US" sz="2400" b="1" dirty="0">
              <a:solidFill>
                <a:srgbClr val="FF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9E5ECB8-51D0-4A7D-984B-EDC520947316}"/>
              </a:ext>
            </a:extLst>
          </p:cNvPr>
          <p:cNvSpPr txBox="1"/>
          <p:nvPr/>
        </p:nvSpPr>
        <p:spPr>
          <a:xfrm>
            <a:off x="540328" y="2479726"/>
            <a:ext cx="11525700" cy="907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15000"/>
              </a:lnSpc>
              <a:spcAft>
                <a:spcPts val="800"/>
              </a:spcAft>
            </a:pPr>
            <a:r>
              <a:rPr lang="en-SG" sz="2400" b="1" dirty="0" err="1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Em</a:t>
            </a:r>
            <a:r>
              <a:rPr lang="en-SG" sz="2400" b="1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chia </a:t>
            </a:r>
            <a:r>
              <a:rPr lang="en-SG" sz="2400" b="1" dirty="0" err="1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sẻ</a:t>
            </a:r>
            <a:r>
              <a:rPr lang="en-SG" sz="2400" b="1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SG" sz="2400" b="1" dirty="0" err="1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những</a:t>
            </a:r>
            <a:r>
              <a:rPr lang="en-SG" sz="2400" b="1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SG" sz="2400" b="1" dirty="0" err="1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ảnh</a:t>
            </a:r>
            <a:r>
              <a:rPr lang="en-SG" sz="2400" b="1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SG" sz="2400" b="1" dirty="0" err="1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hưởng</a:t>
            </a:r>
            <a:r>
              <a:rPr lang="en-SG" sz="2400" b="1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SG" sz="2400" b="1" dirty="0" err="1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của</a:t>
            </a:r>
            <a:r>
              <a:rPr lang="en-SG" sz="2400" b="1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SG" sz="2400" b="1" dirty="0" err="1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tiếp</a:t>
            </a:r>
            <a:r>
              <a:rPr lang="en-SG" sz="2400" b="1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SG" sz="2400" b="1" dirty="0" err="1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thị</a:t>
            </a:r>
            <a:r>
              <a:rPr lang="en-SG" sz="2400" b="1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SG" sz="2400" b="1" dirty="0" err="1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quảng</a:t>
            </a:r>
            <a:r>
              <a:rPr lang="en-SG" sz="2400" b="1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SG" sz="2400" b="1" dirty="0" err="1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cáo</a:t>
            </a:r>
            <a:r>
              <a:rPr lang="en-SG" sz="2400" b="1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SG" sz="2400" b="1" dirty="0" err="1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quyết</a:t>
            </a:r>
            <a:r>
              <a:rPr lang="en-SG" sz="2400" b="1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SG" sz="2400" b="1" dirty="0" err="1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định</a:t>
            </a:r>
            <a:r>
              <a:rPr lang="en-SG" sz="2400" b="1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SG" sz="2400" b="1" dirty="0" err="1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đến</a:t>
            </a:r>
            <a:r>
              <a:rPr lang="en-SG" sz="2400" b="1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chi </a:t>
            </a:r>
            <a:r>
              <a:rPr lang="en-SG" sz="2400" b="1" dirty="0" err="1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tiêu</a:t>
            </a:r>
            <a:r>
              <a:rPr lang="en-SG" sz="2400" b="1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SG" sz="2400" b="1" dirty="0" err="1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của</a:t>
            </a:r>
            <a:r>
              <a:rPr lang="en-SG" sz="2400" b="1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SG" sz="2400" b="1" dirty="0" err="1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cá</a:t>
            </a:r>
            <a:r>
              <a:rPr lang="en-SG" sz="2400" b="1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SG" sz="2400" b="1" dirty="0" err="1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nhân</a:t>
            </a:r>
            <a:r>
              <a:rPr lang="en-SG" sz="2400" b="1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?</a:t>
            </a:r>
            <a:endParaRPr lang="en-US" sz="2400" b="1" dirty="0">
              <a:solidFill>
                <a:schemeClr val="accent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A8D7B4C-4D53-4538-8CC5-12FA89D5F93D}"/>
              </a:ext>
            </a:extLst>
          </p:cNvPr>
          <p:cNvSpPr txBox="1"/>
          <p:nvPr/>
        </p:nvSpPr>
        <p:spPr>
          <a:xfrm>
            <a:off x="540328" y="2479726"/>
            <a:ext cx="11525700" cy="907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just">
              <a:lnSpc>
                <a:spcPct val="115000"/>
              </a:lnSpc>
              <a:spcAft>
                <a:spcPts val="800"/>
              </a:spcAft>
              <a:defRPr sz="2400" b="1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defRPr>
            </a:lvl1pPr>
          </a:lstStyle>
          <a:p>
            <a:r>
              <a:rPr lang="en-SG" dirty="0" err="1"/>
              <a:t>Em</a:t>
            </a:r>
            <a:r>
              <a:rPr lang="en-SG" dirty="0"/>
              <a:t> </a:t>
            </a:r>
            <a:r>
              <a:rPr lang="en-SG" dirty="0" err="1"/>
              <a:t>kể</a:t>
            </a:r>
            <a:r>
              <a:rPr lang="en-SG" dirty="0"/>
              <a:t> </a:t>
            </a:r>
            <a:r>
              <a:rPr lang="en-SG" dirty="0" err="1"/>
              <a:t>một</a:t>
            </a:r>
            <a:r>
              <a:rPr lang="en-SG" dirty="0"/>
              <a:t> </a:t>
            </a:r>
            <a:r>
              <a:rPr lang="en-SG" dirty="0" err="1"/>
              <a:t>trường</a:t>
            </a:r>
            <a:r>
              <a:rPr lang="en-SG" dirty="0"/>
              <a:t> </a:t>
            </a:r>
            <a:r>
              <a:rPr lang="en-SG" dirty="0" err="1"/>
              <a:t>hợp</a:t>
            </a:r>
            <a:r>
              <a:rPr lang="en-SG" dirty="0"/>
              <a:t> </a:t>
            </a:r>
            <a:r>
              <a:rPr lang="en-SG" dirty="0" err="1"/>
              <a:t>mua</a:t>
            </a:r>
            <a:r>
              <a:rPr lang="en-SG" dirty="0"/>
              <a:t> </a:t>
            </a:r>
            <a:r>
              <a:rPr lang="en-SG" dirty="0" err="1"/>
              <a:t>sắm</a:t>
            </a:r>
            <a:r>
              <a:rPr lang="en-SG" dirty="0"/>
              <a:t> </a:t>
            </a:r>
            <a:r>
              <a:rPr lang="en-SG" dirty="0" err="1"/>
              <a:t>của</a:t>
            </a:r>
            <a:r>
              <a:rPr lang="en-SG" dirty="0"/>
              <a:t> </a:t>
            </a:r>
            <a:r>
              <a:rPr lang="en-SG" dirty="0" err="1"/>
              <a:t>em</a:t>
            </a:r>
            <a:r>
              <a:rPr lang="en-SG" dirty="0"/>
              <a:t> </a:t>
            </a:r>
            <a:r>
              <a:rPr lang="en-SG" dirty="0" err="1"/>
              <a:t>hoặc</a:t>
            </a:r>
            <a:r>
              <a:rPr lang="en-SG" dirty="0"/>
              <a:t> </a:t>
            </a:r>
            <a:r>
              <a:rPr lang="en-SG" dirty="0" err="1"/>
              <a:t>người</a:t>
            </a:r>
            <a:r>
              <a:rPr lang="en-SG" dirty="0"/>
              <a:t> </a:t>
            </a:r>
            <a:r>
              <a:rPr lang="en-SG" dirty="0" err="1"/>
              <a:t>thân</a:t>
            </a:r>
            <a:r>
              <a:rPr lang="en-SG" dirty="0"/>
              <a:t> do </a:t>
            </a:r>
            <a:r>
              <a:rPr lang="en-SG" dirty="0" err="1"/>
              <a:t>ảnh</a:t>
            </a:r>
            <a:r>
              <a:rPr lang="en-SG" dirty="0"/>
              <a:t> </a:t>
            </a:r>
            <a:r>
              <a:rPr lang="en-SG" dirty="0" err="1"/>
              <a:t>hưởng</a:t>
            </a:r>
            <a:r>
              <a:rPr lang="en-SG" dirty="0"/>
              <a:t> </a:t>
            </a:r>
            <a:r>
              <a:rPr lang="en-SG" dirty="0" err="1"/>
              <a:t>của</a:t>
            </a:r>
            <a:r>
              <a:rPr lang="en-SG" dirty="0"/>
              <a:t> </a:t>
            </a:r>
            <a:r>
              <a:rPr lang="en-SG" dirty="0" err="1"/>
              <a:t>tiếp</a:t>
            </a:r>
            <a:r>
              <a:rPr lang="en-SG" dirty="0"/>
              <a:t> </a:t>
            </a:r>
            <a:r>
              <a:rPr lang="en-SG" dirty="0" err="1"/>
              <a:t>thi</a:t>
            </a:r>
            <a:r>
              <a:rPr lang="en-SG" dirty="0"/>
              <a:t>, </a:t>
            </a:r>
            <a:r>
              <a:rPr lang="en-SG" dirty="0" err="1"/>
              <a:t>quảng</a:t>
            </a:r>
            <a:r>
              <a:rPr lang="en-SG" dirty="0"/>
              <a:t> </a:t>
            </a:r>
            <a:r>
              <a:rPr lang="en-SG" dirty="0" err="1"/>
              <a:t>cáo</a:t>
            </a:r>
            <a:r>
              <a:rPr lang="en-SG" dirty="0"/>
              <a:t>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62796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8" grpId="1"/>
      <p:bldP spid="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A266B430-971B-420E-8E6E-BEB8243C8D9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96981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A1BDC9D5-AAB8-45C1-95CF-5C7600FA7AF5}"/>
              </a:ext>
            </a:extLst>
          </p:cNvPr>
          <p:cNvSpPr txBox="1"/>
          <p:nvPr/>
        </p:nvSpPr>
        <p:spPr>
          <a:xfrm>
            <a:off x="540328" y="1030428"/>
            <a:ext cx="7467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1. </a:t>
            </a:r>
            <a:r>
              <a:rPr lang="en-US" sz="2400" b="1" dirty="0" err="1"/>
              <a:t>Người</a:t>
            </a:r>
            <a:r>
              <a:rPr lang="en-US" sz="2400" b="1" dirty="0"/>
              <a:t> </a:t>
            </a:r>
            <a:r>
              <a:rPr lang="en-US" sz="2400" b="1" dirty="0" err="1"/>
              <a:t>tiêu</a:t>
            </a:r>
            <a:r>
              <a:rPr lang="en-US" sz="2400" b="1" dirty="0"/>
              <a:t> dung </a:t>
            </a:r>
            <a:r>
              <a:rPr lang="en-US" sz="2400" b="1" dirty="0" err="1"/>
              <a:t>thông</a:t>
            </a:r>
            <a:r>
              <a:rPr lang="en-US" sz="2400" b="1" dirty="0"/>
              <a:t> </a:t>
            </a:r>
            <a:r>
              <a:rPr lang="en-US" sz="2400" b="1" dirty="0" err="1"/>
              <a:t>thái</a:t>
            </a:r>
            <a:endParaRPr lang="en-US" sz="2400" b="1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6D0AFD0-04E8-4C16-828B-38D516B9C6D0}"/>
              </a:ext>
            </a:extLst>
          </p:cNvPr>
          <p:cNvSpPr txBox="1"/>
          <p:nvPr/>
        </p:nvSpPr>
        <p:spPr>
          <a:xfrm>
            <a:off x="540328" y="1383930"/>
            <a:ext cx="11525700" cy="907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15000"/>
              </a:lnSpc>
              <a:spcAft>
                <a:spcPts val="800"/>
              </a:spcAft>
            </a:pPr>
            <a:r>
              <a:rPr lang="en-US" sz="2400" b="1" dirty="0" err="1">
                <a:solidFill>
                  <a:schemeClr val="accent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Hoạt</a:t>
            </a:r>
            <a:r>
              <a:rPr lang="en-US" sz="2400" b="1" dirty="0">
                <a:solidFill>
                  <a:schemeClr val="accent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động</a:t>
            </a:r>
            <a:r>
              <a:rPr lang="en-US" sz="2400" b="1" dirty="0">
                <a:solidFill>
                  <a:schemeClr val="accent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2: </a:t>
            </a:r>
            <a:r>
              <a:rPr lang="en-US" sz="2400" b="1" dirty="0" err="1">
                <a:solidFill>
                  <a:schemeClr val="accent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Thực</a:t>
            </a:r>
            <a:r>
              <a:rPr lang="en-US" sz="2400" b="1" dirty="0">
                <a:solidFill>
                  <a:schemeClr val="accent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b="1" dirty="0" err="1">
                <a:solidFill>
                  <a:schemeClr val="accent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hành</a:t>
            </a:r>
            <a:r>
              <a:rPr lang="en-US" sz="2400" b="1" dirty="0">
                <a:solidFill>
                  <a:schemeClr val="accent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b="1" dirty="0" err="1">
                <a:solidFill>
                  <a:schemeClr val="accent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kỹ</a:t>
            </a:r>
            <a:r>
              <a:rPr lang="en-US" sz="2400" b="1" dirty="0">
                <a:solidFill>
                  <a:schemeClr val="accent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b="1" dirty="0" err="1">
                <a:solidFill>
                  <a:schemeClr val="accent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năng</a:t>
            </a:r>
            <a:r>
              <a:rPr lang="en-US" sz="2400" b="1" dirty="0">
                <a:solidFill>
                  <a:schemeClr val="accent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ra </a:t>
            </a:r>
            <a:r>
              <a:rPr lang="en-US" sz="2400" b="1" dirty="0" err="1">
                <a:solidFill>
                  <a:schemeClr val="accent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quyết</a:t>
            </a:r>
            <a:r>
              <a:rPr lang="en-US" sz="2400" b="1" dirty="0">
                <a:solidFill>
                  <a:schemeClr val="accent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b="1" dirty="0" err="1">
                <a:solidFill>
                  <a:schemeClr val="accent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định</a:t>
            </a:r>
            <a:r>
              <a:rPr lang="en-US" sz="2400" b="1" dirty="0">
                <a:solidFill>
                  <a:schemeClr val="accent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chi </a:t>
            </a:r>
            <a:r>
              <a:rPr lang="en-US" sz="2400" b="1" dirty="0" err="1">
                <a:solidFill>
                  <a:schemeClr val="accent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tiêu</a:t>
            </a:r>
            <a:r>
              <a:rPr lang="en-US" sz="2400" b="1" dirty="0">
                <a:solidFill>
                  <a:schemeClr val="accent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b="1" dirty="0" err="1">
                <a:solidFill>
                  <a:schemeClr val="accent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phù</a:t>
            </a:r>
            <a:r>
              <a:rPr lang="en-US" sz="2400" b="1" dirty="0">
                <a:solidFill>
                  <a:schemeClr val="accent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b="1" dirty="0" err="1">
                <a:solidFill>
                  <a:schemeClr val="accent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hợp</a:t>
            </a:r>
            <a:r>
              <a:rPr lang="en-US" sz="2400" b="1" dirty="0">
                <a:solidFill>
                  <a:schemeClr val="accent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b="1" dirty="0" err="1">
                <a:solidFill>
                  <a:schemeClr val="accent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trước</a:t>
            </a:r>
            <a:r>
              <a:rPr lang="en-US" sz="2400" b="1" dirty="0">
                <a:solidFill>
                  <a:schemeClr val="accent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b="1" dirty="0" err="1">
                <a:solidFill>
                  <a:schemeClr val="accent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ảnh</a:t>
            </a:r>
            <a:r>
              <a:rPr lang="en-US" sz="2400" b="1" dirty="0">
                <a:solidFill>
                  <a:schemeClr val="accent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b="1" dirty="0" err="1">
                <a:solidFill>
                  <a:schemeClr val="accent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hưởng</a:t>
            </a:r>
            <a:r>
              <a:rPr lang="en-US" sz="2400" b="1" dirty="0">
                <a:solidFill>
                  <a:schemeClr val="accent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b="1" dirty="0" err="1">
                <a:solidFill>
                  <a:schemeClr val="accent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của</a:t>
            </a:r>
            <a:r>
              <a:rPr lang="en-US" sz="2400" b="1" dirty="0">
                <a:solidFill>
                  <a:schemeClr val="accent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b="1" dirty="0" err="1">
                <a:solidFill>
                  <a:schemeClr val="accent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tiếp</a:t>
            </a:r>
            <a:r>
              <a:rPr lang="en-US" sz="2400" b="1" dirty="0">
                <a:solidFill>
                  <a:schemeClr val="accent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b="1" dirty="0" err="1">
                <a:solidFill>
                  <a:schemeClr val="accent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thi</a:t>
            </a:r>
            <a:r>
              <a:rPr lang="en-US" sz="2400" b="1" dirty="0">
                <a:solidFill>
                  <a:schemeClr val="accent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US" sz="2400" b="1" dirty="0" err="1">
                <a:solidFill>
                  <a:schemeClr val="accent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quảng</a:t>
            </a:r>
            <a:r>
              <a:rPr lang="en-US" sz="2400" b="1" dirty="0">
                <a:solidFill>
                  <a:schemeClr val="accent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b="1" dirty="0" err="1">
                <a:solidFill>
                  <a:schemeClr val="accent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cáo</a:t>
            </a:r>
            <a:r>
              <a:rPr lang="en-US" sz="2400" b="1" dirty="0">
                <a:solidFill>
                  <a:schemeClr val="accent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  <a:endParaRPr lang="en-US" sz="2400" b="1" dirty="0">
              <a:solidFill>
                <a:schemeClr val="accent2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70B8CAEB-0F24-4541-B8C4-48C92911C9C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07515" y="2532447"/>
            <a:ext cx="6376969" cy="646232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62813456-4724-4FCA-9D58-30D1C1309767}"/>
              </a:ext>
            </a:extLst>
          </p:cNvPr>
          <p:cNvSpPr txBox="1"/>
          <p:nvPr/>
        </p:nvSpPr>
        <p:spPr>
          <a:xfrm>
            <a:off x="666427" y="3440621"/>
            <a:ext cx="2092271" cy="143507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>
              <a:lnSpc>
                <a:spcPct val="115000"/>
              </a:lnSpc>
              <a:spcAft>
                <a:spcPts val="800"/>
              </a:spcAft>
            </a:pPr>
            <a:r>
              <a:rPr lang="en-US" sz="24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Nhóm</a:t>
            </a:r>
            <a:r>
              <a:rPr lang="en-US" sz="2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1</a:t>
            </a:r>
          </a:p>
          <a:p>
            <a:pPr algn="ctr">
              <a:lnSpc>
                <a:spcPct val="115000"/>
              </a:lnSpc>
              <a:spcAft>
                <a:spcPts val="800"/>
              </a:spcAft>
            </a:pP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Tình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huống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1 SGK/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trang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31</a:t>
            </a:r>
            <a:endParaRPr lang="en-US" sz="2400" b="1" dirty="0">
              <a:solidFill>
                <a:srgbClr val="FF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3B3FC37-DDEF-4824-8730-7298191E9614}"/>
              </a:ext>
            </a:extLst>
          </p:cNvPr>
          <p:cNvSpPr txBox="1"/>
          <p:nvPr/>
        </p:nvSpPr>
        <p:spPr>
          <a:xfrm>
            <a:off x="9296390" y="3391546"/>
            <a:ext cx="2092271" cy="143507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>
              <a:lnSpc>
                <a:spcPct val="115000"/>
              </a:lnSpc>
              <a:spcAft>
                <a:spcPts val="800"/>
              </a:spcAft>
            </a:pPr>
            <a:r>
              <a:rPr lang="en-US" sz="24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Nhóm</a:t>
            </a:r>
            <a:r>
              <a:rPr lang="en-US" sz="2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4</a:t>
            </a:r>
          </a:p>
          <a:p>
            <a:pPr algn="ctr">
              <a:lnSpc>
                <a:spcPct val="115000"/>
              </a:lnSpc>
              <a:spcAft>
                <a:spcPts val="800"/>
              </a:spcAft>
            </a:pP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Tình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huống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4 SGK/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trang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32</a:t>
            </a:r>
            <a:endParaRPr lang="en-US" sz="2400" b="1" dirty="0">
              <a:solidFill>
                <a:srgbClr val="FF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78599B7D-C82C-44C6-97B4-3D74B41BFFB6}"/>
              </a:ext>
            </a:extLst>
          </p:cNvPr>
          <p:cNvSpPr txBox="1"/>
          <p:nvPr/>
        </p:nvSpPr>
        <p:spPr>
          <a:xfrm>
            <a:off x="6413703" y="3407044"/>
            <a:ext cx="2092271" cy="143507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>
              <a:lnSpc>
                <a:spcPct val="115000"/>
              </a:lnSpc>
              <a:spcAft>
                <a:spcPts val="800"/>
              </a:spcAft>
            </a:pPr>
            <a:r>
              <a:rPr lang="en-US" sz="24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Nhóm</a:t>
            </a:r>
            <a:r>
              <a:rPr lang="en-US" sz="2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3</a:t>
            </a:r>
          </a:p>
          <a:p>
            <a:pPr algn="ctr">
              <a:lnSpc>
                <a:spcPct val="115000"/>
              </a:lnSpc>
              <a:spcAft>
                <a:spcPts val="800"/>
              </a:spcAft>
            </a:pP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Tình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huống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3 SGK/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trang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32</a:t>
            </a:r>
            <a:endParaRPr lang="en-US" sz="2400" b="1" dirty="0">
              <a:solidFill>
                <a:srgbClr val="FF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74F8E278-8FA8-4778-A8FF-AC5A6211221F}"/>
              </a:ext>
            </a:extLst>
          </p:cNvPr>
          <p:cNvSpPr txBox="1"/>
          <p:nvPr/>
        </p:nvSpPr>
        <p:spPr>
          <a:xfrm>
            <a:off x="3391540" y="3422540"/>
            <a:ext cx="2092271" cy="143507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>
              <a:lnSpc>
                <a:spcPct val="115000"/>
              </a:lnSpc>
              <a:spcAft>
                <a:spcPts val="800"/>
              </a:spcAft>
            </a:pPr>
            <a:r>
              <a:rPr lang="en-US" sz="24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Nhóm</a:t>
            </a:r>
            <a:r>
              <a:rPr lang="en-US" sz="2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2</a:t>
            </a:r>
          </a:p>
          <a:p>
            <a:pPr algn="ctr">
              <a:lnSpc>
                <a:spcPct val="115000"/>
              </a:lnSpc>
              <a:spcAft>
                <a:spcPts val="800"/>
              </a:spcAft>
            </a:pP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Tình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huống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2 SGK/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trang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31</a:t>
            </a:r>
            <a:endParaRPr lang="en-US" sz="2400" b="1" dirty="0">
              <a:solidFill>
                <a:srgbClr val="FF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92586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6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4000"/>
                            </p:stCondLst>
                            <p:childTnLst>
                              <p:par>
                                <p:cTn id="18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0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6000"/>
                            </p:stCondLst>
                            <p:childTnLst>
                              <p:par>
                                <p:cTn id="22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8000"/>
                            </p:stCondLst>
                            <p:childTnLst>
                              <p:par>
                                <p:cTn id="26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8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 animBg="1"/>
      <p:bldP spid="10" grpId="0" animBg="1"/>
      <p:bldP spid="12" grpId="0" animBg="1"/>
      <p:bldP spid="1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24326E7D-C463-483E-825B-DE7F00B310A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969818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FD7BF546-76C3-417F-9B5F-32283A126D17}"/>
              </a:ext>
            </a:extLst>
          </p:cNvPr>
          <p:cNvSpPr txBox="1"/>
          <p:nvPr/>
        </p:nvSpPr>
        <p:spPr>
          <a:xfrm>
            <a:off x="540328" y="1030428"/>
            <a:ext cx="7467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1. </a:t>
            </a:r>
            <a:r>
              <a:rPr lang="en-US" sz="2400" b="1" dirty="0" err="1"/>
              <a:t>Người</a:t>
            </a:r>
            <a:r>
              <a:rPr lang="en-US" sz="2400" b="1" dirty="0"/>
              <a:t> </a:t>
            </a:r>
            <a:r>
              <a:rPr lang="en-US" sz="2400" b="1" dirty="0" err="1"/>
              <a:t>tiêu</a:t>
            </a:r>
            <a:r>
              <a:rPr lang="en-US" sz="2400" b="1" dirty="0"/>
              <a:t> dung </a:t>
            </a:r>
            <a:r>
              <a:rPr lang="en-US" sz="2400" b="1" dirty="0" err="1"/>
              <a:t>thông</a:t>
            </a:r>
            <a:r>
              <a:rPr lang="en-US" sz="2400" b="1" dirty="0"/>
              <a:t> </a:t>
            </a:r>
            <a:r>
              <a:rPr lang="en-US" sz="2400" b="1" dirty="0" err="1"/>
              <a:t>thái</a:t>
            </a:r>
            <a:endParaRPr lang="en-US" sz="2400" b="1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841EAA9-C520-48E1-B9BB-17CC595805D3}"/>
              </a:ext>
            </a:extLst>
          </p:cNvPr>
          <p:cNvSpPr txBox="1"/>
          <p:nvPr/>
        </p:nvSpPr>
        <p:spPr>
          <a:xfrm>
            <a:off x="540328" y="1383930"/>
            <a:ext cx="11525700" cy="907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just">
              <a:lnSpc>
                <a:spcPct val="115000"/>
              </a:lnSpc>
              <a:spcAft>
                <a:spcPts val="800"/>
              </a:spcAft>
              <a:defRPr sz="2400" b="1">
                <a:solidFill>
                  <a:schemeClr val="accent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defRPr>
            </a:lvl1pPr>
          </a:lstStyle>
          <a:p>
            <a:r>
              <a:rPr lang="en-US" dirty="0" err="1"/>
              <a:t>Hoạt</a:t>
            </a:r>
            <a:r>
              <a:rPr lang="en-US" dirty="0"/>
              <a:t> </a:t>
            </a:r>
            <a:r>
              <a:rPr lang="en-US" dirty="0" err="1"/>
              <a:t>động</a:t>
            </a:r>
            <a:r>
              <a:rPr lang="en-US" dirty="0"/>
              <a:t> 3: </a:t>
            </a:r>
            <a:r>
              <a:rPr lang="en-US" dirty="0" err="1"/>
              <a:t>Rèn</a:t>
            </a:r>
            <a:r>
              <a:rPr lang="en-US" dirty="0"/>
              <a:t> </a:t>
            </a:r>
            <a:r>
              <a:rPr lang="en-US" dirty="0" err="1"/>
              <a:t>kỹ</a:t>
            </a:r>
            <a:r>
              <a:rPr lang="en-US" dirty="0"/>
              <a:t> </a:t>
            </a:r>
            <a:r>
              <a:rPr lang="en-US" dirty="0" err="1"/>
              <a:t>năng</a:t>
            </a:r>
            <a:r>
              <a:rPr lang="en-US" dirty="0"/>
              <a:t> chi </a:t>
            </a:r>
            <a:r>
              <a:rPr lang="en-US" dirty="0" err="1"/>
              <a:t>tiêu</a:t>
            </a:r>
            <a:r>
              <a:rPr lang="en-US" dirty="0"/>
              <a:t> </a:t>
            </a:r>
            <a:r>
              <a:rPr lang="en-US" dirty="0" err="1"/>
              <a:t>phù</a:t>
            </a:r>
            <a:r>
              <a:rPr lang="en-US" dirty="0"/>
              <a:t> </a:t>
            </a:r>
            <a:r>
              <a:rPr lang="en-US" dirty="0" err="1"/>
              <a:t>hợp</a:t>
            </a:r>
            <a:r>
              <a:rPr lang="en-US" dirty="0"/>
              <a:t> </a:t>
            </a:r>
            <a:r>
              <a:rPr lang="en-US" dirty="0" err="1"/>
              <a:t>trước</a:t>
            </a:r>
            <a:r>
              <a:rPr lang="en-US" dirty="0"/>
              <a:t> </a:t>
            </a:r>
            <a:r>
              <a:rPr lang="en-US" dirty="0" err="1"/>
              <a:t>những</a:t>
            </a:r>
            <a:r>
              <a:rPr lang="en-US" dirty="0"/>
              <a:t> </a:t>
            </a:r>
            <a:r>
              <a:rPr lang="en-US" dirty="0" err="1"/>
              <a:t>ảnh</a:t>
            </a:r>
            <a:r>
              <a:rPr lang="en-US" dirty="0"/>
              <a:t> </a:t>
            </a:r>
            <a:r>
              <a:rPr lang="en-US" dirty="0" err="1"/>
              <a:t>hưởng</a:t>
            </a:r>
            <a:r>
              <a:rPr lang="en-US" dirty="0"/>
              <a:t> </a:t>
            </a:r>
            <a:r>
              <a:rPr lang="en-US" dirty="0" err="1"/>
              <a:t>của</a:t>
            </a:r>
            <a:r>
              <a:rPr lang="en-US" dirty="0"/>
              <a:t> </a:t>
            </a:r>
            <a:r>
              <a:rPr lang="en-US" dirty="0" err="1"/>
              <a:t>tiếp</a:t>
            </a:r>
            <a:r>
              <a:rPr lang="en-US" dirty="0"/>
              <a:t> </a:t>
            </a:r>
            <a:r>
              <a:rPr lang="en-US" dirty="0" err="1"/>
              <a:t>thị</a:t>
            </a:r>
            <a:r>
              <a:rPr lang="en-US" dirty="0"/>
              <a:t>, </a:t>
            </a:r>
            <a:r>
              <a:rPr lang="en-US" dirty="0" err="1"/>
              <a:t>quảng</a:t>
            </a:r>
            <a:r>
              <a:rPr lang="en-US" dirty="0"/>
              <a:t> </a:t>
            </a:r>
            <a:r>
              <a:rPr lang="en-US" dirty="0" err="1"/>
              <a:t>cáo</a:t>
            </a:r>
            <a:r>
              <a:rPr lang="en-US" dirty="0"/>
              <a:t>.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55284A2-AE80-4444-8061-37ED7106D814}"/>
              </a:ext>
            </a:extLst>
          </p:cNvPr>
          <p:cNvSpPr txBox="1"/>
          <p:nvPr/>
        </p:nvSpPr>
        <p:spPr>
          <a:xfrm>
            <a:off x="4350327" y="2291679"/>
            <a:ext cx="3283528" cy="4830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15000"/>
              </a:lnSpc>
              <a:spcAft>
                <a:spcPts val="800"/>
              </a:spcAft>
            </a:pPr>
            <a:r>
              <a:rPr lang="en-US" sz="2400" b="1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HOẠT ĐỘNG NHÓM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C96D9144-736B-44A4-B753-8928B938924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6369" y="2863833"/>
            <a:ext cx="11092712" cy="1361799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B0044EB0-91FB-401B-9974-F98AEAC3F652}"/>
              </a:ext>
            </a:extLst>
          </p:cNvPr>
          <p:cNvSpPr txBox="1"/>
          <p:nvPr/>
        </p:nvSpPr>
        <p:spPr>
          <a:xfrm>
            <a:off x="874834" y="4266722"/>
            <a:ext cx="10349344" cy="21819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algn="just">
              <a:lnSpc>
                <a:spcPct val="115000"/>
              </a:lnSpc>
            </a:pPr>
            <a:r>
              <a:rPr lang="en-US" sz="2400" b="1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+ </a:t>
            </a:r>
            <a:r>
              <a:rPr lang="en-US" sz="2400" b="1" dirty="0" err="1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Xác</a:t>
            </a:r>
            <a:r>
              <a:rPr lang="en-US" sz="2400" b="1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định</a:t>
            </a:r>
            <a:r>
              <a:rPr lang="en-US" sz="2400" b="1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nhu</a:t>
            </a:r>
            <a:r>
              <a:rPr lang="en-US" sz="2400" b="1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cầu</a:t>
            </a:r>
            <a:r>
              <a:rPr lang="en-US" sz="2400" b="1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chi </a:t>
            </a:r>
            <a:r>
              <a:rPr lang="en-US" sz="2400" b="1" dirty="0" err="1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tiêu</a:t>
            </a:r>
            <a:r>
              <a:rPr lang="en-US" sz="2400" b="1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cho</a:t>
            </a:r>
            <a:r>
              <a:rPr lang="en-US" sz="2400" b="1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bản</a:t>
            </a:r>
            <a:r>
              <a:rPr lang="en-US" sz="2400" b="1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thân</a:t>
            </a:r>
            <a:endParaRPr lang="en-US" sz="2400" b="1" dirty="0">
              <a:solidFill>
                <a:schemeClr val="accent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algn="just">
              <a:lnSpc>
                <a:spcPct val="115000"/>
              </a:lnSpc>
            </a:pPr>
            <a:r>
              <a:rPr lang="en-US" sz="2400" b="1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+ </a:t>
            </a:r>
            <a:r>
              <a:rPr lang="en-US" sz="2400" b="1" dirty="0" err="1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Xác</a:t>
            </a:r>
            <a:r>
              <a:rPr lang="en-US" sz="2400" b="1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định</a:t>
            </a:r>
            <a:r>
              <a:rPr lang="en-US" sz="2400" b="1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số</a:t>
            </a:r>
            <a:r>
              <a:rPr lang="en-US" sz="2400" b="1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tiền</a:t>
            </a:r>
            <a:r>
              <a:rPr lang="en-US" sz="2400" b="1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có</a:t>
            </a:r>
            <a:r>
              <a:rPr lang="en-US" sz="2400" b="1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thể</a:t>
            </a:r>
            <a:r>
              <a:rPr lang="en-US" sz="2400" b="1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chi </a:t>
            </a:r>
            <a:r>
              <a:rPr lang="en-US" sz="2400" b="1" dirty="0" err="1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tiêu</a:t>
            </a:r>
            <a:endParaRPr lang="en-US" sz="2400" b="1" dirty="0">
              <a:solidFill>
                <a:schemeClr val="accent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algn="just">
              <a:lnSpc>
                <a:spcPct val="115000"/>
              </a:lnSpc>
            </a:pPr>
            <a:r>
              <a:rPr lang="en-US" sz="2400" b="1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+ </a:t>
            </a:r>
            <a:r>
              <a:rPr lang="en-US" sz="2400" b="1" dirty="0" err="1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Lập</a:t>
            </a:r>
            <a:r>
              <a:rPr lang="en-US" sz="2400" b="1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danh</a:t>
            </a:r>
            <a:r>
              <a:rPr lang="en-US" sz="2400" b="1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sách</a:t>
            </a:r>
            <a:r>
              <a:rPr lang="en-US" sz="2400" b="1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mua</a:t>
            </a:r>
            <a:r>
              <a:rPr lang="en-US" sz="2400" b="1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sắm</a:t>
            </a:r>
            <a:endParaRPr lang="en-US" sz="2400" b="1" dirty="0">
              <a:solidFill>
                <a:schemeClr val="accent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algn="just">
              <a:lnSpc>
                <a:spcPct val="115000"/>
              </a:lnSpc>
            </a:pPr>
            <a:r>
              <a:rPr lang="en-US" sz="2400" b="1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+ </a:t>
            </a:r>
            <a:r>
              <a:rPr lang="en-US" sz="2400" b="1" dirty="0" err="1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Tìm</a:t>
            </a:r>
            <a:r>
              <a:rPr lang="en-US" sz="2400" b="1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hiểu</a:t>
            </a:r>
            <a:r>
              <a:rPr lang="en-US" sz="2400" b="1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thông</a:t>
            </a:r>
            <a:r>
              <a:rPr lang="en-US" sz="2400" b="1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tin </a:t>
            </a:r>
            <a:r>
              <a:rPr lang="en-US" sz="2400" b="1" dirty="0" err="1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sản</a:t>
            </a:r>
            <a:r>
              <a:rPr lang="en-US" sz="2400" b="1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phẩm</a:t>
            </a:r>
            <a:r>
              <a:rPr lang="en-US" sz="2400" b="1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400" b="1" dirty="0" err="1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chương</a:t>
            </a:r>
            <a:r>
              <a:rPr lang="en-US" sz="2400" b="1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trình</a:t>
            </a:r>
            <a:r>
              <a:rPr lang="en-US" sz="2400" b="1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khuyến</a:t>
            </a:r>
            <a:r>
              <a:rPr lang="en-US" sz="2400" b="1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mãi</a:t>
            </a:r>
            <a:r>
              <a:rPr lang="en-US" sz="2400" b="1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so </a:t>
            </a:r>
            <a:r>
              <a:rPr lang="en-US" sz="2400" b="1" dirty="0" err="1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sánh</a:t>
            </a:r>
            <a:r>
              <a:rPr lang="en-US" sz="2400" b="1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giá</a:t>
            </a:r>
            <a:r>
              <a:rPr lang="en-US" sz="2400" b="1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...</a:t>
            </a:r>
          </a:p>
          <a:p>
            <a:pPr marL="457200" algn="just">
              <a:lnSpc>
                <a:spcPct val="115000"/>
              </a:lnSpc>
              <a:spcAft>
                <a:spcPts val="800"/>
              </a:spcAft>
            </a:pPr>
            <a:r>
              <a:rPr lang="en-US" sz="2400" b="1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+ </a:t>
            </a:r>
            <a:r>
              <a:rPr lang="en-US" sz="2400" b="1" dirty="0" err="1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Đặc</a:t>
            </a:r>
            <a:r>
              <a:rPr lang="en-US" sz="2400" b="1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biệt</a:t>
            </a:r>
            <a:r>
              <a:rPr lang="en-US" sz="2400" b="1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lưu</a:t>
            </a:r>
            <a:r>
              <a:rPr lang="en-US" sz="2400" b="1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ý: </a:t>
            </a:r>
            <a:r>
              <a:rPr lang="en-US" sz="2400" b="1" dirty="0" err="1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Không</a:t>
            </a:r>
            <a:r>
              <a:rPr lang="en-US" sz="2400" b="1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chi </a:t>
            </a:r>
            <a:r>
              <a:rPr lang="en-US" sz="2400" b="1" dirty="0" err="1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tiêu</a:t>
            </a:r>
            <a:r>
              <a:rPr lang="en-US" sz="2400" b="1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cho</a:t>
            </a:r>
            <a:r>
              <a:rPr lang="en-US" sz="2400" b="1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những</a:t>
            </a:r>
            <a:r>
              <a:rPr lang="en-US" sz="2400" b="1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sản</a:t>
            </a:r>
            <a:r>
              <a:rPr lang="en-US" sz="2400" b="1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phẩm</a:t>
            </a:r>
            <a:r>
              <a:rPr lang="en-US" sz="2400" b="1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không</a:t>
            </a:r>
            <a:r>
              <a:rPr lang="en-US" sz="2400" b="1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cần</a:t>
            </a:r>
            <a:r>
              <a:rPr lang="en-US" sz="2400" b="1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thiết</a:t>
            </a:r>
            <a:r>
              <a:rPr lang="en-US" sz="2400" b="1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792416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0" grpId="0"/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C2EB2F9F-D18C-4295-A08F-55857424EB7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96981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467A8214-0712-4B37-8392-FCB1CDF9FFD1}"/>
              </a:ext>
            </a:extLst>
          </p:cNvPr>
          <p:cNvSpPr txBox="1"/>
          <p:nvPr/>
        </p:nvSpPr>
        <p:spPr>
          <a:xfrm>
            <a:off x="540328" y="1355779"/>
            <a:ext cx="7467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2. </a:t>
            </a:r>
            <a:r>
              <a:rPr lang="en-US" sz="2400" b="1" dirty="0" err="1"/>
              <a:t>Nhà</a:t>
            </a:r>
            <a:r>
              <a:rPr lang="en-US" sz="2400" b="1" dirty="0"/>
              <a:t> </a:t>
            </a:r>
            <a:r>
              <a:rPr lang="en-US" sz="2400" b="1" dirty="0" err="1"/>
              <a:t>kinh</a:t>
            </a:r>
            <a:r>
              <a:rPr lang="en-US" sz="2400" b="1" dirty="0"/>
              <a:t> </a:t>
            </a:r>
            <a:r>
              <a:rPr lang="en-US" sz="2400" b="1" dirty="0" err="1"/>
              <a:t>doanh</a:t>
            </a:r>
            <a:r>
              <a:rPr lang="en-US" sz="2400" b="1" dirty="0"/>
              <a:t> </a:t>
            </a:r>
            <a:r>
              <a:rPr lang="en-US" sz="2400" b="1" dirty="0" err="1"/>
              <a:t>nhỏ</a:t>
            </a:r>
            <a:endParaRPr lang="en-US" sz="2400" b="1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5485556-BB88-4B67-A376-20B13977960B}"/>
              </a:ext>
            </a:extLst>
          </p:cNvPr>
          <p:cNvSpPr txBox="1"/>
          <p:nvPr/>
        </p:nvSpPr>
        <p:spPr>
          <a:xfrm>
            <a:off x="541605" y="1707965"/>
            <a:ext cx="11525700" cy="4830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just">
              <a:lnSpc>
                <a:spcPct val="115000"/>
              </a:lnSpc>
              <a:spcAft>
                <a:spcPts val="800"/>
              </a:spcAft>
              <a:defRPr sz="2400" b="1">
                <a:solidFill>
                  <a:schemeClr val="accent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defRPr>
            </a:lvl1pPr>
          </a:lstStyle>
          <a:p>
            <a:r>
              <a:rPr lang="en-US" dirty="0" err="1"/>
              <a:t>Hoạt</a:t>
            </a:r>
            <a:r>
              <a:rPr lang="en-US" dirty="0"/>
              <a:t> </a:t>
            </a:r>
            <a:r>
              <a:rPr lang="en-US" dirty="0" err="1"/>
              <a:t>động</a:t>
            </a:r>
            <a:r>
              <a:rPr lang="en-US" dirty="0"/>
              <a:t> 1: </a:t>
            </a:r>
            <a:r>
              <a:rPr lang="en-US" dirty="0" err="1"/>
              <a:t>Tìm</a:t>
            </a:r>
            <a:r>
              <a:rPr lang="en-US" dirty="0"/>
              <a:t> </a:t>
            </a:r>
            <a:r>
              <a:rPr lang="en-US" dirty="0" err="1"/>
              <a:t>hiểu</a:t>
            </a:r>
            <a:r>
              <a:rPr lang="en-US" dirty="0"/>
              <a:t> </a:t>
            </a:r>
            <a:r>
              <a:rPr lang="en-US" dirty="0" err="1"/>
              <a:t>về</a:t>
            </a:r>
            <a:r>
              <a:rPr lang="en-US" dirty="0"/>
              <a:t> ý </a:t>
            </a:r>
            <a:r>
              <a:rPr lang="en-US" dirty="0" err="1"/>
              <a:t>tưởng</a:t>
            </a:r>
            <a:r>
              <a:rPr lang="en-US" dirty="0"/>
              <a:t> </a:t>
            </a:r>
            <a:r>
              <a:rPr lang="en-US" dirty="0" err="1"/>
              <a:t>kinh</a:t>
            </a:r>
            <a:r>
              <a:rPr lang="en-US" dirty="0"/>
              <a:t> </a:t>
            </a:r>
            <a:r>
              <a:rPr lang="en-US" dirty="0" err="1"/>
              <a:t>doanh</a:t>
            </a:r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4789062-2242-49B5-8A04-B080A47A911D}"/>
              </a:ext>
            </a:extLst>
          </p:cNvPr>
          <p:cNvSpPr txBox="1"/>
          <p:nvPr/>
        </p:nvSpPr>
        <p:spPr>
          <a:xfrm>
            <a:off x="4031673" y="983602"/>
            <a:ext cx="3283528" cy="4830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15000"/>
              </a:lnSpc>
              <a:spcAft>
                <a:spcPts val="800"/>
              </a:spcAft>
            </a:pPr>
            <a:r>
              <a:rPr lang="en-US" sz="2400" b="1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TIẾT 2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41954F16-4620-49DA-8991-9DF4F591805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2323" y="2351769"/>
            <a:ext cx="11803417" cy="2657791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174FBDC9-A2B9-4987-88AA-8C1CDD2311DB}"/>
              </a:ext>
            </a:extLst>
          </p:cNvPr>
          <p:cNvSpPr txBox="1"/>
          <p:nvPr/>
        </p:nvSpPr>
        <p:spPr>
          <a:xfrm>
            <a:off x="1731822" y="5136017"/>
            <a:ext cx="9490359" cy="4830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15000"/>
              </a:lnSpc>
              <a:spcAft>
                <a:spcPts val="800"/>
              </a:spcAft>
            </a:pPr>
            <a:r>
              <a:rPr lang="en-US" sz="24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Em</a:t>
            </a:r>
            <a:r>
              <a:rPr lang="en-US" sz="2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nêu</a:t>
            </a:r>
            <a:r>
              <a:rPr lang="en-US" sz="2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những</a:t>
            </a:r>
            <a:r>
              <a:rPr lang="en-US" sz="2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nhận</a:t>
            </a:r>
            <a:r>
              <a:rPr lang="en-US" sz="2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xét</a:t>
            </a:r>
            <a:r>
              <a:rPr lang="en-US" sz="2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về</a:t>
            </a:r>
            <a:r>
              <a:rPr lang="en-US" sz="2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ý </a:t>
            </a:r>
            <a:r>
              <a:rPr lang="en-US" sz="24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tưởng</a:t>
            </a:r>
            <a:r>
              <a:rPr lang="en-US" sz="2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kinh</a:t>
            </a:r>
            <a:r>
              <a:rPr lang="en-US" sz="2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doanh</a:t>
            </a:r>
            <a:r>
              <a:rPr lang="en-US" sz="2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của</a:t>
            </a:r>
            <a:r>
              <a:rPr lang="en-US" sz="2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Ngọc</a:t>
            </a:r>
            <a:r>
              <a:rPr lang="en-US" sz="2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572DFFF-F186-4CC5-9254-FC046AA18E34}"/>
              </a:ext>
            </a:extLst>
          </p:cNvPr>
          <p:cNvSpPr txBox="1"/>
          <p:nvPr/>
        </p:nvSpPr>
        <p:spPr>
          <a:xfrm>
            <a:off x="1731822" y="5150035"/>
            <a:ext cx="7010395" cy="4830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15000"/>
              </a:lnSpc>
              <a:spcAft>
                <a:spcPts val="800"/>
              </a:spcAft>
            </a:pPr>
            <a:r>
              <a:rPr lang="en-US" sz="24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Em</a:t>
            </a:r>
            <a:r>
              <a:rPr lang="en-US" sz="2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hãy</a:t>
            </a:r>
            <a:r>
              <a:rPr lang="en-US" sz="2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chia </a:t>
            </a:r>
            <a:r>
              <a:rPr lang="en-US" sz="24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sẻ</a:t>
            </a:r>
            <a:r>
              <a:rPr lang="en-US" sz="2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ý </a:t>
            </a:r>
            <a:r>
              <a:rPr lang="en-US" sz="24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tưởng</a:t>
            </a:r>
            <a:r>
              <a:rPr lang="en-US" sz="2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kinh</a:t>
            </a:r>
            <a:r>
              <a:rPr lang="en-US" sz="2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doanh</a:t>
            </a:r>
            <a:r>
              <a:rPr lang="en-US" sz="2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của</a:t>
            </a:r>
            <a:r>
              <a:rPr lang="en-US" sz="2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bản</a:t>
            </a:r>
            <a:r>
              <a:rPr lang="en-US" sz="2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thân</a:t>
            </a:r>
            <a:r>
              <a:rPr lang="en-US" sz="2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19412602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1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0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8" grpId="0"/>
      <p:bldP spid="8" grpId="1"/>
      <p:bldP spid="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CC8100F1-980F-40B2-9A86-38812359CFD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969818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27175617-0DE2-43BC-B002-E2CBC755402D}"/>
              </a:ext>
            </a:extLst>
          </p:cNvPr>
          <p:cNvSpPr txBox="1"/>
          <p:nvPr/>
        </p:nvSpPr>
        <p:spPr>
          <a:xfrm>
            <a:off x="540328" y="1355779"/>
            <a:ext cx="7467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2. </a:t>
            </a:r>
            <a:r>
              <a:rPr lang="en-US" sz="2400" b="1" dirty="0" err="1"/>
              <a:t>Nhà</a:t>
            </a:r>
            <a:r>
              <a:rPr lang="en-US" sz="2400" b="1" dirty="0"/>
              <a:t> </a:t>
            </a:r>
            <a:r>
              <a:rPr lang="en-US" sz="2400" b="1" dirty="0" err="1"/>
              <a:t>kinh</a:t>
            </a:r>
            <a:r>
              <a:rPr lang="en-US" sz="2400" b="1" dirty="0"/>
              <a:t> </a:t>
            </a:r>
            <a:r>
              <a:rPr lang="en-US" sz="2400" b="1" dirty="0" err="1"/>
              <a:t>doanh</a:t>
            </a:r>
            <a:r>
              <a:rPr lang="en-US" sz="2400" b="1" dirty="0"/>
              <a:t> </a:t>
            </a:r>
            <a:r>
              <a:rPr lang="en-US" sz="2400" b="1" dirty="0" err="1"/>
              <a:t>nhỏ</a:t>
            </a:r>
            <a:endParaRPr lang="en-US" sz="2400" b="1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E623B59-CF61-4D82-84CB-779B4F5BBE40}"/>
              </a:ext>
            </a:extLst>
          </p:cNvPr>
          <p:cNvSpPr txBox="1"/>
          <p:nvPr/>
        </p:nvSpPr>
        <p:spPr>
          <a:xfrm>
            <a:off x="541605" y="1707965"/>
            <a:ext cx="11525700" cy="4830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just">
              <a:lnSpc>
                <a:spcPct val="115000"/>
              </a:lnSpc>
              <a:spcAft>
                <a:spcPts val="800"/>
              </a:spcAft>
              <a:defRPr sz="2400" b="1">
                <a:solidFill>
                  <a:schemeClr val="accent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defRPr>
            </a:lvl1pPr>
          </a:lstStyle>
          <a:p>
            <a:r>
              <a:rPr lang="en-US" dirty="0" err="1"/>
              <a:t>Hoạt</a:t>
            </a:r>
            <a:r>
              <a:rPr lang="en-US" dirty="0"/>
              <a:t> </a:t>
            </a:r>
            <a:r>
              <a:rPr lang="en-US" dirty="0" err="1"/>
              <a:t>động</a:t>
            </a:r>
            <a:r>
              <a:rPr lang="en-US" dirty="0"/>
              <a:t> 2: </a:t>
            </a:r>
            <a:r>
              <a:rPr lang="en-US" dirty="0" err="1"/>
              <a:t>Thực</a:t>
            </a:r>
            <a:r>
              <a:rPr lang="en-US" dirty="0"/>
              <a:t> </a:t>
            </a:r>
            <a:r>
              <a:rPr lang="en-US" dirty="0" err="1"/>
              <a:t>hành</a:t>
            </a:r>
            <a:r>
              <a:rPr lang="en-US" dirty="0"/>
              <a:t> </a:t>
            </a:r>
            <a:r>
              <a:rPr lang="en-US" dirty="0" err="1"/>
              <a:t>lập</a:t>
            </a:r>
            <a:r>
              <a:rPr lang="en-US" dirty="0"/>
              <a:t> </a:t>
            </a:r>
            <a:r>
              <a:rPr lang="en-US" dirty="0" err="1"/>
              <a:t>kế</a:t>
            </a:r>
            <a:r>
              <a:rPr lang="en-US" dirty="0"/>
              <a:t> </a:t>
            </a:r>
            <a:r>
              <a:rPr lang="en-US" dirty="0" err="1"/>
              <a:t>hoạch</a:t>
            </a:r>
            <a:r>
              <a:rPr lang="en-US" dirty="0"/>
              <a:t> </a:t>
            </a:r>
            <a:r>
              <a:rPr lang="en-US" dirty="0" err="1"/>
              <a:t>kinh</a:t>
            </a:r>
            <a:r>
              <a:rPr lang="en-US" dirty="0"/>
              <a:t> </a:t>
            </a:r>
            <a:r>
              <a:rPr lang="en-US" dirty="0" err="1"/>
              <a:t>doanh</a:t>
            </a:r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99A5134-9184-4270-8FDF-0ECE85248EAD}"/>
              </a:ext>
            </a:extLst>
          </p:cNvPr>
          <p:cNvSpPr txBox="1"/>
          <p:nvPr/>
        </p:nvSpPr>
        <p:spPr>
          <a:xfrm>
            <a:off x="4031673" y="983602"/>
            <a:ext cx="3283528" cy="4830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15000"/>
              </a:lnSpc>
              <a:spcAft>
                <a:spcPts val="800"/>
              </a:spcAft>
            </a:pPr>
            <a:r>
              <a:rPr lang="en-US" sz="2400" b="1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TIẾT 2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A400DC9-9267-40C6-9652-A48AB8010C2C}"/>
              </a:ext>
            </a:extLst>
          </p:cNvPr>
          <p:cNvSpPr txBox="1"/>
          <p:nvPr/>
        </p:nvSpPr>
        <p:spPr>
          <a:xfrm>
            <a:off x="920800" y="2407911"/>
            <a:ext cx="10350400" cy="4830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15000"/>
              </a:lnSpc>
              <a:spcAft>
                <a:spcPts val="800"/>
              </a:spcAft>
            </a:pP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Lần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lượt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đại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diện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các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nhóm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trình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bày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kế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hoạch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kinh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doanh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của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nhóm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mình</a:t>
            </a:r>
            <a:endParaRPr lang="en-US" sz="2400" b="1" dirty="0">
              <a:solidFill>
                <a:srgbClr val="FF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D6DEBD6-3439-4F61-A55B-D8553048EF5D}"/>
              </a:ext>
            </a:extLst>
          </p:cNvPr>
          <p:cNvSpPr txBox="1"/>
          <p:nvPr/>
        </p:nvSpPr>
        <p:spPr>
          <a:xfrm>
            <a:off x="1118346" y="3023473"/>
            <a:ext cx="7010395" cy="4830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15000"/>
              </a:lnSpc>
              <a:spcAft>
                <a:spcPts val="800"/>
              </a:spcAft>
            </a:pPr>
            <a:r>
              <a:rPr lang="en-US" sz="24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Các</a:t>
            </a:r>
            <a:r>
              <a:rPr lang="en-US" sz="2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nhóm</a:t>
            </a:r>
            <a:r>
              <a:rPr lang="en-US" sz="2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khác</a:t>
            </a:r>
            <a:r>
              <a:rPr lang="en-US" sz="2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đặt</a:t>
            </a:r>
            <a:r>
              <a:rPr lang="en-US" sz="2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câu</a:t>
            </a:r>
            <a:r>
              <a:rPr lang="en-US" sz="2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hỏi</a:t>
            </a:r>
            <a:r>
              <a:rPr lang="en-US" sz="2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cho</a:t>
            </a:r>
            <a:r>
              <a:rPr lang="en-US" sz="2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nhóm</a:t>
            </a:r>
            <a:r>
              <a:rPr lang="en-US" sz="2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bạn</a:t>
            </a:r>
            <a:r>
              <a:rPr lang="en-US" sz="2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38762919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6" presetClass="entr" presetSubtype="16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5EC6D2BB-10C4-4E6A-9F6C-136A3BFDD4E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969818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27EA6175-6930-4E45-AEDB-82A4695DBB41}"/>
              </a:ext>
            </a:extLst>
          </p:cNvPr>
          <p:cNvSpPr txBox="1"/>
          <p:nvPr/>
        </p:nvSpPr>
        <p:spPr>
          <a:xfrm>
            <a:off x="540328" y="1355779"/>
            <a:ext cx="7467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3. </a:t>
            </a:r>
            <a:r>
              <a:rPr lang="en-US" sz="2400" b="1" dirty="0" err="1"/>
              <a:t>Rèn</a:t>
            </a:r>
            <a:r>
              <a:rPr lang="en-US" sz="2400" b="1" dirty="0"/>
              <a:t> </a:t>
            </a:r>
            <a:r>
              <a:rPr lang="en-US" sz="2400" b="1" dirty="0" err="1"/>
              <a:t>luyện</a:t>
            </a:r>
            <a:r>
              <a:rPr lang="en-US" sz="2400" b="1" dirty="0"/>
              <a:t> </a:t>
            </a:r>
            <a:r>
              <a:rPr lang="en-US" sz="2400" b="1" dirty="0" err="1"/>
              <a:t>sự</a:t>
            </a:r>
            <a:r>
              <a:rPr lang="en-US" sz="2400" b="1" dirty="0"/>
              <a:t> </a:t>
            </a:r>
            <a:r>
              <a:rPr lang="en-US" sz="2400" b="1" dirty="0" err="1"/>
              <a:t>tự</a:t>
            </a:r>
            <a:r>
              <a:rPr lang="en-US" sz="2400" b="1" dirty="0"/>
              <a:t> </a:t>
            </a:r>
            <a:r>
              <a:rPr lang="en-US" sz="2400" b="1" dirty="0" err="1"/>
              <a:t>chủ</a:t>
            </a:r>
            <a:endParaRPr lang="en-US" sz="2400" b="1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82D659E-28B5-42EF-AEF9-600773CBCC9E}"/>
              </a:ext>
            </a:extLst>
          </p:cNvPr>
          <p:cNvSpPr txBox="1"/>
          <p:nvPr/>
        </p:nvSpPr>
        <p:spPr>
          <a:xfrm>
            <a:off x="541605" y="1707965"/>
            <a:ext cx="11525700" cy="4830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just">
              <a:lnSpc>
                <a:spcPct val="115000"/>
              </a:lnSpc>
              <a:spcAft>
                <a:spcPts val="800"/>
              </a:spcAft>
              <a:defRPr sz="2400" b="1">
                <a:solidFill>
                  <a:schemeClr val="accent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defRPr>
            </a:lvl1pPr>
          </a:lstStyle>
          <a:p>
            <a:r>
              <a:rPr lang="en-US" dirty="0" err="1"/>
              <a:t>Hoạt</a:t>
            </a:r>
            <a:r>
              <a:rPr lang="en-US" dirty="0"/>
              <a:t> </a:t>
            </a:r>
            <a:r>
              <a:rPr lang="en-US" dirty="0" err="1"/>
              <a:t>động</a:t>
            </a:r>
            <a:r>
              <a:rPr lang="en-US" dirty="0"/>
              <a:t> 1: </a:t>
            </a:r>
            <a:r>
              <a:rPr lang="en-US" dirty="0" err="1"/>
              <a:t>Tìm</a:t>
            </a:r>
            <a:r>
              <a:rPr lang="en-US" dirty="0"/>
              <a:t> </a:t>
            </a:r>
            <a:r>
              <a:rPr lang="en-US" dirty="0" err="1"/>
              <a:t>hiểu</a:t>
            </a:r>
            <a:r>
              <a:rPr lang="en-US" dirty="0"/>
              <a:t> </a:t>
            </a:r>
            <a:r>
              <a:rPr lang="en-US" dirty="0" err="1"/>
              <a:t>biểu</a:t>
            </a:r>
            <a:r>
              <a:rPr lang="en-US" dirty="0"/>
              <a:t> </a:t>
            </a:r>
            <a:r>
              <a:rPr lang="en-US" dirty="0" err="1"/>
              <a:t>hiện</a:t>
            </a:r>
            <a:r>
              <a:rPr lang="en-US" dirty="0"/>
              <a:t> </a:t>
            </a:r>
            <a:r>
              <a:rPr lang="en-US" dirty="0" err="1"/>
              <a:t>của</a:t>
            </a:r>
            <a:r>
              <a:rPr lang="en-US" dirty="0"/>
              <a:t> </a:t>
            </a:r>
            <a:r>
              <a:rPr lang="en-US" dirty="0" err="1"/>
              <a:t>sự</a:t>
            </a:r>
            <a:r>
              <a:rPr lang="en-US" dirty="0"/>
              <a:t> </a:t>
            </a:r>
            <a:r>
              <a:rPr lang="en-US" dirty="0" err="1"/>
              <a:t>tự</a:t>
            </a:r>
            <a:r>
              <a:rPr lang="en-US" dirty="0"/>
              <a:t> </a:t>
            </a:r>
            <a:r>
              <a:rPr lang="en-US" dirty="0" err="1"/>
              <a:t>chủ</a:t>
            </a:r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3D80019-0D8B-47D3-98FF-F73E6DFE6237}"/>
              </a:ext>
            </a:extLst>
          </p:cNvPr>
          <p:cNvSpPr txBox="1"/>
          <p:nvPr/>
        </p:nvSpPr>
        <p:spPr>
          <a:xfrm>
            <a:off x="4031673" y="983602"/>
            <a:ext cx="3283528" cy="4830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15000"/>
              </a:lnSpc>
              <a:spcAft>
                <a:spcPts val="800"/>
              </a:spcAft>
            </a:pPr>
            <a:r>
              <a:rPr lang="en-US" sz="2400" b="1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TIẾT 3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E2B2D7F-8AF9-4F68-90BC-BD82EB2F1DBD}"/>
              </a:ext>
            </a:extLst>
          </p:cNvPr>
          <p:cNvSpPr txBox="1"/>
          <p:nvPr/>
        </p:nvSpPr>
        <p:spPr>
          <a:xfrm>
            <a:off x="1350820" y="2328508"/>
            <a:ext cx="9490359" cy="2489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15000"/>
              </a:lnSpc>
              <a:spcAft>
                <a:spcPts val="800"/>
              </a:spcAft>
            </a:pP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Em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hãy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chia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sẻ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những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việc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làm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của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em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thể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hiện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sự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tự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chủ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trong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các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mối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quan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hệ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trong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đời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sống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và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trên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mạng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xã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hội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? VD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như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</a:p>
          <a:p>
            <a:pPr marL="342900" indent="-342900" algn="just">
              <a:lnSpc>
                <a:spcPct val="115000"/>
              </a:lnSpc>
              <a:spcAft>
                <a:spcPts val="800"/>
              </a:spcAft>
              <a:buFontTx/>
              <a:buChar char="-"/>
            </a:pPr>
            <a:r>
              <a:rPr lang="en-US" sz="2400" b="1" dirty="0" err="1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</a:t>
            </a:r>
            <a:r>
              <a:rPr lang="en-US" sz="2400" b="1" dirty="0" err="1">
                <a:solidFill>
                  <a:schemeClr val="accent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ủ</a:t>
            </a:r>
            <a:r>
              <a:rPr lang="en-US" sz="2400" b="1" dirty="0">
                <a:solidFill>
                  <a:schemeClr val="accent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động</a:t>
            </a:r>
            <a:r>
              <a:rPr lang="en-US" sz="2400" b="1" dirty="0">
                <a:solidFill>
                  <a:schemeClr val="accent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làm</a:t>
            </a:r>
            <a:r>
              <a:rPr lang="en-US" sz="2400" b="1" dirty="0">
                <a:solidFill>
                  <a:schemeClr val="accent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quen</a:t>
            </a:r>
            <a:r>
              <a:rPr lang="en-US" sz="2400" b="1" dirty="0">
                <a:solidFill>
                  <a:schemeClr val="accent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với</a:t>
            </a:r>
            <a:r>
              <a:rPr lang="en-US" sz="2400" b="1" dirty="0">
                <a:solidFill>
                  <a:schemeClr val="accent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bạn</a:t>
            </a:r>
            <a:r>
              <a:rPr lang="en-US" sz="2400" b="1" dirty="0">
                <a:solidFill>
                  <a:schemeClr val="accent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mới</a:t>
            </a:r>
            <a:r>
              <a:rPr lang="en-US" sz="2400" b="1" dirty="0">
                <a:solidFill>
                  <a:schemeClr val="accent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342900" indent="-342900" algn="just">
              <a:lnSpc>
                <a:spcPct val="115000"/>
              </a:lnSpc>
              <a:spcAft>
                <a:spcPts val="800"/>
              </a:spcAft>
              <a:buFontTx/>
              <a:buChar char="-"/>
            </a:pPr>
            <a:r>
              <a:rPr lang="en-US" sz="2400" b="1" dirty="0" err="1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</a:t>
            </a:r>
            <a:r>
              <a:rPr lang="en-US" sz="2400" b="1" dirty="0" err="1">
                <a:solidFill>
                  <a:schemeClr val="accent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ủ</a:t>
            </a:r>
            <a:r>
              <a:rPr lang="en-US" sz="2400" b="1" dirty="0">
                <a:solidFill>
                  <a:schemeClr val="accent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động</a:t>
            </a:r>
            <a:r>
              <a:rPr lang="en-US" sz="2400" b="1" dirty="0">
                <a:solidFill>
                  <a:schemeClr val="accent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giúp</a:t>
            </a:r>
            <a:r>
              <a:rPr lang="en-US" sz="2400" b="1" dirty="0">
                <a:solidFill>
                  <a:schemeClr val="accent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đỡ</a:t>
            </a:r>
            <a:r>
              <a:rPr lang="en-US" sz="2400" b="1" dirty="0">
                <a:solidFill>
                  <a:schemeClr val="accent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khi</a:t>
            </a:r>
            <a:r>
              <a:rPr lang="en-US" sz="2400" b="1" dirty="0">
                <a:solidFill>
                  <a:schemeClr val="accent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bạn</a:t>
            </a:r>
            <a:r>
              <a:rPr lang="en-US" sz="2400" b="1" dirty="0">
                <a:solidFill>
                  <a:schemeClr val="accent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gặp</a:t>
            </a:r>
            <a:r>
              <a:rPr lang="en-US" sz="2400" b="1" dirty="0">
                <a:solidFill>
                  <a:schemeClr val="accent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khó</a:t>
            </a:r>
            <a:r>
              <a:rPr lang="en-US" sz="2400" b="1" dirty="0">
                <a:solidFill>
                  <a:schemeClr val="accent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khan.</a:t>
            </a:r>
          </a:p>
          <a:p>
            <a:pPr marL="342900" indent="-342900" algn="just">
              <a:lnSpc>
                <a:spcPct val="115000"/>
              </a:lnSpc>
              <a:spcAft>
                <a:spcPts val="800"/>
              </a:spcAft>
              <a:buFontTx/>
              <a:buChar char="-"/>
            </a:pPr>
            <a:r>
              <a:rPr lang="en-US" sz="2400" b="1" dirty="0" err="1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</a:t>
            </a:r>
            <a:r>
              <a:rPr lang="en-US" sz="2400" b="1" dirty="0" err="1">
                <a:solidFill>
                  <a:schemeClr val="accent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ân</a:t>
            </a:r>
            <a:r>
              <a:rPr lang="en-US" sz="2400" b="1" dirty="0">
                <a:solidFill>
                  <a:schemeClr val="accent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nhắc</a:t>
            </a:r>
            <a:r>
              <a:rPr lang="en-US" sz="2400" b="1" dirty="0">
                <a:solidFill>
                  <a:schemeClr val="accent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trước</a:t>
            </a:r>
            <a:r>
              <a:rPr lang="en-US" sz="2400" b="1" dirty="0">
                <a:solidFill>
                  <a:schemeClr val="accent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khi</a:t>
            </a:r>
            <a:r>
              <a:rPr lang="en-US" sz="2400" b="1" dirty="0">
                <a:solidFill>
                  <a:schemeClr val="accent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nhận</a:t>
            </a:r>
            <a:r>
              <a:rPr lang="en-US" sz="2400" b="1" dirty="0">
                <a:solidFill>
                  <a:schemeClr val="accent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lời</a:t>
            </a:r>
            <a:r>
              <a:rPr lang="en-US" sz="2400" b="1" dirty="0">
                <a:solidFill>
                  <a:schemeClr val="accent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kết</a:t>
            </a:r>
            <a:r>
              <a:rPr lang="en-US" sz="2400" b="1" dirty="0">
                <a:solidFill>
                  <a:schemeClr val="accent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bạn</a:t>
            </a:r>
            <a:r>
              <a:rPr lang="en-US" sz="2400" b="1" dirty="0">
                <a:solidFill>
                  <a:schemeClr val="accent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trên</a:t>
            </a:r>
            <a:r>
              <a:rPr lang="en-US" sz="2400" b="1" dirty="0">
                <a:solidFill>
                  <a:schemeClr val="accent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mạng</a:t>
            </a:r>
            <a:r>
              <a:rPr lang="en-US" sz="2400" b="1" dirty="0">
                <a:solidFill>
                  <a:schemeClr val="accent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xã</a:t>
            </a:r>
            <a:r>
              <a:rPr lang="en-US" sz="2400" b="1" dirty="0">
                <a:solidFill>
                  <a:schemeClr val="accent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hội</a:t>
            </a:r>
            <a:r>
              <a:rPr lang="en-US" sz="2400" b="1" dirty="0">
                <a:solidFill>
                  <a:schemeClr val="accent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2400" b="1" dirty="0">
              <a:solidFill>
                <a:schemeClr val="accent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09527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6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Font 1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 algn="just">
          <a:lnSpc>
            <a:spcPct val="115000"/>
          </a:lnSpc>
          <a:spcAft>
            <a:spcPts val="800"/>
          </a:spcAft>
          <a:defRPr sz="2400" b="1" dirty="0" err="1" smtClean="0">
            <a:solidFill>
              <a:srgbClr val="FF0000"/>
            </a:solidFill>
            <a:effectLst/>
            <a:latin typeface="Times New Roman" panose="02020603050405020304" pitchFamily="18" charset="0"/>
            <a:ea typeface="Calibri" panose="020F0502020204030204" pitchFamily="34" charset="0"/>
            <a:cs typeface="Times New Roman" panose="02020603050405020304" pitchFamily="18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174</TotalTime>
  <Words>867</Words>
  <Application>Microsoft Office PowerPoint</Application>
  <PresentationFormat>Widescreen</PresentationFormat>
  <Paragraphs>83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Arial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VnTeach.Com</dc:creator>
  <cp:keywords>VnTeach.Com</cp:keywords>
  <cp:lastModifiedBy>Admin</cp:lastModifiedBy>
  <cp:revision>1</cp:revision>
  <dcterms:created xsi:type="dcterms:W3CDTF">2023-05-17T00:36:13Z</dcterms:created>
  <dcterms:modified xsi:type="dcterms:W3CDTF">2023-09-10T13:43:25Z</dcterms:modified>
</cp:coreProperties>
</file>