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264" r:id="rId3"/>
    <p:sldId id="263" r:id="rId4"/>
    <p:sldId id="258" r:id="rId5"/>
    <p:sldId id="265" r:id="rId6"/>
    <p:sldId id="257" r:id="rId7"/>
    <p:sldId id="272" r:id="rId8"/>
    <p:sldId id="259" r:id="rId9"/>
    <p:sldId id="260" r:id="rId10"/>
    <p:sldId id="261" r:id="rId11"/>
    <p:sldId id="266" r:id="rId12"/>
    <p:sldId id="267" r:id="rId13"/>
    <p:sldId id="268" r:id="rId14"/>
    <p:sldId id="273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52CD3-0534-49D8-B835-6BADF38E11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94B2A-277D-4072-8CDC-FD43EEDF9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1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2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6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4289976"/>
            <a:ext cx="643667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4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7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87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52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21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9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5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54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03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0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175623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1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2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2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4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1993077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4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1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3099817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9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7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3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1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9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29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30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16" y="8"/>
            <a:ext cx="9143984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70">
            <a:off x="239221" y="1222218"/>
            <a:ext cx="1194947" cy="119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872874" y="795673"/>
            <a:ext cx="365522" cy="36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2066100" y="4371431"/>
            <a:ext cx="626355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/>
          </a:p>
        </p:txBody>
      </p:sp>
      <p:sp>
        <p:nvSpPr>
          <p:cNvPr id="3" name="Oval 2"/>
          <p:cNvSpPr/>
          <p:nvPr/>
        </p:nvSpPr>
        <p:spPr>
          <a:xfrm>
            <a:off x="4114800" y="2114550"/>
            <a:ext cx="28575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14450" y="1847977"/>
            <a:ext cx="6915150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52: LUYỆN TẬP CHUNG</a:t>
            </a:r>
            <a:endParaRPr lang="en-US" sz="4500" b="1" dirty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8459" y="449423"/>
            <a:ext cx="2858796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1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</p:spTree>
    <p:extLst>
      <p:ext uri="{BB962C8B-B14F-4D97-AF65-F5344CB8AC3E}">
        <p14:creationId xmlns:p14="http://schemas.microsoft.com/office/powerpoint/2010/main" val="616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8" y="662939"/>
            <a:ext cx="2143125" cy="2143125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236887" y="1034415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Ong</a:t>
            </a:r>
            <a:endParaRPr lang="en-US" sz="5000">
              <a:solidFill>
                <a:prstClr val="white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1853946" y="148590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non</a:t>
            </a:r>
            <a:endParaRPr lang="en-US" sz="5000">
              <a:solidFill>
                <a:prstClr val="white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5088061" y="1920240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3471004" y="1034415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học</a:t>
            </a:r>
            <a:endParaRPr lang="en-US" sz="5000" dirty="0">
              <a:solidFill>
                <a:prstClr val="white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6" y="2577468"/>
            <a:ext cx="1987529" cy="19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6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2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284741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20618" y="363110"/>
            <a:ext cx="5880259" cy="1205865"/>
            <a:chOff x="1494155" y="484145"/>
            <a:chExt cx="7840345" cy="1607820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0667024D-077C-41FB-84FC-D91D5651A194}"/>
                </a:ext>
              </a:extLst>
            </p:cNvPr>
            <p:cNvSpPr/>
            <p:nvPr/>
          </p:nvSpPr>
          <p:spPr>
            <a:xfrm>
              <a:off x="1494155" y="484145"/>
              <a:ext cx="7840345" cy="1607820"/>
            </a:xfrm>
            <a:prstGeom prst="wedgeRoundRectCallout">
              <a:avLst>
                <a:gd name="adj1" fmla="val 62786"/>
                <a:gd name="adj2" fmla="val 8254"/>
                <a:gd name="adj3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/>
              <a:r>
                <a:rPr lang="en-US" sz="2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</a:p>
            <a:p>
              <a:pPr defTabSz="685783"/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251" y="531246"/>
              <a:ext cx="5414074" cy="1535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14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906012" y="1"/>
                <a:ext cx="6094864" cy="210954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defTabSz="685783"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defTabSz="685783">
                  <a:defRPr/>
                </a:pP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2" y="1"/>
                <a:ext cx="6094864" cy="210954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 rotWithShape="1">
                <a:blip r:embed="rId7"/>
                <a:stretch>
                  <a:fillRect l="-266" t="-6358" b="-109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54" y="1102130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026915" y="4310301"/>
            <a:ext cx="619229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082954" y="4310301"/>
            <a:ext cx="66252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265101" y="4310301"/>
            <a:ext cx="63974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394419" y="4293048"/>
            <a:ext cx="629546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424893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434517" y="383796"/>
                <a:ext cx="5702806" cy="125205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3: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40m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517" y="383796"/>
                <a:ext cx="5702806" cy="125205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 rotWithShape="1">
                <a:blip r:embed="rId7"/>
                <a:stretch>
                  <a:fillRect l="-852" t="-1951" b="-9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54" y="1102130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774031" y="4310300"/>
            <a:ext cx="1481930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100m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812392" y="4310301"/>
            <a:ext cx="1585537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120m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003840" y="4310301"/>
            <a:ext cx="153102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60m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137323" y="4293048"/>
            <a:ext cx="1506621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80m </a:t>
            </a:r>
          </a:p>
        </p:txBody>
      </p:sp>
    </p:spTree>
    <p:extLst>
      <p:ext uri="{BB962C8B-B14F-4D97-AF65-F5344CB8AC3E}">
        <p14:creationId xmlns:p14="http://schemas.microsoft.com/office/powerpoint/2010/main" val="22840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089157" y="58805"/>
                <a:ext cx="6040532" cy="2143307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defTabSz="685783">
                  <a:defRPr/>
                </a:pPr>
                <a:r>
                  <a:rPr lang="en-US" sz="21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4: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defTabSz="685783">
                  <a:defRPr/>
                </a:pP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(a)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(b)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(c)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(d)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xmlns="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157" y="58805"/>
                <a:ext cx="6040532" cy="2143307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 rotWithShape="1">
                <a:blip r:embed="rId7"/>
                <a:stretch>
                  <a:fillRect b="-25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2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856178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980399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104621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228842" y="4310301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20956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15;p1" descr="图片包含 地图, 文字&#10;&#10;描述已自动生成"/>
          <p:cNvPicPr preferRelativeResize="0"/>
          <p:nvPr/>
        </p:nvPicPr>
        <p:blipFill rotWithShape="1">
          <a:blip r:embed="rId2">
            <a:alphaModFix/>
          </a:blip>
          <a:srcRect l="11111"/>
          <a:stretch/>
        </p:blipFill>
        <p:spPr>
          <a:xfrm>
            <a:off x="16" y="-19050"/>
            <a:ext cx="9143984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52600" y="590550"/>
            <a:ext cx="4905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066800" y="150495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4.23, 4.24, 4.25trong SGK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77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37398"/>
            <a:ext cx="6096000" cy="25795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6849530" y="1403350"/>
            <a:ext cx="1007535" cy="670983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7027332" y="2386542"/>
            <a:ext cx="973667" cy="871008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2960" y="1403350"/>
            <a:ext cx="673708" cy="55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2120" y="2297112"/>
            <a:ext cx="1153919" cy="488951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1377025" y="3904721"/>
            <a:ext cx="1213773" cy="540808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1587182" y="2952750"/>
            <a:ext cx="793457" cy="80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7027332" y="3620558"/>
            <a:ext cx="1126068" cy="627591"/>
          </a:xfrm>
          <a:prstGeom prst="trapezoid">
            <a:avLst>
              <a:gd name="adj" fmla="val 3714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8953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1934" y="15049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2074333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2593446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83467" y="3163358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1933" y="3717925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0400" y="43243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2246668" y="1682750"/>
            <a:ext cx="945266" cy="5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06039" y="2529416"/>
            <a:ext cx="777428" cy="256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89859" y="3355710"/>
            <a:ext cx="793608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9" idx="1"/>
          </p:cNvCxnSpPr>
          <p:nvPr/>
        </p:nvCxnSpPr>
        <p:spPr>
          <a:xfrm>
            <a:off x="2414504" y="4246032"/>
            <a:ext cx="785896" cy="306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1"/>
          </p:cNvCxnSpPr>
          <p:nvPr/>
        </p:nvCxnSpPr>
        <p:spPr>
          <a:xfrm flipH="1" flipV="1">
            <a:off x="5410200" y="1123950"/>
            <a:ext cx="1691214" cy="614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393267" y="2272241"/>
            <a:ext cx="1634065" cy="513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426074" y="3905250"/>
            <a:ext cx="1601258" cy="41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4909606" y="103998"/>
            <a:ext cx="2895600" cy="334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14350"/>
            <a:ext cx="9334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4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42900"/>
            <a:ext cx="7230035" cy="2579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32727763"/>
                  </p:ext>
                </p:extLst>
              </p:nvPr>
            </p:nvGraphicFramePr>
            <p:xfrm>
              <a:off x="838200" y="666750"/>
              <a:ext cx="7086600" cy="40490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47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Tính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Tam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cân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vuông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ốn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Bốn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Hai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lục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Sáu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Sáu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chính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chữ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nhật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Bốn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đối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Hai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32727763"/>
                  </p:ext>
                </p:extLst>
              </p:nvPr>
            </p:nvGraphicFramePr>
            <p:xfrm>
              <a:off x="838200" y="666750"/>
              <a:ext cx="7086600" cy="40490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0"/>
                    <a:gridCol w="1710267"/>
                    <a:gridCol w="4004733"/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Tính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</a:tr>
                  <a:tr h="6629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Tam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cân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74312" b="-437615"/>
                          </a:stretch>
                        </a:blipFill>
                      </a:tcPr>
                    </a:tc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vuông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119497" b="-200000"/>
                          </a:stretch>
                        </a:blipFill>
                      </a:tcPr>
                    </a:tc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lục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219497" b="-100000"/>
                          </a:stretch>
                        </a:blipFill>
                      </a:tcPr>
                    </a:tc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chữ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nhật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3194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Isosceles Triangle 5"/>
          <p:cNvSpPr/>
          <p:nvPr/>
        </p:nvSpPr>
        <p:spPr>
          <a:xfrm>
            <a:off x="1066800" y="1167235"/>
            <a:ext cx="753837" cy="64061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1026876" y="2876550"/>
            <a:ext cx="839416" cy="685800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24851" y="1923442"/>
            <a:ext cx="763216" cy="7245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2209" y="4019550"/>
            <a:ext cx="1105508" cy="495300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84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51493"/>
              </p:ext>
            </p:extLst>
          </p:nvPr>
        </p:nvGraphicFramePr>
        <p:xfrm>
          <a:off x="1066800" y="819150"/>
          <a:ext cx="7086600" cy="363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4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ốn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chéo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chéo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kề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arallelogram 4"/>
          <p:cNvSpPr/>
          <p:nvPr/>
        </p:nvSpPr>
        <p:spPr>
          <a:xfrm>
            <a:off x="1109625" y="3653367"/>
            <a:ext cx="1233111" cy="533400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1282695" y="1581150"/>
            <a:ext cx="886973" cy="762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1203904" y="2671233"/>
            <a:ext cx="999631" cy="438150"/>
          </a:xfrm>
          <a:prstGeom prst="trapezoid">
            <a:avLst>
              <a:gd name="adj" fmla="val 520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60374"/>
              </p:ext>
            </p:extLst>
          </p:nvPr>
        </p:nvGraphicFramePr>
        <p:xfrm>
          <a:off x="609600" y="968122"/>
          <a:ext cx="7848601" cy="411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117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 vi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47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43200" y="1085850"/>
            <a:ext cx="22098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0" y="2724150"/>
            <a:ext cx="2133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90800" y="4362450"/>
            <a:ext cx="2133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546616"/>
            <a:ext cx="5534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6700"/>
            <a:ext cx="7230035" cy="257952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017180"/>
              </p:ext>
            </p:extLst>
          </p:nvPr>
        </p:nvGraphicFramePr>
        <p:xfrm>
          <a:off x="685800" y="209551"/>
          <a:ext cx="70866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649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719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 vi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86347" y="1181100"/>
            <a:ext cx="43089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1" y="1932384"/>
            <a:ext cx="1194867" cy="5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6" y="2800350"/>
            <a:ext cx="885824" cy="49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02" y="3701654"/>
            <a:ext cx="10418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1" y="4529981"/>
            <a:ext cx="1241535" cy="49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1009650"/>
            <a:ext cx="22098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43200" y="952500"/>
            <a:ext cx="4724400" cy="571500"/>
            <a:chOff x="2743200" y="1371600"/>
            <a:chExt cx="4724400" cy="762000"/>
          </a:xfrm>
        </p:grpSpPr>
        <p:sp>
          <p:nvSpPr>
            <p:cNvPr id="5" name="Rectangle 4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4a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S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1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2743200" y="1695450"/>
            <a:ext cx="4724400" cy="571500"/>
            <a:chOff x="2743200" y="1371600"/>
            <a:chExt cx="4724400" cy="762000"/>
          </a:xfrm>
        </p:grpSpPr>
        <p:sp>
          <p:nvSpPr>
            <p:cNvPr id="15" name="Rectangle 14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2(a + b)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32400" y="1371600"/>
              <a:ext cx="2235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 =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ab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95600" y="2647950"/>
            <a:ext cx="4724400" cy="571500"/>
            <a:chOff x="2743200" y="1371600"/>
            <a:chExt cx="4724400" cy="762000"/>
          </a:xfrm>
        </p:grpSpPr>
        <p:sp>
          <p:nvSpPr>
            <p:cNvPr id="18" name="Rectangle 17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000" dirty="0" smtClean="0">
                      <a:solidFill>
                        <a:schemeClr val="tx1"/>
                      </a:solidFill>
                    </a:rPr>
                    <a:t>     S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</m:oMath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12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2692400" y="3486150"/>
            <a:ext cx="4673600" cy="571500"/>
            <a:chOff x="2794000" y="1371600"/>
            <a:chExt cx="4673600" cy="762000"/>
          </a:xfrm>
        </p:grpSpPr>
        <p:sp>
          <p:nvSpPr>
            <p:cNvPr id="21" name="Rectangle 20"/>
            <p:cNvSpPr/>
            <p:nvPr/>
          </p:nvSpPr>
          <p:spPr>
            <a:xfrm>
              <a:off x="27940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2(a + b)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340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 = ah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90800" y="4286250"/>
            <a:ext cx="4724400" cy="571500"/>
            <a:chOff x="2743200" y="1371600"/>
            <a:chExt cx="4724400" cy="762000"/>
          </a:xfrm>
        </p:grpSpPr>
        <p:sp>
          <p:nvSpPr>
            <p:cNvPr id="24" name="Rectangle 23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4a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       S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2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8" y="57150"/>
            <a:ext cx="509609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1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4350"/>
            <a:ext cx="792757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5932"/>
            <a:ext cx="7289220" cy="19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37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7500"/>
            <a:ext cx="7212013" cy="145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40224"/>
            <a:ext cx="5367867" cy="30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1" y="1657350"/>
            <a:ext cx="14097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2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42900"/>
            <a:ext cx="2080711" cy="315102"/>
          </a:xfrm>
        </p:spPr>
        <p:txBody>
          <a:bodyPr>
            <a:noAutofit/>
          </a:bodyPr>
          <a:lstStyle/>
          <a:p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8" y="628651"/>
            <a:ext cx="7964523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1" y="1131732"/>
            <a:ext cx="2933700" cy="161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2514600"/>
            <a:ext cx="5715799" cy="87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314701"/>
            <a:ext cx="7192963" cy="92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36135" y="2114550"/>
            <a:ext cx="2080711" cy="315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35619" y="146330"/>
            <a:ext cx="2537911" cy="257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243</TotalTime>
  <Words>441</Words>
  <Application>Microsoft Office PowerPoint</Application>
  <PresentationFormat>On-screen Show (16:9)</PresentationFormat>
  <Paragraphs>131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Century Gothic</vt:lpstr>
      <vt:lpstr>Times New Roman</vt:lpstr>
      <vt:lpstr>Wingdings 2</vt:lpstr>
      <vt:lpstr>Austin</vt:lpstr>
      <vt:lpstr>Office Theme</vt:lpstr>
      <vt:lpstr>PowerPoint Presentation</vt:lpstr>
      <vt:lpstr>? Em hãy nối tên của các hình sau.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35</cp:revision>
  <dcterms:created xsi:type="dcterms:W3CDTF">2021-08-11T15:33:22Z</dcterms:created>
  <dcterms:modified xsi:type="dcterms:W3CDTF">2021-08-16T18:53:38Z</dcterms:modified>
</cp:coreProperties>
</file>