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6" r:id="rId3"/>
    <p:sldId id="267" r:id="rId4"/>
    <p:sldId id="269" r:id="rId5"/>
    <p:sldId id="332" r:id="rId6"/>
    <p:sldId id="313" r:id="rId7"/>
    <p:sldId id="331" r:id="rId8"/>
    <p:sldId id="335" r:id="rId9"/>
    <p:sldId id="333" r:id="rId10"/>
    <p:sldId id="336" r:id="rId11"/>
    <p:sldId id="337" r:id="rId12"/>
    <p:sldId id="321" r:id="rId13"/>
    <p:sldId id="325" r:id="rId14"/>
    <p:sldId id="324" r:id="rId15"/>
    <p:sldId id="341" r:id="rId16"/>
    <p:sldId id="338" r:id="rId17"/>
    <p:sldId id="342" r:id="rId18"/>
    <p:sldId id="314" r:id="rId19"/>
    <p:sldId id="339" r:id="rId20"/>
    <p:sldId id="294" r:id="rId21"/>
    <p:sldId id="295" r:id="rId22"/>
    <p:sldId id="296" r:id="rId23"/>
    <p:sldId id="297" r:id="rId24"/>
    <p:sldId id="299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3" autoAdjust="0"/>
    <p:restoredTop sz="95952"/>
  </p:normalViewPr>
  <p:slideViewPr>
    <p:cSldViewPr snapToGrid="0">
      <p:cViewPr varScale="1">
        <p:scale>
          <a:sx n="96" d="100"/>
          <a:sy n="96" d="100"/>
        </p:scale>
        <p:origin x="17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Manh Quan" userId="2f984887-39f4-4368-93b5-b670e85212db" providerId="ADAL" clId="{DAB730EE-E776-2D4A-84E3-40E359A3F8EE}"/>
    <pc:docChg chg="undo custSel modSld modMainMaster">
      <pc:chgData name="Le Manh Quan" userId="2f984887-39f4-4368-93b5-b670e85212db" providerId="ADAL" clId="{DAB730EE-E776-2D4A-84E3-40E359A3F8EE}" dt="2023-03-06T05:35:12.284" v="612" actId="113"/>
      <pc:docMkLst>
        <pc:docMk/>
      </pc:docMkLst>
      <pc:sldChg chg="addSp delSp modSp mod modAnim">
        <pc:chgData name="Le Manh Quan" userId="2f984887-39f4-4368-93b5-b670e85212db" providerId="ADAL" clId="{DAB730EE-E776-2D4A-84E3-40E359A3F8EE}" dt="2023-03-06T05:35:12.284" v="612" actId="113"/>
        <pc:sldMkLst>
          <pc:docMk/>
          <pc:sldMk cId="4066388370" sldId="342"/>
        </pc:sldMkLst>
        <pc:spChg chg="del">
          <ac:chgData name="Le Manh Quan" userId="2f984887-39f4-4368-93b5-b670e85212db" providerId="ADAL" clId="{DAB730EE-E776-2D4A-84E3-40E359A3F8EE}" dt="2023-03-06T02:12:23.015" v="116" actId="478"/>
          <ac:spMkLst>
            <pc:docMk/>
            <pc:sldMk cId="4066388370" sldId="342"/>
            <ac:spMk id="2" creationId="{00000000-0000-0000-0000-000000000000}"/>
          </ac:spMkLst>
        </pc:spChg>
        <pc:spChg chg="add mod">
          <ac:chgData name="Le Manh Quan" userId="2f984887-39f4-4368-93b5-b670e85212db" providerId="ADAL" clId="{DAB730EE-E776-2D4A-84E3-40E359A3F8EE}" dt="2023-03-06T05:35:12.284" v="612" actId="113"/>
          <ac:spMkLst>
            <pc:docMk/>
            <pc:sldMk cId="4066388370" sldId="342"/>
            <ac:spMk id="3" creationId="{571C1E26-5A96-30BE-69B3-C1C93FAE4009}"/>
          </ac:spMkLst>
        </pc:spChg>
        <pc:spChg chg="add mod">
          <ac:chgData name="Le Manh Quan" userId="2f984887-39f4-4368-93b5-b670e85212db" providerId="ADAL" clId="{DAB730EE-E776-2D4A-84E3-40E359A3F8EE}" dt="2023-03-06T02:12:19.196" v="115" actId="20577"/>
          <ac:spMkLst>
            <pc:docMk/>
            <pc:sldMk cId="4066388370" sldId="342"/>
            <ac:spMk id="4" creationId="{A4ACE4CD-EA72-5D6E-AB24-6D15F3187032}"/>
          </ac:spMkLst>
        </pc:spChg>
        <pc:spChg chg="add mod">
          <ac:chgData name="Le Manh Quan" userId="2f984887-39f4-4368-93b5-b670e85212db" providerId="ADAL" clId="{DAB730EE-E776-2D4A-84E3-40E359A3F8EE}" dt="2023-03-06T02:31:34.522" v="576" actId="1076"/>
          <ac:spMkLst>
            <pc:docMk/>
            <pc:sldMk cId="4066388370" sldId="342"/>
            <ac:spMk id="7" creationId="{B809238E-D3CC-0EBC-B357-45CEAD333BAA}"/>
          </ac:spMkLst>
        </pc:spChg>
        <pc:spChg chg="add mod">
          <ac:chgData name="Le Manh Quan" userId="2f984887-39f4-4368-93b5-b670e85212db" providerId="ADAL" clId="{DAB730EE-E776-2D4A-84E3-40E359A3F8EE}" dt="2023-03-06T02:31:34.522" v="576" actId="1076"/>
          <ac:spMkLst>
            <pc:docMk/>
            <pc:sldMk cId="4066388370" sldId="342"/>
            <ac:spMk id="8" creationId="{2C44E047-A215-10CD-A16C-6C40CAF6BD01}"/>
          </ac:spMkLst>
        </pc:spChg>
        <pc:spChg chg="add del mod">
          <ac:chgData name="Le Manh Quan" userId="2f984887-39f4-4368-93b5-b670e85212db" providerId="ADAL" clId="{DAB730EE-E776-2D4A-84E3-40E359A3F8EE}" dt="2023-03-06T02:31:34.522" v="576" actId="1076"/>
          <ac:spMkLst>
            <pc:docMk/>
            <pc:sldMk cId="4066388370" sldId="342"/>
            <ac:spMk id="14" creationId="{5034BC9B-3C5B-FDC1-8E83-C68AF2AC6940}"/>
          </ac:spMkLst>
        </pc:spChg>
        <pc:spChg chg="add mod">
          <ac:chgData name="Le Manh Quan" userId="2f984887-39f4-4368-93b5-b670e85212db" providerId="ADAL" clId="{DAB730EE-E776-2D4A-84E3-40E359A3F8EE}" dt="2023-03-06T02:31:34.522" v="576" actId="1076"/>
          <ac:spMkLst>
            <pc:docMk/>
            <pc:sldMk cId="4066388370" sldId="342"/>
            <ac:spMk id="17" creationId="{B7B21D0F-2B79-81BE-C8F1-8F964E87724F}"/>
          </ac:spMkLst>
        </pc:spChg>
        <pc:spChg chg="add mod">
          <ac:chgData name="Le Manh Quan" userId="2f984887-39f4-4368-93b5-b670e85212db" providerId="ADAL" clId="{DAB730EE-E776-2D4A-84E3-40E359A3F8EE}" dt="2023-03-06T02:31:34.522" v="576" actId="1076"/>
          <ac:spMkLst>
            <pc:docMk/>
            <pc:sldMk cId="4066388370" sldId="342"/>
            <ac:spMk id="20" creationId="{AEF1E96B-DF83-3E24-73E7-B12FDAA6E7A8}"/>
          </ac:spMkLst>
        </pc:spChg>
        <pc:spChg chg="add mod">
          <ac:chgData name="Le Manh Quan" userId="2f984887-39f4-4368-93b5-b670e85212db" providerId="ADAL" clId="{DAB730EE-E776-2D4A-84E3-40E359A3F8EE}" dt="2023-03-06T02:31:34.522" v="576" actId="1076"/>
          <ac:spMkLst>
            <pc:docMk/>
            <pc:sldMk cId="4066388370" sldId="342"/>
            <ac:spMk id="22" creationId="{E5869C6B-F434-D2AB-A4BA-FB34A0EE8412}"/>
          </ac:spMkLst>
        </pc:spChg>
        <pc:picChg chg="add del mod">
          <ac:chgData name="Le Manh Quan" userId="2f984887-39f4-4368-93b5-b670e85212db" providerId="ADAL" clId="{DAB730EE-E776-2D4A-84E3-40E359A3F8EE}" dt="2023-03-06T02:13:10.286" v="122" actId="478"/>
          <ac:picMkLst>
            <pc:docMk/>
            <pc:sldMk cId="4066388370" sldId="342"/>
            <ac:picMk id="6" creationId="{14E2F558-02C8-8905-3758-EFBF1E89EC79}"/>
          </ac:picMkLst>
        </pc:picChg>
        <pc:cxnChg chg="add mod">
          <ac:chgData name="Le Manh Quan" userId="2f984887-39f4-4368-93b5-b670e85212db" providerId="ADAL" clId="{DAB730EE-E776-2D4A-84E3-40E359A3F8EE}" dt="2023-03-06T02:31:34.522" v="576" actId="1076"/>
          <ac:cxnSpMkLst>
            <pc:docMk/>
            <pc:sldMk cId="4066388370" sldId="342"/>
            <ac:cxnSpMk id="9" creationId="{7476ACAA-2C8F-191C-042D-74F3195C5C31}"/>
          </ac:cxnSpMkLst>
        </pc:cxnChg>
        <pc:cxnChg chg="add mod">
          <ac:chgData name="Le Manh Quan" userId="2f984887-39f4-4368-93b5-b670e85212db" providerId="ADAL" clId="{DAB730EE-E776-2D4A-84E3-40E359A3F8EE}" dt="2023-03-06T02:31:34.522" v="576" actId="1076"/>
          <ac:cxnSpMkLst>
            <pc:docMk/>
            <pc:sldMk cId="4066388370" sldId="342"/>
            <ac:cxnSpMk id="12" creationId="{8EAC719B-98A6-E296-B548-C8FAA3A2EA0E}"/>
          </ac:cxnSpMkLst>
        </pc:cxnChg>
        <pc:cxnChg chg="add mod">
          <ac:chgData name="Le Manh Quan" userId="2f984887-39f4-4368-93b5-b670e85212db" providerId="ADAL" clId="{DAB730EE-E776-2D4A-84E3-40E359A3F8EE}" dt="2023-03-06T02:31:34.522" v="576" actId="1076"/>
          <ac:cxnSpMkLst>
            <pc:docMk/>
            <pc:sldMk cId="4066388370" sldId="342"/>
            <ac:cxnSpMk id="15" creationId="{D24D6708-8B8A-583C-5807-35202BABD7DE}"/>
          </ac:cxnSpMkLst>
        </pc:cxnChg>
        <pc:cxnChg chg="add mod">
          <ac:chgData name="Le Manh Quan" userId="2f984887-39f4-4368-93b5-b670e85212db" providerId="ADAL" clId="{DAB730EE-E776-2D4A-84E3-40E359A3F8EE}" dt="2023-03-06T02:31:34.522" v="576" actId="1076"/>
          <ac:cxnSpMkLst>
            <pc:docMk/>
            <pc:sldMk cId="4066388370" sldId="342"/>
            <ac:cxnSpMk id="18" creationId="{DA9E3CA6-B072-9DDE-338D-51418832142D}"/>
          </ac:cxnSpMkLst>
        </pc:cxnChg>
        <pc:cxnChg chg="add mod">
          <ac:chgData name="Le Manh Quan" userId="2f984887-39f4-4368-93b5-b670e85212db" providerId="ADAL" clId="{DAB730EE-E776-2D4A-84E3-40E359A3F8EE}" dt="2023-03-06T02:31:34.522" v="576" actId="1076"/>
          <ac:cxnSpMkLst>
            <pc:docMk/>
            <pc:sldMk cId="4066388370" sldId="342"/>
            <ac:cxnSpMk id="21" creationId="{803F2668-C0F9-FD23-ABD3-EDB0CD8E9A4A}"/>
          </ac:cxnSpMkLst>
        </pc:cxnChg>
      </pc:sldChg>
      <pc:sldMasterChg chg="modSp mod">
        <pc:chgData name="Le Manh Quan" userId="2f984887-39f4-4368-93b5-b670e85212db" providerId="ADAL" clId="{DAB730EE-E776-2D4A-84E3-40E359A3F8EE}" dt="2023-03-06T01:47:33.405" v="0" actId="113"/>
        <pc:sldMasterMkLst>
          <pc:docMk/>
          <pc:sldMasterMk cId="4227081071" sldId="2147483648"/>
        </pc:sldMasterMkLst>
        <pc:spChg chg="mod">
          <ac:chgData name="Le Manh Quan" userId="2f984887-39f4-4368-93b5-b670e85212db" providerId="ADAL" clId="{DAB730EE-E776-2D4A-84E3-40E359A3F8EE}" dt="2023-03-06T01:47:33.405" v="0" actId="113"/>
          <ac:spMkLst>
            <pc:docMk/>
            <pc:sldMasterMk cId="4227081071" sldId="2147483648"/>
            <ac:spMk id="14" creationId="{FE798370-27E2-9F41-A466-FC64C7FFD70A}"/>
          </ac:spMkLst>
        </pc:spChg>
      </pc:sldMasterChg>
    </pc:docChg>
  </pc:docChgLst>
  <pc:docChgLst>
    <pc:chgData name="Le Manh Quan" userId="2f984887-39f4-4368-93b5-b670e85212db" providerId="ADAL" clId="{121DC469-7507-0D4B-9AE7-28150EF6B0E9}"/>
    <pc:docChg chg="undo custSel addSld delSld modSld sldOrd modMainMaster">
      <pc:chgData name="Le Manh Quan" userId="2f984887-39f4-4368-93b5-b670e85212db" providerId="ADAL" clId="{121DC469-7507-0D4B-9AE7-28150EF6B0E9}" dt="2023-03-05T06:56:44.134" v="4991"/>
      <pc:docMkLst>
        <pc:docMk/>
      </pc:docMkLst>
      <pc:sldChg chg="addSp delSp modSp mod">
        <pc:chgData name="Le Manh Quan" userId="2f984887-39f4-4368-93b5-b670e85212db" providerId="ADAL" clId="{121DC469-7507-0D4B-9AE7-28150EF6B0E9}" dt="2023-03-04T17:00:33.126" v="1938" actId="1076"/>
        <pc:sldMkLst>
          <pc:docMk/>
          <pc:sldMk cId="1772680085" sldId="256"/>
        </pc:sldMkLst>
        <pc:spChg chg="del mod">
          <ac:chgData name="Le Manh Quan" userId="2f984887-39f4-4368-93b5-b670e85212db" providerId="ADAL" clId="{121DC469-7507-0D4B-9AE7-28150EF6B0E9}" dt="2023-03-04T15:16:58.942" v="25" actId="478"/>
          <ac:spMkLst>
            <pc:docMk/>
            <pc:sldMk cId="1772680085" sldId="256"/>
            <ac:spMk id="3" creationId="{00000000-0000-0000-0000-000000000000}"/>
          </ac:spMkLst>
        </pc:spChg>
        <pc:spChg chg="add mod">
          <ac:chgData name="Le Manh Quan" userId="2f984887-39f4-4368-93b5-b670e85212db" providerId="ADAL" clId="{121DC469-7507-0D4B-9AE7-28150EF6B0E9}" dt="2023-03-04T17:00:33.126" v="1938" actId="1076"/>
          <ac:spMkLst>
            <pc:docMk/>
            <pc:sldMk cId="1772680085" sldId="256"/>
            <ac:spMk id="4" creationId="{4BFD591E-0AF9-7E92-E662-46DD83AFFB95}"/>
          </ac:spMkLst>
        </pc:spChg>
        <pc:picChg chg="mod">
          <ac:chgData name="Le Manh Quan" userId="2f984887-39f4-4368-93b5-b670e85212db" providerId="ADAL" clId="{121DC469-7507-0D4B-9AE7-28150EF6B0E9}" dt="2023-03-04T15:25:45.194" v="130" actId="1076"/>
          <ac:picMkLst>
            <pc:docMk/>
            <pc:sldMk cId="1772680085" sldId="256"/>
            <ac:picMk id="2" creationId="{00000000-0000-0000-0000-000000000000}"/>
          </ac:picMkLst>
        </pc:picChg>
      </pc:sldChg>
      <pc:sldChg chg="modSp mod">
        <pc:chgData name="Le Manh Quan" userId="2f984887-39f4-4368-93b5-b670e85212db" providerId="ADAL" clId="{121DC469-7507-0D4B-9AE7-28150EF6B0E9}" dt="2023-03-04T15:25:09.851" v="128" actId="14100"/>
        <pc:sldMkLst>
          <pc:docMk/>
          <pc:sldMk cId="3407293652" sldId="267"/>
        </pc:sldMkLst>
        <pc:spChg chg="mod">
          <ac:chgData name="Le Manh Quan" userId="2f984887-39f4-4368-93b5-b670e85212db" providerId="ADAL" clId="{121DC469-7507-0D4B-9AE7-28150EF6B0E9}" dt="2023-03-04T15:20:17.917" v="122" actId="20577"/>
          <ac:spMkLst>
            <pc:docMk/>
            <pc:sldMk cId="3407293652" sldId="267"/>
            <ac:spMk id="3" creationId="{00000000-0000-0000-0000-000000000000}"/>
          </ac:spMkLst>
        </pc:spChg>
        <pc:picChg chg="mod">
          <ac:chgData name="Le Manh Quan" userId="2f984887-39f4-4368-93b5-b670e85212db" providerId="ADAL" clId="{121DC469-7507-0D4B-9AE7-28150EF6B0E9}" dt="2023-03-04T15:25:09.851" v="128" actId="14100"/>
          <ac:picMkLst>
            <pc:docMk/>
            <pc:sldMk cId="3407293652" sldId="267"/>
            <ac:picMk id="2" creationId="{00000000-0000-0000-0000-000000000000}"/>
          </ac:picMkLst>
        </pc:picChg>
      </pc:sldChg>
      <pc:sldChg chg="addSp delSp modSp add del mod">
        <pc:chgData name="Le Manh Quan" userId="2f984887-39f4-4368-93b5-b670e85212db" providerId="ADAL" clId="{121DC469-7507-0D4B-9AE7-28150EF6B0E9}" dt="2023-03-05T03:02:56.152" v="3064" actId="2696"/>
        <pc:sldMkLst>
          <pc:docMk/>
          <pc:sldMk cId="215677112" sldId="293"/>
        </pc:sldMkLst>
        <pc:spChg chg="del">
          <ac:chgData name="Le Manh Quan" userId="2f984887-39f4-4368-93b5-b670e85212db" providerId="ADAL" clId="{121DC469-7507-0D4B-9AE7-28150EF6B0E9}" dt="2023-03-05T03:02:26.137" v="3058" actId="478"/>
          <ac:spMkLst>
            <pc:docMk/>
            <pc:sldMk cId="215677112" sldId="293"/>
            <ac:spMk id="3" creationId="{00000000-0000-0000-0000-000000000000}"/>
          </ac:spMkLst>
        </pc:spChg>
        <pc:spChg chg="mod">
          <ac:chgData name="Le Manh Quan" userId="2f984887-39f4-4368-93b5-b670e85212db" providerId="ADAL" clId="{121DC469-7507-0D4B-9AE7-28150EF6B0E9}" dt="2023-03-05T03:02:28.916" v="3059" actId="1076"/>
          <ac:spMkLst>
            <pc:docMk/>
            <pc:sldMk cId="215677112" sldId="293"/>
            <ac:spMk id="5" creationId="{00000000-0000-0000-0000-000000000000}"/>
          </ac:spMkLst>
        </pc:spChg>
        <pc:spChg chg="add del mod">
          <ac:chgData name="Le Manh Quan" userId="2f984887-39f4-4368-93b5-b670e85212db" providerId="ADAL" clId="{121DC469-7507-0D4B-9AE7-28150EF6B0E9}" dt="2023-03-05T03:02:24.354" v="3057" actId="478"/>
          <ac:spMkLst>
            <pc:docMk/>
            <pc:sldMk cId="215677112" sldId="293"/>
            <ac:spMk id="7" creationId="{00000000-0000-0000-0000-000000000000}"/>
          </ac:spMkLst>
        </pc:spChg>
      </pc:sldChg>
      <pc:sldChg chg="modSp mod">
        <pc:chgData name="Le Manh Quan" userId="2f984887-39f4-4368-93b5-b670e85212db" providerId="ADAL" clId="{121DC469-7507-0D4B-9AE7-28150EF6B0E9}" dt="2023-03-05T05:02:55.031" v="4917" actId="1076"/>
        <pc:sldMkLst>
          <pc:docMk/>
          <pc:sldMk cId="2855552533" sldId="295"/>
        </pc:sldMkLst>
        <pc:spChg chg="mod">
          <ac:chgData name="Le Manh Quan" userId="2f984887-39f4-4368-93b5-b670e85212db" providerId="ADAL" clId="{121DC469-7507-0D4B-9AE7-28150EF6B0E9}" dt="2023-03-05T05:02:55.031" v="4917" actId="1076"/>
          <ac:spMkLst>
            <pc:docMk/>
            <pc:sldMk cId="2855552533" sldId="295"/>
            <ac:spMk id="3" creationId="{00000000-0000-0000-0000-000000000000}"/>
          </ac:spMkLst>
        </pc:spChg>
      </pc:sldChg>
      <pc:sldChg chg="modSp mod">
        <pc:chgData name="Le Manh Quan" userId="2f984887-39f4-4368-93b5-b670e85212db" providerId="ADAL" clId="{121DC469-7507-0D4B-9AE7-28150EF6B0E9}" dt="2023-03-05T05:05:44.969" v="4920" actId="14100"/>
        <pc:sldMkLst>
          <pc:docMk/>
          <pc:sldMk cId="2183609111" sldId="296"/>
        </pc:sldMkLst>
        <pc:picChg chg="mod">
          <ac:chgData name="Le Manh Quan" userId="2f984887-39f4-4368-93b5-b670e85212db" providerId="ADAL" clId="{121DC469-7507-0D4B-9AE7-28150EF6B0E9}" dt="2023-03-05T05:05:44.969" v="4920" actId="14100"/>
          <ac:picMkLst>
            <pc:docMk/>
            <pc:sldMk cId="2183609111" sldId="296"/>
            <ac:picMk id="3" creationId="{00000000-0000-0000-0000-000000000000}"/>
          </ac:picMkLst>
        </pc:picChg>
      </pc:sldChg>
      <pc:sldChg chg="modSp mod modTransition">
        <pc:chgData name="Le Manh Quan" userId="2f984887-39f4-4368-93b5-b670e85212db" providerId="ADAL" clId="{121DC469-7507-0D4B-9AE7-28150EF6B0E9}" dt="2023-03-05T06:56:29.406" v="4988"/>
        <pc:sldMkLst>
          <pc:docMk/>
          <pc:sldMk cId="2237482687" sldId="297"/>
        </pc:sldMkLst>
        <pc:spChg chg="mod">
          <ac:chgData name="Le Manh Quan" userId="2f984887-39f4-4368-93b5-b670e85212db" providerId="ADAL" clId="{121DC469-7507-0D4B-9AE7-28150EF6B0E9}" dt="2023-03-05T05:07:26.457" v="4935" actId="113"/>
          <ac:spMkLst>
            <pc:docMk/>
            <pc:sldMk cId="2237482687" sldId="297"/>
            <ac:spMk id="5" creationId="{00000000-0000-0000-0000-000000000000}"/>
          </ac:spMkLst>
        </pc:spChg>
        <pc:spChg chg="mod">
          <ac:chgData name="Le Manh Quan" userId="2f984887-39f4-4368-93b5-b670e85212db" providerId="ADAL" clId="{121DC469-7507-0D4B-9AE7-28150EF6B0E9}" dt="2023-03-05T06:46:11.734" v="4943" actId="120"/>
          <ac:spMkLst>
            <pc:docMk/>
            <pc:sldMk cId="2237482687" sldId="297"/>
            <ac:spMk id="8" creationId="{00000000-0000-0000-0000-000000000000}"/>
          </ac:spMkLst>
        </pc:spChg>
      </pc:sldChg>
      <pc:sldChg chg="modSp mod modTransition modAnim">
        <pc:chgData name="Le Manh Quan" userId="2f984887-39f4-4368-93b5-b670e85212db" providerId="ADAL" clId="{121DC469-7507-0D4B-9AE7-28150EF6B0E9}" dt="2023-03-05T06:56:31.775" v="4989"/>
        <pc:sldMkLst>
          <pc:docMk/>
          <pc:sldMk cId="4125832061" sldId="299"/>
        </pc:sldMkLst>
        <pc:spChg chg="mod">
          <ac:chgData name="Le Manh Quan" userId="2f984887-39f4-4368-93b5-b670e85212db" providerId="ADAL" clId="{121DC469-7507-0D4B-9AE7-28150EF6B0E9}" dt="2023-03-05T06:49:24.330" v="4975" actId="1076"/>
          <ac:spMkLst>
            <pc:docMk/>
            <pc:sldMk cId="4125832061" sldId="299"/>
            <ac:spMk id="4" creationId="{00000000-0000-0000-0000-000000000000}"/>
          </ac:spMkLst>
        </pc:spChg>
        <pc:spChg chg="mod">
          <ac:chgData name="Le Manh Quan" userId="2f984887-39f4-4368-93b5-b670e85212db" providerId="ADAL" clId="{121DC469-7507-0D4B-9AE7-28150EF6B0E9}" dt="2023-03-05T06:49:22.154" v="4974" actId="1076"/>
          <ac:spMkLst>
            <pc:docMk/>
            <pc:sldMk cId="4125832061" sldId="299"/>
            <ac:spMk id="5" creationId="{00000000-0000-0000-0000-000000000000}"/>
          </ac:spMkLst>
        </pc:spChg>
      </pc:sldChg>
      <pc:sldChg chg="modTransition">
        <pc:chgData name="Le Manh Quan" userId="2f984887-39f4-4368-93b5-b670e85212db" providerId="ADAL" clId="{121DC469-7507-0D4B-9AE7-28150EF6B0E9}" dt="2023-03-05T06:56:39.351" v="4990"/>
        <pc:sldMkLst>
          <pc:docMk/>
          <pc:sldMk cId="2782761131" sldId="300"/>
        </pc:sldMkLst>
      </pc:sldChg>
      <pc:sldChg chg="del">
        <pc:chgData name="Le Manh Quan" userId="2f984887-39f4-4368-93b5-b670e85212db" providerId="ADAL" clId="{121DC469-7507-0D4B-9AE7-28150EF6B0E9}" dt="2023-03-04T15:35:44.944" v="257" actId="2696"/>
        <pc:sldMkLst>
          <pc:docMk/>
          <pc:sldMk cId="2145549781" sldId="301"/>
        </pc:sldMkLst>
      </pc:sldChg>
      <pc:sldChg chg="addSp delSp modSp mod">
        <pc:chgData name="Le Manh Quan" userId="2f984887-39f4-4368-93b5-b670e85212db" providerId="ADAL" clId="{121DC469-7507-0D4B-9AE7-28150EF6B0E9}" dt="2023-03-04T15:38:08.157" v="273" actId="478"/>
        <pc:sldMkLst>
          <pc:docMk/>
          <pc:sldMk cId="2627695249" sldId="313"/>
        </pc:sldMkLst>
        <pc:spChg chg="mod">
          <ac:chgData name="Le Manh Quan" userId="2f984887-39f4-4368-93b5-b670e85212db" providerId="ADAL" clId="{121DC469-7507-0D4B-9AE7-28150EF6B0E9}" dt="2023-03-04T15:36:45.220" v="265" actId="1076"/>
          <ac:spMkLst>
            <pc:docMk/>
            <pc:sldMk cId="2627695249" sldId="313"/>
            <ac:spMk id="3" creationId="{00000000-0000-0000-0000-000000000000}"/>
          </ac:spMkLst>
        </pc:spChg>
        <pc:picChg chg="mod">
          <ac:chgData name="Le Manh Quan" userId="2f984887-39f4-4368-93b5-b670e85212db" providerId="ADAL" clId="{121DC469-7507-0D4B-9AE7-28150EF6B0E9}" dt="2023-03-04T15:36:40.350" v="264" actId="1076"/>
          <ac:picMkLst>
            <pc:docMk/>
            <pc:sldMk cId="2627695249" sldId="313"/>
            <ac:picMk id="2" creationId="{00000000-0000-0000-0000-000000000000}"/>
          </ac:picMkLst>
        </pc:picChg>
        <pc:picChg chg="add del mod">
          <ac:chgData name="Le Manh Quan" userId="2f984887-39f4-4368-93b5-b670e85212db" providerId="ADAL" clId="{121DC469-7507-0D4B-9AE7-28150EF6B0E9}" dt="2023-03-04T15:38:08.157" v="273" actId="478"/>
          <ac:picMkLst>
            <pc:docMk/>
            <pc:sldMk cId="2627695249" sldId="313"/>
            <ac:picMk id="5" creationId="{9A1AC8B4-B009-246B-6B12-5ED012F2BBB6}"/>
          </ac:picMkLst>
        </pc:picChg>
      </pc:sldChg>
      <pc:sldChg chg="modSp mod">
        <pc:chgData name="Le Manh Quan" userId="2f984887-39f4-4368-93b5-b670e85212db" providerId="ADAL" clId="{121DC469-7507-0D4B-9AE7-28150EF6B0E9}" dt="2023-03-05T03:01:06.690" v="3052" actId="1076"/>
        <pc:sldMkLst>
          <pc:docMk/>
          <pc:sldMk cId="852815917" sldId="314"/>
        </pc:sldMkLst>
        <pc:spChg chg="mod">
          <ac:chgData name="Le Manh Quan" userId="2f984887-39f4-4368-93b5-b670e85212db" providerId="ADAL" clId="{121DC469-7507-0D4B-9AE7-28150EF6B0E9}" dt="2023-03-05T03:01:06.690" v="3052" actId="1076"/>
          <ac:spMkLst>
            <pc:docMk/>
            <pc:sldMk cId="852815917" sldId="314"/>
            <ac:spMk id="3" creationId="{00000000-0000-0000-0000-000000000000}"/>
          </ac:spMkLst>
        </pc:spChg>
      </pc:sldChg>
      <pc:sldChg chg="del">
        <pc:chgData name="Le Manh Quan" userId="2f984887-39f4-4368-93b5-b670e85212db" providerId="ADAL" clId="{121DC469-7507-0D4B-9AE7-28150EF6B0E9}" dt="2023-03-04T15:35:49.241" v="259" actId="2696"/>
        <pc:sldMkLst>
          <pc:docMk/>
          <pc:sldMk cId="1473985299" sldId="317"/>
        </pc:sldMkLst>
      </pc:sldChg>
      <pc:sldChg chg="del">
        <pc:chgData name="Le Manh Quan" userId="2f984887-39f4-4368-93b5-b670e85212db" providerId="ADAL" clId="{121DC469-7507-0D4B-9AE7-28150EF6B0E9}" dt="2023-03-04T15:35:48.445" v="258" actId="2696"/>
        <pc:sldMkLst>
          <pc:docMk/>
          <pc:sldMk cId="253227413" sldId="318"/>
        </pc:sldMkLst>
      </pc:sldChg>
      <pc:sldChg chg="del">
        <pc:chgData name="Le Manh Quan" userId="2f984887-39f4-4368-93b5-b670e85212db" providerId="ADAL" clId="{121DC469-7507-0D4B-9AE7-28150EF6B0E9}" dt="2023-03-04T16:36:54.228" v="1273" actId="2696"/>
        <pc:sldMkLst>
          <pc:docMk/>
          <pc:sldMk cId="3163726010" sldId="319"/>
        </pc:sldMkLst>
      </pc:sldChg>
      <pc:sldChg chg="del">
        <pc:chgData name="Le Manh Quan" userId="2f984887-39f4-4368-93b5-b670e85212db" providerId="ADAL" clId="{121DC469-7507-0D4B-9AE7-28150EF6B0E9}" dt="2023-03-04T16:36:49.773" v="1272" actId="2696"/>
        <pc:sldMkLst>
          <pc:docMk/>
          <pc:sldMk cId="775708991" sldId="320"/>
        </pc:sldMkLst>
      </pc:sldChg>
      <pc:sldChg chg="modSp mod">
        <pc:chgData name="Le Manh Quan" userId="2f984887-39f4-4368-93b5-b670e85212db" providerId="ADAL" clId="{121DC469-7507-0D4B-9AE7-28150EF6B0E9}" dt="2023-03-04T16:57:31.290" v="1851" actId="1076"/>
        <pc:sldMkLst>
          <pc:docMk/>
          <pc:sldMk cId="3534669388" sldId="321"/>
        </pc:sldMkLst>
        <pc:spChg chg="mod">
          <ac:chgData name="Le Manh Quan" userId="2f984887-39f4-4368-93b5-b670e85212db" providerId="ADAL" clId="{121DC469-7507-0D4B-9AE7-28150EF6B0E9}" dt="2023-03-04T16:57:31.290" v="1851" actId="1076"/>
          <ac:spMkLst>
            <pc:docMk/>
            <pc:sldMk cId="3534669388" sldId="321"/>
            <ac:spMk id="3" creationId="{00000000-0000-0000-0000-000000000000}"/>
          </ac:spMkLst>
        </pc:spChg>
      </pc:sldChg>
      <pc:sldChg chg="del">
        <pc:chgData name="Le Manh Quan" userId="2f984887-39f4-4368-93b5-b670e85212db" providerId="ADAL" clId="{121DC469-7507-0D4B-9AE7-28150EF6B0E9}" dt="2023-03-04T16:36:47.282" v="1271" actId="2696"/>
        <pc:sldMkLst>
          <pc:docMk/>
          <pc:sldMk cId="3342949726" sldId="322"/>
        </pc:sldMkLst>
      </pc:sldChg>
      <pc:sldChg chg="del">
        <pc:chgData name="Le Manh Quan" userId="2f984887-39f4-4368-93b5-b670e85212db" providerId="ADAL" clId="{121DC469-7507-0D4B-9AE7-28150EF6B0E9}" dt="2023-03-04T16:36:59.756" v="1274" actId="2696"/>
        <pc:sldMkLst>
          <pc:docMk/>
          <pc:sldMk cId="832161621" sldId="323"/>
        </pc:sldMkLst>
      </pc:sldChg>
      <pc:sldChg chg="addSp delSp modSp mod delAnim modAnim">
        <pc:chgData name="Le Manh Quan" userId="2f984887-39f4-4368-93b5-b670e85212db" providerId="ADAL" clId="{121DC469-7507-0D4B-9AE7-28150EF6B0E9}" dt="2023-03-05T03:18:38.140" v="3276" actId="1076"/>
        <pc:sldMkLst>
          <pc:docMk/>
          <pc:sldMk cId="1197325142" sldId="324"/>
        </pc:sldMkLst>
        <pc:spChg chg="del mod">
          <ac:chgData name="Le Manh Quan" userId="2f984887-39f4-4368-93b5-b670e85212db" providerId="ADAL" clId="{121DC469-7507-0D4B-9AE7-28150EF6B0E9}" dt="2023-03-04T16:57:51.677" v="1854" actId="478"/>
          <ac:spMkLst>
            <pc:docMk/>
            <pc:sldMk cId="1197325142" sldId="324"/>
            <ac:spMk id="2" creationId="{00000000-0000-0000-0000-000000000000}"/>
          </ac:spMkLst>
        </pc:spChg>
        <pc:spChg chg="add mod">
          <ac:chgData name="Le Manh Quan" userId="2f984887-39f4-4368-93b5-b670e85212db" providerId="ADAL" clId="{121DC469-7507-0D4B-9AE7-28150EF6B0E9}" dt="2023-03-05T02:41:49.175" v="2360" actId="114"/>
          <ac:spMkLst>
            <pc:docMk/>
            <pc:sldMk cId="1197325142" sldId="324"/>
            <ac:spMk id="2" creationId="{C1276913-11CD-F78B-4D0F-EF3AB57A57F1}"/>
          </ac:spMkLst>
        </pc:spChg>
        <pc:spChg chg="add mod">
          <ac:chgData name="Le Manh Quan" userId="2f984887-39f4-4368-93b5-b670e85212db" providerId="ADAL" clId="{121DC469-7507-0D4B-9AE7-28150EF6B0E9}" dt="2023-03-04T16:58:21.310" v="1924" actId="20577"/>
          <ac:spMkLst>
            <pc:docMk/>
            <pc:sldMk cId="1197325142" sldId="324"/>
            <ac:spMk id="3" creationId="{14D7E394-E523-BBED-6454-C8DAE9CD4F12}"/>
          </ac:spMkLst>
        </pc:spChg>
        <pc:spChg chg="del">
          <ac:chgData name="Le Manh Quan" userId="2f984887-39f4-4368-93b5-b670e85212db" providerId="ADAL" clId="{121DC469-7507-0D4B-9AE7-28150EF6B0E9}" dt="2023-03-04T16:57:46.941" v="1852" actId="478"/>
          <ac:spMkLst>
            <pc:docMk/>
            <pc:sldMk cId="1197325142" sldId="324"/>
            <ac:spMk id="4" creationId="{00000000-0000-0000-0000-000000000000}"/>
          </ac:spMkLst>
        </pc:spChg>
        <pc:spChg chg="add mod">
          <ac:chgData name="Le Manh Quan" userId="2f984887-39f4-4368-93b5-b670e85212db" providerId="ADAL" clId="{121DC469-7507-0D4B-9AE7-28150EF6B0E9}" dt="2023-03-05T02:41:45.852" v="2359" actId="114"/>
          <ac:spMkLst>
            <pc:docMk/>
            <pc:sldMk cId="1197325142" sldId="324"/>
            <ac:spMk id="4" creationId="{6C027407-2E1E-B331-2CD8-FC6FC4A3ED24}"/>
          </ac:spMkLst>
        </pc:spChg>
        <pc:spChg chg="add mod">
          <ac:chgData name="Le Manh Quan" userId="2f984887-39f4-4368-93b5-b670e85212db" providerId="ADAL" clId="{121DC469-7507-0D4B-9AE7-28150EF6B0E9}" dt="2023-03-05T02:39:58.763" v="2188" actId="20577"/>
          <ac:spMkLst>
            <pc:docMk/>
            <pc:sldMk cId="1197325142" sldId="324"/>
            <ac:spMk id="5" creationId="{1DC6D1D6-5A30-0989-0697-9F96976C1CF2}"/>
          </ac:spMkLst>
        </pc:spChg>
        <pc:spChg chg="del mod">
          <ac:chgData name="Le Manh Quan" userId="2f984887-39f4-4368-93b5-b670e85212db" providerId="ADAL" clId="{121DC469-7507-0D4B-9AE7-28150EF6B0E9}" dt="2023-03-04T16:58:46.468" v="1932" actId="478"/>
          <ac:spMkLst>
            <pc:docMk/>
            <pc:sldMk cId="1197325142" sldId="324"/>
            <ac:spMk id="6" creationId="{00000000-0000-0000-0000-000000000000}"/>
          </ac:spMkLst>
        </pc:spChg>
        <pc:spChg chg="add mod">
          <ac:chgData name="Le Manh Quan" userId="2f984887-39f4-4368-93b5-b670e85212db" providerId="ADAL" clId="{121DC469-7507-0D4B-9AE7-28150EF6B0E9}" dt="2023-03-05T02:41:00.446" v="2281" actId="20577"/>
          <ac:spMkLst>
            <pc:docMk/>
            <pc:sldMk cId="1197325142" sldId="324"/>
            <ac:spMk id="6" creationId="{ABF23CDA-A091-656B-504E-F113D7BD7CE7}"/>
          </ac:spMkLst>
        </pc:spChg>
        <pc:spChg chg="del">
          <ac:chgData name="Le Manh Quan" userId="2f984887-39f4-4368-93b5-b670e85212db" providerId="ADAL" clId="{121DC469-7507-0D4B-9AE7-28150EF6B0E9}" dt="2023-03-04T16:58:38.632" v="1930" actId="478"/>
          <ac:spMkLst>
            <pc:docMk/>
            <pc:sldMk cId="1197325142" sldId="324"/>
            <ac:spMk id="7" creationId="{00000000-0000-0000-0000-000000000000}"/>
          </ac:spMkLst>
        </pc:spChg>
        <pc:spChg chg="add mod">
          <ac:chgData name="Le Manh Quan" userId="2f984887-39f4-4368-93b5-b670e85212db" providerId="ADAL" clId="{121DC469-7507-0D4B-9AE7-28150EF6B0E9}" dt="2023-03-05T02:42:15.621" v="2366" actId="1076"/>
          <ac:spMkLst>
            <pc:docMk/>
            <pc:sldMk cId="1197325142" sldId="324"/>
            <ac:spMk id="7" creationId="{25A9E5FA-5FF1-DFCF-AB3B-7708CCBC3BCA}"/>
          </ac:spMkLst>
        </pc:spChg>
        <pc:spChg chg="del">
          <ac:chgData name="Le Manh Quan" userId="2f984887-39f4-4368-93b5-b670e85212db" providerId="ADAL" clId="{121DC469-7507-0D4B-9AE7-28150EF6B0E9}" dt="2023-03-04T16:58:33.596" v="1926" actId="478"/>
          <ac:spMkLst>
            <pc:docMk/>
            <pc:sldMk cId="1197325142" sldId="324"/>
            <ac:spMk id="16" creationId="{00000000-0000-0000-0000-000000000000}"/>
          </ac:spMkLst>
        </pc:spChg>
        <pc:picChg chg="add mod">
          <ac:chgData name="Le Manh Quan" userId="2f984887-39f4-4368-93b5-b670e85212db" providerId="ADAL" clId="{121DC469-7507-0D4B-9AE7-28150EF6B0E9}" dt="2023-03-05T03:18:38.140" v="3276" actId="1076"/>
          <ac:picMkLst>
            <pc:docMk/>
            <pc:sldMk cId="1197325142" sldId="324"/>
            <ac:picMk id="8" creationId="{DE13C966-65E3-FF3C-9ED6-05F17649F23A}"/>
          </ac:picMkLst>
        </pc:picChg>
        <pc:cxnChg chg="del">
          <ac:chgData name="Le Manh Quan" userId="2f984887-39f4-4368-93b5-b670e85212db" providerId="ADAL" clId="{121DC469-7507-0D4B-9AE7-28150EF6B0E9}" dt="2023-03-04T16:58:35.845" v="1929" actId="478"/>
          <ac:cxnSpMkLst>
            <pc:docMk/>
            <pc:sldMk cId="1197325142" sldId="324"/>
            <ac:cxnSpMk id="9" creationId="{00000000-0000-0000-0000-000000000000}"/>
          </ac:cxnSpMkLst>
        </pc:cxnChg>
        <pc:cxnChg chg="del">
          <ac:chgData name="Le Manh Quan" userId="2f984887-39f4-4368-93b5-b670e85212db" providerId="ADAL" clId="{121DC469-7507-0D4B-9AE7-28150EF6B0E9}" dt="2023-03-04T16:58:34.076" v="1927" actId="478"/>
          <ac:cxnSpMkLst>
            <pc:docMk/>
            <pc:sldMk cId="1197325142" sldId="324"/>
            <ac:cxnSpMk id="10" creationId="{00000000-0000-0000-0000-000000000000}"/>
          </ac:cxnSpMkLst>
        </pc:cxnChg>
        <pc:cxnChg chg="del">
          <ac:chgData name="Le Manh Quan" userId="2f984887-39f4-4368-93b5-b670e85212db" providerId="ADAL" clId="{121DC469-7507-0D4B-9AE7-28150EF6B0E9}" dt="2023-03-04T16:58:35.158" v="1928" actId="478"/>
          <ac:cxnSpMkLst>
            <pc:docMk/>
            <pc:sldMk cId="1197325142" sldId="324"/>
            <ac:cxnSpMk id="14" creationId="{00000000-0000-0000-0000-000000000000}"/>
          </ac:cxnSpMkLst>
        </pc:cxnChg>
      </pc:sldChg>
      <pc:sldChg chg="addSp delSp modSp add mod delAnim modAnim">
        <pc:chgData name="Le Manh Quan" userId="2f984887-39f4-4368-93b5-b670e85212db" providerId="ADAL" clId="{121DC469-7507-0D4B-9AE7-28150EF6B0E9}" dt="2023-03-05T04:41:06.964" v="4243" actId="113"/>
        <pc:sldMkLst>
          <pc:docMk/>
          <pc:sldMk cId="3312215524" sldId="325"/>
        </pc:sldMkLst>
        <pc:spChg chg="mod">
          <ac:chgData name="Le Manh Quan" userId="2f984887-39f4-4368-93b5-b670e85212db" providerId="ADAL" clId="{121DC469-7507-0D4B-9AE7-28150EF6B0E9}" dt="2023-03-05T04:41:06.964" v="4243" actId="113"/>
          <ac:spMkLst>
            <pc:docMk/>
            <pc:sldMk cId="3312215524" sldId="325"/>
            <ac:spMk id="6" creationId="{57DD5C55-DCB7-F9FC-22BE-368F289E6DB5}"/>
          </ac:spMkLst>
        </pc:spChg>
        <pc:spChg chg="mod">
          <ac:chgData name="Le Manh Quan" userId="2f984887-39f4-4368-93b5-b670e85212db" providerId="ADAL" clId="{121DC469-7507-0D4B-9AE7-28150EF6B0E9}" dt="2023-03-05T04:35:31.645" v="4074" actId="20577"/>
          <ac:spMkLst>
            <pc:docMk/>
            <pc:sldMk cId="3312215524" sldId="325"/>
            <ac:spMk id="7" creationId="{92FB85FF-DA23-2558-E686-2359B7E52AFF}"/>
          </ac:spMkLst>
        </pc:spChg>
        <pc:spChg chg="add mod">
          <ac:chgData name="Le Manh Quan" userId="2f984887-39f4-4368-93b5-b670e85212db" providerId="ADAL" clId="{121DC469-7507-0D4B-9AE7-28150EF6B0E9}" dt="2023-03-05T04:36:59.969" v="4093" actId="1582"/>
          <ac:spMkLst>
            <pc:docMk/>
            <pc:sldMk cId="3312215524" sldId="325"/>
            <ac:spMk id="10" creationId="{752F9C02-0397-8ABD-EDC9-2E3444D833A9}"/>
          </ac:spMkLst>
        </pc:spChg>
        <pc:spChg chg="add mod">
          <ac:chgData name="Le Manh Quan" userId="2f984887-39f4-4368-93b5-b670e85212db" providerId="ADAL" clId="{121DC469-7507-0D4B-9AE7-28150EF6B0E9}" dt="2023-03-05T04:37:21.947" v="4097" actId="208"/>
          <ac:spMkLst>
            <pc:docMk/>
            <pc:sldMk cId="3312215524" sldId="325"/>
            <ac:spMk id="12" creationId="{731A71DA-6861-DBFB-33AE-16546AC402CF}"/>
          </ac:spMkLst>
        </pc:spChg>
        <pc:spChg chg="del">
          <ac:chgData name="Le Manh Quan" userId="2f984887-39f4-4368-93b5-b670e85212db" providerId="ADAL" clId="{121DC469-7507-0D4B-9AE7-28150EF6B0E9}" dt="2023-03-05T03:32:02.565" v="3802" actId="478"/>
          <ac:spMkLst>
            <pc:docMk/>
            <pc:sldMk cId="3312215524" sldId="325"/>
            <ac:spMk id="13" creationId="{560F3987-8C43-8CEF-B693-585908CDB272}"/>
          </ac:spMkLst>
        </pc:spChg>
        <pc:picChg chg="add mod modCrop">
          <ac:chgData name="Le Manh Quan" userId="2f984887-39f4-4368-93b5-b670e85212db" providerId="ADAL" clId="{121DC469-7507-0D4B-9AE7-28150EF6B0E9}" dt="2023-03-05T04:35:56.548" v="4080" actId="1076"/>
          <ac:picMkLst>
            <pc:docMk/>
            <pc:sldMk cId="3312215524" sldId="325"/>
            <ac:picMk id="3" creationId="{B3886587-08AA-3454-F23B-9045268FB2D7}"/>
          </ac:picMkLst>
        </pc:picChg>
        <pc:cxnChg chg="add del mod">
          <ac:chgData name="Le Manh Quan" userId="2f984887-39f4-4368-93b5-b670e85212db" providerId="ADAL" clId="{121DC469-7507-0D4B-9AE7-28150EF6B0E9}" dt="2023-03-05T04:36:29.223" v="4085" actId="478"/>
          <ac:cxnSpMkLst>
            <pc:docMk/>
            <pc:sldMk cId="3312215524" sldId="325"/>
            <ac:cxnSpMk id="4" creationId="{52769E0E-C48E-308D-0AC4-EFD22453CE6B}"/>
          </ac:cxnSpMkLst>
        </pc:cxnChg>
        <pc:cxnChg chg="del">
          <ac:chgData name="Le Manh Quan" userId="2f984887-39f4-4368-93b5-b670e85212db" providerId="ADAL" clId="{121DC469-7507-0D4B-9AE7-28150EF6B0E9}" dt="2023-03-05T03:32:37.579" v="3810" actId="478"/>
          <ac:cxnSpMkLst>
            <pc:docMk/>
            <pc:sldMk cId="3312215524" sldId="325"/>
            <ac:cxnSpMk id="9" creationId="{D44D97FB-567B-ADF4-7910-3D8F1248B239}"/>
          </ac:cxnSpMkLst>
        </pc:cxnChg>
        <pc:cxnChg chg="del">
          <ac:chgData name="Le Manh Quan" userId="2f984887-39f4-4368-93b5-b670e85212db" providerId="ADAL" clId="{121DC469-7507-0D4B-9AE7-28150EF6B0E9}" dt="2023-03-05T03:32:38.777" v="3811" actId="478"/>
          <ac:cxnSpMkLst>
            <pc:docMk/>
            <pc:sldMk cId="3312215524" sldId="325"/>
            <ac:cxnSpMk id="11" creationId="{93CBC365-A70E-4F7F-4D47-4D3FF22690B7}"/>
          </ac:cxnSpMkLst>
        </pc:cxnChg>
      </pc:sldChg>
      <pc:sldChg chg="del">
        <pc:chgData name="Le Manh Quan" userId="2f984887-39f4-4368-93b5-b670e85212db" providerId="ADAL" clId="{121DC469-7507-0D4B-9AE7-28150EF6B0E9}" dt="2023-03-04T16:59:41.030" v="1937" actId="2696"/>
        <pc:sldMkLst>
          <pc:docMk/>
          <pc:sldMk cId="3804832132" sldId="325"/>
        </pc:sldMkLst>
      </pc:sldChg>
      <pc:sldChg chg="delSp del mod">
        <pc:chgData name="Le Manh Quan" userId="2f984887-39f4-4368-93b5-b670e85212db" providerId="ADAL" clId="{121DC469-7507-0D4B-9AE7-28150EF6B0E9}" dt="2023-03-05T02:46:11.834" v="2368" actId="2696"/>
        <pc:sldMkLst>
          <pc:docMk/>
          <pc:sldMk cId="2641474315" sldId="327"/>
        </pc:sldMkLst>
        <pc:spChg chg="del">
          <ac:chgData name="Le Manh Quan" userId="2f984887-39f4-4368-93b5-b670e85212db" providerId="ADAL" clId="{121DC469-7507-0D4B-9AE7-28150EF6B0E9}" dt="2023-03-05T02:36:06.224" v="1940" actId="478"/>
          <ac:spMkLst>
            <pc:docMk/>
            <pc:sldMk cId="2641474315" sldId="327"/>
            <ac:spMk id="3" creationId="{00000000-0000-0000-0000-000000000000}"/>
          </ac:spMkLst>
        </pc:spChg>
      </pc:sldChg>
      <pc:sldChg chg="del">
        <pc:chgData name="Le Manh Quan" userId="2f984887-39f4-4368-93b5-b670e85212db" providerId="ADAL" clId="{121DC469-7507-0D4B-9AE7-28150EF6B0E9}" dt="2023-03-05T02:46:12.359" v="2369" actId="2696"/>
        <pc:sldMkLst>
          <pc:docMk/>
          <pc:sldMk cId="3836042767" sldId="328"/>
        </pc:sldMkLst>
      </pc:sldChg>
      <pc:sldChg chg="del">
        <pc:chgData name="Le Manh Quan" userId="2f984887-39f4-4368-93b5-b670e85212db" providerId="ADAL" clId="{121DC469-7507-0D4B-9AE7-28150EF6B0E9}" dt="2023-03-05T02:46:16.894" v="2370" actId="2696"/>
        <pc:sldMkLst>
          <pc:docMk/>
          <pc:sldMk cId="1180345150" sldId="329"/>
        </pc:sldMkLst>
      </pc:sldChg>
      <pc:sldChg chg="del">
        <pc:chgData name="Le Manh Quan" userId="2f984887-39f4-4368-93b5-b670e85212db" providerId="ADAL" clId="{121DC469-7507-0D4B-9AE7-28150EF6B0E9}" dt="2023-03-05T02:46:17.532" v="2371" actId="2696"/>
        <pc:sldMkLst>
          <pc:docMk/>
          <pc:sldMk cId="144192744" sldId="330"/>
        </pc:sldMkLst>
      </pc:sldChg>
      <pc:sldChg chg="addSp delSp modSp new mod delAnim modAnim">
        <pc:chgData name="Le Manh Quan" userId="2f984887-39f4-4368-93b5-b670e85212db" providerId="ADAL" clId="{121DC469-7507-0D4B-9AE7-28150EF6B0E9}" dt="2023-03-05T06:51:00.656" v="4979"/>
        <pc:sldMkLst>
          <pc:docMk/>
          <pc:sldMk cId="2865231164" sldId="331"/>
        </pc:sldMkLst>
        <pc:spChg chg="add del mod">
          <ac:chgData name="Le Manh Quan" userId="2f984887-39f4-4368-93b5-b670e85212db" providerId="ADAL" clId="{121DC469-7507-0D4B-9AE7-28150EF6B0E9}" dt="2023-03-04T15:43:57.113" v="312" actId="478"/>
          <ac:spMkLst>
            <pc:docMk/>
            <pc:sldMk cId="2865231164" sldId="331"/>
            <ac:spMk id="15" creationId="{F3CAD81C-AB8F-D69A-81A3-6482308661B3}"/>
          </ac:spMkLst>
        </pc:spChg>
        <pc:spChg chg="add del mod">
          <ac:chgData name="Le Manh Quan" userId="2f984887-39f4-4368-93b5-b670e85212db" providerId="ADAL" clId="{121DC469-7507-0D4B-9AE7-28150EF6B0E9}" dt="2023-03-04T15:44:37.199" v="396" actId="478"/>
          <ac:spMkLst>
            <pc:docMk/>
            <pc:sldMk cId="2865231164" sldId="331"/>
            <ac:spMk id="18" creationId="{44B66794-3010-002F-A0E5-424C0AA8DFF4}"/>
          </ac:spMkLst>
        </pc:spChg>
        <pc:spChg chg="add mod">
          <ac:chgData name="Le Manh Quan" userId="2f984887-39f4-4368-93b5-b670e85212db" providerId="ADAL" clId="{121DC469-7507-0D4B-9AE7-28150EF6B0E9}" dt="2023-03-04T16:05:31.447" v="725" actId="20577"/>
          <ac:spMkLst>
            <pc:docMk/>
            <pc:sldMk cId="2865231164" sldId="331"/>
            <ac:spMk id="19" creationId="{82BA0210-127B-FBC7-CE2C-001B0566DA06}"/>
          </ac:spMkLst>
        </pc:spChg>
        <pc:spChg chg="add del mod">
          <ac:chgData name="Le Manh Quan" userId="2f984887-39f4-4368-93b5-b670e85212db" providerId="ADAL" clId="{121DC469-7507-0D4B-9AE7-28150EF6B0E9}" dt="2023-03-04T15:55:31.526" v="596" actId="478"/>
          <ac:spMkLst>
            <pc:docMk/>
            <pc:sldMk cId="2865231164" sldId="331"/>
            <ac:spMk id="20" creationId="{ABA4A045-14E6-2603-D01D-B2AD49D03FE8}"/>
          </ac:spMkLst>
        </pc:spChg>
        <pc:spChg chg="add del mod">
          <ac:chgData name="Le Manh Quan" userId="2f984887-39f4-4368-93b5-b670e85212db" providerId="ADAL" clId="{121DC469-7507-0D4B-9AE7-28150EF6B0E9}" dt="2023-03-04T16:04:53.078" v="674" actId="478"/>
          <ac:spMkLst>
            <pc:docMk/>
            <pc:sldMk cId="2865231164" sldId="331"/>
            <ac:spMk id="25" creationId="{7319A7E8-8134-DFED-3262-468F0B807AC2}"/>
          </ac:spMkLst>
        </pc:spChg>
        <pc:spChg chg="add del mod">
          <ac:chgData name="Le Manh Quan" userId="2f984887-39f4-4368-93b5-b670e85212db" providerId="ADAL" clId="{121DC469-7507-0D4B-9AE7-28150EF6B0E9}" dt="2023-03-04T16:04:53.488" v="675" actId="478"/>
          <ac:spMkLst>
            <pc:docMk/>
            <pc:sldMk cId="2865231164" sldId="331"/>
            <ac:spMk id="26" creationId="{F87F669E-CBD9-1F89-B18E-5638018710C1}"/>
          </ac:spMkLst>
        </pc:spChg>
        <pc:picChg chg="add mod modCrop">
          <ac:chgData name="Le Manh Quan" userId="2f984887-39f4-4368-93b5-b670e85212db" providerId="ADAL" clId="{121DC469-7507-0D4B-9AE7-28150EF6B0E9}" dt="2023-03-04T16:05:41.019" v="726" actId="1076"/>
          <ac:picMkLst>
            <pc:docMk/>
            <pc:sldMk cId="2865231164" sldId="331"/>
            <ac:picMk id="2" creationId="{9AFCB661-F414-9FCD-F12D-A18D004BB353}"/>
          </ac:picMkLst>
        </pc:picChg>
        <pc:picChg chg="add del mod modCrop">
          <ac:chgData name="Le Manh Quan" userId="2f984887-39f4-4368-93b5-b670e85212db" providerId="ADAL" clId="{121DC469-7507-0D4B-9AE7-28150EF6B0E9}" dt="2023-03-04T16:04:51.709" v="672" actId="478"/>
          <ac:picMkLst>
            <pc:docMk/>
            <pc:sldMk cId="2865231164" sldId="331"/>
            <ac:picMk id="17" creationId="{34ED3206-4D66-86C9-7196-ACBDC30F5582}"/>
          </ac:picMkLst>
        </pc:picChg>
        <pc:picChg chg="add del mod">
          <ac:chgData name="Le Manh Quan" userId="2f984887-39f4-4368-93b5-b670e85212db" providerId="ADAL" clId="{121DC469-7507-0D4B-9AE7-28150EF6B0E9}" dt="2023-03-04T15:56:55.458" v="625" actId="478"/>
          <ac:picMkLst>
            <pc:docMk/>
            <pc:sldMk cId="2865231164" sldId="331"/>
            <ac:picMk id="22" creationId="{DFCC6F11-6927-3997-D8B3-75ED1FC1135A}"/>
          </ac:picMkLst>
        </pc:picChg>
        <pc:picChg chg="add del mod">
          <ac:chgData name="Le Manh Quan" userId="2f984887-39f4-4368-93b5-b670e85212db" providerId="ADAL" clId="{121DC469-7507-0D4B-9AE7-28150EF6B0E9}" dt="2023-03-04T16:04:51.081" v="671" actId="478"/>
          <ac:picMkLst>
            <pc:docMk/>
            <pc:sldMk cId="2865231164" sldId="331"/>
            <ac:picMk id="24" creationId="{44757991-DFD9-57A2-1C09-6BF6FB8DE464}"/>
          </ac:picMkLst>
        </pc:picChg>
        <pc:cxnChg chg="add mod">
          <ac:chgData name="Le Manh Quan" userId="2f984887-39f4-4368-93b5-b670e85212db" providerId="ADAL" clId="{121DC469-7507-0D4B-9AE7-28150EF6B0E9}" dt="2023-03-04T16:05:41.019" v="726" actId="1076"/>
          <ac:cxnSpMkLst>
            <pc:docMk/>
            <pc:sldMk cId="2865231164" sldId="331"/>
            <ac:cxnSpMk id="3" creationId="{22DF000F-F114-AB04-21E5-73187C107A2D}"/>
          </ac:cxnSpMkLst>
        </pc:cxnChg>
        <pc:cxnChg chg="add mod">
          <ac:chgData name="Le Manh Quan" userId="2f984887-39f4-4368-93b5-b670e85212db" providerId="ADAL" clId="{121DC469-7507-0D4B-9AE7-28150EF6B0E9}" dt="2023-03-05T06:50:41.098" v="4978" actId="14100"/>
          <ac:cxnSpMkLst>
            <pc:docMk/>
            <pc:sldMk cId="2865231164" sldId="331"/>
            <ac:cxnSpMk id="4" creationId="{013F5D48-EEA0-C8A4-3F0E-AAFFCF650CF8}"/>
          </ac:cxnSpMkLst>
        </pc:cxnChg>
        <pc:cxnChg chg="add mod">
          <ac:chgData name="Le Manh Quan" userId="2f984887-39f4-4368-93b5-b670e85212db" providerId="ADAL" clId="{121DC469-7507-0D4B-9AE7-28150EF6B0E9}" dt="2023-03-04T16:05:41.019" v="726" actId="1076"/>
          <ac:cxnSpMkLst>
            <pc:docMk/>
            <pc:sldMk cId="2865231164" sldId="331"/>
            <ac:cxnSpMk id="5" creationId="{14A00761-0F19-6B7B-39CB-78DC2CDDBEB5}"/>
          </ac:cxnSpMkLst>
        </pc:cxnChg>
        <pc:cxnChg chg="add mod">
          <ac:chgData name="Le Manh Quan" userId="2f984887-39f4-4368-93b5-b670e85212db" providerId="ADAL" clId="{121DC469-7507-0D4B-9AE7-28150EF6B0E9}" dt="2023-03-04T16:05:41.019" v="726" actId="1076"/>
          <ac:cxnSpMkLst>
            <pc:docMk/>
            <pc:sldMk cId="2865231164" sldId="331"/>
            <ac:cxnSpMk id="7" creationId="{3E9A5FA2-D4BD-FCCF-DA2A-03DFB6221232}"/>
          </ac:cxnSpMkLst>
        </pc:cxnChg>
        <pc:cxnChg chg="add mod">
          <ac:chgData name="Le Manh Quan" userId="2f984887-39f4-4368-93b5-b670e85212db" providerId="ADAL" clId="{121DC469-7507-0D4B-9AE7-28150EF6B0E9}" dt="2023-03-04T16:05:41.019" v="726" actId="1076"/>
          <ac:cxnSpMkLst>
            <pc:docMk/>
            <pc:sldMk cId="2865231164" sldId="331"/>
            <ac:cxnSpMk id="9" creationId="{68DEFB55-C859-FD3A-3CDC-567BF4033023}"/>
          </ac:cxnSpMkLst>
        </pc:cxnChg>
        <pc:cxnChg chg="add mod">
          <ac:chgData name="Le Manh Quan" userId="2f984887-39f4-4368-93b5-b670e85212db" providerId="ADAL" clId="{121DC469-7507-0D4B-9AE7-28150EF6B0E9}" dt="2023-03-04T16:05:41.019" v="726" actId="1076"/>
          <ac:cxnSpMkLst>
            <pc:docMk/>
            <pc:sldMk cId="2865231164" sldId="331"/>
            <ac:cxnSpMk id="13" creationId="{678FAABD-5A86-10B9-656B-86A7C23A9F44}"/>
          </ac:cxnSpMkLst>
        </pc:cxnChg>
      </pc:sldChg>
      <pc:sldChg chg="addSp modSp new mod">
        <pc:chgData name="Le Manh Quan" userId="2f984887-39f4-4368-93b5-b670e85212db" providerId="ADAL" clId="{121DC469-7507-0D4B-9AE7-28150EF6B0E9}" dt="2023-03-04T15:52:51.608" v="593" actId="20577"/>
        <pc:sldMkLst>
          <pc:docMk/>
          <pc:sldMk cId="2812186068" sldId="332"/>
        </pc:sldMkLst>
        <pc:spChg chg="add mod">
          <ac:chgData name="Le Manh Quan" userId="2f984887-39f4-4368-93b5-b670e85212db" providerId="ADAL" clId="{121DC469-7507-0D4B-9AE7-28150EF6B0E9}" dt="2023-03-04T15:52:51.608" v="593" actId="20577"/>
          <ac:spMkLst>
            <pc:docMk/>
            <pc:sldMk cId="2812186068" sldId="332"/>
            <ac:spMk id="3" creationId="{8699F037-22CC-0E41-89F8-B2D7C2D124BC}"/>
          </ac:spMkLst>
        </pc:spChg>
        <pc:spChg chg="add mod">
          <ac:chgData name="Le Manh Quan" userId="2f984887-39f4-4368-93b5-b670e85212db" providerId="ADAL" clId="{121DC469-7507-0D4B-9AE7-28150EF6B0E9}" dt="2023-03-04T15:50:45.642" v="454" actId="207"/>
          <ac:spMkLst>
            <pc:docMk/>
            <pc:sldMk cId="2812186068" sldId="332"/>
            <ac:spMk id="6" creationId="{5EBF65D7-1707-97E5-7D5B-2C35962125F7}"/>
          </ac:spMkLst>
        </pc:spChg>
        <pc:picChg chg="add mod modCrop">
          <ac:chgData name="Le Manh Quan" userId="2f984887-39f4-4368-93b5-b670e85212db" providerId="ADAL" clId="{121DC469-7507-0D4B-9AE7-28150EF6B0E9}" dt="2023-03-04T15:49:12.156" v="423" actId="1076"/>
          <ac:picMkLst>
            <pc:docMk/>
            <pc:sldMk cId="2812186068" sldId="332"/>
            <ac:picMk id="2" creationId="{270F2E49-E2AB-7E69-5A36-424131D2D7CA}"/>
          </ac:picMkLst>
        </pc:picChg>
        <pc:picChg chg="add mod">
          <ac:chgData name="Le Manh Quan" userId="2f984887-39f4-4368-93b5-b670e85212db" providerId="ADAL" clId="{121DC469-7507-0D4B-9AE7-28150EF6B0E9}" dt="2023-03-04T15:49:29.723" v="429" actId="14100"/>
          <ac:picMkLst>
            <pc:docMk/>
            <pc:sldMk cId="2812186068" sldId="332"/>
            <ac:picMk id="5" creationId="{EAD79EB2-463E-115D-CC24-EE7F4AD02B22}"/>
          </ac:picMkLst>
        </pc:picChg>
      </pc:sldChg>
      <pc:sldChg chg="addSp delSp modSp add mod delAnim modAnim">
        <pc:chgData name="Le Manh Quan" userId="2f984887-39f4-4368-93b5-b670e85212db" providerId="ADAL" clId="{121DC469-7507-0D4B-9AE7-28150EF6B0E9}" dt="2023-03-05T06:52:55.630" v="4985"/>
        <pc:sldMkLst>
          <pc:docMk/>
          <pc:sldMk cId="561918804" sldId="333"/>
        </pc:sldMkLst>
        <pc:spChg chg="add del mod">
          <ac:chgData name="Le Manh Quan" userId="2f984887-39f4-4368-93b5-b670e85212db" providerId="ADAL" clId="{121DC469-7507-0D4B-9AE7-28150EF6B0E9}" dt="2023-03-04T16:30:53.813" v="1205" actId="478"/>
          <ac:spMkLst>
            <pc:docMk/>
            <pc:sldMk cId="561918804" sldId="333"/>
            <ac:spMk id="4" creationId="{E74ED394-AB88-81EF-25BF-C0904EBBEED0}"/>
          </ac:spMkLst>
        </pc:spChg>
        <pc:spChg chg="add del mod">
          <ac:chgData name="Le Manh Quan" userId="2f984887-39f4-4368-93b5-b670e85212db" providerId="ADAL" clId="{121DC469-7507-0D4B-9AE7-28150EF6B0E9}" dt="2023-03-04T16:30:52.828" v="1204" actId="478"/>
          <ac:spMkLst>
            <pc:docMk/>
            <pc:sldMk cId="561918804" sldId="333"/>
            <ac:spMk id="6" creationId="{C430E107-E67A-3C10-C22D-24A3A2008D14}"/>
          </ac:spMkLst>
        </pc:spChg>
        <pc:spChg chg="mod">
          <ac:chgData name="Le Manh Quan" userId="2f984887-39f4-4368-93b5-b670e85212db" providerId="ADAL" clId="{121DC469-7507-0D4B-9AE7-28150EF6B0E9}" dt="2023-03-04T16:30:48.566" v="1202" actId="20577"/>
          <ac:spMkLst>
            <pc:docMk/>
            <pc:sldMk cId="561918804" sldId="333"/>
            <ac:spMk id="19" creationId="{82BA0210-127B-FBC7-CE2C-001B0566DA06}"/>
          </ac:spMkLst>
        </pc:spChg>
        <pc:spChg chg="mod">
          <ac:chgData name="Le Manh Quan" userId="2f984887-39f4-4368-93b5-b670e85212db" providerId="ADAL" clId="{121DC469-7507-0D4B-9AE7-28150EF6B0E9}" dt="2023-03-05T06:52:30.281" v="4981" actId="1076"/>
          <ac:spMkLst>
            <pc:docMk/>
            <pc:sldMk cId="561918804" sldId="333"/>
            <ac:spMk id="25" creationId="{7319A7E8-8134-DFED-3262-468F0B807AC2}"/>
          </ac:spMkLst>
        </pc:spChg>
        <pc:spChg chg="mod">
          <ac:chgData name="Le Manh Quan" userId="2f984887-39f4-4368-93b5-b670e85212db" providerId="ADAL" clId="{121DC469-7507-0D4B-9AE7-28150EF6B0E9}" dt="2023-03-05T06:52:32.727" v="4982" actId="1076"/>
          <ac:spMkLst>
            <pc:docMk/>
            <pc:sldMk cId="561918804" sldId="333"/>
            <ac:spMk id="26" creationId="{F87F669E-CBD9-1F89-B18E-5638018710C1}"/>
          </ac:spMkLst>
        </pc:spChg>
        <pc:picChg chg="del">
          <ac:chgData name="Le Manh Quan" userId="2f984887-39f4-4368-93b5-b670e85212db" providerId="ADAL" clId="{121DC469-7507-0D4B-9AE7-28150EF6B0E9}" dt="2023-03-04T16:30:51.973" v="1203" actId="478"/>
          <ac:picMkLst>
            <pc:docMk/>
            <pc:sldMk cId="561918804" sldId="333"/>
            <ac:picMk id="2" creationId="{9AFCB661-F414-9FCD-F12D-A18D004BB353}"/>
          </ac:picMkLst>
        </pc:picChg>
        <pc:picChg chg="add mod">
          <ac:chgData name="Le Manh Quan" userId="2f984887-39f4-4368-93b5-b670e85212db" providerId="ADAL" clId="{121DC469-7507-0D4B-9AE7-28150EF6B0E9}" dt="2023-03-04T16:32:54.005" v="1211" actId="1076"/>
          <ac:picMkLst>
            <pc:docMk/>
            <pc:sldMk cId="561918804" sldId="333"/>
            <ac:picMk id="8" creationId="{57E54B96-C8CE-8613-2748-875352BC1AC6}"/>
          </ac:picMkLst>
        </pc:picChg>
        <pc:picChg chg="mod">
          <ac:chgData name="Le Manh Quan" userId="2f984887-39f4-4368-93b5-b670e85212db" providerId="ADAL" clId="{121DC469-7507-0D4B-9AE7-28150EF6B0E9}" dt="2023-03-04T16:31:06.724" v="1206" actId="1076"/>
          <ac:picMkLst>
            <pc:docMk/>
            <pc:sldMk cId="561918804" sldId="333"/>
            <ac:picMk id="17" creationId="{34ED3206-4D66-86C9-7196-ACBDC30F5582}"/>
          </ac:picMkLst>
        </pc:picChg>
        <pc:picChg chg="mod">
          <ac:chgData name="Le Manh Quan" userId="2f984887-39f4-4368-93b5-b670e85212db" providerId="ADAL" clId="{121DC469-7507-0D4B-9AE7-28150EF6B0E9}" dt="2023-03-05T06:52:27.675" v="4980" actId="1076"/>
          <ac:picMkLst>
            <pc:docMk/>
            <pc:sldMk cId="561918804" sldId="333"/>
            <ac:picMk id="24" creationId="{44757991-DFD9-57A2-1C09-6BF6FB8DE464}"/>
          </ac:picMkLst>
        </pc:picChg>
        <pc:cxnChg chg="del">
          <ac:chgData name="Le Manh Quan" userId="2f984887-39f4-4368-93b5-b670e85212db" providerId="ADAL" clId="{121DC469-7507-0D4B-9AE7-28150EF6B0E9}" dt="2023-03-04T16:17:37.480" v="993" actId="478"/>
          <ac:cxnSpMkLst>
            <pc:docMk/>
            <pc:sldMk cId="561918804" sldId="333"/>
            <ac:cxnSpMk id="3" creationId="{22DF000F-F114-AB04-21E5-73187C107A2D}"/>
          </ac:cxnSpMkLst>
        </pc:cxnChg>
        <pc:cxnChg chg="del">
          <ac:chgData name="Le Manh Quan" userId="2f984887-39f4-4368-93b5-b670e85212db" providerId="ADAL" clId="{121DC469-7507-0D4B-9AE7-28150EF6B0E9}" dt="2023-03-04T16:17:38.445" v="994" actId="478"/>
          <ac:cxnSpMkLst>
            <pc:docMk/>
            <pc:sldMk cId="561918804" sldId="333"/>
            <ac:cxnSpMk id="5" creationId="{14A00761-0F19-6B7B-39CB-78DC2CDDBEB5}"/>
          </ac:cxnSpMkLst>
        </pc:cxnChg>
        <pc:cxnChg chg="del">
          <ac:chgData name="Le Manh Quan" userId="2f984887-39f4-4368-93b5-b670e85212db" providerId="ADAL" clId="{121DC469-7507-0D4B-9AE7-28150EF6B0E9}" dt="2023-03-04T16:17:39.719" v="995" actId="478"/>
          <ac:cxnSpMkLst>
            <pc:docMk/>
            <pc:sldMk cId="561918804" sldId="333"/>
            <ac:cxnSpMk id="7" creationId="{3E9A5FA2-D4BD-FCCF-DA2A-03DFB6221232}"/>
          </ac:cxnSpMkLst>
        </pc:cxnChg>
        <pc:cxnChg chg="del">
          <ac:chgData name="Le Manh Quan" userId="2f984887-39f4-4368-93b5-b670e85212db" providerId="ADAL" clId="{121DC469-7507-0D4B-9AE7-28150EF6B0E9}" dt="2023-03-04T16:17:42.146" v="997" actId="478"/>
          <ac:cxnSpMkLst>
            <pc:docMk/>
            <pc:sldMk cId="561918804" sldId="333"/>
            <ac:cxnSpMk id="9" creationId="{68DEFB55-C859-FD3A-3CDC-567BF4033023}"/>
          </ac:cxnSpMkLst>
        </pc:cxnChg>
        <pc:cxnChg chg="del">
          <ac:chgData name="Le Manh Quan" userId="2f984887-39f4-4368-93b5-b670e85212db" providerId="ADAL" clId="{121DC469-7507-0D4B-9AE7-28150EF6B0E9}" dt="2023-03-04T16:17:40.895" v="996" actId="478"/>
          <ac:cxnSpMkLst>
            <pc:docMk/>
            <pc:sldMk cId="561918804" sldId="333"/>
            <ac:cxnSpMk id="13" creationId="{678FAABD-5A86-10B9-656B-86A7C23A9F44}"/>
          </ac:cxnSpMkLst>
        </pc:cxnChg>
      </pc:sldChg>
      <pc:sldChg chg="delSp add del mod delAnim">
        <pc:chgData name="Le Manh Quan" userId="2f984887-39f4-4368-93b5-b670e85212db" providerId="ADAL" clId="{121DC469-7507-0D4B-9AE7-28150EF6B0E9}" dt="2023-03-04T16:29:46.828" v="1138" actId="2696"/>
        <pc:sldMkLst>
          <pc:docMk/>
          <pc:sldMk cId="546056621" sldId="334"/>
        </pc:sldMkLst>
        <pc:spChg chg="del">
          <ac:chgData name="Le Manh Quan" userId="2f984887-39f4-4368-93b5-b670e85212db" providerId="ADAL" clId="{121DC469-7507-0D4B-9AE7-28150EF6B0E9}" dt="2023-03-04T16:05:58.537" v="728" actId="478"/>
          <ac:spMkLst>
            <pc:docMk/>
            <pc:sldMk cId="546056621" sldId="334"/>
            <ac:spMk id="25" creationId="{7319A7E8-8134-DFED-3262-468F0B807AC2}"/>
          </ac:spMkLst>
        </pc:spChg>
        <pc:spChg chg="del">
          <ac:chgData name="Le Manh Quan" userId="2f984887-39f4-4368-93b5-b670e85212db" providerId="ADAL" clId="{121DC469-7507-0D4B-9AE7-28150EF6B0E9}" dt="2023-03-04T16:06:02.067" v="731" actId="478"/>
          <ac:spMkLst>
            <pc:docMk/>
            <pc:sldMk cId="546056621" sldId="334"/>
            <ac:spMk id="26" creationId="{F87F669E-CBD9-1F89-B18E-5638018710C1}"/>
          </ac:spMkLst>
        </pc:spChg>
        <pc:picChg chg="del">
          <ac:chgData name="Le Manh Quan" userId="2f984887-39f4-4368-93b5-b670e85212db" providerId="ADAL" clId="{121DC469-7507-0D4B-9AE7-28150EF6B0E9}" dt="2023-03-04T16:06:00.717" v="730" actId="478"/>
          <ac:picMkLst>
            <pc:docMk/>
            <pc:sldMk cId="546056621" sldId="334"/>
            <ac:picMk id="17" creationId="{34ED3206-4D66-86C9-7196-ACBDC30F5582}"/>
          </ac:picMkLst>
        </pc:picChg>
        <pc:picChg chg="del">
          <ac:chgData name="Le Manh Quan" userId="2f984887-39f4-4368-93b5-b670e85212db" providerId="ADAL" clId="{121DC469-7507-0D4B-9AE7-28150EF6B0E9}" dt="2023-03-04T16:05:59.363" v="729" actId="478"/>
          <ac:picMkLst>
            <pc:docMk/>
            <pc:sldMk cId="546056621" sldId="334"/>
            <ac:picMk id="24" creationId="{44757991-DFD9-57A2-1C09-6BF6FB8DE464}"/>
          </ac:picMkLst>
        </pc:picChg>
      </pc:sldChg>
      <pc:sldChg chg="addSp delSp modSp add mod ord delAnim modAnim">
        <pc:chgData name="Le Manh Quan" userId="2f984887-39f4-4368-93b5-b670e85212db" providerId="ADAL" clId="{121DC469-7507-0D4B-9AE7-28150EF6B0E9}" dt="2023-03-04T16:26:26.253" v="1116" actId="20577"/>
        <pc:sldMkLst>
          <pc:docMk/>
          <pc:sldMk cId="3911063224" sldId="335"/>
        </pc:sldMkLst>
        <pc:spChg chg="add mod">
          <ac:chgData name="Le Manh Quan" userId="2f984887-39f4-4368-93b5-b670e85212db" providerId="ADAL" clId="{121DC469-7507-0D4B-9AE7-28150EF6B0E9}" dt="2023-03-04T16:20:13.333" v="1012" actId="207"/>
          <ac:spMkLst>
            <pc:docMk/>
            <pc:sldMk cId="3911063224" sldId="335"/>
            <ac:spMk id="4" creationId="{6D4D7A7A-E7F5-4E0C-1036-1525C8F3FA4B}"/>
          </ac:spMkLst>
        </pc:spChg>
        <pc:spChg chg="add mod">
          <ac:chgData name="Le Manh Quan" userId="2f984887-39f4-4368-93b5-b670e85212db" providerId="ADAL" clId="{121DC469-7507-0D4B-9AE7-28150EF6B0E9}" dt="2023-03-04T16:25:11.624" v="1084" actId="1076"/>
          <ac:spMkLst>
            <pc:docMk/>
            <pc:sldMk cId="3911063224" sldId="335"/>
            <ac:spMk id="6" creationId="{A2AE709F-25A0-F4A1-7C96-FC224783B8DF}"/>
          </ac:spMkLst>
        </pc:spChg>
        <pc:spChg chg="add mod">
          <ac:chgData name="Le Manh Quan" userId="2f984887-39f4-4368-93b5-b670e85212db" providerId="ADAL" clId="{121DC469-7507-0D4B-9AE7-28150EF6B0E9}" dt="2023-03-04T16:26:26.253" v="1116" actId="20577"/>
          <ac:spMkLst>
            <pc:docMk/>
            <pc:sldMk cId="3911063224" sldId="335"/>
            <ac:spMk id="8" creationId="{C2E9BFA5-DF9C-97E3-4B0A-DCCA1D2C3C55}"/>
          </ac:spMkLst>
        </pc:spChg>
        <pc:spChg chg="add mod">
          <ac:chgData name="Le Manh Quan" userId="2f984887-39f4-4368-93b5-b670e85212db" providerId="ADAL" clId="{121DC469-7507-0D4B-9AE7-28150EF6B0E9}" dt="2023-03-04T16:24:52.844" v="1079" actId="1076"/>
          <ac:spMkLst>
            <pc:docMk/>
            <pc:sldMk cId="3911063224" sldId="335"/>
            <ac:spMk id="10" creationId="{A4EEA9AA-825F-F123-C651-7345022C61BB}"/>
          </ac:spMkLst>
        </pc:spChg>
        <pc:spChg chg="add mod">
          <ac:chgData name="Le Manh Quan" userId="2f984887-39f4-4368-93b5-b670e85212db" providerId="ADAL" clId="{121DC469-7507-0D4B-9AE7-28150EF6B0E9}" dt="2023-03-04T16:23:45.225" v="1064" actId="207"/>
          <ac:spMkLst>
            <pc:docMk/>
            <pc:sldMk cId="3911063224" sldId="335"/>
            <ac:spMk id="11" creationId="{A0608BCF-8259-D5D3-DBE8-15EF9B6CB682}"/>
          </ac:spMkLst>
        </pc:spChg>
        <pc:spChg chg="mod">
          <ac:chgData name="Le Manh Quan" userId="2f984887-39f4-4368-93b5-b670e85212db" providerId="ADAL" clId="{121DC469-7507-0D4B-9AE7-28150EF6B0E9}" dt="2023-03-04T16:18:11.042" v="998" actId="207"/>
          <ac:spMkLst>
            <pc:docMk/>
            <pc:sldMk cId="3911063224" sldId="335"/>
            <ac:spMk id="19" creationId="{82BA0210-127B-FBC7-CE2C-001B0566DA06}"/>
          </ac:spMkLst>
        </pc:spChg>
        <pc:spChg chg="del">
          <ac:chgData name="Le Manh Quan" userId="2f984887-39f4-4368-93b5-b670e85212db" providerId="ADAL" clId="{121DC469-7507-0D4B-9AE7-28150EF6B0E9}" dt="2023-03-04T16:09:35.639" v="735" actId="478"/>
          <ac:spMkLst>
            <pc:docMk/>
            <pc:sldMk cId="3911063224" sldId="335"/>
            <ac:spMk id="25" creationId="{7319A7E8-8134-DFED-3262-468F0B807AC2}"/>
          </ac:spMkLst>
        </pc:spChg>
        <pc:spChg chg="del">
          <ac:chgData name="Le Manh Quan" userId="2f984887-39f4-4368-93b5-b670e85212db" providerId="ADAL" clId="{121DC469-7507-0D4B-9AE7-28150EF6B0E9}" dt="2023-03-04T16:09:40.230" v="737" actId="478"/>
          <ac:spMkLst>
            <pc:docMk/>
            <pc:sldMk cId="3911063224" sldId="335"/>
            <ac:spMk id="26" creationId="{F87F669E-CBD9-1F89-B18E-5638018710C1}"/>
          </ac:spMkLst>
        </pc:spChg>
        <pc:picChg chg="del">
          <ac:chgData name="Le Manh Quan" userId="2f984887-39f4-4368-93b5-b670e85212db" providerId="ADAL" clId="{121DC469-7507-0D4B-9AE7-28150EF6B0E9}" dt="2023-03-04T16:09:30.840" v="733" actId="478"/>
          <ac:picMkLst>
            <pc:docMk/>
            <pc:sldMk cId="3911063224" sldId="335"/>
            <ac:picMk id="2" creationId="{9AFCB661-F414-9FCD-F12D-A18D004BB353}"/>
          </ac:picMkLst>
        </pc:picChg>
        <pc:picChg chg="mod modCrop">
          <ac:chgData name="Le Manh Quan" userId="2f984887-39f4-4368-93b5-b670e85212db" providerId="ADAL" clId="{121DC469-7507-0D4B-9AE7-28150EF6B0E9}" dt="2023-03-04T16:25:49.483" v="1085" actId="14100"/>
          <ac:picMkLst>
            <pc:docMk/>
            <pc:sldMk cId="3911063224" sldId="335"/>
            <ac:picMk id="17" creationId="{34ED3206-4D66-86C9-7196-ACBDC30F5582}"/>
          </ac:picMkLst>
        </pc:picChg>
        <pc:picChg chg="del">
          <ac:chgData name="Le Manh Quan" userId="2f984887-39f4-4368-93b5-b670e85212db" providerId="ADAL" clId="{121DC469-7507-0D4B-9AE7-28150EF6B0E9}" dt="2023-03-04T16:09:37.342" v="736" actId="478"/>
          <ac:picMkLst>
            <pc:docMk/>
            <pc:sldMk cId="3911063224" sldId="335"/>
            <ac:picMk id="24" creationId="{44757991-DFD9-57A2-1C09-6BF6FB8DE464}"/>
          </ac:picMkLst>
        </pc:picChg>
        <pc:cxnChg chg="del">
          <ac:chgData name="Le Manh Quan" userId="2f984887-39f4-4368-93b5-b670e85212db" providerId="ADAL" clId="{121DC469-7507-0D4B-9AE7-28150EF6B0E9}" dt="2023-03-04T16:09:33.629" v="734" actId="478"/>
          <ac:cxnSpMkLst>
            <pc:docMk/>
            <pc:sldMk cId="3911063224" sldId="335"/>
            <ac:cxnSpMk id="3" creationId="{22DF000F-F114-AB04-21E5-73187C107A2D}"/>
          </ac:cxnSpMkLst>
        </pc:cxnChg>
        <pc:cxnChg chg="del">
          <ac:chgData name="Le Manh Quan" userId="2f984887-39f4-4368-93b5-b670e85212db" providerId="ADAL" clId="{121DC469-7507-0D4B-9AE7-28150EF6B0E9}" dt="2023-03-04T16:09:33.629" v="734" actId="478"/>
          <ac:cxnSpMkLst>
            <pc:docMk/>
            <pc:sldMk cId="3911063224" sldId="335"/>
            <ac:cxnSpMk id="5" creationId="{14A00761-0F19-6B7B-39CB-78DC2CDDBEB5}"/>
          </ac:cxnSpMkLst>
        </pc:cxnChg>
        <pc:cxnChg chg="del">
          <ac:chgData name="Le Manh Quan" userId="2f984887-39f4-4368-93b5-b670e85212db" providerId="ADAL" clId="{121DC469-7507-0D4B-9AE7-28150EF6B0E9}" dt="2023-03-04T16:09:33.629" v="734" actId="478"/>
          <ac:cxnSpMkLst>
            <pc:docMk/>
            <pc:sldMk cId="3911063224" sldId="335"/>
            <ac:cxnSpMk id="7" creationId="{3E9A5FA2-D4BD-FCCF-DA2A-03DFB6221232}"/>
          </ac:cxnSpMkLst>
        </pc:cxnChg>
        <pc:cxnChg chg="del">
          <ac:chgData name="Le Manh Quan" userId="2f984887-39f4-4368-93b5-b670e85212db" providerId="ADAL" clId="{121DC469-7507-0D4B-9AE7-28150EF6B0E9}" dt="2023-03-04T16:09:33.629" v="734" actId="478"/>
          <ac:cxnSpMkLst>
            <pc:docMk/>
            <pc:sldMk cId="3911063224" sldId="335"/>
            <ac:cxnSpMk id="9" creationId="{68DEFB55-C859-FD3A-3CDC-567BF4033023}"/>
          </ac:cxnSpMkLst>
        </pc:cxnChg>
        <pc:cxnChg chg="del">
          <ac:chgData name="Le Manh Quan" userId="2f984887-39f4-4368-93b5-b670e85212db" providerId="ADAL" clId="{121DC469-7507-0D4B-9AE7-28150EF6B0E9}" dt="2023-03-04T16:09:33.629" v="734" actId="478"/>
          <ac:cxnSpMkLst>
            <pc:docMk/>
            <pc:sldMk cId="3911063224" sldId="335"/>
            <ac:cxnSpMk id="13" creationId="{678FAABD-5A86-10B9-656B-86A7C23A9F44}"/>
          </ac:cxnSpMkLst>
        </pc:cxnChg>
      </pc:sldChg>
      <pc:sldChg chg="addSp delSp modSp add mod ord delAnim modAnim">
        <pc:chgData name="Le Manh Quan" userId="2f984887-39f4-4368-93b5-b670e85212db" providerId="ADAL" clId="{121DC469-7507-0D4B-9AE7-28150EF6B0E9}" dt="2023-03-04T16:45:10.605" v="1310"/>
        <pc:sldMkLst>
          <pc:docMk/>
          <pc:sldMk cId="2039453411" sldId="336"/>
        </pc:sldMkLst>
        <pc:spChg chg="mod">
          <ac:chgData name="Le Manh Quan" userId="2f984887-39f4-4368-93b5-b670e85212db" providerId="ADAL" clId="{121DC469-7507-0D4B-9AE7-28150EF6B0E9}" dt="2023-03-04T16:35:19.196" v="1264" actId="20577"/>
          <ac:spMkLst>
            <pc:docMk/>
            <pc:sldMk cId="2039453411" sldId="336"/>
            <ac:spMk id="19" creationId="{82BA0210-127B-FBC7-CE2C-001B0566DA06}"/>
          </ac:spMkLst>
        </pc:spChg>
        <pc:picChg chg="del">
          <ac:chgData name="Le Manh Quan" userId="2f984887-39f4-4368-93b5-b670e85212db" providerId="ADAL" clId="{121DC469-7507-0D4B-9AE7-28150EF6B0E9}" dt="2023-03-04T16:35:21.200" v="1265" actId="478"/>
          <ac:picMkLst>
            <pc:docMk/>
            <pc:sldMk cId="2039453411" sldId="336"/>
            <ac:picMk id="2" creationId="{9AFCB661-F414-9FCD-F12D-A18D004BB353}"/>
          </ac:picMkLst>
        </pc:picChg>
        <pc:picChg chg="add mod">
          <ac:chgData name="Le Manh Quan" userId="2f984887-39f4-4368-93b5-b670e85212db" providerId="ADAL" clId="{121DC469-7507-0D4B-9AE7-28150EF6B0E9}" dt="2023-03-04T16:35:40.761" v="1270" actId="1076"/>
          <ac:picMkLst>
            <pc:docMk/>
            <pc:sldMk cId="2039453411" sldId="336"/>
            <ac:picMk id="6" creationId="{3A47F71F-3028-8723-728A-7F07A15356E1}"/>
          </ac:picMkLst>
        </pc:picChg>
        <pc:cxnChg chg="del">
          <ac:chgData name="Le Manh Quan" userId="2f984887-39f4-4368-93b5-b670e85212db" providerId="ADAL" clId="{121DC469-7507-0D4B-9AE7-28150EF6B0E9}" dt="2023-03-04T16:35:24.558" v="1266" actId="478"/>
          <ac:cxnSpMkLst>
            <pc:docMk/>
            <pc:sldMk cId="2039453411" sldId="336"/>
            <ac:cxnSpMk id="3" creationId="{22DF000F-F114-AB04-21E5-73187C107A2D}"/>
          </ac:cxnSpMkLst>
        </pc:cxnChg>
        <pc:cxnChg chg="del">
          <ac:chgData name="Le Manh Quan" userId="2f984887-39f4-4368-93b5-b670e85212db" providerId="ADAL" clId="{121DC469-7507-0D4B-9AE7-28150EF6B0E9}" dt="2023-03-04T16:35:24.558" v="1266" actId="478"/>
          <ac:cxnSpMkLst>
            <pc:docMk/>
            <pc:sldMk cId="2039453411" sldId="336"/>
            <ac:cxnSpMk id="5" creationId="{14A00761-0F19-6B7B-39CB-78DC2CDDBEB5}"/>
          </ac:cxnSpMkLst>
        </pc:cxnChg>
        <pc:cxnChg chg="del">
          <ac:chgData name="Le Manh Quan" userId="2f984887-39f4-4368-93b5-b670e85212db" providerId="ADAL" clId="{121DC469-7507-0D4B-9AE7-28150EF6B0E9}" dt="2023-03-04T16:35:24.558" v="1266" actId="478"/>
          <ac:cxnSpMkLst>
            <pc:docMk/>
            <pc:sldMk cId="2039453411" sldId="336"/>
            <ac:cxnSpMk id="7" creationId="{3E9A5FA2-D4BD-FCCF-DA2A-03DFB6221232}"/>
          </ac:cxnSpMkLst>
        </pc:cxnChg>
        <pc:cxnChg chg="add mod">
          <ac:chgData name="Le Manh Quan" userId="2f984887-39f4-4368-93b5-b670e85212db" providerId="ADAL" clId="{121DC469-7507-0D4B-9AE7-28150EF6B0E9}" dt="2023-03-04T16:41:50.679" v="1277" actId="14100"/>
          <ac:cxnSpMkLst>
            <pc:docMk/>
            <pc:sldMk cId="2039453411" sldId="336"/>
            <ac:cxnSpMk id="8" creationId="{7442455C-70ED-A927-B705-4224D50ADEC0}"/>
          </ac:cxnSpMkLst>
        </pc:cxnChg>
        <pc:cxnChg chg="del">
          <ac:chgData name="Le Manh Quan" userId="2f984887-39f4-4368-93b5-b670e85212db" providerId="ADAL" clId="{121DC469-7507-0D4B-9AE7-28150EF6B0E9}" dt="2023-03-04T16:35:24.558" v="1266" actId="478"/>
          <ac:cxnSpMkLst>
            <pc:docMk/>
            <pc:sldMk cId="2039453411" sldId="336"/>
            <ac:cxnSpMk id="9" creationId="{68DEFB55-C859-FD3A-3CDC-567BF4033023}"/>
          </ac:cxnSpMkLst>
        </pc:cxnChg>
        <pc:cxnChg chg="add mod">
          <ac:chgData name="Le Manh Quan" userId="2f984887-39f4-4368-93b5-b670e85212db" providerId="ADAL" clId="{121DC469-7507-0D4B-9AE7-28150EF6B0E9}" dt="2023-03-04T16:41:58.388" v="1280" actId="14100"/>
          <ac:cxnSpMkLst>
            <pc:docMk/>
            <pc:sldMk cId="2039453411" sldId="336"/>
            <ac:cxnSpMk id="11" creationId="{1619DB9E-7E6E-8F96-2AC1-9CD8CA67529A}"/>
          </ac:cxnSpMkLst>
        </pc:cxnChg>
        <pc:cxnChg chg="del">
          <ac:chgData name="Le Manh Quan" userId="2f984887-39f4-4368-93b5-b670e85212db" providerId="ADAL" clId="{121DC469-7507-0D4B-9AE7-28150EF6B0E9}" dt="2023-03-04T16:35:24.558" v="1266" actId="478"/>
          <ac:cxnSpMkLst>
            <pc:docMk/>
            <pc:sldMk cId="2039453411" sldId="336"/>
            <ac:cxnSpMk id="13" creationId="{678FAABD-5A86-10B9-656B-86A7C23A9F44}"/>
          </ac:cxnSpMkLst>
        </pc:cxnChg>
        <pc:cxnChg chg="add mod">
          <ac:chgData name="Le Manh Quan" userId="2f984887-39f4-4368-93b5-b670e85212db" providerId="ADAL" clId="{121DC469-7507-0D4B-9AE7-28150EF6B0E9}" dt="2023-03-04T16:42:31.223" v="1284" actId="14100"/>
          <ac:cxnSpMkLst>
            <pc:docMk/>
            <pc:sldMk cId="2039453411" sldId="336"/>
            <ac:cxnSpMk id="14" creationId="{A076F4F9-FF98-7573-FF40-F806B22C1634}"/>
          </ac:cxnSpMkLst>
        </pc:cxnChg>
        <pc:cxnChg chg="add mod">
          <ac:chgData name="Le Manh Quan" userId="2f984887-39f4-4368-93b5-b670e85212db" providerId="ADAL" clId="{121DC469-7507-0D4B-9AE7-28150EF6B0E9}" dt="2023-03-04T16:42:42.592" v="1287" actId="14100"/>
          <ac:cxnSpMkLst>
            <pc:docMk/>
            <pc:sldMk cId="2039453411" sldId="336"/>
            <ac:cxnSpMk id="16" creationId="{16EB2244-A860-CBC6-608F-DA03A4D0AFEA}"/>
          </ac:cxnSpMkLst>
        </pc:cxnChg>
        <pc:cxnChg chg="add mod">
          <ac:chgData name="Le Manh Quan" userId="2f984887-39f4-4368-93b5-b670e85212db" providerId="ADAL" clId="{121DC469-7507-0D4B-9AE7-28150EF6B0E9}" dt="2023-03-04T16:42:48.398" v="1289" actId="1076"/>
          <ac:cxnSpMkLst>
            <pc:docMk/>
            <pc:sldMk cId="2039453411" sldId="336"/>
            <ac:cxnSpMk id="18" creationId="{7DEB1512-6724-8396-2543-E70CA0D49064}"/>
          </ac:cxnSpMkLst>
        </pc:cxnChg>
        <pc:cxnChg chg="add mod">
          <ac:chgData name="Le Manh Quan" userId="2f984887-39f4-4368-93b5-b670e85212db" providerId="ADAL" clId="{121DC469-7507-0D4B-9AE7-28150EF6B0E9}" dt="2023-03-04T16:43:03.864" v="1293" actId="14100"/>
          <ac:cxnSpMkLst>
            <pc:docMk/>
            <pc:sldMk cId="2039453411" sldId="336"/>
            <ac:cxnSpMk id="20" creationId="{949EB0C5-CA26-8531-8099-2BCAED0383E8}"/>
          </ac:cxnSpMkLst>
        </pc:cxnChg>
        <pc:cxnChg chg="add mod">
          <ac:chgData name="Le Manh Quan" userId="2f984887-39f4-4368-93b5-b670e85212db" providerId="ADAL" clId="{121DC469-7507-0D4B-9AE7-28150EF6B0E9}" dt="2023-03-04T16:44:17.948" v="1296" actId="14100"/>
          <ac:cxnSpMkLst>
            <pc:docMk/>
            <pc:sldMk cId="2039453411" sldId="336"/>
            <ac:cxnSpMk id="22" creationId="{F22D5DD8-AC86-856A-30BE-1B08F73353F9}"/>
          </ac:cxnSpMkLst>
        </pc:cxnChg>
        <pc:cxnChg chg="add mod">
          <ac:chgData name="Le Manh Quan" userId="2f984887-39f4-4368-93b5-b670e85212db" providerId="ADAL" clId="{121DC469-7507-0D4B-9AE7-28150EF6B0E9}" dt="2023-03-04T16:44:28.207" v="1299" actId="14100"/>
          <ac:cxnSpMkLst>
            <pc:docMk/>
            <pc:sldMk cId="2039453411" sldId="336"/>
            <ac:cxnSpMk id="24" creationId="{61A2EE06-7C25-0836-D9CA-F824597A044B}"/>
          </ac:cxnSpMkLst>
        </pc:cxnChg>
        <pc:cxnChg chg="add mod">
          <ac:chgData name="Le Manh Quan" userId="2f984887-39f4-4368-93b5-b670e85212db" providerId="ADAL" clId="{121DC469-7507-0D4B-9AE7-28150EF6B0E9}" dt="2023-03-04T16:44:38.001" v="1302" actId="14100"/>
          <ac:cxnSpMkLst>
            <pc:docMk/>
            <pc:sldMk cId="2039453411" sldId="336"/>
            <ac:cxnSpMk id="26" creationId="{11A1C353-BC1D-BEF3-3B6D-5E6BAB8B0DD5}"/>
          </ac:cxnSpMkLst>
        </pc:cxnChg>
        <pc:cxnChg chg="add mod">
          <ac:chgData name="Le Manh Quan" userId="2f984887-39f4-4368-93b5-b670e85212db" providerId="ADAL" clId="{121DC469-7507-0D4B-9AE7-28150EF6B0E9}" dt="2023-03-04T16:44:41.352" v="1304" actId="1076"/>
          <ac:cxnSpMkLst>
            <pc:docMk/>
            <pc:sldMk cId="2039453411" sldId="336"/>
            <ac:cxnSpMk id="28" creationId="{0E1054E3-D1DB-7EAA-ADF7-2A95BF2DFCF5}"/>
          </ac:cxnSpMkLst>
        </pc:cxnChg>
        <pc:cxnChg chg="add mod">
          <ac:chgData name="Le Manh Quan" userId="2f984887-39f4-4368-93b5-b670e85212db" providerId="ADAL" clId="{121DC469-7507-0D4B-9AE7-28150EF6B0E9}" dt="2023-03-04T16:44:52.987" v="1308" actId="14100"/>
          <ac:cxnSpMkLst>
            <pc:docMk/>
            <pc:sldMk cId="2039453411" sldId="336"/>
            <ac:cxnSpMk id="29" creationId="{C2367740-9D1B-7EC7-9539-1FB226A74A33}"/>
          </ac:cxnSpMkLst>
        </pc:cxnChg>
      </pc:sldChg>
      <pc:sldChg chg="new del">
        <pc:chgData name="Le Manh Quan" userId="2f984887-39f4-4368-93b5-b670e85212db" providerId="ADAL" clId="{121DC469-7507-0D4B-9AE7-28150EF6B0E9}" dt="2023-03-04T16:30:20.616" v="1140" actId="2696"/>
        <pc:sldMkLst>
          <pc:docMk/>
          <pc:sldMk cId="2504197632" sldId="336"/>
        </pc:sldMkLst>
      </pc:sldChg>
      <pc:sldChg chg="addSp modSp new mod modAnim">
        <pc:chgData name="Le Manh Quan" userId="2f984887-39f4-4368-93b5-b670e85212db" providerId="ADAL" clId="{121DC469-7507-0D4B-9AE7-28150EF6B0E9}" dt="2023-03-04T16:57:03.846" v="1850" actId="20577"/>
        <pc:sldMkLst>
          <pc:docMk/>
          <pc:sldMk cId="3764815504" sldId="337"/>
        </pc:sldMkLst>
        <pc:spChg chg="add mod">
          <ac:chgData name="Le Manh Quan" userId="2f984887-39f4-4368-93b5-b670e85212db" providerId="ADAL" clId="{121DC469-7507-0D4B-9AE7-28150EF6B0E9}" dt="2023-03-04T16:46:34.525" v="1408" actId="1076"/>
          <ac:spMkLst>
            <pc:docMk/>
            <pc:sldMk cId="3764815504" sldId="337"/>
            <ac:spMk id="2" creationId="{CDF68B16-5344-3280-B5CB-33612A00DF25}"/>
          </ac:spMkLst>
        </pc:spChg>
        <pc:spChg chg="add mod">
          <ac:chgData name="Le Manh Quan" userId="2f984887-39f4-4368-93b5-b670e85212db" providerId="ADAL" clId="{121DC469-7507-0D4B-9AE7-28150EF6B0E9}" dt="2023-03-04T16:53:30.595" v="1815" actId="1076"/>
          <ac:spMkLst>
            <pc:docMk/>
            <pc:sldMk cId="3764815504" sldId="337"/>
            <ac:spMk id="3" creationId="{D683992C-27BF-8ED0-B2C4-EE8EDE292287}"/>
          </ac:spMkLst>
        </pc:spChg>
        <pc:spChg chg="add mod">
          <ac:chgData name="Le Manh Quan" userId="2f984887-39f4-4368-93b5-b670e85212db" providerId="ADAL" clId="{121DC469-7507-0D4B-9AE7-28150EF6B0E9}" dt="2023-03-04T16:53:38.320" v="1817" actId="1076"/>
          <ac:spMkLst>
            <pc:docMk/>
            <pc:sldMk cId="3764815504" sldId="337"/>
            <ac:spMk id="4" creationId="{2E8AF9E6-337B-E3BC-00D7-99FA890A4116}"/>
          </ac:spMkLst>
        </pc:spChg>
        <pc:spChg chg="add mod">
          <ac:chgData name="Le Manh Quan" userId="2f984887-39f4-4368-93b5-b670e85212db" providerId="ADAL" clId="{121DC469-7507-0D4B-9AE7-28150EF6B0E9}" dt="2023-03-04T16:57:03.846" v="1850" actId="20577"/>
          <ac:spMkLst>
            <pc:docMk/>
            <pc:sldMk cId="3764815504" sldId="337"/>
            <ac:spMk id="5" creationId="{9E5B1838-D64B-BBF3-8E5B-FF8A01749641}"/>
          </ac:spMkLst>
        </pc:spChg>
        <pc:spChg chg="add mod">
          <ac:chgData name="Le Manh Quan" userId="2f984887-39f4-4368-93b5-b670e85212db" providerId="ADAL" clId="{121DC469-7507-0D4B-9AE7-28150EF6B0E9}" dt="2023-03-04T16:53:34.614" v="1816" actId="1076"/>
          <ac:spMkLst>
            <pc:docMk/>
            <pc:sldMk cId="3764815504" sldId="337"/>
            <ac:spMk id="6" creationId="{AF4CCC46-22BD-C58F-37C0-E010B866EEF9}"/>
          </ac:spMkLst>
        </pc:spChg>
        <pc:spChg chg="add mod">
          <ac:chgData name="Le Manh Quan" userId="2f984887-39f4-4368-93b5-b670e85212db" providerId="ADAL" clId="{121DC469-7507-0D4B-9AE7-28150EF6B0E9}" dt="2023-03-04T16:55:04.362" v="1831" actId="20577"/>
          <ac:spMkLst>
            <pc:docMk/>
            <pc:sldMk cId="3764815504" sldId="337"/>
            <ac:spMk id="7" creationId="{1B57C350-A7A7-B4B6-21D4-89F07C80BFC0}"/>
          </ac:spMkLst>
        </pc:spChg>
        <pc:spChg chg="add mod">
          <ac:chgData name="Le Manh Quan" userId="2f984887-39f4-4368-93b5-b670e85212db" providerId="ADAL" clId="{121DC469-7507-0D4B-9AE7-28150EF6B0E9}" dt="2023-03-04T16:53:50.907" v="1820" actId="14100"/>
          <ac:spMkLst>
            <pc:docMk/>
            <pc:sldMk cId="3764815504" sldId="337"/>
            <ac:spMk id="8" creationId="{2389DC48-3B14-4453-2AE3-50C0726EC2B7}"/>
          </ac:spMkLst>
        </pc:spChg>
        <pc:cxnChg chg="add mod">
          <ac:chgData name="Le Manh Quan" userId="2f984887-39f4-4368-93b5-b670e85212db" providerId="ADAL" clId="{121DC469-7507-0D4B-9AE7-28150EF6B0E9}" dt="2023-03-04T16:55:45.926" v="1834" actId="14100"/>
          <ac:cxnSpMkLst>
            <pc:docMk/>
            <pc:sldMk cId="3764815504" sldId="337"/>
            <ac:cxnSpMk id="9" creationId="{640A48E7-8150-B2EA-60F4-63D5E3270820}"/>
          </ac:cxnSpMkLst>
        </pc:cxnChg>
        <pc:cxnChg chg="add mod">
          <ac:chgData name="Le Manh Quan" userId="2f984887-39f4-4368-93b5-b670e85212db" providerId="ADAL" clId="{121DC469-7507-0D4B-9AE7-28150EF6B0E9}" dt="2023-03-04T16:56:00.235" v="1837" actId="14100"/>
          <ac:cxnSpMkLst>
            <pc:docMk/>
            <pc:sldMk cId="3764815504" sldId="337"/>
            <ac:cxnSpMk id="11" creationId="{54F56BAF-F248-9048-9DBB-A8D6709B2DB2}"/>
          </ac:cxnSpMkLst>
        </pc:cxnChg>
        <pc:cxnChg chg="add mod">
          <ac:chgData name="Le Manh Quan" userId="2f984887-39f4-4368-93b5-b670e85212db" providerId="ADAL" clId="{121DC469-7507-0D4B-9AE7-28150EF6B0E9}" dt="2023-03-04T16:56:11.248" v="1840" actId="14100"/>
          <ac:cxnSpMkLst>
            <pc:docMk/>
            <pc:sldMk cId="3764815504" sldId="337"/>
            <ac:cxnSpMk id="13" creationId="{7E2E7067-6F62-2E25-0A62-008BD53255CF}"/>
          </ac:cxnSpMkLst>
        </pc:cxnChg>
      </pc:sldChg>
      <pc:sldChg chg="addSp delSp modSp new mod modAnim">
        <pc:chgData name="Le Manh Quan" userId="2f984887-39f4-4368-93b5-b670e85212db" providerId="ADAL" clId="{121DC469-7507-0D4B-9AE7-28150EF6B0E9}" dt="2023-03-05T03:00:44.900" v="3051" actId="20577"/>
        <pc:sldMkLst>
          <pc:docMk/>
          <pc:sldMk cId="2018037952" sldId="338"/>
        </pc:sldMkLst>
        <pc:spChg chg="add mod">
          <ac:chgData name="Le Manh Quan" userId="2f984887-39f4-4368-93b5-b670e85212db" providerId="ADAL" clId="{121DC469-7507-0D4B-9AE7-28150EF6B0E9}" dt="2023-03-05T02:48:34.462" v="2447" actId="20577"/>
          <ac:spMkLst>
            <pc:docMk/>
            <pc:sldMk cId="2018037952" sldId="338"/>
            <ac:spMk id="2" creationId="{1BA65869-F9D8-EDC8-7413-F74CF665ECC9}"/>
          </ac:spMkLst>
        </pc:spChg>
        <pc:spChg chg="add mod">
          <ac:chgData name="Le Manh Quan" userId="2f984887-39f4-4368-93b5-b670e85212db" providerId="ADAL" clId="{121DC469-7507-0D4B-9AE7-28150EF6B0E9}" dt="2023-03-05T02:57:48.261" v="3011" actId="20577"/>
          <ac:spMkLst>
            <pc:docMk/>
            <pc:sldMk cId="2018037952" sldId="338"/>
            <ac:spMk id="5" creationId="{727BE05E-B2C7-3FEF-7827-E8B71FD98925}"/>
          </ac:spMkLst>
        </pc:spChg>
        <pc:spChg chg="add mod">
          <ac:chgData name="Le Manh Quan" userId="2f984887-39f4-4368-93b5-b670e85212db" providerId="ADAL" clId="{121DC469-7507-0D4B-9AE7-28150EF6B0E9}" dt="2023-03-05T02:58:08.882" v="3016" actId="1076"/>
          <ac:spMkLst>
            <pc:docMk/>
            <pc:sldMk cId="2018037952" sldId="338"/>
            <ac:spMk id="6" creationId="{41641F14-868D-7A8B-F19F-F76464181659}"/>
          </ac:spMkLst>
        </pc:spChg>
        <pc:spChg chg="add mod">
          <ac:chgData name="Le Manh Quan" userId="2f984887-39f4-4368-93b5-b670e85212db" providerId="ADAL" clId="{121DC469-7507-0D4B-9AE7-28150EF6B0E9}" dt="2023-03-05T02:58:14.618" v="3018" actId="1076"/>
          <ac:spMkLst>
            <pc:docMk/>
            <pc:sldMk cId="2018037952" sldId="338"/>
            <ac:spMk id="7" creationId="{CC021111-0FCF-7ED0-A5D7-1D4787AB1D1B}"/>
          </ac:spMkLst>
        </pc:spChg>
        <pc:spChg chg="add mod">
          <ac:chgData name="Le Manh Quan" userId="2f984887-39f4-4368-93b5-b670e85212db" providerId="ADAL" clId="{121DC469-7507-0D4B-9AE7-28150EF6B0E9}" dt="2023-03-05T02:59:07.159" v="3025" actId="14100"/>
          <ac:spMkLst>
            <pc:docMk/>
            <pc:sldMk cId="2018037952" sldId="338"/>
            <ac:spMk id="8" creationId="{7B2199F8-30BB-A3C8-EF9D-B4EF1E7AC803}"/>
          </ac:spMkLst>
        </pc:spChg>
        <pc:spChg chg="add mod">
          <ac:chgData name="Le Manh Quan" userId="2f984887-39f4-4368-93b5-b670e85212db" providerId="ADAL" clId="{121DC469-7507-0D4B-9AE7-28150EF6B0E9}" dt="2023-03-05T02:59:20.139" v="3028" actId="1076"/>
          <ac:spMkLst>
            <pc:docMk/>
            <pc:sldMk cId="2018037952" sldId="338"/>
            <ac:spMk id="9" creationId="{BE7E111D-10C5-DA75-0C0B-E3311A5FEBFE}"/>
          </ac:spMkLst>
        </pc:spChg>
        <pc:spChg chg="add mod">
          <ac:chgData name="Le Manh Quan" userId="2f984887-39f4-4368-93b5-b670e85212db" providerId="ADAL" clId="{121DC469-7507-0D4B-9AE7-28150EF6B0E9}" dt="2023-03-05T02:59:24.376" v="3030"/>
          <ac:spMkLst>
            <pc:docMk/>
            <pc:sldMk cId="2018037952" sldId="338"/>
            <ac:spMk id="10" creationId="{17FA7C2E-6D09-7ED6-0244-B0C8F0628BBC}"/>
          </ac:spMkLst>
        </pc:spChg>
        <pc:spChg chg="add mod">
          <ac:chgData name="Le Manh Quan" userId="2f984887-39f4-4368-93b5-b670e85212db" providerId="ADAL" clId="{121DC469-7507-0D4B-9AE7-28150EF6B0E9}" dt="2023-03-05T02:59:32.111" v="3032" actId="1076"/>
          <ac:spMkLst>
            <pc:docMk/>
            <pc:sldMk cId="2018037952" sldId="338"/>
            <ac:spMk id="11" creationId="{E3B0A7EF-87CA-DC80-3209-FC223B040B15}"/>
          </ac:spMkLst>
        </pc:spChg>
        <pc:spChg chg="add mod">
          <ac:chgData name="Le Manh Quan" userId="2f984887-39f4-4368-93b5-b670e85212db" providerId="ADAL" clId="{121DC469-7507-0D4B-9AE7-28150EF6B0E9}" dt="2023-03-05T02:59:41.064" v="3034" actId="1076"/>
          <ac:spMkLst>
            <pc:docMk/>
            <pc:sldMk cId="2018037952" sldId="338"/>
            <ac:spMk id="12" creationId="{E16B5055-6AF1-DF86-B965-511F2569EE63}"/>
          </ac:spMkLst>
        </pc:spChg>
        <pc:spChg chg="add mod">
          <ac:chgData name="Le Manh Quan" userId="2f984887-39f4-4368-93b5-b670e85212db" providerId="ADAL" clId="{121DC469-7507-0D4B-9AE7-28150EF6B0E9}" dt="2023-03-05T02:59:52.809" v="3037" actId="1076"/>
          <ac:spMkLst>
            <pc:docMk/>
            <pc:sldMk cId="2018037952" sldId="338"/>
            <ac:spMk id="13" creationId="{E38C426B-347D-A77A-3552-96C2E580E02F}"/>
          </ac:spMkLst>
        </pc:spChg>
        <pc:spChg chg="add mod">
          <ac:chgData name="Le Manh Quan" userId="2f984887-39f4-4368-93b5-b670e85212db" providerId="ADAL" clId="{121DC469-7507-0D4B-9AE7-28150EF6B0E9}" dt="2023-03-05T03:00:02.229" v="3040" actId="1076"/>
          <ac:spMkLst>
            <pc:docMk/>
            <pc:sldMk cId="2018037952" sldId="338"/>
            <ac:spMk id="14" creationId="{22755D2F-8D60-30F8-0DFE-A80EFB6F831E}"/>
          </ac:spMkLst>
        </pc:spChg>
        <pc:spChg chg="add mod">
          <ac:chgData name="Le Manh Quan" userId="2f984887-39f4-4368-93b5-b670e85212db" providerId="ADAL" clId="{121DC469-7507-0D4B-9AE7-28150EF6B0E9}" dt="2023-03-05T03:00:17.244" v="3043" actId="1076"/>
          <ac:spMkLst>
            <pc:docMk/>
            <pc:sldMk cId="2018037952" sldId="338"/>
            <ac:spMk id="15" creationId="{C0E1F89B-57DB-90BC-D5F7-C0F066792BBE}"/>
          </ac:spMkLst>
        </pc:spChg>
        <pc:spChg chg="add mod">
          <ac:chgData name="Le Manh Quan" userId="2f984887-39f4-4368-93b5-b670e85212db" providerId="ADAL" clId="{121DC469-7507-0D4B-9AE7-28150EF6B0E9}" dt="2023-03-05T03:00:36.427" v="3048" actId="1076"/>
          <ac:spMkLst>
            <pc:docMk/>
            <pc:sldMk cId="2018037952" sldId="338"/>
            <ac:spMk id="16" creationId="{C10E8537-F3D0-1D8E-D7A4-95AC34AD27E8}"/>
          </ac:spMkLst>
        </pc:spChg>
        <pc:spChg chg="add mod">
          <ac:chgData name="Le Manh Quan" userId="2f984887-39f4-4368-93b5-b670e85212db" providerId="ADAL" clId="{121DC469-7507-0D4B-9AE7-28150EF6B0E9}" dt="2023-03-05T03:00:44.900" v="3051" actId="20577"/>
          <ac:spMkLst>
            <pc:docMk/>
            <pc:sldMk cId="2018037952" sldId="338"/>
            <ac:spMk id="17" creationId="{B67FC51C-F67F-4051-11B9-B0B09F2E9A6E}"/>
          </ac:spMkLst>
        </pc:spChg>
        <pc:picChg chg="add del mod">
          <ac:chgData name="Le Manh Quan" userId="2f984887-39f4-4368-93b5-b670e85212db" providerId="ADAL" clId="{121DC469-7507-0D4B-9AE7-28150EF6B0E9}" dt="2023-03-05T02:48:59.993" v="2451" actId="478"/>
          <ac:picMkLst>
            <pc:docMk/>
            <pc:sldMk cId="2018037952" sldId="338"/>
            <ac:picMk id="4" creationId="{4B18AE05-065E-83E8-219B-05FF4E81C37B}"/>
          </ac:picMkLst>
        </pc:picChg>
      </pc:sldChg>
      <pc:sldChg chg="addSp modSp add mod modTransition">
        <pc:chgData name="Le Manh Quan" userId="2f984887-39f4-4368-93b5-b670e85212db" providerId="ADAL" clId="{121DC469-7507-0D4B-9AE7-28150EF6B0E9}" dt="2023-03-05T06:56:44.134" v="4991"/>
        <pc:sldMkLst>
          <pc:docMk/>
          <pc:sldMk cId="4158994000" sldId="339"/>
        </pc:sldMkLst>
        <pc:spChg chg="add mod">
          <ac:chgData name="Le Manh Quan" userId="2f984887-39f4-4368-93b5-b670e85212db" providerId="ADAL" clId="{121DC469-7507-0D4B-9AE7-28150EF6B0E9}" dt="2023-03-05T03:02:54.055" v="3063"/>
          <ac:spMkLst>
            <pc:docMk/>
            <pc:sldMk cId="4158994000" sldId="339"/>
            <ac:spMk id="3" creationId="{A86EE66E-706D-E3FD-DAF7-7F17758A4DB7}"/>
          </ac:spMkLst>
        </pc:spChg>
        <pc:spChg chg="mod">
          <ac:chgData name="Le Manh Quan" userId="2f984887-39f4-4368-93b5-b670e85212db" providerId="ADAL" clId="{121DC469-7507-0D4B-9AE7-28150EF6B0E9}" dt="2023-03-05T03:05:11.030" v="3274" actId="1076"/>
          <ac:spMkLst>
            <pc:docMk/>
            <pc:sldMk cId="4158994000" sldId="339"/>
            <ac:spMk id="5" creationId="{00000000-0000-0000-0000-000000000000}"/>
          </ac:spMkLst>
        </pc:spChg>
        <pc:spChg chg="mod">
          <ac:chgData name="Le Manh Quan" userId="2f984887-39f4-4368-93b5-b670e85212db" providerId="ADAL" clId="{121DC469-7507-0D4B-9AE7-28150EF6B0E9}" dt="2023-03-05T03:05:11.030" v="3274" actId="1076"/>
          <ac:spMkLst>
            <pc:docMk/>
            <pc:sldMk cId="4158994000" sldId="339"/>
            <ac:spMk id="6" creationId="{00000000-0000-0000-0000-000000000000}"/>
          </ac:spMkLst>
        </pc:spChg>
      </pc:sldChg>
      <pc:sldChg chg="modSp add del mod ord">
        <pc:chgData name="Le Manh Quan" userId="2f984887-39f4-4368-93b5-b670e85212db" providerId="ADAL" clId="{121DC469-7507-0D4B-9AE7-28150EF6B0E9}" dt="2023-03-05T04:45:44.767" v="4252" actId="2696"/>
        <pc:sldMkLst>
          <pc:docMk/>
          <pc:sldMk cId="1562914139" sldId="340"/>
        </pc:sldMkLst>
        <pc:spChg chg="mod">
          <ac:chgData name="Le Manh Quan" userId="2f984887-39f4-4368-93b5-b670e85212db" providerId="ADAL" clId="{121DC469-7507-0D4B-9AE7-28150EF6B0E9}" dt="2023-03-05T04:43:55.301" v="4250" actId="20577"/>
          <ac:spMkLst>
            <pc:docMk/>
            <pc:sldMk cId="1562914139" sldId="340"/>
            <ac:spMk id="8" creationId="{5A56C5B7-4C48-EB02-5C82-BD699B5B7BD3}"/>
          </ac:spMkLst>
        </pc:spChg>
      </pc:sldChg>
      <pc:sldChg chg="addSp delSp modSp add mod modAnim">
        <pc:chgData name="Le Manh Quan" userId="2f984887-39f4-4368-93b5-b670e85212db" providerId="ADAL" clId="{121DC469-7507-0D4B-9AE7-28150EF6B0E9}" dt="2023-03-05T06:54:25.753" v="4986" actId="20577"/>
        <pc:sldMkLst>
          <pc:docMk/>
          <pc:sldMk cId="973687939" sldId="341"/>
        </pc:sldMkLst>
        <pc:spChg chg="mod">
          <ac:chgData name="Le Manh Quan" userId="2f984887-39f4-4368-93b5-b670e85212db" providerId="ADAL" clId="{121DC469-7507-0D4B-9AE7-28150EF6B0E9}" dt="2023-03-05T06:44:12.221" v="4939" actId="20577"/>
          <ac:spMkLst>
            <pc:docMk/>
            <pc:sldMk cId="973687939" sldId="341"/>
            <ac:spMk id="6" creationId="{57DD5C55-DCB7-F9FC-22BE-368F289E6DB5}"/>
          </ac:spMkLst>
        </pc:spChg>
        <pc:spChg chg="mod">
          <ac:chgData name="Le Manh Quan" userId="2f984887-39f4-4368-93b5-b670e85212db" providerId="ADAL" clId="{121DC469-7507-0D4B-9AE7-28150EF6B0E9}" dt="2023-03-05T06:54:25.753" v="4986" actId="20577"/>
          <ac:spMkLst>
            <pc:docMk/>
            <pc:sldMk cId="973687939" sldId="341"/>
            <ac:spMk id="7" creationId="{92FB85FF-DA23-2558-E686-2359B7E52AFF}"/>
          </ac:spMkLst>
        </pc:spChg>
        <pc:spChg chg="mod">
          <ac:chgData name="Le Manh Quan" userId="2f984887-39f4-4368-93b5-b670e85212db" providerId="ADAL" clId="{121DC469-7507-0D4B-9AE7-28150EF6B0E9}" dt="2023-03-05T04:45:47.644" v="4254" actId="20577"/>
          <ac:spMkLst>
            <pc:docMk/>
            <pc:sldMk cId="973687939" sldId="341"/>
            <ac:spMk id="8" creationId="{5A56C5B7-4C48-EB02-5C82-BD699B5B7BD3}"/>
          </ac:spMkLst>
        </pc:spChg>
        <pc:spChg chg="add mod">
          <ac:chgData name="Le Manh Quan" userId="2f984887-39f4-4368-93b5-b670e85212db" providerId="ADAL" clId="{121DC469-7507-0D4B-9AE7-28150EF6B0E9}" dt="2023-03-05T04:53:07.052" v="4464" actId="1076"/>
          <ac:spMkLst>
            <pc:docMk/>
            <pc:sldMk cId="973687939" sldId="341"/>
            <ac:spMk id="12" creationId="{E53FBA9E-3A04-C326-0378-7CDC8271057E}"/>
          </ac:spMkLst>
        </pc:spChg>
        <pc:spChg chg="del">
          <ac:chgData name="Le Manh Quan" userId="2f984887-39f4-4368-93b5-b670e85212db" providerId="ADAL" clId="{121DC469-7507-0D4B-9AE7-28150EF6B0E9}" dt="2023-03-05T04:45:51.048" v="4255" actId="478"/>
          <ac:spMkLst>
            <pc:docMk/>
            <pc:sldMk cId="973687939" sldId="341"/>
            <ac:spMk id="13" creationId="{560F3987-8C43-8CEF-B693-585908CDB272}"/>
          </ac:spMkLst>
        </pc:spChg>
        <pc:spChg chg="add mod">
          <ac:chgData name="Le Manh Quan" userId="2f984887-39f4-4368-93b5-b670e85212db" providerId="ADAL" clId="{121DC469-7507-0D4B-9AE7-28150EF6B0E9}" dt="2023-03-05T04:53:35.233" v="4484" actId="20577"/>
          <ac:spMkLst>
            <pc:docMk/>
            <pc:sldMk cId="973687939" sldId="341"/>
            <ac:spMk id="17" creationId="{61D25320-30EE-46D0-37FB-BA771AEF7FC4}"/>
          </ac:spMkLst>
        </pc:spChg>
        <pc:picChg chg="add mod">
          <ac:chgData name="Le Manh Quan" userId="2f984887-39f4-4368-93b5-b670e85212db" providerId="ADAL" clId="{121DC469-7507-0D4B-9AE7-28150EF6B0E9}" dt="2023-03-05T04:50:53.971" v="4399" actId="14100"/>
          <ac:picMkLst>
            <pc:docMk/>
            <pc:sldMk cId="973687939" sldId="341"/>
            <ac:picMk id="4" creationId="{5A74FADC-E64C-F547-3491-9CF933FA59E8}"/>
          </ac:picMkLst>
        </pc:picChg>
        <pc:cxnChg chg="add mod">
          <ac:chgData name="Le Manh Quan" userId="2f984887-39f4-4368-93b5-b670e85212db" providerId="ADAL" clId="{121DC469-7507-0D4B-9AE7-28150EF6B0E9}" dt="2023-03-05T04:53:10.191" v="4466" actId="14100"/>
          <ac:cxnSpMkLst>
            <pc:docMk/>
            <pc:sldMk cId="973687939" sldId="341"/>
            <ac:cxnSpMk id="5" creationId="{841824E3-65BC-4010-A6D6-810DFBDA03E1}"/>
          </ac:cxnSpMkLst>
        </pc:cxnChg>
        <pc:cxnChg chg="mod">
          <ac:chgData name="Le Manh Quan" userId="2f984887-39f4-4368-93b5-b670e85212db" providerId="ADAL" clId="{121DC469-7507-0D4B-9AE7-28150EF6B0E9}" dt="2023-03-05T04:50:38.671" v="4395" actId="1076"/>
          <ac:cxnSpMkLst>
            <pc:docMk/>
            <pc:sldMk cId="973687939" sldId="341"/>
            <ac:cxnSpMk id="9" creationId="{D44D97FB-567B-ADF4-7910-3D8F1248B239}"/>
          </ac:cxnSpMkLst>
        </pc:cxnChg>
        <pc:cxnChg chg="del">
          <ac:chgData name="Le Manh Quan" userId="2f984887-39f4-4368-93b5-b670e85212db" providerId="ADAL" clId="{121DC469-7507-0D4B-9AE7-28150EF6B0E9}" dt="2023-03-05T04:50:08.336" v="4389" actId="478"/>
          <ac:cxnSpMkLst>
            <pc:docMk/>
            <pc:sldMk cId="973687939" sldId="341"/>
            <ac:cxnSpMk id="11" creationId="{93CBC365-A70E-4F7F-4D47-4D3FF22690B7}"/>
          </ac:cxnSpMkLst>
        </pc:cxnChg>
        <pc:cxnChg chg="add mod">
          <ac:chgData name="Le Manh Quan" userId="2f984887-39f4-4368-93b5-b670e85212db" providerId="ADAL" clId="{121DC469-7507-0D4B-9AE7-28150EF6B0E9}" dt="2023-03-05T04:53:26.070" v="4470" actId="1076"/>
          <ac:cxnSpMkLst>
            <pc:docMk/>
            <pc:sldMk cId="973687939" sldId="341"/>
            <ac:cxnSpMk id="15" creationId="{66AA7ADE-38DE-4567-D0A1-3E7F5605F025}"/>
          </ac:cxnSpMkLst>
        </pc:cxnChg>
      </pc:sldChg>
      <pc:sldMasterChg chg="addSp delSp modSp mod">
        <pc:chgData name="Le Manh Quan" userId="2f984887-39f4-4368-93b5-b670e85212db" providerId="ADAL" clId="{121DC469-7507-0D4B-9AE7-28150EF6B0E9}" dt="2023-03-05T04:43:40.487" v="4248" actId="1076"/>
        <pc:sldMasterMkLst>
          <pc:docMk/>
          <pc:sldMasterMk cId="4227081071" sldId="2147483648"/>
        </pc:sldMasterMkLst>
        <pc:spChg chg="add del mod">
          <ac:chgData name="Le Manh Quan" userId="2f984887-39f4-4368-93b5-b670e85212db" providerId="ADAL" clId="{121DC469-7507-0D4B-9AE7-28150EF6B0E9}" dt="2023-03-04T15:27:10.589" v="244" actId="478"/>
          <ac:spMkLst>
            <pc:docMk/>
            <pc:sldMasterMk cId="4227081071" sldId="2147483648"/>
            <ac:spMk id="7" creationId="{BE6B9ACB-4302-B497-785E-0C3014DCDC39}"/>
          </ac:spMkLst>
        </pc:spChg>
        <pc:spChg chg="mod">
          <ac:chgData name="Le Manh Quan" userId="2f984887-39f4-4368-93b5-b670e85212db" providerId="ADAL" clId="{121DC469-7507-0D4B-9AE7-28150EF6B0E9}" dt="2023-03-05T04:43:40.487" v="4248" actId="1076"/>
          <ac:spMkLst>
            <pc:docMk/>
            <pc:sldMasterMk cId="4227081071" sldId="2147483648"/>
            <ac:spMk id="12" creationId="{FE798370-27E2-9F41-A466-FC64C7FFD70A}"/>
          </ac:spMkLst>
        </pc:spChg>
        <pc:spChg chg="mod">
          <ac:chgData name="Le Manh Quan" userId="2f984887-39f4-4368-93b5-b670e85212db" providerId="ADAL" clId="{121DC469-7507-0D4B-9AE7-28150EF6B0E9}" dt="2023-03-04T15:27:20.132" v="256" actId="20577"/>
          <ac:spMkLst>
            <pc:docMk/>
            <pc:sldMasterMk cId="4227081071" sldId="2147483648"/>
            <ac:spMk id="14" creationId="{FE798370-27E2-9F41-A466-FC64C7FFD70A}"/>
          </ac:spMkLst>
        </pc:spChg>
        <pc:picChg chg="mod">
          <ac:chgData name="Le Manh Quan" userId="2f984887-39f4-4368-93b5-b670e85212db" providerId="ADAL" clId="{121DC469-7507-0D4B-9AE7-28150EF6B0E9}" dt="2023-03-05T04:43:31.698" v="4247" actId="1076"/>
          <ac:picMkLst>
            <pc:docMk/>
            <pc:sldMasterMk cId="4227081071" sldId="2147483648"/>
            <ac:picMk id="13" creationId="{00000000-0000-0000-0000-000000000000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6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2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48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775066" y="4532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1.2: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468102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Unit 8: Traditions of ethnic groups in Vietnam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9" r:id="rId13"/>
    <p:sldLayoutId id="2147483690" r:id="rId14"/>
    <p:sldLayoutId id="2147483691" r:id="rId15"/>
    <p:sldLayoutId id="2147483695" r:id="rId16"/>
    <p:sldLayoutId id="21474836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2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D591E-0AF9-7E92-E662-46DD83AFFB95}"/>
              </a:ext>
            </a:extLst>
          </p:cNvPr>
          <p:cNvSpPr txBox="1"/>
          <p:nvPr/>
        </p:nvSpPr>
        <p:spPr>
          <a:xfrm>
            <a:off x="6246098" y="2975248"/>
            <a:ext cx="5253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8: Traditions of </a:t>
            </a:r>
          </a:p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Ethnic Group in Vietnam 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2800" b="1" dirty="0">
                <a:solidFill>
                  <a:srgbClr val="00B050"/>
                </a:solidFill>
              </a:rPr>
              <a:t>Lesson 1.2: Grammar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US" sz="2800" dirty="0">
                <a:solidFill>
                  <a:srgbClr val="FF0000"/>
                </a:solidFill>
              </a:rPr>
              <a:t>Pages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75 &amp; 76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2BA0210-127B-FBC7-CE2C-001B0566DA06}"/>
              </a:ext>
            </a:extLst>
          </p:cNvPr>
          <p:cNvSpPr/>
          <p:nvPr/>
        </p:nvSpPr>
        <p:spPr>
          <a:xfrm>
            <a:off x="159656" y="517324"/>
            <a:ext cx="8688392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Grammar Form and Practice 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47F71F-3028-8723-728A-7F07A1535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73" y="1344117"/>
            <a:ext cx="9907816" cy="48018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42455C-70ED-A927-B705-4224D50ADEC0}"/>
              </a:ext>
            </a:extLst>
          </p:cNvPr>
          <p:cNvCxnSpPr>
            <a:cxnSpLocks/>
          </p:cNvCxnSpPr>
          <p:nvPr/>
        </p:nvCxnSpPr>
        <p:spPr>
          <a:xfrm>
            <a:off x="2362647" y="2518607"/>
            <a:ext cx="8072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19DB9E-7E6E-8F96-2AC1-9CD8CA67529A}"/>
              </a:ext>
            </a:extLst>
          </p:cNvPr>
          <p:cNvCxnSpPr>
            <a:cxnSpLocks/>
          </p:cNvCxnSpPr>
          <p:nvPr/>
        </p:nvCxnSpPr>
        <p:spPr>
          <a:xfrm>
            <a:off x="4486087" y="2527694"/>
            <a:ext cx="18232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76F4F9-FF98-7573-FF40-F806B22C1634}"/>
              </a:ext>
            </a:extLst>
          </p:cNvPr>
          <p:cNvCxnSpPr>
            <a:cxnSpLocks/>
          </p:cNvCxnSpPr>
          <p:nvPr/>
        </p:nvCxnSpPr>
        <p:spPr>
          <a:xfrm>
            <a:off x="6386007" y="3188094"/>
            <a:ext cx="1254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EB2244-A860-CBC6-608F-DA03A4D0AFEA}"/>
              </a:ext>
            </a:extLst>
          </p:cNvPr>
          <p:cNvCxnSpPr>
            <a:cxnSpLocks/>
          </p:cNvCxnSpPr>
          <p:nvPr/>
        </p:nvCxnSpPr>
        <p:spPr>
          <a:xfrm>
            <a:off x="8306247" y="3155468"/>
            <a:ext cx="1640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EB1512-6724-8396-2543-E70CA0D49064}"/>
              </a:ext>
            </a:extLst>
          </p:cNvPr>
          <p:cNvCxnSpPr>
            <a:cxnSpLocks/>
          </p:cNvCxnSpPr>
          <p:nvPr/>
        </p:nvCxnSpPr>
        <p:spPr>
          <a:xfrm>
            <a:off x="1641287" y="3685934"/>
            <a:ext cx="1254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9EB0C5-CA26-8531-8099-2BCAED0383E8}"/>
              </a:ext>
            </a:extLst>
          </p:cNvPr>
          <p:cNvCxnSpPr>
            <a:cxnSpLocks/>
          </p:cNvCxnSpPr>
          <p:nvPr/>
        </p:nvCxnSpPr>
        <p:spPr>
          <a:xfrm>
            <a:off x="6203127" y="4326014"/>
            <a:ext cx="29916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2D5DD8-AC86-856A-30BE-1B08F73353F9}"/>
              </a:ext>
            </a:extLst>
          </p:cNvPr>
          <p:cNvCxnSpPr>
            <a:cxnSpLocks/>
          </p:cNvCxnSpPr>
          <p:nvPr/>
        </p:nvCxnSpPr>
        <p:spPr>
          <a:xfrm>
            <a:off x="2271207" y="4773054"/>
            <a:ext cx="42210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A2EE06-7C25-0836-D9CA-F824597A044B}"/>
              </a:ext>
            </a:extLst>
          </p:cNvPr>
          <p:cNvCxnSpPr>
            <a:cxnSpLocks/>
          </p:cNvCxnSpPr>
          <p:nvPr/>
        </p:nvCxnSpPr>
        <p:spPr>
          <a:xfrm>
            <a:off x="2375570" y="5230254"/>
            <a:ext cx="10178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A1C353-BC1D-BEF3-3B6D-5E6BAB8B0DD5}"/>
              </a:ext>
            </a:extLst>
          </p:cNvPr>
          <p:cNvCxnSpPr>
            <a:cxnSpLocks/>
          </p:cNvCxnSpPr>
          <p:nvPr/>
        </p:nvCxnSpPr>
        <p:spPr>
          <a:xfrm>
            <a:off x="6492240" y="5268748"/>
            <a:ext cx="1615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1054E3-D1DB-7EAA-ADF7-2A95BF2DFCF5}"/>
              </a:ext>
            </a:extLst>
          </p:cNvPr>
          <p:cNvCxnSpPr>
            <a:cxnSpLocks/>
          </p:cNvCxnSpPr>
          <p:nvPr/>
        </p:nvCxnSpPr>
        <p:spPr>
          <a:xfrm>
            <a:off x="9138920" y="5268748"/>
            <a:ext cx="1615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367740-9D1B-7EC7-9539-1FB226A74A33}"/>
              </a:ext>
            </a:extLst>
          </p:cNvPr>
          <p:cNvCxnSpPr>
            <a:cxnSpLocks/>
          </p:cNvCxnSpPr>
          <p:nvPr/>
        </p:nvCxnSpPr>
        <p:spPr>
          <a:xfrm>
            <a:off x="3058160" y="5725948"/>
            <a:ext cx="1849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45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68B16-5344-3280-B5CB-33612A00DF25}"/>
              </a:ext>
            </a:extLst>
          </p:cNvPr>
          <p:cNvSpPr/>
          <p:nvPr/>
        </p:nvSpPr>
        <p:spPr>
          <a:xfrm>
            <a:off x="88536" y="608764"/>
            <a:ext cx="11158584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Match the numbers with the letters to complete the rules.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3992C-27BF-8ED0-B2C4-EE8EDE292287}"/>
              </a:ext>
            </a:extLst>
          </p:cNvPr>
          <p:cNvSpPr txBox="1"/>
          <p:nvPr/>
        </p:nvSpPr>
        <p:spPr>
          <a:xfrm>
            <a:off x="261256" y="1300345"/>
            <a:ext cx="5323840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We can use the indefinite article </a:t>
            </a:r>
            <a:r>
              <a:rPr lang="en-US" sz="2800" b="1" dirty="0">
                <a:solidFill>
                  <a:srgbClr val="FF0000"/>
                </a:solidFill>
              </a:rPr>
              <a:t>a / an </a:t>
            </a:r>
            <a:r>
              <a:rPr lang="en-US" sz="2800" dirty="0"/>
              <a:t>when we talk about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AF9E6-337B-E3BC-00D7-99FA890A4116}"/>
              </a:ext>
            </a:extLst>
          </p:cNvPr>
          <p:cNvSpPr txBox="1"/>
          <p:nvPr/>
        </p:nvSpPr>
        <p:spPr>
          <a:xfrm>
            <a:off x="261256" y="2908850"/>
            <a:ext cx="5323840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2. We can use the definite article </a:t>
            </a:r>
            <a:r>
              <a:rPr lang="en-US" sz="2800" b="1" dirty="0">
                <a:solidFill>
                  <a:srgbClr val="FF0000"/>
                </a:solidFill>
              </a:rPr>
              <a:t>the</a:t>
            </a:r>
            <a:r>
              <a:rPr lang="en-US" sz="2800" dirty="0"/>
              <a:t> when we talk about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B1838-D64B-BBF3-8E5B-FF8A01749641}"/>
              </a:ext>
            </a:extLst>
          </p:cNvPr>
          <p:cNvSpPr txBox="1"/>
          <p:nvPr/>
        </p:nvSpPr>
        <p:spPr>
          <a:xfrm>
            <a:off x="261254" y="4517355"/>
            <a:ext cx="5323840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3. We use </a:t>
            </a:r>
            <a:r>
              <a:rPr lang="en-US" sz="2800" b="1" dirty="0">
                <a:solidFill>
                  <a:srgbClr val="FF0000"/>
                </a:solidFill>
              </a:rPr>
              <a:t>zero article </a:t>
            </a:r>
            <a:r>
              <a:rPr lang="en-US" sz="2800" dirty="0"/>
              <a:t>when we talk about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CCC46-22BD-C58F-37C0-E010B866EEF9}"/>
              </a:ext>
            </a:extLst>
          </p:cNvPr>
          <p:cNvSpPr txBox="1"/>
          <p:nvPr/>
        </p:nvSpPr>
        <p:spPr>
          <a:xfrm>
            <a:off x="6606906" y="1338957"/>
            <a:ext cx="5323840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things in general or when we use names of people and places.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7C350-A7A7-B4B6-21D4-89F07C80BFC0}"/>
              </a:ext>
            </a:extLst>
          </p:cNvPr>
          <p:cNvSpPr txBox="1"/>
          <p:nvPr/>
        </p:nvSpPr>
        <p:spPr>
          <a:xfrm>
            <a:off x="6606906" y="2908850"/>
            <a:ext cx="5323840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one thing or one member of a group of things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9DC48-3B14-4453-2AE3-50C0726EC2B7}"/>
              </a:ext>
            </a:extLst>
          </p:cNvPr>
          <p:cNvSpPr txBox="1"/>
          <p:nvPr/>
        </p:nvSpPr>
        <p:spPr>
          <a:xfrm>
            <a:off x="6606906" y="4284724"/>
            <a:ext cx="5323840" cy="196451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C. know a person or thing(s) we’re talking about, or when there is only one of that thing.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0A48E7-8150-B2EA-60F4-63D5E3270820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607678" y="1979780"/>
            <a:ext cx="999228" cy="15881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56BAF-F248-9048-9DBB-A8D6709B2DB2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596386" y="3498545"/>
            <a:ext cx="1010520" cy="17684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2E7067-6F62-2E25-0A62-008BD53255CF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602032" y="1998048"/>
            <a:ext cx="1004874" cy="30192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8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8405" y="4138195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Practice </a:t>
            </a: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DD5C55-DCB7-F9FC-22BE-368F289E6DB5}"/>
              </a:ext>
            </a:extLst>
          </p:cNvPr>
          <p:cNvSpPr/>
          <p:nvPr/>
        </p:nvSpPr>
        <p:spPr>
          <a:xfrm>
            <a:off x="110574" y="1164306"/>
            <a:ext cx="12081426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 the </a:t>
            </a:r>
            <a:r>
              <a:rPr lang="en-US" sz="3600" b="1" i="1" dirty="0">
                <a:solidFill>
                  <a:srgbClr val="0070C0"/>
                </a:solidFill>
              </a:rPr>
              <a:t>instruction</a:t>
            </a:r>
            <a:r>
              <a:rPr lang="en-US" sz="3600" i="1" dirty="0">
                <a:solidFill>
                  <a:srgbClr val="0070C0"/>
                </a:solidFill>
              </a:rPr>
              <a:t> and the </a:t>
            </a:r>
            <a:r>
              <a:rPr lang="en-US" sz="3600" b="1" i="1" dirty="0">
                <a:solidFill>
                  <a:srgbClr val="0070C0"/>
                </a:solidFill>
              </a:rPr>
              <a:t>words </a:t>
            </a:r>
            <a:r>
              <a:rPr lang="en-US" sz="3600" i="1" dirty="0">
                <a:solidFill>
                  <a:srgbClr val="0070C0"/>
                </a:solidFill>
              </a:rPr>
              <a:t>quickly: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For the </a:t>
            </a:r>
            <a:r>
              <a:rPr lang="en-US" sz="3600" i="1" u="sng" dirty="0">
                <a:solidFill>
                  <a:srgbClr val="0070C0"/>
                </a:solidFill>
              </a:rPr>
              <a:t>beginning word</a:t>
            </a:r>
            <a:r>
              <a:rPr lang="en-US" sz="3600" i="1" dirty="0">
                <a:solidFill>
                  <a:srgbClr val="0070C0"/>
                </a:solidFill>
              </a:rPr>
              <a:t>: find the first </a:t>
            </a:r>
            <a:r>
              <a:rPr lang="en-US" sz="3600" i="1" dirty="0">
                <a:solidFill>
                  <a:srgbClr val="FF0000"/>
                </a:solidFill>
              </a:rPr>
              <a:t>Capital letter</a:t>
            </a:r>
            <a:r>
              <a:rPr lang="en-US" sz="3600" i="1" dirty="0">
                <a:solidFill>
                  <a:srgbClr val="0070C0"/>
                </a:solidFill>
              </a:rPr>
              <a:t> word.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For the </a:t>
            </a:r>
            <a:r>
              <a:rPr lang="en-US" sz="3600" i="1" u="sng" dirty="0">
                <a:solidFill>
                  <a:srgbClr val="0070C0"/>
                </a:solidFill>
              </a:rPr>
              <a:t>ending word</a:t>
            </a:r>
            <a:r>
              <a:rPr lang="en-US" sz="3600" i="1" dirty="0">
                <a:solidFill>
                  <a:srgbClr val="0070C0"/>
                </a:solidFill>
              </a:rPr>
              <a:t>: find </a:t>
            </a:r>
            <a:r>
              <a:rPr lang="en-US" sz="3600" i="1" dirty="0">
                <a:solidFill>
                  <a:srgbClr val="00B050"/>
                </a:solidFill>
              </a:rPr>
              <a:t>the word with punctuation marks</a:t>
            </a:r>
            <a:r>
              <a:rPr lang="en-US" sz="3600" i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FB85FF-DA23-2558-E686-2359B7E52AFF}"/>
              </a:ext>
            </a:extLst>
          </p:cNvPr>
          <p:cNvSpPr/>
          <p:nvPr/>
        </p:nvSpPr>
        <p:spPr>
          <a:xfrm>
            <a:off x="110574" y="3429000"/>
            <a:ext cx="1197085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42950" indent="-742950">
              <a:buAutoNum type="alphaLcPeriod"/>
            </a:pPr>
            <a:r>
              <a:rPr lang="en-US" sz="3600" b="1" dirty="0"/>
              <a:t>Read the examples above and unscramble the sentences.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6C5B7-4C48-EB02-5C82-BD699B5B7BD3}"/>
              </a:ext>
            </a:extLst>
          </p:cNvPr>
          <p:cNvSpPr txBox="1"/>
          <p:nvPr/>
        </p:nvSpPr>
        <p:spPr>
          <a:xfrm>
            <a:off x="205274" y="457200"/>
            <a:ext cx="1421395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Task 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86587-08AA-3454-F23B-9045268FB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"/>
          <a:stretch/>
        </p:blipFill>
        <p:spPr>
          <a:xfrm>
            <a:off x="345571" y="4585699"/>
            <a:ext cx="11500857" cy="114659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52F9C02-0397-8ABD-EDC9-2E3444D833A9}"/>
              </a:ext>
            </a:extLst>
          </p:cNvPr>
          <p:cNvSpPr/>
          <p:nvPr/>
        </p:nvSpPr>
        <p:spPr>
          <a:xfrm>
            <a:off x="7188453" y="4585699"/>
            <a:ext cx="651848" cy="5476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1A71DA-6861-DBFB-33AE-16546AC402CF}"/>
              </a:ext>
            </a:extLst>
          </p:cNvPr>
          <p:cNvSpPr/>
          <p:nvPr/>
        </p:nvSpPr>
        <p:spPr>
          <a:xfrm>
            <a:off x="7992702" y="4655140"/>
            <a:ext cx="1259940" cy="54761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122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D7E394-E523-BBED-6454-C8DAE9CD4F12}"/>
              </a:ext>
            </a:extLst>
          </p:cNvPr>
          <p:cNvSpPr/>
          <p:nvPr/>
        </p:nvSpPr>
        <p:spPr>
          <a:xfrm>
            <a:off x="159656" y="517324"/>
            <a:ext cx="11397760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a. Read the examples above and unscramble the sentences.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3C966-65E3-FF3C-9ED6-05F17649F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252"/>
            <a:ext cx="12213004" cy="44663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276913-11CD-F78B-4D0F-EF3AB57A57F1}"/>
              </a:ext>
            </a:extLst>
          </p:cNvPr>
          <p:cNvSpPr/>
          <p:nvPr/>
        </p:nvSpPr>
        <p:spPr>
          <a:xfrm>
            <a:off x="522991" y="2317687"/>
            <a:ext cx="1143862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Ê-đê</a:t>
            </a:r>
            <a:r>
              <a:rPr lang="en-US" sz="2800" dirty="0">
                <a:solidFill>
                  <a:srgbClr val="FF0000"/>
                </a:solidFill>
              </a:rPr>
              <a:t> girls and women often wear baskets on their backs.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027407-2E1E-B331-2CD8-FC6FC4A3ED24}"/>
              </a:ext>
            </a:extLst>
          </p:cNvPr>
          <p:cNvSpPr/>
          <p:nvPr/>
        </p:nvSpPr>
        <p:spPr>
          <a:xfrm>
            <a:off x="458108" y="3038575"/>
            <a:ext cx="1143862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The </a:t>
            </a:r>
            <a:r>
              <a:rPr lang="en-US" sz="2800" i="1" dirty="0">
                <a:solidFill>
                  <a:srgbClr val="FF0000"/>
                </a:solidFill>
              </a:rPr>
              <a:t>Hmong</a:t>
            </a:r>
            <a:r>
              <a:rPr lang="en-US" sz="2800" dirty="0">
                <a:solidFill>
                  <a:srgbClr val="FF0000"/>
                </a:solidFill>
              </a:rPr>
              <a:t> people like to wear lots of silver jewelry.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C6D1D6-5A30-0989-0697-9F96976C1CF2}"/>
              </a:ext>
            </a:extLst>
          </p:cNvPr>
          <p:cNvSpPr/>
          <p:nvPr/>
        </p:nvSpPr>
        <p:spPr>
          <a:xfrm>
            <a:off x="376687" y="3770199"/>
            <a:ext cx="1143862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In many ethnic groups, the women make their own clothes.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F23CDA-A091-656B-504E-F113D7BD7CE7}"/>
              </a:ext>
            </a:extLst>
          </p:cNvPr>
          <p:cNvSpPr/>
          <p:nvPr/>
        </p:nvSpPr>
        <p:spPr>
          <a:xfrm>
            <a:off x="159656" y="4489568"/>
            <a:ext cx="1194514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Making pottery products is a traditional craft of several ethnic groups in Vietnam.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A9E5FA-5FF1-DFCF-AB3B-7708CCBC3BCA}"/>
              </a:ext>
            </a:extLst>
          </p:cNvPr>
          <p:cNvSpPr/>
          <p:nvPr/>
        </p:nvSpPr>
        <p:spPr>
          <a:xfrm>
            <a:off x="458108" y="5216584"/>
            <a:ext cx="1194514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The </a:t>
            </a:r>
            <a:r>
              <a:rPr lang="en-US" sz="2800" i="1" dirty="0" err="1">
                <a:solidFill>
                  <a:srgbClr val="FF0000"/>
                </a:solidFill>
              </a:rPr>
              <a:t>Nùng</a:t>
            </a:r>
            <a:r>
              <a:rPr lang="en-US" sz="2800" dirty="0">
                <a:solidFill>
                  <a:srgbClr val="FF0000"/>
                </a:solidFill>
              </a:rPr>
              <a:t> people have a large collection of folk songs. </a:t>
            </a:r>
          </a:p>
        </p:txBody>
      </p:sp>
    </p:spTree>
    <p:extLst>
      <p:ext uri="{BB962C8B-B14F-4D97-AF65-F5344CB8AC3E}">
        <p14:creationId xmlns:p14="http://schemas.microsoft.com/office/powerpoint/2010/main" val="11973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DD5C55-DCB7-F9FC-22BE-368F289E6DB5}"/>
              </a:ext>
            </a:extLst>
          </p:cNvPr>
          <p:cNvSpPr/>
          <p:nvPr/>
        </p:nvSpPr>
        <p:spPr>
          <a:xfrm>
            <a:off x="318500" y="1291918"/>
            <a:ext cx="11762926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 the </a:t>
            </a:r>
            <a:r>
              <a:rPr lang="en-US" sz="3600" b="1" i="1" dirty="0">
                <a:solidFill>
                  <a:srgbClr val="0070C0"/>
                </a:solidFill>
              </a:rPr>
              <a:t>instruction</a:t>
            </a:r>
            <a:r>
              <a:rPr lang="en-US" sz="3600" i="1" dirty="0">
                <a:solidFill>
                  <a:srgbClr val="0070C0"/>
                </a:solidFill>
              </a:rPr>
              <a:t> and the </a:t>
            </a:r>
            <a:r>
              <a:rPr lang="en-US" sz="3600" b="1" i="1" dirty="0">
                <a:solidFill>
                  <a:srgbClr val="0070C0"/>
                </a:solidFill>
              </a:rPr>
              <a:t>answers</a:t>
            </a:r>
            <a:r>
              <a:rPr lang="en-US" sz="3600" i="1" dirty="0">
                <a:solidFill>
                  <a:srgbClr val="0070C0"/>
                </a:solidFill>
              </a:rPr>
              <a:t> quickly: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Underline the key words.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What are we going to do?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Fill in the blanks with the correct articles.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FB85FF-DA23-2558-E686-2359B7E52AFF}"/>
              </a:ext>
            </a:extLst>
          </p:cNvPr>
          <p:cNvSpPr/>
          <p:nvPr/>
        </p:nvSpPr>
        <p:spPr>
          <a:xfrm>
            <a:off x="318500" y="3788629"/>
            <a:ext cx="114579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/>
              <a:t>b. Fill in the blanks with a, an, the, zero article (</a:t>
            </a:r>
            <a:r>
              <a:rPr lang="en-US" sz="3600" b="1" i="1" kern="0" dirty="0" err="1"/>
              <a:t>Ø</a:t>
            </a:r>
            <a:r>
              <a:rPr lang="en-US" sz="3600" b="1" i="1" kern="0" dirty="0"/>
              <a:t>)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6C5B7-4C48-EB02-5C82-BD699B5B7BD3}"/>
              </a:ext>
            </a:extLst>
          </p:cNvPr>
          <p:cNvSpPr txBox="1"/>
          <p:nvPr/>
        </p:nvSpPr>
        <p:spPr>
          <a:xfrm>
            <a:off x="205274" y="457200"/>
            <a:ext cx="1421395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Task 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4D97FB-567B-ADF4-7910-3D8F1248B239}"/>
              </a:ext>
            </a:extLst>
          </p:cNvPr>
          <p:cNvCxnSpPr>
            <a:cxnSpLocks/>
          </p:cNvCxnSpPr>
          <p:nvPr/>
        </p:nvCxnSpPr>
        <p:spPr>
          <a:xfrm>
            <a:off x="5044766" y="4374837"/>
            <a:ext cx="40025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A74FADC-E64C-F547-3491-9CF933FA5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1046"/>
            <a:ext cx="12192000" cy="6050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1824E3-65BC-4010-A6D6-810DFBDA03E1}"/>
              </a:ext>
            </a:extLst>
          </p:cNvPr>
          <p:cNvCxnSpPr>
            <a:cxnSpLocks/>
          </p:cNvCxnSpPr>
          <p:nvPr/>
        </p:nvCxnSpPr>
        <p:spPr>
          <a:xfrm>
            <a:off x="1185236" y="5566082"/>
            <a:ext cx="20951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53FBA9E-3A04-C326-0378-7CDC8271057E}"/>
              </a:ext>
            </a:extLst>
          </p:cNvPr>
          <p:cNvSpPr/>
          <p:nvPr/>
        </p:nvSpPr>
        <p:spPr>
          <a:xfrm>
            <a:off x="782381" y="5795764"/>
            <a:ext cx="296946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People in general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AA7ADE-38DE-4567-D0A1-3E7F5605F025}"/>
              </a:ext>
            </a:extLst>
          </p:cNvPr>
          <p:cNvCxnSpPr>
            <a:cxnSpLocks/>
          </p:cNvCxnSpPr>
          <p:nvPr/>
        </p:nvCxnSpPr>
        <p:spPr>
          <a:xfrm>
            <a:off x="7424563" y="5566082"/>
            <a:ext cx="9650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1D25320-30EE-46D0-37FB-BA771AEF7FC4}"/>
              </a:ext>
            </a:extLst>
          </p:cNvPr>
          <p:cNvSpPr/>
          <p:nvPr/>
        </p:nvSpPr>
        <p:spPr>
          <a:xfrm>
            <a:off x="6592631" y="5795764"/>
            <a:ext cx="296946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Things in general</a:t>
            </a:r>
          </a:p>
        </p:txBody>
      </p:sp>
    </p:spTree>
    <p:extLst>
      <p:ext uri="{BB962C8B-B14F-4D97-AF65-F5344CB8AC3E}">
        <p14:creationId xmlns:p14="http://schemas.microsoft.com/office/powerpoint/2010/main" val="97368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A65869-F9D8-EDC8-7413-F74CF665ECC9}"/>
              </a:ext>
            </a:extLst>
          </p:cNvPr>
          <p:cNvSpPr/>
          <p:nvPr/>
        </p:nvSpPr>
        <p:spPr>
          <a:xfrm>
            <a:off x="159656" y="517324"/>
            <a:ext cx="11397760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b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 </a:t>
            </a:r>
            <a:r>
              <a:rPr lang="en-US" sz="3600" i="1" kern="0" dirty="0">
                <a:solidFill>
                  <a:srgbClr val="0070C0"/>
                </a:solidFill>
              </a:rPr>
              <a:t>Fill in the blanks with a, an, the or zero article (</a:t>
            </a:r>
            <a:r>
              <a:rPr lang="en-US" sz="3600" i="1" kern="0" dirty="0" err="1">
                <a:solidFill>
                  <a:srgbClr val="0070C0"/>
                </a:solidFill>
              </a:rPr>
              <a:t>Ø</a:t>
            </a:r>
            <a:r>
              <a:rPr lang="en-US" sz="3600" i="1" kern="0" dirty="0">
                <a:solidFill>
                  <a:srgbClr val="0070C0"/>
                </a:solidFill>
              </a:rPr>
              <a:t>)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BE05E-B2C7-3FEF-7827-E8B71FD98925}"/>
              </a:ext>
            </a:extLst>
          </p:cNvPr>
          <p:cNvSpPr/>
          <p:nvPr/>
        </p:nvSpPr>
        <p:spPr>
          <a:xfrm>
            <a:off x="273849" y="1540845"/>
            <a:ext cx="116443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350" indent="-442350">
              <a:buAutoNum type="arabicPeriod"/>
            </a:pPr>
            <a:r>
              <a:rPr lang="en-US" sz="2800" i="1" dirty="0"/>
              <a:t>____ Hmong women wear headscarves and  ____  clothes with beautiful embroidery. </a:t>
            </a:r>
          </a:p>
          <a:p>
            <a:pPr marL="442350" indent="-442350">
              <a:buAutoNum type="arabicPeriod"/>
            </a:pPr>
            <a:r>
              <a:rPr lang="en-US" sz="2800" i="1" dirty="0"/>
              <a:t> ____  </a:t>
            </a:r>
            <a:r>
              <a:rPr lang="en-US" sz="2800" i="1" dirty="0" err="1"/>
              <a:t>Ê-đê</a:t>
            </a:r>
            <a:r>
              <a:rPr lang="en-US" sz="2800" i="1" dirty="0"/>
              <a:t> people mainly live in  ____ </a:t>
            </a:r>
            <a:r>
              <a:rPr lang="en-US" sz="2800" i="1" dirty="0" err="1"/>
              <a:t>Đắk</a:t>
            </a:r>
            <a:r>
              <a:rPr lang="en-US" sz="2800" i="1" dirty="0"/>
              <a:t> </a:t>
            </a:r>
            <a:r>
              <a:rPr lang="en-US" sz="2800" i="1" dirty="0" err="1"/>
              <a:t>Lắk</a:t>
            </a:r>
            <a:r>
              <a:rPr lang="en-US" sz="2800" i="1" dirty="0"/>
              <a:t>, ____  </a:t>
            </a:r>
            <a:r>
              <a:rPr lang="en-US" sz="2800" i="1" dirty="0" err="1"/>
              <a:t>Phú</a:t>
            </a:r>
            <a:r>
              <a:rPr lang="en-US" sz="2800" i="1" dirty="0"/>
              <a:t> </a:t>
            </a:r>
            <a:r>
              <a:rPr lang="en-US" sz="2800" i="1" dirty="0" err="1"/>
              <a:t>Yên</a:t>
            </a:r>
            <a:r>
              <a:rPr lang="en-US" sz="2800" i="1" dirty="0"/>
              <a:t>, and  ____ </a:t>
            </a:r>
            <a:r>
              <a:rPr lang="en-US" sz="2800" i="1" dirty="0" err="1"/>
              <a:t>Đắk</a:t>
            </a:r>
            <a:r>
              <a:rPr lang="en-US" sz="2800" i="1" dirty="0"/>
              <a:t> </a:t>
            </a:r>
            <a:r>
              <a:rPr lang="en-US" sz="2800" i="1" dirty="0" err="1"/>
              <a:t>Nông</a:t>
            </a:r>
            <a:r>
              <a:rPr lang="en-US" sz="2800" i="1" dirty="0"/>
              <a:t>. </a:t>
            </a:r>
          </a:p>
          <a:p>
            <a:pPr marL="442350" indent="-442350">
              <a:buAutoNum type="arabicPeriod"/>
            </a:pPr>
            <a:r>
              <a:rPr lang="en-US" sz="2800" i="1" dirty="0"/>
              <a:t> ____ snails and  ____  hearts are common patterns on Hmong clothes. </a:t>
            </a:r>
          </a:p>
          <a:p>
            <a:pPr marL="442350" indent="-442350">
              <a:buAutoNum type="arabicPeriod"/>
            </a:pPr>
            <a:r>
              <a:rPr lang="en-US" sz="2800" i="1" dirty="0"/>
              <a:t> ____ </a:t>
            </a:r>
            <a:r>
              <a:rPr lang="en-US" sz="2800" i="1" dirty="0" err="1"/>
              <a:t>Chăm</a:t>
            </a:r>
            <a:r>
              <a:rPr lang="en-US" sz="2800" i="1" dirty="0"/>
              <a:t> girls start learning how to make cloth from the age of 10-12. </a:t>
            </a:r>
          </a:p>
          <a:p>
            <a:pPr marL="442350" indent="-442350">
              <a:buAutoNum type="arabicPeriod"/>
            </a:pPr>
            <a:r>
              <a:rPr lang="en-US" sz="2800" i="1" dirty="0" err="1"/>
              <a:t>Canh</a:t>
            </a:r>
            <a:r>
              <a:rPr lang="en-US" sz="2800" i="1" dirty="0"/>
              <a:t> </a:t>
            </a:r>
            <a:r>
              <a:rPr lang="en-US" sz="2800" i="1" dirty="0" err="1"/>
              <a:t>thụt</a:t>
            </a:r>
            <a:r>
              <a:rPr lang="en-US" sz="2800" i="1" dirty="0"/>
              <a:t> is  ____  traditional dish of the </a:t>
            </a:r>
            <a:r>
              <a:rPr lang="en-US" sz="2800" i="1" dirty="0" err="1"/>
              <a:t>M’Nông</a:t>
            </a:r>
            <a:r>
              <a:rPr lang="en-US" sz="2800" i="1" dirty="0"/>
              <a:t>. </a:t>
            </a:r>
          </a:p>
          <a:p>
            <a:pPr marL="442350" indent="-442350">
              <a:buAutoNum type="arabicPeriod"/>
            </a:pPr>
            <a:r>
              <a:rPr lang="en-US" sz="2800" i="1" dirty="0"/>
              <a:t>The Khmer people celebrate their new year in April. It’s  ____ important festival to them. 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641F14-868D-7A8B-F19F-F76464181659}"/>
              </a:ext>
            </a:extLst>
          </p:cNvPr>
          <p:cNvSpPr/>
          <p:nvPr/>
        </p:nvSpPr>
        <p:spPr>
          <a:xfrm>
            <a:off x="936254" y="1346837"/>
            <a:ext cx="56107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kern="0" dirty="0" err="1">
                <a:solidFill>
                  <a:srgbClr val="FF0000"/>
                </a:solidFill>
              </a:rPr>
              <a:t>Ø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1111-0FCF-7ED0-A5D7-1D4787AB1D1B}"/>
              </a:ext>
            </a:extLst>
          </p:cNvPr>
          <p:cNvSpPr/>
          <p:nvPr/>
        </p:nvSpPr>
        <p:spPr>
          <a:xfrm>
            <a:off x="7306574" y="1346836"/>
            <a:ext cx="56107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kern="0" dirty="0" err="1">
                <a:solidFill>
                  <a:srgbClr val="FF0000"/>
                </a:solidFill>
              </a:rPr>
              <a:t>Ø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199F8-30BB-A3C8-EF9D-B4EF1E7AC803}"/>
              </a:ext>
            </a:extLst>
          </p:cNvPr>
          <p:cNvSpPr/>
          <p:nvPr/>
        </p:nvSpPr>
        <p:spPr>
          <a:xfrm>
            <a:off x="841004" y="2212696"/>
            <a:ext cx="79348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kern="0" dirty="0">
                <a:solidFill>
                  <a:srgbClr val="FF0000"/>
                </a:solidFill>
              </a:rPr>
              <a:t>The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7E111D-10C5-DA75-0C0B-E3311A5FEBFE}"/>
              </a:ext>
            </a:extLst>
          </p:cNvPr>
          <p:cNvSpPr/>
          <p:nvPr/>
        </p:nvSpPr>
        <p:spPr>
          <a:xfrm>
            <a:off x="5694944" y="2212695"/>
            <a:ext cx="56107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kern="0" dirty="0" err="1">
                <a:solidFill>
                  <a:srgbClr val="FF0000"/>
                </a:solidFill>
              </a:rPr>
              <a:t>Ø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B0A7EF-87CA-DC80-3209-FC223B040B15}"/>
              </a:ext>
            </a:extLst>
          </p:cNvPr>
          <p:cNvSpPr/>
          <p:nvPr/>
        </p:nvSpPr>
        <p:spPr>
          <a:xfrm>
            <a:off x="7779014" y="2238041"/>
            <a:ext cx="56107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kern="0" dirty="0" err="1">
                <a:solidFill>
                  <a:srgbClr val="FF0000"/>
                </a:solidFill>
              </a:rPr>
              <a:t>Ø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B5055-6AF1-DF86-B965-511F2569EE63}"/>
              </a:ext>
            </a:extLst>
          </p:cNvPr>
          <p:cNvSpPr/>
          <p:nvPr/>
        </p:nvSpPr>
        <p:spPr>
          <a:xfrm>
            <a:off x="10617464" y="2233283"/>
            <a:ext cx="56107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kern="0" dirty="0" err="1">
                <a:solidFill>
                  <a:srgbClr val="FF0000"/>
                </a:solidFill>
              </a:rPr>
              <a:t>Ø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C426B-347D-A77A-3552-96C2E580E02F}"/>
              </a:ext>
            </a:extLst>
          </p:cNvPr>
          <p:cNvSpPr/>
          <p:nvPr/>
        </p:nvSpPr>
        <p:spPr>
          <a:xfrm>
            <a:off x="957209" y="3093074"/>
            <a:ext cx="56107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kern="0" dirty="0" err="1">
                <a:solidFill>
                  <a:srgbClr val="FF0000"/>
                </a:solidFill>
              </a:rPr>
              <a:t>Ø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755D2F-8D60-30F8-0DFE-A80EFB6F831E}"/>
              </a:ext>
            </a:extLst>
          </p:cNvPr>
          <p:cNvSpPr/>
          <p:nvPr/>
        </p:nvSpPr>
        <p:spPr>
          <a:xfrm>
            <a:off x="3360056" y="3093073"/>
            <a:ext cx="56107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kern="0" dirty="0" err="1">
                <a:solidFill>
                  <a:srgbClr val="FF0000"/>
                </a:solidFill>
              </a:rPr>
              <a:t>Ø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E1F89B-57DB-90BC-D5F7-C0F066792BBE}"/>
              </a:ext>
            </a:extLst>
          </p:cNvPr>
          <p:cNvSpPr/>
          <p:nvPr/>
        </p:nvSpPr>
        <p:spPr>
          <a:xfrm>
            <a:off x="970544" y="3526004"/>
            <a:ext cx="56107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kern="0" dirty="0" err="1">
                <a:solidFill>
                  <a:srgbClr val="FF0000"/>
                </a:solidFill>
              </a:rPr>
              <a:t>Ø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0E8537-F3D0-1D8E-D7A4-95AC34AD27E8}"/>
              </a:ext>
            </a:extLst>
          </p:cNvPr>
          <p:cNvSpPr/>
          <p:nvPr/>
        </p:nvSpPr>
        <p:spPr>
          <a:xfrm>
            <a:off x="2798980" y="3966192"/>
            <a:ext cx="56107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kern="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FC51C-F67F-4051-11B9-B0B09F2E9A6E}"/>
              </a:ext>
            </a:extLst>
          </p:cNvPr>
          <p:cNvSpPr/>
          <p:nvPr/>
        </p:nvSpPr>
        <p:spPr>
          <a:xfrm>
            <a:off x="8947956" y="4394950"/>
            <a:ext cx="56107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kern="0" dirty="0">
                <a:solidFill>
                  <a:srgbClr val="FF0000"/>
                </a:solidFill>
              </a:rPr>
              <a:t>an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1C1E26-5A96-30BE-69B3-C1C93FAE4009}"/>
              </a:ext>
            </a:extLst>
          </p:cNvPr>
          <p:cNvSpPr/>
          <p:nvPr/>
        </p:nvSpPr>
        <p:spPr>
          <a:xfrm>
            <a:off x="79828" y="1442961"/>
            <a:ext cx="12032344" cy="120032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Underline the mistakes and write the correct words on the lines.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Write </a:t>
            </a:r>
            <a:r>
              <a:rPr kumimoji="0" lang="en-US" sz="3600" i="1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“</a:t>
            </a:r>
            <a:r>
              <a:rPr lang="en-US" sz="3600" i="1" kern="0" dirty="0" err="1">
                <a:solidFill>
                  <a:srgbClr val="0070C0"/>
                </a:solidFill>
              </a:rPr>
              <a:t>Ø</a:t>
            </a:r>
            <a:r>
              <a:rPr lang="en-US" sz="3600" i="1" kern="0" dirty="0">
                <a:solidFill>
                  <a:srgbClr val="0070C0"/>
                </a:solidFill>
              </a:rPr>
              <a:t>” for zero article. </a:t>
            </a:r>
            <a:r>
              <a:rPr kumimoji="0" lang="en-US" sz="360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CE4CD-EA72-5D6E-AB24-6D15F3187032}"/>
              </a:ext>
            </a:extLst>
          </p:cNvPr>
          <p:cNvSpPr txBox="1"/>
          <p:nvPr/>
        </p:nvSpPr>
        <p:spPr>
          <a:xfrm>
            <a:off x="150067" y="572805"/>
            <a:ext cx="4107139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Workbook – Page 45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9238E-D3CC-0EBC-B357-45CEAD333BAA}"/>
              </a:ext>
            </a:extLst>
          </p:cNvPr>
          <p:cNvSpPr/>
          <p:nvPr/>
        </p:nvSpPr>
        <p:spPr>
          <a:xfrm>
            <a:off x="0" y="2728753"/>
            <a:ext cx="1268167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/>
              <a:t>1. The Khmer people mainly live in the Cambodia. 				_________</a:t>
            </a:r>
          </a:p>
          <a:p>
            <a:pPr>
              <a:lnSpc>
                <a:spcPct val="150000"/>
              </a:lnSpc>
            </a:pPr>
            <a:r>
              <a:rPr lang="en-US" sz="2800" i="1" dirty="0"/>
              <a:t>2. The </a:t>
            </a:r>
            <a:r>
              <a:rPr lang="en-US" sz="2800" i="1" dirty="0" err="1"/>
              <a:t>Nùng</a:t>
            </a:r>
            <a:r>
              <a:rPr lang="en-US" sz="2800" i="1" dirty="0"/>
              <a:t> people have an large collection of folk songs. 		_________</a:t>
            </a:r>
          </a:p>
          <a:p>
            <a:pPr>
              <a:lnSpc>
                <a:spcPct val="150000"/>
              </a:lnSpc>
            </a:pPr>
            <a:r>
              <a:rPr lang="en-US" sz="2800" i="1" dirty="0"/>
              <a:t>3. A Red Dao man usually wears pants, a shirt, and the red headscarf. _________</a:t>
            </a:r>
          </a:p>
          <a:p>
            <a:pPr>
              <a:lnSpc>
                <a:spcPct val="150000"/>
              </a:lnSpc>
            </a:pPr>
            <a:r>
              <a:rPr lang="en-US" sz="2800" i="1" dirty="0"/>
              <a:t>4. After getting married, a men live with their wives’ families. 		_________</a:t>
            </a:r>
          </a:p>
          <a:p>
            <a:pPr>
              <a:lnSpc>
                <a:spcPct val="150000"/>
              </a:lnSpc>
            </a:pPr>
            <a:r>
              <a:rPr lang="en-US" sz="2800" i="1" dirty="0"/>
              <a:t>5. The men do a cooking on the first day of the new year. 			_________</a:t>
            </a:r>
          </a:p>
          <a:p>
            <a:endParaRPr lang="en-US" sz="2800" i="1" dirty="0"/>
          </a:p>
          <a:p>
            <a:endParaRPr lang="en-US" sz="2800" i="1" dirty="0"/>
          </a:p>
          <a:p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4E047-A215-10CD-A16C-6C40CAF6BD01}"/>
              </a:ext>
            </a:extLst>
          </p:cNvPr>
          <p:cNvSpPr/>
          <p:nvPr/>
        </p:nvSpPr>
        <p:spPr>
          <a:xfrm>
            <a:off x="10575554" y="2728753"/>
            <a:ext cx="56107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kern="0" dirty="0" err="1">
                <a:solidFill>
                  <a:srgbClr val="FF0000"/>
                </a:solidFill>
              </a:rPr>
              <a:t>Ø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76ACAA-2C8F-191C-042D-74F3195C5C31}"/>
              </a:ext>
            </a:extLst>
          </p:cNvPr>
          <p:cNvCxnSpPr>
            <a:cxnSpLocks/>
          </p:cNvCxnSpPr>
          <p:nvPr/>
        </p:nvCxnSpPr>
        <p:spPr>
          <a:xfrm>
            <a:off x="5070624" y="3292648"/>
            <a:ext cx="4665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AC719B-98A6-E296-B548-C8FAA3A2EA0E}"/>
              </a:ext>
            </a:extLst>
          </p:cNvPr>
          <p:cNvCxnSpPr>
            <a:cxnSpLocks/>
          </p:cNvCxnSpPr>
          <p:nvPr/>
        </p:nvCxnSpPr>
        <p:spPr>
          <a:xfrm>
            <a:off x="3689030" y="3978448"/>
            <a:ext cx="3749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034BC9B-3C5B-FDC1-8E83-C68AF2AC6940}"/>
              </a:ext>
            </a:extLst>
          </p:cNvPr>
          <p:cNvSpPr/>
          <p:nvPr/>
        </p:nvSpPr>
        <p:spPr>
          <a:xfrm>
            <a:off x="10575554" y="3354175"/>
            <a:ext cx="56107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kern="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4D6708-8B8A-583C-5807-35202BABD7DE}"/>
              </a:ext>
            </a:extLst>
          </p:cNvPr>
          <p:cNvCxnSpPr>
            <a:cxnSpLocks/>
          </p:cNvCxnSpPr>
          <p:nvPr/>
        </p:nvCxnSpPr>
        <p:spPr>
          <a:xfrm>
            <a:off x="7422831" y="4598933"/>
            <a:ext cx="5128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7B21D0F-2B79-81BE-C8F1-8F964E87724F}"/>
              </a:ext>
            </a:extLst>
          </p:cNvPr>
          <p:cNvSpPr/>
          <p:nvPr/>
        </p:nvSpPr>
        <p:spPr>
          <a:xfrm>
            <a:off x="10575554" y="4017633"/>
            <a:ext cx="56107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kern="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9E3CA6-B072-9DDE-338D-51418832142D}"/>
              </a:ext>
            </a:extLst>
          </p:cNvPr>
          <p:cNvCxnSpPr>
            <a:cxnSpLocks/>
          </p:cNvCxnSpPr>
          <p:nvPr/>
        </p:nvCxnSpPr>
        <p:spPr>
          <a:xfrm>
            <a:off x="3620087" y="5252075"/>
            <a:ext cx="2564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EF1E96B-DF83-3E24-73E7-B12FDAA6E7A8}"/>
              </a:ext>
            </a:extLst>
          </p:cNvPr>
          <p:cNvSpPr/>
          <p:nvPr/>
        </p:nvSpPr>
        <p:spPr>
          <a:xfrm>
            <a:off x="10575553" y="4651448"/>
            <a:ext cx="72381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kern="0" dirty="0">
                <a:solidFill>
                  <a:srgbClr val="FF0000"/>
                </a:solidFill>
              </a:rPr>
              <a:t>the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3F2668-C0F9-FD23-ABD3-EDB0CD8E9A4A}"/>
              </a:ext>
            </a:extLst>
          </p:cNvPr>
          <p:cNvCxnSpPr>
            <a:cxnSpLocks/>
          </p:cNvCxnSpPr>
          <p:nvPr/>
        </p:nvCxnSpPr>
        <p:spPr>
          <a:xfrm>
            <a:off x="2139630" y="5872561"/>
            <a:ext cx="2564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5869C6B-F434-D2AB-A4BA-FB34A0EE8412}"/>
              </a:ext>
            </a:extLst>
          </p:cNvPr>
          <p:cNvSpPr/>
          <p:nvPr/>
        </p:nvSpPr>
        <p:spPr>
          <a:xfrm>
            <a:off x="10575552" y="5294355"/>
            <a:ext cx="72381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kern="0" dirty="0">
                <a:solidFill>
                  <a:srgbClr val="FF0000"/>
                </a:solidFill>
              </a:rPr>
              <a:t>the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1874" y="412839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Production  </a:t>
            </a:r>
          </a:p>
        </p:txBody>
      </p:sp>
    </p:spTree>
    <p:extLst>
      <p:ext uri="{BB962C8B-B14F-4D97-AF65-F5344CB8AC3E}">
        <p14:creationId xmlns:p14="http://schemas.microsoft.com/office/powerpoint/2010/main" val="85281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952" y="1278560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68" y="702645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50068" y="2407630"/>
            <a:ext cx="6080366" cy="3012976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70C0"/>
                </a:solidFill>
              </a:rPr>
              <a:t>Talk about traditional clothes, food, and customs of your ethnic group.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367620" y="2407630"/>
            <a:ext cx="5020070" cy="2991538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B050"/>
                </a:solidFill>
              </a:rPr>
              <a:t>The </a:t>
            </a:r>
            <a:r>
              <a:rPr lang="en-US" sz="4000" i="1" dirty="0" err="1">
                <a:solidFill>
                  <a:srgbClr val="00B050"/>
                </a:solidFill>
              </a:rPr>
              <a:t>Kinh</a:t>
            </a:r>
            <a:r>
              <a:rPr lang="en-US" sz="4000" i="1" dirty="0">
                <a:solidFill>
                  <a:srgbClr val="00B050"/>
                </a:solidFill>
              </a:rPr>
              <a:t> people wear </a:t>
            </a:r>
          </a:p>
          <a:p>
            <a:pPr algn="ctr"/>
            <a:r>
              <a:rPr lang="en-US" sz="4000" i="1" dirty="0" err="1">
                <a:solidFill>
                  <a:srgbClr val="00B050"/>
                </a:solidFill>
              </a:rPr>
              <a:t>áo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dài</a:t>
            </a:r>
            <a:r>
              <a:rPr lang="en-US" sz="4000" i="1" dirty="0">
                <a:solidFill>
                  <a:srgbClr val="00B050"/>
                </a:solidFill>
              </a:rPr>
              <a:t>. In Southern Vietnam, we eat a special cake at </a:t>
            </a:r>
            <a:r>
              <a:rPr lang="en-US" sz="4000" i="1" dirty="0" err="1">
                <a:solidFill>
                  <a:srgbClr val="00B050"/>
                </a:solidFill>
              </a:rPr>
              <a:t>Tết</a:t>
            </a:r>
            <a:r>
              <a:rPr lang="en-US" sz="4000" i="1" dirty="0">
                <a:solidFill>
                  <a:srgbClr val="00B050"/>
                </a:solidFill>
              </a:rPr>
              <a:t>. We call it bánh </a:t>
            </a:r>
            <a:r>
              <a:rPr lang="en-US" sz="4000" i="1" dirty="0" err="1">
                <a:solidFill>
                  <a:srgbClr val="00B050"/>
                </a:solidFill>
              </a:rPr>
              <a:t>tét</a:t>
            </a:r>
            <a:r>
              <a:rPr lang="en-US" sz="4000" i="1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EE66E-706D-E3FD-DAF7-7F17758A4DB7}"/>
              </a:ext>
            </a:extLst>
          </p:cNvPr>
          <p:cNvSpPr txBox="1"/>
          <p:nvPr/>
        </p:nvSpPr>
        <p:spPr>
          <a:xfrm>
            <a:off x="150068" y="572805"/>
            <a:ext cx="1813767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Task c</a:t>
            </a:r>
          </a:p>
        </p:txBody>
      </p:sp>
    </p:spTree>
    <p:extLst>
      <p:ext uri="{BB962C8B-B14F-4D97-AF65-F5344CB8AC3E}">
        <p14:creationId xmlns:p14="http://schemas.microsoft.com/office/powerpoint/2010/main" val="41589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458538" y="18355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58538" y="3081218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458538" y="432685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458538" y="557249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458538" y="58993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120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" y="987900"/>
            <a:ext cx="11772900" cy="44383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Ask your friends questions about his / her ethnic group.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pPr marL="120015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>
                <a:solidFill>
                  <a:srgbClr val="0070C0"/>
                </a:solidFill>
              </a:rPr>
              <a:t>Where do the (</a:t>
            </a:r>
            <a:r>
              <a:rPr lang="en-US" sz="3600" i="1" dirty="0" err="1">
                <a:solidFill>
                  <a:srgbClr val="0070C0"/>
                </a:solidFill>
              </a:rPr>
              <a:t>Thái</a:t>
            </a:r>
            <a:r>
              <a:rPr lang="en-US" sz="3600" i="1" dirty="0">
                <a:solidFill>
                  <a:srgbClr val="0070C0"/>
                </a:solidFill>
              </a:rPr>
              <a:t>) people live in Vietnam?</a:t>
            </a:r>
          </a:p>
          <a:p>
            <a:pPr marL="120015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>
                <a:solidFill>
                  <a:srgbClr val="0070C0"/>
                </a:solidFill>
              </a:rPr>
              <a:t>What are the traditional clothes of the (</a:t>
            </a:r>
            <a:r>
              <a:rPr lang="en-US" sz="3600" i="1" dirty="0" err="1">
                <a:solidFill>
                  <a:srgbClr val="0070C0"/>
                </a:solidFill>
              </a:rPr>
              <a:t>Thái</a:t>
            </a:r>
            <a:r>
              <a:rPr lang="en-US" sz="3600" i="1" dirty="0">
                <a:solidFill>
                  <a:srgbClr val="0070C0"/>
                </a:solidFill>
              </a:rPr>
              <a:t>) people? </a:t>
            </a:r>
          </a:p>
          <a:p>
            <a:pPr marL="120015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>
                <a:solidFill>
                  <a:srgbClr val="0070C0"/>
                </a:solidFill>
              </a:rPr>
              <a:t>What is the traditional food of the (</a:t>
            </a:r>
            <a:r>
              <a:rPr lang="en-US" sz="3600" i="1" dirty="0" err="1">
                <a:solidFill>
                  <a:srgbClr val="0070C0"/>
                </a:solidFill>
              </a:rPr>
              <a:t>Thái</a:t>
            </a:r>
            <a:r>
              <a:rPr lang="en-US" sz="3600" i="1" dirty="0">
                <a:solidFill>
                  <a:srgbClr val="0070C0"/>
                </a:solidFill>
              </a:rPr>
              <a:t>) people?</a:t>
            </a:r>
          </a:p>
          <a:p>
            <a:pPr marL="120015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>
                <a:solidFill>
                  <a:srgbClr val="0070C0"/>
                </a:solidFill>
              </a:rPr>
              <a:t> What are the customs of the (</a:t>
            </a:r>
            <a:r>
              <a:rPr lang="en-US" sz="3600" i="1" dirty="0" err="1">
                <a:solidFill>
                  <a:srgbClr val="0070C0"/>
                </a:solidFill>
              </a:rPr>
              <a:t>Thái</a:t>
            </a:r>
            <a:r>
              <a:rPr lang="en-US" sz="3600" i="1" dirty="0">
                <a:solidFill>
                  <a:srgbClr val="0070C0"/>
                </a:solidFill>
              </a:rPr>
              <a:t>) ethnic group? 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498764"/>
            <a:ext cx="8582024" cy="5851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056" y="2082712"/>
            <a:ext cx="792594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Articles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056" y="3900009"/>
            <a:ext cx="792594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 about traditional clothes, food, and customs of your ethnic group. 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333" y="684192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45" y="1655990"/>
            <a:ext cx="1185291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the grammar point and make sentences using it.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grammar exercises on page 45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64.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76 &amp; 77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516091"/>
            <a:ext cx="5826139" cy="5825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and use the articles correctly. 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0F2E49-E2AB-7E69-5A36-424131D2D7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46701" r="4553" b="2098"/>
          <a:stretch/>
        </p:blipFill>
        <p:spPr>
          <a:xfrm>
            <a:off x="74672" y="2250556"/>
            <a:ext cx="5943485" cy="3640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99F037-22CC-0E41-89F8-B2D7C2D124BC}"/>
              </a:ext>
            </a:extLst>
          </p:cNvPr>
          <p:cNvSpPr/>
          <p:nvPr/>
        </p:nvSpPr>
        <p:spPr>
          <a:xfrm>
            <a:off x="159656" y="517324"/>
            <a:ext cx="8688392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What can you see in the pictures? 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79EB2-463E-115D-CC24-EE7F4AD02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57" y="2250556"/>
            <a:ext cx="6197260" cy="36402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BF65D7-1707-97E5-7D5B-2C35962125F7}"/>
              </a:ext>
            </a:extLst>
          </p:cNvPr>
          <p:cNvSpPr/>
          <p:nvPr/>
        </p:nvSpPr>
        <p:spPr>
          <a:xfrm>
            <a:off x="3416649" y="1332098"/>
            <a:ext cx="535870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ETHNIC GROUPS</a:t>
            </a:r>
          </a:p>
        </p:txBody>
      </p:sp>
    </p:spTree>
    <p:extLst>
      <p:ext uri="{BB962C8B-B14F-4D97-AF65-F5344CB8AC3E}">
        <p14:creationId xmlns:p14="http://schemas.microsoft.com/office/powerpoint/2010/main" val="2812186068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69855" y="62203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5" y="4125053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FCB661-F414-9FCD-F12D-A18D004BB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2133" r="2105" b="2672"/>
          <a:stretch/>
        </p:blipFill>
        <p:spPr>
          <a:xfrm>
            <a:off x="2542483" y="1163655"/>
            <a:ext cx="6896746" cy="503566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DF000F-F114-AB04-21E5-73187C107A2D}"/>
              </a:ext>
            </a:extLst>
          </p:cNvPr>
          <p:cNvCxnSpPr>
            <a:cxnSpLocks/>
          </p:cNvCxnSpPr>
          <p:nvPr/>
        </p:nvCxnSpPr>
        <p:spPr>
          <a:xfrm>
            <a:off x="3655941" y="1891641"/>
            <a:ext cx="51552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A00761-0F19-6B7B-39CB-78DC2CDDBEB5}"/>
              </a:ext>
            </a:extLst>
          </p:cNvPr>
          <p:cNvCxnSpPr>
            <a:cxnSpLocks/>
          </p:cNvCxnSpPr>
          <p:nvPr/>
        </p:nvCxnSpPr>
        <p:spPr>
          <a:xfrm>
            <a:off x="4841687" y="2264607"/>
            <a:ext cx="39694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9A5FA2-D4BD-FCCF-DA2A-03DFB6221232}"/>
              </a:ext>
            </a:extLst>
          </p:cNvPr>
          <p:cNvCxnSpPr>
            <a:cxnSpLocks/>
          </p:cNvCxnSpPr>
          <p:nvPr/>
        </p:nvCxnSpPr>
        <p:spPr>
          <a:xfrm>
            <a:off x="3956080" y="2939225"/>
            <a:ext cx="4697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DEFB55-C859-FD3A-3CDC-567BF4033023}"/>
              </a:ext>
            </a:extLst>
          </p:cNvPr>
          <p:cNvCxnSpPr>
            <a:cxnSpLocks/>
          </p:cNvCxnSpPr>
          <p:nvPr/>
        </p:nvCxnSpPr>
        <p:spPr>
          <a:xfrm>
            <a:off x="3127524" y="3651712"/>
            <a:ext cx="8285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8FAABD-5A86-10B9-656B-86A7C23A9F44}"/>
              </a:ext>
            </a:extLst>
          </p:cNvPr>
          <p:cNvCxnSpPr>
            <a:cxnSpLocks/>
          </p:cNvCxnSpPr>
          <p:nvPr/>
        </p:nvCxnSpPr>
        <p:spPr>
          <a:xfrm>
            <a:off x="5890343" y="3651712"/>
            <a:ext cx="31196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2BA0210-127B-FBC7-CE2C-001B0566DA06}"/>
              </a:ext>
            </a:extLst>
          </p:cNvPr>
          <p:cNvSpPr/>
          <p:nvPr/>
        </p:nvSpPr>
        <p:spPr>
          <a:xfrm>
            <a:off x="159656" y="517324"/>
            <a:ext cx="8688392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Grammar Meaning and Use 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3F5D48-EEA0-C8A4-3F0E-AAFFCF650CF8}"/>
              </a:ext>
            </a:extLst>
          </p:cNvPr>
          <p:cNvCxnSpPr>
            <a:cxnSpLocks/>
          </p:cNvCxnSpPr>
          <p:nvPr/>
        </p:nvCxnSpPr>
        <p:spPr>
          <a:xfrm>
            <a:off x="4114087" y="3251645"/>
            <a:ext cx="4539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4ED3206-4D66-86C9-7196-ACBDC30F5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46320" r="4553" b="2099"/>
          <a:stretch/>
        </p:blipFill>
        <p:spPr>
          <a:xfrm>
            <a:off x="3533933" y="2319812"/>
            <a:ext cx="5569273" cy="34364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2BA0210-127B-FBC7-CE2C-001B0566DA06}"/>
              </a:ext>
            </a:extLst>
          </p:cNvPr>
          <p:cNvSpPr/>
          <p:nvPr/>
        </p:nvSpPr>
        <p:spPr>
          <a:xfrm>
            <a:off x="0" y="517324"/>
            <a:ext cx="8688392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a. Read about articles and fill in the blanks.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D7A7A-E7F5-4E0C-1036-1525C8F3FA4B}"/>
              </a:ext>
            </a:extLst>
          </p:cNvPr>
          <p:cNvSpPr/>
          <p:nvPr/>
        </p:nvSpPr>
        <p:spPr>
          <a:xfrm>
            <a:off x="1741093" y="1313594"/>
            <a:ext cx="916194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/>
              <a:t>Look at the pictures and answer the questions: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E709F-25A0-F4A1-7C96-FC224783B8DF}"/>
              </a:ext>
            </a:extLst>
          </p:cNvPr>
          <p:cNvSpPr/>
          <p:nvPr/>
        </p:nvSpPr>
        <p:spPr>
          <a:xfrm>
            <a:off x="7484635" y="5491886"/>
            <a:ext cx="4707365" cy="8374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FF0000"/>
                </a:solidFill>
              </a:rPr>
              <a:t>What food can you see?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9BFA5-DF9C-97E3-4B0A-DCCA1D2C3C55}"/>
              </a:ext>
            </a:extLst>
          </p:cNvPr>
          <p:cNvSpPr/>
          <p:nvPr/>
        </p:nvSpPr>
        <p:spPr>
          <a:xfrm>
            <a:off x="0" y="5491887"/>
            <a:ext cx="4215187" cy="8374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FF0000"/>
                </a:solidFill>
              </a:rPr>
              <a:t>What does she wear?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EEA9AA-825F-F123-C651-7345022C61BB}"/>
              </a:ext>
            </a:extLst>
          </p:cNvPr>
          <p:cNvSpPr/>
          <p:nvPr/>
        </p:nvSpPr>
        <p:spPr>
          <a:xfrm>
            <a:off x="7976812" y="1918536"/>
            <a:ext cx="4215188" cy="8374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FF0000"/>
                </a:solidFill>
              </a:rPr>
              <a:t>Where does she live?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608BCF-8259-D5D3-DBE8-15EF9B6CB682}"/>
              </a:ext>
            </a:extLst>
          </p:cNvPr>
          <p:cNvSpPr/>
          <p:nvPr/>
        </p:nvSpPr>
        <p:spPr>
          <a:xfrm>
            <a:off x="0" y="1959925"/>
            <a:ext cx="6009800" cy="754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What ethnic group is the woman? </a:t>
            </a:r>
          </a:p>
        </p:txBody>
      </p:sp>
    </p:spTree>
    <p:extLst>
      <p:ext uri="{BB962C8B-B14F-4D97-AF65-F5344CB8AC3E}">
        <p14:creationId xmlns:p14="http://schemas.microsoft.com/office/powerpoint/2010/main" val="39110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4ED3206-4D66-86C9-7196-ACBDC30F55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4541" r="4553" b="2099"/>
          <a:stretch/>
        </p:blipFill>
        <p:spPr>
          <a:xfrm>
            <a:off x="3585699" y="1491670"/>
            <a:ext cx="4370522" cy="48809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2BA0210-127B-FBC7-CE2C-001B0566DA06}"/>
              </a:ext>
            </a:extLst>
          </p:cNvPr>
          <p:cNvSpPr/>
          <p:nvPr/>
        </p:nvSpPr>
        <p:spPr>
          <a:xfrm>
            <a:off x="159656" y="517324"/>
            <a:ext cx="11397760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a. </a:t>
            </a:r>
            <a:r>
              <a:rPr lang="en-US" sz="3600" i="1" kern="0" dirty="0">
                <a:solidFill>
                  <a:srgbClr val="0070C0"/>
                </a:solidFill>
              </a:rPr>
              <a:t>Listen and check your answers. Listen again and repeat. 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4757991-DFD9-57A2-1C09-6BF6FB8DE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99" y="1491670"/>
            <a:ext cx="4370522" cy="118074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19A7E8-8134-DFED-3262-468F0B807AC2}"/>
              </a:ext>
            </a:extLst>
          </p:cNvPr>
          <p:cNvSpPr txBox="1"/>
          <p:nvPr/>
        </p:nvSpPr>
        <p:spPr>
          <a:xfrm>
            <a:off x="3585699" y="1425265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Red Dao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7F669E-CBD9-1F89-B18E-5638018710C1}"/>
              </a:ext>
            </a:extLst>
          </p:cNvPr>
          <p:cNvSpPr txBox="1"/>
          <p:nvPr/>
        </p:nvSpPr>
        <p:spPr>
          <a:xfrm>
            <a:off x="6232808" y="1425265"/>
            <a:ext cx="203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Lào</a:t>
            </a:r>
            <a:r>
              <a:rPr lang="en-US" sz="2800" dirty="0">
                <a:solidFill>
                  <a:srgbClr val="FF0000"/>
                </a:solidFill>
              </a:rPr>
              <a:t> Cai</a:t>
            </a:r>
          </a:p>
        </p:txBody>
      </p:sp>
      <p:pic>
        <p:nvPicPr>
          <p:cNvPr id="8" name="CD2 TRACK 28">
            <a:hlinkClick r:id="" action="ppaction://media"/>
            <a:extLst>
              <a:ext uri="{FF2B5EF4-FFF2-40B4-BE49-F238E27FC236}">
                <a16:creationId xmlns:a16="http://schemas.microsoft.com/office/drawing/2014/main" id="{57E54B96-C8CE-8613-2748-875352BC1A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-116714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1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834</Words>
  <Application>Microsoft Macintosh PowerPoint</Application>
  <PresentationFormat>Widescreen</PresentationFormat>
  <Paragraphs>114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Le Manh Quan</cp:lastModifiedBy>
  <cp:revision>70</cp:revision>
  <dcterms:created xsi:type="dcterms:W3CDTF">2023-02-01T04:45:54Z</dcterms:created>
  <dcterms:modified xsi:type="dcterms:W3CDTF">2023-03-06T05:35:15Z</dcterms:modified>
</cp:coreProperties>
</file>