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9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5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800"/>
            </a:lvl2pPr>
            <a:lvl3pPr marL="914327" indent="0">
              <a:buNone/>
              <a:defRPr sz="2400"/>
            </a:lvl3pPr>
            <a:lvl4pPr marL="1371491" indent="0">
              <a:buNone/>
              <a:defRPr sz="2000"/>
            </a:lvl4pPr>
            <a:lvl5pPr marL="1828654" indent="0">
              <a:buNone/>
              <a:defRPr sz="2000"/>
            </a:lvl5pPr>
            <a:lvl6pPr marL="2285817" indent="0">
              <a:buNone/>
              <a:defRPr sz="2000"/>
            </a:lvl6pPr>
            <a:lvl7pPr marL="2742981" indent="0">
              <a:buNone/>
              <a:defRPr sz="2000"/>
            </a:lvl7pPr>
            <a:lvl8pPr marL="3200145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0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3" indent="-342873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3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7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8.xml"/><Relationship Id="rId18" Type="http://schemas.openxmlformats.org/officeDocument/2006/relationships/image" Target="../media/image3.png"/><Relationship Id="rId3" Type="http://schemas.openxmlformats.org/officeDocument/2006/relationships/slide" Target="slide7.xml"/><Relationship Id="rId7" Type="http://schemas.openxmlformats.org/officeDocument/2006/relationships/slide" Target="slide4.xml"/><Relationship Id="rId12" Type="http://schemas.openxmlformats.org/officeDocument/2006/relationships/image" Target="../media/image9.gif"/><Relationship Id="rId17" Type="http://schemas.openxmlformats.org/officeDocument/2006/relationships/image" Target="../media/image12.jpe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1.gif"/><Relationship Id="rId10" Type="http://schemas.openxmlformats.org/officeDocument/2006/relationships/image" Target="../media/image8.gif"/><Relationship Id="rId19" Type="http://schemas.openxmlformats.org/officeDocument/2006/relationships/slide" Target="slide10.xml"/><Relationship Id="rId4" Type="http://schemas.openxmlformats.org/officeDocument/2006/relationships/image" Target="../media/image5.gif"/><Relationship Id="rId9" Type="http://schemas.openxmlformats.org/officeDocument/2006/relationships/slide" Target="slide3.xml"/><Relationship Id="rId1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29111"/>
            <a:ext cx="2209799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  <a:endParaRPr lang="en-US" sz="4000" dirty="0">
              <a:solidFill>
                <a:srgbClr val="0033CC"/>
              </a:solidFill>
              <a:latin typeface="UTM Than Chien Tranh" panose="020404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641"/>
            <a:ext cx="1030977" cy="1347416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26120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200150"/>
            <a:ext cx="50101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4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4248150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xplosion 1 2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3032334" y="2800627"/>
            <a:ext cx="1109715" cy="11097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65"/>
            <a:ext cx="1055152" cy="137901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185314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42150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4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45&quot;&gt;&lt;property id=&quot;20148&quot; value=&quot;5&quot;/&gt;&lt;property id=&quot;20300&quot; value=&quot;Slide 10&quot;/&gt;&lt;property id=&quot;20307&quot; value=&quot;26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122</Words>
  <Application>Microsoft Office PowerPoint</Application>
  <PresentationFormat>On-screen Show (16:9)</PresentationFormat>
  <Paragraphs>32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2018-02-28T14:41:17Z</dcterms:created>
  <dcterms:modified xsi:type="dcterms:W3CDTF">2020-09-27T06:58:50Z</dcterms:modified>
</cp:coreProperties>
</file>